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89" r:id="rId2"/>
    <p:sldMasterId id="2147483725" r:id="rId3"/>
  </p:sldMasterIdLst>
  <p:notesMasterIdLst>
    <p:notesMasterId r:id="rId69"/>
  </p:notesMasterIdLst>
  <p:sldIdLst>
    <p:sldId id="256" r:id="rId4"/>
    <p:sldId id="320" r:id="rId5"/>
    <p:sldId id="321" r:id="rId6"/>
    <p:sldId id="322" r:id="rId7"/>
    <p:sldId id="323" r:id="rId8"/>
    <p:sldId id="324" r:id="rId9"/>
    <p:sldId id="325" r:id="rId10"/>
    <p:sldId id="326" r:id="rId11"/>
    <p:sldId id="260" r:id="rId12"/>
    <p:sldId id="257" r:id="rId13"/>
    <p:sldId id="328" r:id="rId14"/>
    <p:sldId id="332" r:id="rId15"/>
    <p:sldId id="333" r:id="rId16"/>
    <p:sldId id="334" r:id="rId17"/>
    <p:sldId id="335" r:id="rId18"/>
    <p:sldId id="331" r:id="rId19"/>
    <p:sldId id="330" r:id="rId20"/>
    <p:sldId id="336" r:id="rId21"/>
    <p:sldId id="272" r:id="rId22"/>
    <p:sldId id="337" r:id="rId23"/>
    <p:sldId id="338" r:id="rId24"/>
    <p:sldId id="339" r:id="rId25"/>
    <p:sldId id="341" r:id="rId26"/>
    <p:sldId id="340" r:id="rId27"/>
    <p:sldId id="342" r:id="rId28"/>
    <p:sldId id="343" r:id="rId29"/>
    <p:sldId id="345" r:id="rId30"/>
    <p:sldId id="344" r:id="rId31"/>
    <p:sldId id="346" r:id="rId32"/>
    <p:sldId id="347" r:id="rId33"/>
    <p:sldId id="348" r:id="rId34"/>
    <p:sldId id="349" r:id="rId35"/>
    <p:sldId id="350" r:id="rId36"/>
    <p:sldId id="352" r:id="rId37"/>
    <p:sldId id="351" r:id="rId38"/>
    <p:sldId id="355" r:id="rId39"/>
    <p:sldId id="356" r:id="rId40"/>
    <p:sldId id="357" r:id="rId41"/>
    <p:sldId id="358" r:id="rId42"/>
    <p:sldId id="359" r:id="rId43"/>
    <p:sldId id="360" r:id="rId44"/>
    <p:sldId id="361" r:id="rId45"/>
    <p:sldId id="362" r:id="rId46"/>
    <p:sldId id="363" r:id="rId47"/>
    <p:sldId id="364" r:id="rId48"/>
    <p:sldId id="365" r:id="rId49"/>
    <p:sldId id="366" r:id="rId50"/>
    <p:sldId id="367" r:id="rId51"/>
    <p:sldId id="368" r:id="rId52"/>
    <p:sldId id="370" r:id="rId53"/>
    <p:sldId id="371" r:id="rId54"/>
    <p:sldId id="369" r:id="rId55"/>
    <p:sldId id="353" r:id="rId56"/>
    <p:sldId id="372" r:id="rId57"/>
    <p:sldId id="373" r:id="rId58"/>
    <p:sldId id="374" r:id="rId59"/>
    <p:sldId id="375" r:id="rId60"/>
    <p:sldId id="376" r:id="rId61"/>
    <p:sldId id="377" r:id="rId62"/>
    <p:sldId id="259" r:id="rId63"/>
    <p:sldId id="258" r:id="rId64"/>
    <p:sldId id="379" r:id="rId65"/>
    <p:sldId id="380" r:id="rId66"/>
    <p:sldId id="354" r:id="rId67"/>
    <p:sldId id="327" r:id="rId6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79BADA-8D6E-40FA-8DC3-5A97DDB5EC6D}">
  <a:tblStyle styleId="{EF79BADA-8D6E-40FA-8DC3-5A97DDB5EC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3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107F1B-429A-44B1-9A1C-AA94E258E2E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4B8D3E3B-EA18-4264-A4A7-C0E1E0E44B31}">
      <dgm:prSet phldrT="[Text]" custT="1"/>
      <dgm:spPr>
        <a:solidFill>
          <a:schemeClr val="accent3"/>
        </a:solidFill>
      </dgm:spPr>
      <dgm:t>
        <a:bodyPr/>
        <a:lstStyle/>
        <a:p>
          <a:r>
            <a:rPr lang="en-US" sz="1800" b="1">
              <a:latin typeface="Times New Roman" panose="02020603050405020304" pitchFamily="18" charset="0"/>
              <a:cs typeface="Times New Roman" panose="02020603050405020304" pitchFamily="18" charset="0"/>
            </a:rPr>
            <a:t>Lời thoại của nhân vật</a:t>
          </a:r>
        </a:p>
      </dgm:t>
    </dgm:pt>
    <dgm:pt modelId="{634EBA55-90B0-4E4F-8422-C9F8ABA3FFED}" type="parTrans" cxnId="{D9AC4978-67C7-42F7-A8B6-1D44D1E0C254}">
      <dgm:prSet/>
      <dgm:spPr/>
      <dgm:t>
        <a:bodyPr/>
        <a:lstStyle/>
        <a:p>
          <a:endParaRPr lang="en-US" sz="4000">
            <a:latin typeface="Times New Roman" panose="02020603050405020304" pitchFamily="18" charset="0"/>
            <a:cs typeface="Times New Roman" panose="02020603050405020304" pitchFamily="18" charset="0"/>
          </a:endParaRPr>
        </a:p>
      </dgm:t>
    </dgm:pt>
    <dgm:pt modelId="{666175FE-4A23-4369-8F77-EF0C4D68FD48}" type="sibTrans" cxnId="{D9AC4978-67C7-42F7-A8B6-1D44D1E0C254}">
      <dgm:prSet/>
      <dgm:spPr/>
      <dgm:t>
        <a:bodyPr/>
        <a:lstStyle/>
        <a:p>
          <a:endParaRPr lang="en-US" sz="4000">
            <a:latin typeface="Times New Roman" panose="02020603050405020304" pitchFamily="18" charset="0"/>
            <a:cs typeface="Times New Roman" panose="02020603050405020304" pitchFamily="18" charset="0"/>
          </a:endParaRPr>
        </a:p>
      </dgm:t>
    </dgm:pt>
    <dgm:pt modelId="{D37B1297-F03B-4115-BDDF-C6D47D71D98A}">
      <dgm:prSet phldrT="[Text]" custT="1"/>
      <dgm:spPr>
        <a:solidFill>
          <a:schemeClr val="accent3"/>
        </a:solidFill>
      </dgm:spPr>
      <dgm:t>
        <a:bodyPr/>
        <a:lstStyle/>
        <a:p>
          <a:r>
            <a:rPr lang="en-US" sz="1600" b="1">
              <a:latin typeface="Times New Roman" panose="02020603050405020304" pitchFamily="18" charset="0"/>
              <a:cs typeface="Times New Roman" panose="02020603050405020304" pitchFamily="18" charset="0"/>
            </a:rPr>
            <a:t>Đề lại</a:t>
          </a:r>
        </a:p>
      </dgm:t>
    </dgm:pt>
    <dgm:pt modelId="{2C426638-62E3-4217-953D-CC670AA89EFA}" type="parTrans" cxnId="{8CCC7752-D825-4A4F-B3B9-38949533C585}">
      <dgm:prSet custT="1"/>
      <dgm:spPr/>
      <dgm:t>
        <a:bodyPr/>
        <a:lstStyle/>
        <a:p>
          <a:endParaRPr lang="en-US" sz="1050">
            <a:latin typeface="Times New Roman" panose="02020603050405020304" pitchFamily="18" charset="0"/>
            <a:cs typeface="Times New Roman" panose="02020603050405020304" pitchFamily="18" charset="0"/>
          </a:endParaRPr>
        </a:p>
      </dgm:t>
    </dgm:pt>
    <dgm:pt modelId="{C459DBFF-3CC6-4150-953D-501067A590B1}" type="sibTrans" cxnId="{8CCC7752-D825-4A4F-B3B9-38949533C585}">
      <dgm:prSet/>
      <dgm:spPr/>
      <dgm:t>
        <a:bodyPr/>
        <a:lstStyle/>
        <a:p>
          <a:endParaRPr lang="en-US" sz="4000">
            <a:latin typeface="Times New Roman" panose="02020603050405020304" pitchFamily="18" charset="0"/>
            <a:cs typeface="Times New Roman" panose="02020603050405020304" pitchFamily="18" charset="0"/>
          </a:endParaRPr>
        </a:p>
      </dgm:t>
    </dgm:pt>
    <dgm:pt modelId="{60675583-9458-4E44-9453-598CC744E527}">
      <dgm:prSet phldrT="[Text]" custT="1"/>
      <dgm:spPr/>
      <dgm:t>
        <a:bodyPr/>
        <a:lstStyle/>
        <a:p>
          <a:r>
            <a:rPr lang="vi-VN" sz="1200" i="1">
              <a:latin typeface="Times New Roman" panose="02020603050405020304" pitchFamily="18" charset="0"/>
              <a:cs typeface="Times New Roman" panose="02020603050405020304" pitchFamily="18" charset="0"/>
            </a:rPr>
            <a:t>Vâng, ta cứ bảo là để tra cứu đã. Thưa còn thằng Ốc, thằng Nghêu, Lý trưởng, Thị Hến thì liệu xử cho xong, bọn này toàn đầu trọc cả</a:t>
          </a:r>
          <a:endParaRPr lang="en-US" sz="1200">
            <a:latin typeface="Times New Roman" panose="02020603050405020304" pitchFamily="18" charset="0"/>
            <a:cs typeface="Times New Roman" panose="02020603050405020304" pitchFamily="18" charset="0"/>
          </a:endParaRPr>
        </a:p>
      </dgm:t>
    </dgm:pt>
    <dgm:pt modelId="{4B382BF8-A567-4C33-B104-EC583799DB72}" type="parTrans" cxnId="{305D298C-7B18-42A0-B9A1-94431AF16622}">
      <dgm:prSet custT="1"/>
      <dgm:spPr/>
      <dgm:t>
        <a:bodyPr/>
        <a:lstStyle/>
        <a:p>
          <a:endParaRPr lang="en-US" sz="1050">
            <a:latin typeface="Times New Roman" panose="02020603050405020304" pitchFamily="18" charset="0"/>
            <a:cs typeface="Times New Roman" panose="02020603050405020304" pitchFamily="18" charset="0"/>
          </a:endParaRPr>
        </a:p>
      </dgm:t>
    </dgm:pt>
    <dgm:pt modelId="{A483CE81-6E4D-4C66-BD03-9FB04A55277D}" type="sibTrans" cxnId="{305D298C-7B18-42A0-B9A1-94431AF16622}">
      <dgm:prSet/>
      <dgm:spPr/>
      <dgm:t>
        <a:bodyPr/>
        <a:lstStyle/>
        <a:p>
          <a:endParaRPr lang="en-US" sz="4000">
            <a:latin typeface="Times New Roman" panose="02020603050405020304" pitchFamily="18" charset="0"/>
            <a:cs typeface="Times New Roman" panose="02020603050405020304" pitchFamily="18" charset="0"/>
          </a:endParaRPr>
        </a:p>
      </dgm:t>
    </dgm:pt>
    <dgm:pt modelId="{634E28C1-B498-4F39-8673-29BAC4D0AB63}">
      <dgm:prSet phldrT="[Text]" custT="1"/>
      <dgm:spPr/>
      <dgm:t>
        <a:bodyPr/>
        <a:lstStyle/>
        <a:p>
          <a:r>
            <a:rPr lang="vi-VN" sz="1200" i="1">
              <a:latin typeface="Times New Roman" panose="02020603050405020304" pitchFamily="18" charset="0"/>
              <a:cs typeface="Times New Roman" panose="02020603050405020304" pitchFamily="18" charset="0"/>
            </a:rPr>
            <a:t>Bẩm quan xử thật sâu sắc... Vâng ạ, quan xử hay lắm</a:t>
          </a:r>
          <a:endParaRPr lang="en-US" sz="1200">
            <a:latin typeface="Times New Roman" panose="02020603050405020304" pitchFamily="18" charset="0"/>
            <a:cs typeface="Times New Roman" panose="02020603050405020304" pitchFamily="18" charset="0"/>
          </a:endParaRPr>
        </a:p>
      </dgm:t>
    </dgm:pt>
    <dgm:pt modelId="{0885D6BB-AA7E-457B-83B5-E651AC62DF93}" type="parTrans" cxnId="{59016D6D-8433-4169-BA93-61944F77B829}">
      <dgm:prSet custT="1"/>
      <dgm:spPr/>
      <dgm:t>
        <a:bodyPr/>
        <a:lstStyle/>
        <a:p>
          <a:endParaRPr lang="en-US" sz="1050">
            <a:latin typeface="Times New Roman" panose="02020603050405020304" pitchFamily="18" charset="0"/>
            <a:cs typeface="Times New Roman" panose="02020603050405020304" pitchFamily="18" charset="0"/>
          </a:endParaRPr>
        </a:p>
      </dgm:t>
    </dgm:pt>
    <dgm:pt modelId="{5E7C13F0-594B-4C1A-B8A1-BF72D1F57B08}" type="sibTrans" cxnId="{59016D6D-8433-4169-BA93-61944F77B829}">
      <dgm:prSet/>
      <dgm:spPr/>
      <dgm:t>
        <a:bodyPr/>
        <a:lstStyle/>
        <a:p>
          <a:endParaRPr lang="en-US" sz="4000">
            <a:latin typeface="Times New Roman" panose="02020603050405020304" pitchFamily="18" charset="0"/>
            <a:cs typeface="Times New Roman" panose="02020603050405020304" pitchFamily="18" charset="0"/>
          </a:endParaRPr>
        </a:p>
      </dgm:t>
    </dgm:pt>
    <dgm:pt modelId="{D543DD77-C8F6-467E-A07E-77B16B02E238}">
      <dgm:prSet phldrT="[Text]" custT="1"/>
      <dgm:spPr>
        <a:solidFill>
          <a:schemeClr val="accent3"/>
        </a:solidFill>
      </dgm:spPr>
      <dgm:t>
        <a:bodyPr/>
        <a:lstStyle/>
        <a:p>
          <a:r>
            <a:rPr lang="en-US" sz="1600" b="1">
              <a:latin typeface="Times New Roman" panose="02020603050405020304" pitchFamily="18" charset="0"/>
              <a:cs typeface="Times New Roman" panose="02020603050405020304" pitchFamily="18" charset="0"/>
            </a:rPr>
            <a:t>Lính lệ</a:t>
          </a:r>
        </a:p>
      </dgm:t>
    </dgm:pt>
    <dgm:pt modelId="{77B0C4C1-B74F-4C61-9E05-779C2C6C6AB0}" type="parTrans" cxnId="{18CE4D69-C858-46CF-8F80-D9DE868B8F80}">
      <dgm:prSet custT="1"/>
      <dgm:spPr/>
      <dgm:t>
        <a:bodyPr/>
        <a:lstStyle/>
        <a:p>
          <a:endParaRPr lang="en-US" sz="1050">
            <a:latin typeface="Times New Roman" panose="02020603050405020304" pitchFamily="18" charset="0"/>
            <a:cs typeface="Times New Roman" panose="02020603050405020304" pitchFamily="18" charset="0"/>
          </a:endParaRPr>
        </a:p>
      </dgm:t>
    </dgm:pt>
    <dgm:pt modelId="{77F444AC-3681-4B4B-ACCD-6E07D27C015B}" type="sibTrans" cxnId="{18CE4D69-C858-46CF-8F80-D9DE868B8F80}">
      <dgm:prSet/>
      <dgm:spPr/>
      <dgm:t>
        <a:bodyPr/>
        <a:lstStyle/>
        <a:p>
          <a:endParaRPr lang="en-US" sz="4000">
            <a:latin typeface="Times New Roman" panose="02020603050405020304" pitchFamily="18" charset="0"/>
            <a:cs typeface="Times New Roman" panose="02020603050405020304" pitchFamily="18" charset="0"/>
          </a:endParaRPr>
        </a:p>
      </dgm:t>
    </dgm:pt>
    <dgm:pt modelId="{99C5B383-9FB5-4AFB-93B5-D17E3FCB19BB}">
      <dgm:prSet phldrT="[Text]" custT="1"/>
      <dgm:spPr/>
      <dgm:t>
        <a:bodyPr/>
        <a:lstStyle/>
        <a:p>
          <a:r>
            <a:rPr lang="vi-VN" sz="1200" i="1">
              <a:latin typeface="Times New Roman" panose="02020603050405020304" pitchFamily="18" charset="0"/>
              <a:cs typeface="Times New Roman" panose="02020603050405020304" pitchFamily="18" charset="0"/>
            </a:rPr>
            <a:t>Nhắc lại ông trùm, anh xã và chị Hến biết rằng hôm nay quan bận lắm, tôi bẩm mãi quan mới chịu xử vụ này đấy</a:t>
          </a:r>
          <a:endParaRPr lang="en-US" sz="1200">
            <a:latin typeface="Times New Roman" panose="02020603050405020304" pitchFamily="18" charset="0"/>
            <a:cs typeface="Times New Roman" panose="02020603050405020304" pitchFamily="18" charset="0"/>
          </a:endParaRPr>
        </a:p>
      </dgm:t>
    </dgm:pt>
    <dgm:pt modelId="{6ABC657D-A7D7-42E2-A5D2-E12E581E5DC6}" type="parTrans" cxnId="{A2F020CB-18D5-4720-B588-320351FE2217}">
      <dgm:prSet custT="1"/>
      <dgm:spPr/>
      <dgm:t>
        <a:bodyPr/>
        <a:lstStyle/>
        <a:p>
          <a:endParaRPr lang="en-US" sz="1050">
            <a:latin typeface="Times New Roman" panose="02020603050405020304" pitchFamily="18" charset="0"/>
            <a:cs typeface="Times New Roman" panose="02020603050405020304" pitchFamily="18" charset="0"/>
          </a:endParaRPr>
        </a:p>
      </dgm:t>
    </dgm:pt>
    <dgm:pt modelId="{83E02F2B-C243-4D83-8C47-B758E897A7E5}" type="sibTrans" cxnId="{A2F020CB-18D5-4720-B588-320351FE2217}">
      <dgm:prSet/>
      <dgm:spPr/>
      <dgm:t>
        <a:bodyPr/>
        <a:lstStyle/>
        <a:p>
          <a:endParaRPr lang="en-US" sz="4000">
            <a:latin typeface="Times New Roman" panose="02020603050405020304" pitchFamily="18" charset="0"/>
            <a:cs typeface="Times New Roman" panose="02020603050405020304" pitchFamily="18" charset="0"/>
          </a:endParaRPr>
        </a:p>
      </dgm:t>
    </dgm:pt>
    <dgm:pt modelId="{BE9D037D-9F9C-46BB-A0E0-A85826F2D705}">
      <dgm:prSet custT="1"/>
      <dgm:spPr/>
      <dgm:t>
        <a:bodyPr/>
        <a:lstStyle/>
        <a:p>
          <a:r>
            <a:rPr lang="en-US" sz="1200" i="1">
              <a:latin typeface="Times New Roman" panose="02020603050405020304" pitchFamily="18" charset="0"/>
              <a:cs typeface="Times New Roman" panose="02020603050405020304" pitchFamily="18" charset="0"/>
            </a:rPr>
            <a:t>Ủ</a:t>
          </a:r>
          <a:r>
            <a:rPr lang="vi-VN" sz="1200" i="1">
              <a:latin typeface="Times New Roman" panose="02020603050405020304" pitchFamily="18" charset="0"/>
              <a:cs typeface="Times New Roman" panose="02020603050405020304" pitchFamily="18" charset="0"/>
            </a:rPr>
            <a:t>ng hộ và đồng tình với cách giải quyết công việc thiếu trách nhiệm của Tri huyện</a:t>
          </a:r>
          <a:endParaRPr lang="en-US" sz="1200">
            <a:latin typeface="Times New Roman" panose="02020603050405020304" pitchFamily="18" charset="0"/>
            <a:cs typeface="Times New Roman" panose="02020603050405020304" pitchFamily="18" charset="0"/>
          </a:endParaRPr>
        </a:p>
      </dgm:t>
    </dgm:pt>
    <dgm:pt modelId="{8651E6F4-2B2F-4E85-9D29-D16C9CAD5A5B}" type="parTrans" cxnId="{CE352BB7-3478-4E3D-9A81-CD2DB5FD28A7}">
      <dgm:prSet custT="1"/>
      <dgm:spPr/>
      <dgm:t>
        <a:bodyPr/>
        <a:lstStyle/>
        <a:p>
          <a:endParaRPr lang="en-US" sz="1050">
            <a:latin typeface="Times New Roman" panose="02020603050405020304" pitchFamily="18" charset="0"/>
            <a:cs typeface="Times New Roman" panose="02020603050405020304" pitchFamily="18" charset="0"/>
          </a:endParaRPr>
        </a:p>
      </dgm:t>
    </dgm:pt>
    <dgm:pt modelId="{9D67B388-4152-423D-A51F-0F2B33C15D08}" type="sibTrans" cxnId="{CE352BB7-3478-4E3D-9A81-CD2DB5FD28A7}">
      <dgm:prSet/>
      <dgm:spPr/>
      <dgm:t>
        <a:bodyPr/>
        <a:lstStyle/>
        <a:p>
          <a:endParaRPr lang="en-US" sz="4000">
            <a:latin typeface="Times New Roman" panose="02020603050405020304" pitchFamily="18" charset="0"/>
            <a:cs typeface="Times New Roman" panose="02020603050405020304" pitchFamily="18" charset="0"/>
          </a:endParaRPr>
        </a:p>
      </dgm:t>
    </dgm:pt>
    <dgm:pt modelId="{FB9F2A50-1354-484E-9B81-CBE4DD48F16F}">
      <dgm:prSet custT="1"/>
      <dgm:spPr/>
      <dgm:t>
        <a:bodyPr/>
        <a:lstStyle/>
        <a:p>
          <a:r>
            <a:rPr lang="vi-VN" sz="1200" i="1">
              <a:latin typeface="Times New Roman" panose="02020603050405020304" pitchFamily="18" charset="0"/>
              <a:cs typeface="Times New Roman" panose="02020603050405020304" pitchFamily="18" charset="0"/>
            </a:rPr>
            <a:t>Bản chất xảo trá, nịnh bợ.</a:t>
          </a:r>
          <a:endParaRPr lang="en-US" sz="1200">
            <a:latin typeface="Times New Roman" panose="02020603050405020304" pitchFamily="18" charset="0"/>
            <a:cs typeface="Times New Roman" panose="02020603050405020304" pitchFamily="18" charset="0"/>
          </a:endParaRPr>
        </a:p>
      </dgm:t>
    </dgm:pt>
    <dgm:pt modelId="{6262F8AE-2A0E-420D-9FA8-B917FC3518D3}" type="parTrans" cxnId="{535C240F-A1AD-4459-AFD2-EC232F863E8F}">
      <dgm:prSet custT="1"/>
      <dgm:spPr/>
      <dgm:t>
        <a:bodyPr/>
        <a:lstStyle/>
        <a:p>
          <a:endParaRPr lang="en-US" sz="1050">
            <a:latin typeface="Times New Roman" panose="02020603050405020304" pitchFamily="18" charset="0"/>
            <a:cs typeface="Times New Roman" panose="02020603050405020304" pitchFamily="18" charset="0"/>
          </a:endParaRPr>
        </a:p>
      </dgm:t>
    </dgm:pt>
    <dgm:pt modelId="{43A18A51-437A-4EFF-A58A-E28617ED8A66}" type="sibTrans" cxnId="{535C240F-A1AD-4459-AFD2-EC232F863E8F}">
      <dgm:prSet/>
      <dgm:spPr/>
      <dgm:t>
        <a:bodyPr/>
        <a:lstStyle/>
        <a:p>
          <a:endParaRPr lang="en-US" sz="4000">
            <a:latin typeface="Times New Roman" panose="02020603050405020304" pitchFamily="18" charset="0"/>
            <a:cs typeface="Times New Roman" panose="02020603050405020304" pitchFamily="18" charset="0"/>
          </a:endParaRPr>
        </a:p>
      </dgm:t>
    </dgm:pt>
    <dgm:pt modelId="{D6821CB0-1216-4474-B4E6-A2D87A8F30BA}">
      <dgm:prSet custT="1"/>
      <dgm:spPr/>
      <dgm:t>
        <a:bodyPr/>
        <a:lstStyle/>
        <a:p>
          <a:r>
            <a:rPr lang="en-US" sz="1200" i="1">
              <a:latin typeface="Times New Roman" panose="02020603050405020304" pitchFamily="18" charset="0"/>
              <a:cs typeface="Times New Roman" panose="02020603050405020304" pitchFamily="18" charset="0"/>
            </a:rPr>
            <a:t>T</a:t>
          </a:r>
          <a:r>
            <a:rPr lang="vi-VN" sz="1200" i="1">
              <a:latin typeface="Times New Roman" panose="02020603050405020304" pitchFamily="18" charset="0"/>
              <a:cs typeface="Times New Roman" panose="02020603050405020304" pitchFamily="18" charset="0"/>
            </a:rPr>
            <a:t>hể hiện rõ vai trò của một tên tay sai cấp thấp nhất, nhưng cố tỏ ra rằng bản thân cũng có quyền lực.</a:t>
          </a:r>
          <a:endParaRPr lang="en-US" sz="1200">
            <a:latin typeface="Times New Roman" panose="02020603050405020304" pitchFamily="18" charset="0"/>
            <a:cs typeface="Times New Roman" panose="02020603050405020304" pitchFamily="18" charset="0"/>
          </a:endParaRPr>
        </a:p>
      </dgm:t>
    </dgm:pt>
    <dgm:pt modelId="{703A9220-6324-4063-A44E-89886FFC596D}" type="parTrans" cxnId="{56021D41-3634-4DA2-B9F8-1E00A5492D6C}">
      <dgm:prSet custT="1"/>
      <dgm:spPr/>
      <dgm:t>
        <a:bodyPr/>
        <a:lstStyle/>
        <a:p>
          <a:endParaRPr lang="en-US" sz="1050">
            <a:latin typeface="Times New Roman" panose="02020603050405020304" pitchFamily="18" charset="0"/>
            <a:cs typeface="Times New Roman" panose="02020603050405020304" pitchFamily="18" charset="0"/>
          </a:endParaRPr>
        </a:p>
      </dgm:t>
    </dgm:pt>
    <dgm:pt modelId="{C5B3E7FC-64F7-43A0-9CE0-68D6F321DB3F}" type="sibTrans" cxnId="{56021D41-3634-4DA2-B9F8-1E00A5492D6C}">
      <dgm:prSet/>
      <dgm:spPr/>
      <dgm:t>
        <a:bodyPr/>
        <a:lstStyle/>
        <a:p>
          <a:endParaRPr lang="en-US" sz="4000">
            <a:latin typeface="Times New Roman" panose="02020603050405020304" pitchFamily="18" charset="0"/>
            <a:cs typeface="Times New Roman" panose="02020603050405020304" pitchFamily="18" charset="0"/>
          </a:endParaRPr>
        </a:p>
      </dgm:t>
    </dgm:pt>
    <dgm:pt modelId="{6B21CEA8-D9E6-4933-8D47-5C6EA6E0FAE6}">
      <dgm:prSet custT="1"/>
      <dgm:spPr/>
      <dgm:t>
        <a:bodyPr/>
        <a:lstStyle/>
        <a:p>
          <a:r>
            <a:rPr lang="en-US" sz="1200" i="1">
              <a:latin typeface="Times New Roman" panose="02020603050405020304" pitchFamily="18" charset="0"/>
              <a:cs typeface="Times New Roman" panose="02020603050405020304" pitchFamily="18" charset="0"/>
            </a:rPr>
            <a:t>C</a:t>
          </a:r>
          <a:r>
            <a:rPr lang="vi-VN" sz="1200" i="1">
              <a:latin typeface="Times New Roman" panose="02020603050405020304" pitchFamily="18" charset="0"/>
              <a:cs typeface="Times New Roman" panose="02020603050405020304" pitchFamily="18" charset="0"/>
            </a:rPr>
            <a:t>ùng mối bận tâm xoay quanh chữ tiền</a:t>
          </a:r>
          <a:endParaRPr lang="en-US" sz="1200">
            <a:latin typeface="Times New Roman" panose="02020603050405020304" pitchFamily="18" charset="0"/>
            <a:cs typeface="Times New Roman" panose="02020603050405020304" pitchFamily="18" charset="0"/>
          </a:endParaRPr>
        </a:p>
      </dgm:t>
    </dgm:pt>
    <dgm:pt modelId="{F0F2ECEB-B432-43BB-92BE-CD9405411D0E}" type="parTrans" cxnId="{BFCF95C6-2E24-41BB-9536-39CC07886718}">
      <dgm:prSet custT="1"/>
      <dgm:spPr/>
      <dgm:t>
        <a:bodyPr/>
        <a:lstStyle/>
        <a:p>
          <a:endParaRPr lang="en-US" sz="1050">
            <a:latin typeface="Times New Roman" panose="02020603050405020304" pitchFamily="18" charset="0"/>
            <a:cs typeface="Times New Roman" panose="02020603050405020304" pitchFamily="18" charset="0"/>
          </a:endParaRPr>
        </a:p>
      </dgm:t>
    </dgm:pt>
    <dgm:pt modelId="{24C794F0-A9D0-43BA-B7CA-927D4CE9859D}" type="sibTrans" cxnId="{BFCF95C6-2E24-41BB-9536-39CC07886718}">
      <dgm:prSet/>
      <dgm:spPr/>
      <dgm:t>
        <a:bodyPr/>
        <a:lstStyle/>
        <a:p>
          <a:endParaRPr lang="en-US" sz="4000">
            <a:latin typeface="Times New Roman" panose="02020603050405020304" pitchFamily="18" charset="0"/>
            <a:cs typeface="Times New Roman" panose="02020603050405020304" pitchFamily="18" charset="0"/>
          </a:endParaRPr>
        </a:p>
      </dgm:t>
    </dgm:pt>
    <dgm:pt modelId="{71568E35-3DD8-4925-9B3C-99929A8B0390}">
      <dgm:prSet custT="1"/>
      <dgm:spPr/>
      <dgm:t>
        <a:bodyPr/>
        <a:lstStyle/>
        <a:p>
          <a:r>
            <a:rPr lang="en-US" sz="1200" i="1">
              <a:latin typeface="Times New Roman" panose="02020603050405020304" pitchFamily="18" charset="0"/>
              <a:cs typeface="Times New Roman" panose="02020603050405020304" pitchFamily="18" charset="0"/>
            </a:rPr>
            <a:t>T</a:t>
          </a:r>
          <a:r>
            <a:rPr lang="vi-VN" sz="1200" i="1">
              <a:latin typeface="Times New Roman" panose="02020603050405020304" pitchFamily="18" charset="0"/>
              <a:cs typeface="Times New Roman" panose="02020603050405020304" pitchFamily="18" charset="0"/>
            </a:rPr>
            <a:t>hể hiện bản chất a dua của các quan lại cấp dưới với cấp trên.</a:t>
          </a:r>
          <a:endParaRPr lang="en-US" sz="1200">
            <a:latin typeface="Times New Roman" panose="02020603050405020304" pitchFamily="18" charset="0"/>
            <a:cs typeface="Times New Roman" panose="02020603050405020304" pitchFamily="18" charset="0"/>
          </a:endParaRPr>
        </a:p>
      </dgm:t>
    </dgm:pt>
    <dgm:pt modelId="{2C0C5B73-DA1D-4DD7-BD83-18F842A3EFA5}" type="parTrans" cxnId="{14093FB9-427D-46B0-9001-D0F09DDB3FBB}">
      <dgm:prSet custT="1"/>
      <dgm:spPr/>
      <dgm:t>
        <a:bodyPr/>
        <a:lstStyle/>
        <a:p>
          <a:endParaRPr lang="en-US" sz="1050">
            <a:latin typeface="Times New Roman" panose="02020603050405020304" pitchFamily="18" charset="0"/>
            <a:cs typeface="Times New Roman" panose="02020603050405020304" pitchFamily="18" charset="0"/>
          </a:endParaRPr>
        </a:p>
      </dgm:t>
    </dgm:pt>
    <dgm:pt modelId="{FE6C2366-7231-4A41-A33C-D359EBC4B6EF}" type="sibTrans" cxnId="{14093FB9-427D-46B0-9001-D0F09DDB3FBB}">
      <dgm:prSet/>
      <dgm:spPr/>
      <dgm:t>
        <a:bodyPr/>
        <a:lstStyle/>
        <a:p>
          <a:endParaRPr lang="en-US" sz="4000">
            <a:latin typeface="Times New Roman" panose="02020603050405020304" pitchFamily="18" charset="0"/>
            <a:cs typeface="Times New Roman" panose="02020603050405020304" pitchFamily="18" charset="0"/>
          </a:endParaRPr>
        </a:p>
      </dgm:t>
    </dgm:pt>
    <dgm:pt modelId="{35D007F9-BA00-4002-9C58-7B2620838364}" type="pres">
      <dgm:prSet presAssocID="{68107F1B-429A-44B1-9A1C-AA94E258E2EF}" presName="diagram" presStyleCnt="0">
        <dgm:presLayoutVars>
          <dgm:chPref val="1"/>
          <dgm:dir/>
          <dgm:animOne val="branch"/>
          <dgm:animLvl val="lvl"/>
          <dgm:resizeHandles val="exact"/>
        </dgm:presLayoutVars>
      </dgm:prSet>
      <dgm:spPr/>
    </dgm:pt>
    <dgm:pt modelId="{DFD0F38F-121A-47CE-A0D6-4812B50BB8CA}" type="pres">
      <dgm:prSet presAssocID="{4B8D3E3B-EA18-4264-A4A7-C0E1E0E44B31}" presName="root1" presStyleCnt="0"/>
      <dgm:spPr/>
    </dgm:pt>
    <dgm:pt modelId="{982047D9-6605-4679-8436-E1BED01FFB30}" type="pres">
      <dgm:prSet presAssocID="{4B8D3E3B-EA18-4264-A4A7-C0E1E0E44B31}" presName="LevelOneTextNode" presStyleLbl="node0" presStyleIdx="0" presStyleCnt="1" custScaleX="54421" custScaleY="321669" custLinFactNeighborX="458" custLinFactNeighborY="-99887">
        <dgm:presLayoutVars>
          <dgm:chPref val="3"/>
        </dgm:presLayoutVars>
      </dgm:prSet>
      <dgm:spPr/>
    </dgm:pt>
    <dgm:pt modelId="{0B63735B-1799-47F7-A2DD-5B00B59C7DCE}" type="pres">
      <dgm:prSet presAssocID="{4B8D3E3B-EA18-4264-A4A7-C0E1E0E44B31}" presName="level2hierChild" presStyleCnt="0"/>
      <dgm:spPr/>
    </dgm:pt>
    <dgm:pt modelId="{23BF5ACD-C1F9-4905-A66B-F99594D5CDB9}" type="pres">
      <dgm:prSet presAssocID="{2C426638-62E3-4217-953D-CC670AA89EFA}" presName="conn2-1" presStyleLbl="parChTrans1D2" presStyleIdx="0" presStyleCnt="2"/>
      <dgm:spPr/>
    </dgm:pt>
    <dgm:pt modelId="{26AAA07B-3B49-4AAA-8FB2-933EF75849D9}" type="pres">
      <dgm:prSet presAssocID="{2C426638-62E3-4217-953D-CC670AA89EFA}" presName="connTx" presStyleLbl="parChTrans1D2" presStyleIdx="0" presStyleCnt="2"/>
      <dgm:spPr/>
    </dgm:pt>
    <dgm:pt modelId="{84042948-B0DE-4A6A-84AE-9884E1887D2D}" type="pres">
      <dgm:prSet presAssocID="{D37B1297-F03B-4115-BDDF-C6D47D71D98A}" presName="root2" presStyleCnt="0"/>
      <dgm:spPr/>
    </dgm:pt>
    <dgm:pt modelId="{4D5CA622-1B26-49FD-B1DC-66C2082CD812}" type="pres">
      <dgm:prSet presAssocID="{D37B1297-F03B-4115-BDDF-C6D47D71D98A}" presName="LevelTwoTextNode" presStyleLbl="node2" presStyleIdx="0" presStyleCnt="2" custScaleX="40841" custLinFactNeighborX="-20723" custLinFactNeighborY="-6804">
        <dgm:presLayoutVars>
          <dgm:chPref val="3"/>
        </dgm:presLayoutVars>
      </dgm:prSet>
      <dgm:spPr/>
    </dgm:pt>
    <dgm:pt modelId="{E24D83A4-7323-4455-ACB4-BF7ABFBC4521}" type="pres">
      <dgm:prSet presAssocID="{D37B1297-F03B-4115-BDDF-C6D47D71D98A}" presName="level3hierChild" presStyleCnt="0"/>
      <dgm:spPr/>
    </dgm:pt>
    <dgm:pt modelId="{D51AB6C5-3F56-4E44-ACBF-ACE784BE8283}" type="pres">
      <dgm:prSet presAssocID="{4B382BF8-A567-4C33-B104-EC583799DB72}" presName="conn2-1" presStyleLbl="parChTrans1D3" presStyleIdx="0" presStyleCnt="3"/>
      <dgm:spPr/>
    </dgm:pt>
    <dgm:pt modelId="{092D6E31-17ED-4932-875F-5550C7A2132E}" type="pres">
      <dgm:prSet presAssocID="{4B382BF8-A567-4C33-B104-EC583799DB72}" presName="connTx" presStyleLbl="parChTrans1D3" presStyleIdx="0" presStyleCnt="3"/>
      <dgm:spPr/>
    </dgm:pt>
    <dgm:pt modelId="{9401A9E7-DEA9-4B9E-A190-E447447B51FC}" type="pres">
      <dgm:prSet presAssocID="{60675583-9458-4E44-9453-598CC744E527}" presName="root2" presStyleCnt="0"/>
      <dgm:spPr/>
    </dgm:pt>
    <dgm:pt modelId="{C17FC202-A4E3-48F0-B5E4-71616FE11550}" type="pres">
      <dgm:prSet presAssocID="{60675583-9458-4E44-9453-598CC744E527}" presName="LevelTwoTextNode" presStyleLbl="node3" presStyleIdx="0" presStyleCnt="3" custScaleX="166161" custScaleY="157300" custLinFactNeighborX="-32766" custLinFactNeighborY="4042">
        <dgm:presLayoutVars>
          <dgm:chPref val="3"/>
        </dgm:presLayoutVars>
      </dgm:prSet>
      <dgm:spPr/>
    </dgm:pt>
    <dgm:pt modelId="{1F1E5FB1-68CC-46BE-B069-B5E032C664D7}" type="pres">
      <dgm:prSet presAssocID="{60675583-9458-4E44-9453-598CC744E527}" presName="level3hierChild" presStyleCnt="0"/>
      <dgm:spPr/>
    </dgm:pt>
    <dgm:pt modelId="{36F0D54D-2EFC-4D7F-97C0-C9EF383AC9F0}" type="pres">
      <dgm:prSet presAssocID="{8651E6F4-2B2F-4E85-9D29-D16C9CAD5A5B}" presName="conn2-1" presStyleLbl="parChTrans1D4" presStyleIdx="0" presStyleCnt="5"/>
      <dgm:spPr/>
    </dgm:pt>
    <dgm:pt modelId="{53833D2A-5BD8-4A1E-8D50-F167B52DBDF3}" type="pres">
      <dgm:prSet presAssocID="{8651E6F4-2B2F-4E85-9D29-D16C9CAD5A5B}" presName="connTx" presStyleLbl="parChTrans1D4" presStyleIdx="0" presStyleCnt="5"/>
      <dgm:spPr/>
    </dgm:pt>
    <dgm:pt modelId="{DE3302E3-D6A2-457A-8081-AE6DDB82F1F8}" type="pres">
      <dgm:prSet presAssocID="{BE9D037D-9F9C-46BB-A0E0-A85826F2D705}" presName="root2" presStyleCnt="0"/>
      <dgm:spPr/>
    </dgm:pt>
    <dgm:pt modelId="{3DA5BCBD-84D8-4C3C-B16D-CCE2073FBA19}" type="pres">
      <dgm:prSet presAssocID="{BE9D037D-9F9C-46BB-A0E0-A85826F2D705}" presName="LevelTwoTextNode" presStyleLbl="node4" presStyleIdx="0" presStyleCnt="5" custScaleX="301335" custLinFactNeighborX="-27691" custLinFactNeighborY="24833">
        <dgm:presLayoutVars>
          <dgm:chPref val="3"/>
        </dgm:presLayoutVars>
      </dgm:prSet>
      <dgm:spPr/>
    </dgm:pt>
    <dgm:pt modelId="{2DAF1675-991D-48EC-AC61-75A45A1FD7E1}" type="pres">
      <dgm:prSet presAssocID="{BE9D037D-9F9C-46BB-A0E0-A85826F2D705}" presName="level3hierChild" presStyleCnt="0"/>
      <dgm:spPr/>
    </dgm:pt>
    <dgm:pt modelId="{D6725FC8-6652-4534-A2E2-A90CE23766F7}" type="pres">
      <dgm:prSet presAssocID="{F0F2ECEB-B432-43BB-92BE-CD9405411D0E}" presName="conn2-1" presStyleLbl="parChTrans1D4" presStyleIdx="1" presStyleCnt="5"/>
      <dgm:spPr/>
    </dgm:pt>
    <dgm:pt modelId="{CF7224BB-DF9A-4318-9ED8-886B26915C3C}" type="pres">
      <dgm:prSet presAssocID="{F0F2ECEB-B432-43BB-92BE-CD9405411D0E}" presName="connTx" presStyleLbl="parChTrans1D4" presStyleIdx="1" presStyleCnt="5"/>
      <dgm:spPr/>
    </dgm:pt>
    <dgm:pt modelId="{CC861278-D2FA-434B-AFBF-2B679AC542D3}" type="pres">
      <dgm:prSet presAssocID="{6B21CEA8-D9E6-4933-8D47-5C6EA6E0FAE6}" presName="root2" presStyleCnt="0"/>
      <dgm:spPr/>
    </dgm:pt>
    <dgm:pt modelId="{5B71D308-322F-474A-B8CC-90081C56C3F6}" type="pres">
      <dgm:prSet presAssocID="{6B21CEA8-D9E6-4933-8D47-5C6EA6E0FAE6}" presName="LevelTwoTextNode" presStyleLbl="node4" presStyleIdx="1" presStyleCnt="5" custScaleX="301335" custLinFactNeighborX="-27691" custLinFactNeighborY="24833">
        <dgm:presLayoutVars>
          <dgm:chPref val="3"/>
        </dgm:presLayoutVars>
      </dgm:prSet>
      <dgm:spPr/>
    </dgm:pt>
    <dgm:pt modelId="{54FB8694-2C93-420D-A15B-2925BE2033AC}" type="pres">
      <dgm:prSet presAssocID="{6B21CEA8-D9E6-4933-8D47-5C6EA6E0FAE6}" presName="level3hierChild" presStyleCnt="0"/>
      <dgm:spPr/>
    </dgm:pt>
    <dgm:pt modelId="{295CDAAF-2292-4A49-BBD9-E866F3F6FA2C}" type="pres">
      <dgm:prSet presAssocID="{2C0C5B73-DA1D-4DD7-BD83-18F842A3EFA5}" presName="conn2-1" presStyleLbl="parChTrans1D4" presStyleIdx="2" presStyleCnt="5"/>
      <dgm:spPr/>
    </dgm:pt>
    <dgm:pt modelId="{EC9FEDDC-99B9-4A6E-B6D1-C49B9BF30851}" type="pres">
      <dgm:prSet presAssocID="{2C0C5B73-DA1D-4DD7-BD83-18F842A3EFA5}" presName="connTx" presStyleLbl="parChTrans1D4" presStyleIdx="2" presStyleCnt="5"/>
      <dgm:spPr/>
    </dgm:pt>
    <dgm:pt modelId="{05EB454B-A6BA-47D5-86DB-9BF72022890D}" type="pres">
      <dgm:prSet presAssocID="{71568E35-3DD8-4925-9B3C-99929A8B0390}" presName="root2" presStyleCnt="0"/>
      <dgm:spPr/>
    </dgm:pt>
    <dgm:pt modelId="{454B9929-CD68-4528-BA77-94A609DBEBC0}" type="pres">
      <dgm:prSet presAssocID="{71568E35-3DD8-4925-9B3C-99929A8B0390}" presName="LevelTwoTextNode" presStyleLbl="node4" presStyleIdx="2" presStyleCnt="5" custScaleX="301335" custLinFactNeighborX="-27691" custLinFactNeighborY="24833">
        <dgm:presLayoutVars>
          <dgm:chPref val="3"/>
        </dgm:presLayoutVars>
      </dgm:prSet>
      <dgm:spPr/>
    </dgm:pt>
    <dgm:pt modelId="{010D1007-BD88-4315-922C-8B8D6C9D3F77}" type="pres">
      <dgm:prSet presAssocID="{71568E35-3DD8-4925-9B3C-99929A8B0390}" presName="level3hierChild" presStyleCnt="0"/>
      <dgm:spPr/>
    </dgm:pt>
    <dgm:pt modelId="{A4D1617D-A077-451D-9A8E-B993FAD9395A}" type="pres">
      <dgm:prSet presAssocID="{0885D6BB-AA7E-457B-83B5-E651AC62DF93}" presName="conn2-1" presStyleLbl="parChTrans1D3" presStyleIdx="1" presStyleCnt="3"/>
      <dgm:spPr/>
    </dgm:pt>
    <dgm:pt modelId="{44595B4D-CD4F-4C64-9762-A543C3D607FA}" type="pres">
      <dgm:prSet presAssocID="{0885D6BB-AA7E-457B-83B5-E651AC62DF93}" presName="connTx" presStyleLbl="parChTrans1D3" presStyleIdx="1" presStyleCnt="3"/>
      <dgm:spPr/>
    </dgm:pt>
    <dgm:pt modelId="{895AD342-38F4-4844-9A38-33D7428DD920}" type="pres">
      <dgm:prSet presAssocID="{634E28C1-B498-4F39-8673-29BAC4D0AB63}" presName="root2" presStyleCnt="0"/>
      <dgm:spPr/>
    </dgm:pt>
    <dgm:pt modelId="{3C96C04F-6EE9-4BD6-AAB7-4137F4824D11}" type="pres">
      <dgm:prSet presAssocID="{634E28C1-B498-4F39-8673-29BAC4D0AB63}" presName="LevelTwoTextNode" presStyleLbl="node3" presStyleIdx="1" presStyleCnt="3" custScaleX="166161" custScaleY="157300" custLinFactNeighborX="-32766" custLinFactNeighborY="-15071">
        <dgm:presLayoutVars>
          <dgm:chPref val="3"/>
        </dgm:presLayoutVars>
      </dgm:prSet>
      <dgm:spPr/>
    </dgm:pt>
    <dgm:pt modelId="{A1C98BCF-B48E-4911-B969-2DDF0CD82DFC}" type="pres">
      <dgm:prSet presAssocID="{634E28C1-B498-4F39-8673-29BAC4D0AB63}" presName="level3hierChild" presStyleCnt="0"/>
      <dgm:spPr/>
    </dgm:pt>
    <dgm:pt modelId="{41B9FFC5-16D1-4179-9803-1B210EE96A03}" type="pres">
      <dgm:prSet presAssocID="{6262F8AE-2A0E-420D-9FA8-B917FC3518D3}" presName="conn2-1" presStyleLbl="parChTrans1D4" presStyleIdx="3" presStyleCnt="5"/>
      <dgm:spPr/>
    </dgm:pt>
    <dgm:pt modelId="{769582BB-211B-4E81-8257-4B3531DA65D3}" type="pres">
      <dgm:prSet presAssocID="{6262F8AE-2A0E-420D-9FA8-B917FC3518D3}" presName="connTx" presStyleLbl="parChTrans1D4" presStyleIdx="3" presStyleCnt="5"/>
      <dgm:spPr/>
    </dgm:pt>
    <dgm:pt modelId="{6162BD2E-F568-467E-A3A4-F80370B8B11A}" type="pres">
      <dgm:prSet presAssocID="{FB9F2A50-1354-484E-9B81-CBE4DD48F16F}" presName="root2" presStyleCnt="0"/>
      <dgm:spPr/>
    </dgm:pt>
    <dgm:pt modelId="{91110A91-CF83-40D8-8019-F8740037F630}" type="pres">
      <dgm:prSet presAssocID="{FB9F2A50-1354-484E-9B81-CBE4DD48F16F}" presName="LevelTwoTextNode" presStyleLbl="node4" presStyleIdx="3" presStyleCnt="5" custScaleX="301335" custLinFactNeighborX="-27691" custLinFactNeighborY="35441">
        <dgm:presLayoutVars>
          <dgm:chPref val="3"/>
        </dgm:presLayoutVars>
      </dgm:prSet>
      <dgm:spPr/>
    </dgm:pt>
    <dgm:pt modelId="{EF122459-C6B1-4DCE-8236-F78AE1EF46CA}" type="pres">
      <dgm:prSet presAssocID="{FB9F2A50-1354-484E-9B81-CBE4DD48F16F}" presName="level3hierChild" presStyleCnt="0"/>
      <dgm:spPr/>
    </dgm:pt>
    <dgm:pt modelId="{FD32B02A-2EE5-4416-9F8F-5A356F9D7308}" type="pres">
      <dgm:prSet presAssocID="{77B0C4C1-B74F-4C61-9E05-779C2C6C6AB0}" presName="conn2-1" presStyleLbl="parChTrans1D2" presStyleIdx="1" presStyleCnt="2"/>
      <dgm:spPr/>
    </dgm:pt>
    <dgm:pt modelId="{6D226BE6-4049-4FEB-A915-EEAED6E50930}" type="pres">
      <dgm:prSet presAssocID="{77B0C4C1-B74F-4C61-9E05-779C2C6C6AB0}" presName="connTx" presStyleLbl="parChTrans1D2" presStyleIdx="1" presStyleCnt="2"/>
      <dgm:spPr/>
    </dgm:pt>
    <dgm:pt modelId="{7CFB4866-BFC1-483F-A870-D5255944B113}" type="pres">
      <dgm:prSet presAssocID="{D543DD77-C8F6-467E-A07E-77B16B02E238}" presName="root2" presStyleCnt="0"/>
      <dgm:spPr/>
    </dgm:pt>
    <dgm:pt modelId="{7768CD25-CC16-4E40-881E-5233B9ED94E4}" type="pres">
      <dgm:prSet presAssocID="{D543DD77-C8F6-467E-A07E-77B16B02E238}" presName="LevelTwoTextNode" presStyleLbl="node2" presStyleIdx="1" presStyleCnt="2" custScaleX="40841" custLinFactNeighborX="-20723" custLinFactNeighborY="-6804">
        <dgm:presLayoutVars>
          <dgm:chPref val="3"/>
        </dgm:presLayoutVars>
      </dgm:prSet>
      <dgm:spPr/>
    </dgm:pt>
    <dgm:pt modelId="{7BDA7A9A-19F8-4569-830D-432BE616B646}" type="pres">
      <dgm:prSet presAssocID="{D543DD77-C8F6-467E-A07E-77B16B02E238}" presName="level3hierChild" presStyleCnt="0"/>
      <dgm:spPr/>
    </dgm:pt>
    <dgm:pt modelId="{959992B0-915F-4B3D-B2F6-B9F2C2CCDAF1}" type="pres">
      <dgm:prSet presAssocID="{6ABC657D-A7D7-42E2-A5D2-E12E581E5DC6}" presName="conn2-1" presStyleLbl="parChTrans1D3" presStyleIdx="2" presStyleCnt="3"/>
      <dgm:spPr/>
    </dgm:pt>
    <dgm:pt modelId="{4B9F1126-3978-4D8E-9851-7C378AB8D2E6}" type="pres">
      <dgm:prSet presAssocID="{6ABC657D-A7D7-42E2-A5D2-E12E581E5DC6}" presName="connTx" presStyleLbl="parChTrans1D3" presStyleIdx="2" presStyleCnt="3"/>
      <dgm:spPr/>
    </dgm:pt>
    <dgm:pt modelId="{854FCCF4-0541-4164-B425-29D7384ADD9A}" type="pres">
      <dgm:prSet presAssocID="{99C5B383-9FB5-4AFB-93B5-D17E3FCB19BB}" presName="root2" presStyleCnt="0"/>
      <dgm:spPr/>
    </dgm:pt>
    <dgm:pt modelId="{A17DF97D-AE72-4608-B71E-E737D8E18FBB}" type="pres">
      <dgm:prSet presAssocID="{99C5B383-9FB5-4AFB-93B5-D17E3FCB19BB}" presName="LevelTwoTextNode" presStyleLbl="node3" presStyleIdx="2" presStyleCnt="3" custScaleX="166161" custScaleY="157300" custLinFactNeighborX="-32766" custLinFactNeighborY="2004">
        <dgm:presLayoutVars>
          <dgm:chPref val="3"/>
        </dgm:presLayoutVars>
      </dgm:prSet>
      <dgm:spPr/>
    </dgm:pt>
    <dgm:pt modelId="{853F906C-2251-42F1-9459-8345262DCDB4}" type="pres">
      <dgm:prSet presAssocID="{99C5B383-9FB5-4AFB-93B5-D17E3FCB19BB}" presName="level3hierChild" presStyleCnt="0"/>
      <dgm:spPr/>
    </dgm:pt>
    <dgm:pt modelId="{EB8A5338-09C3-4CE3-985E-4098C8D570AB}" type="pres">
      <dgm:prSet presAssocID="{703A9220-6324-4063-A44E-89886FFC596D}" presName="conn2-1" presStyleLbl="parChTrans1D4" presStyleIdx="4" presStyleCnt="5"/>
      <dgm:spPr/>
    </dgm:pt>
    <dgm:pt modelId="{B9F6CD79-2782-4091-9383-DF33B4DEDC70}" type="pres">
      <dgm:prSet presAssocID="{703A9220-6324-4063-A44E-89886FFC596D}" presName="connTx" presStyleLbl="parChTrans1D4" presStyleIdx="4" presStyleCnt="5"/>
      <dgm:spPr/>
    </dgm:pt>
    <dgm:pt modelId="{01DB110D-2AC5-43B0-9B32-80B9878E9168}" type="pres">
      <dgm:prSet presAssocID="{D6821CB0-1216-4474-B4E6-A2D87A8F30BA}" presName="root2" presStyleCnt="0"/>
      <dgm:spPr/>
    </dgm:pt>
    <dgm:pt modelId="{A4E6F4F2-6D4B-4B5D-B523-BF5ED1D4A5BC}" type="pres">
      <dgm:prSet presAssocID="{D6821CB0-1216-4474-B4E6-A2D87A8F30BA}" presName="LevelTwoTextNode" presStyleLbl="node4" presStyleIdx="4" presStyleCnt="5" custScaleX="301335" custLinFactNeighborX="-30408" custLinFactNeighborY="1462">
        <dgm:presLayoutVars>
          <dgm:chPref val="3"/>
        </dgm:presLayoutVars>
      </dgm:prSet>
      <dgm:spPr/>
    </dgm:pt>
    <dgm:pt modelId="{F03DCB79-0678-4F48-BA36-981F7AF1D2A6}" type="pres">
      <dgm:prSet presAssocID="{D6821CB0-1216-4474-B4E6-A2D87A8F30BA}" presName="level3hierChild" presStyleCnt="0"/>
      <dgm:spPr/>
    </dgm:pt>
  </dgm:ptLst>
  <dgm:cxnLst>
    <dgm:cxn modelId="{43A3810C-9697-4747-885D-3011AC468A42}" type="presOf" srcId="{2C426638-62E3-4217-953D-CC670AA89EFA}" destId="{26AAA07B-3B49-4AAA-8FB2-933EF75849D9}" srcOrd="1" destOrd="0" presId="urn:microsoft.com/office/officeart/2005/8/layout/hierarchy2"/>
    <dgm:cxn modelId="{4A52830E-CD73-4FBB-A497-7CBE30C0318D}" type="presOf" srcId="{F0F2ECEB-B432-43BB-92BE-CD9405411D0E}" destId="{CF7224BB-DF9A-4318-9ED8-886B26915C3C}" srcOrd="1" destOrd="0" presId="urn:microsoft.com/office/officeart/2005/8/layout/hierarchy2"/>
    <dgm:cxn modelId="{535C240F-A1AD-4459-AFD2-EC232F863E8F}" srcId="{634E28C1-B498-4F39-8673-29BAC4D0AB63}" destId="{FB9F2A50-1354-484E-9B81-CBE4DD48F16F}" srcOrd="0" destOrd="0" parTransId="{6262F8AE-2A0E-420D-9FA8-B917FC3518D3}" sibTransId="{43A18A51-437A-4EFF-A58A-E28617ED8A66}"/>
    <dgm:cxn modelId="{DF723A1B-BEC5-4749-92DD-87E64D48C445}" type="presOf" srcId="{634E28C1-B498-4F39-8673-29BAC4D0AB63}" destId="{3C96C04F-6EE9-4BD6-AAB7-4137F4824D11}" srcOrd="0" destOrd="0" presId="urn:microsoft.com/office/officeart/2005/8/layout/hierarchy2"/>
    <dgm:cxn modelId="{DB163C2B-E928-4944-8E09-39077EEB9686}" type="presOf" srcId="{D6821CB0-1216-4474-B4E6-A2D87A8F30BA}" destId="{A4E6F4F2-6D4B-4B5D-B523-BF5ED1D4A5BC}" srcOrd="0" destOrd="0" presId="urn:microsoft.com/office/officeart/2005/8/layout/hierarchy2"/>
    <dgm:cxn modelId="{B0B4FD2B-1ECF-4351-886F-7441AF9452B9}" type="presOf" srcId="{8651E6F4-2B2F-4E85-9D29-D16C9CAD5A5B}" destId="{36F0D54D-2EFC-4D7F-97C0-C9EF383AC9F0}" srcOrd="0" destOrd="0" presId="urn:microsoft.com/office/officeart/2005/8/layout/hierarchy2"/>
    <dgm:cxn modelId="{3FBA8C3E-83C5-4434-82F4-79D4FB9DB59F}" type="presOf" srcId="{99C5B383-9FB5-4AFB-93B5-D17E3FCB19BB}" destId="{A17DF97D-AE72-4608-B71E-E737D8E18FBB}" srcOrd="0" destOrd="0" presId="urn:microsoft.com/office/officeart/2005/8/layout/hierarchy2"/>
    <dgm:cxn modelId="{FB0CC65D-10E4-4150-AF07-411A751690A0}" type="presOf" srcId="{6B21CEA8-D9E6-4933-8D47-5C6EA6E0FAE6}" destId="{5B71D308-322F-474A-B8CC-90081C56C3F6}" srcOrd="0" destOrd="0" presId="urn:microsoft.com/office/officeart/2005/8/layout/hierarchy2"/>
    <dgm:cxn modelId="{56021D41-3634-4DA2-B9F8-1E00A5492D6C}" srcId="{99C5B383-9FB5-4AFB-93B5-D17E3FCB19BB}" destId="{D6821CB0-1216-4474-B4E6-A2D87A8F30BA}" srcOrd="0" destOrd="0" parTransId="{703A9220-6324-4063-A44E-89886FFC596D}" sibTransId="{C5B3E7FC-64F7-43A0-9CE0-68D6F321DB3F}"/>
    <dgm:cxn modelId="{18CE4D69-C858-46CF-8F80-D9DE868B8F80}" srcId="{4B8D3E3B-EA18-4264-A4A7-C0E1E0E44B31}" destId="{D543DD77-C8F6-467E-A07E-77B16B02E238}" srcOrd="1" destOrd="0" parTransId="{77B0C4C1-B74F-4C61-9E05-779C2C6C6AB0}" sibTransId="{77F444AC-3681-4B4B-ACCD-6E07D27C015B}"/>
    <dgm:cxn modelId="{D47FD96A-9E9D-450A-AE84-D66B28C18659}" type="presOf" srcId="{68107F1B-429A-44B1-9A1C-AA94E258E2EF}" destId="{35D007F9-BA00-4002-9C58-7B2620838364}" srcOrd="0" destOrd="0" presId="urn:microsoft.com/office/officeart/2005/8/layout/hierarchy2"/>
    <dgm:cxn modelId="{96B7E96B-B78B-41DD-97D4-9633C30FC463}" type="presOf" srcId="{8651E6F4-2B2F-4E85-9D29-D16C9CAD5A5B}" destId="{53833D2A-5BD8-4A1E-8D50-F167B52DBDF3}" srcOrd="1" destOrd="0" presId="urn:microsoft.com/office/officeart/2005/8/layout/hierarchy2"/>
    <dgm:cxn modelId="{59016D6D-8433-4169-BA93-61944F77B829}" srcId="{D37B1297-F03B-4115-BDDF-C6D47D71D98A}" destId="{634E28C1-B498-4F39-8673-29BAC4D0AB63}" srcOrd="1" destOrd="0" parTransId="{0885D6BB-AA7E-457B-83B5-E651AC62DF93}" sibTransId="{5E7C13F0-594B-4C1A-B8A1-BF72D1F57B08}"/>
    <dgm:cxn modelId="{205F896D-027D-43DE-87CE-8E47CB19D063}" type="presOf" srcId="{0885D6BB-AA7E-457B-83B5-E651AC62DF93}" destId="{A4D1617D-A077-451D-9A8E-B993FAD9395A}" srcOrd="0" destOrd="0" presId="urn:microsoft.com/office/officeart/2005/8/layout/hierarchy2"/>
    <dgm:cxn modelId="{30B2616E-CC4D-40D7-9091-0EA4F4524B5C}" type="presOf" srcId="{4B8D3E3B-EA18-4264-A4A7-C0E1E0E44B31}" destId="{982047D9-6605-4679-8436-E1BED01FFB30}" srcOrd="0" destOrd="0" presId="urn:microsoft.com/office/officeart/2005/8/layout/hierarchy2"/>
    <dgm:cxn modelId="{33CF744F-EB91-4FED-B9AC-A4A8B2D54B43}" type="presOf" srcId="{703A9220-6324-4063-A44E-89886FFC596D}" destId="{B9F6CD79-2782-4091-9383-DF33B4DEDC70}" srcOrd="1" destOrd="0" presId="urn:microsoft.com/office/officeart/2005/8/layout/hierarchy2"/>
    <dgm:cxn modelId="{8CCC7752-D825-4A4F-B3B9-38949533C585}" srcId="{4B8D3E3B-EA18-4264-A4A7-C0E1E0E44B31}" destId="{D37B1297-F03B-4115-BDDF-C6D47D71D98A}" srcOrd="0" destOrd="0" parTransId="{2C426638-62E3-4217-953D-CC670AA89EFA}" sibTransId="{C459DBFF-3CC6-4150-953D-501067A590B1}"/>
    <dgm:cxn modelId="{D9AC4978-67C7-42F7-A8B6-1D44D1E0C254}" srcId="{68107F1B-429A-44B1-9A1C-AA94E258E2EF}" destId="{4B8D3E3B-EA18-4264-A4A7-C0E1E0E44B31}" srcOrd="0" destOrd="0" parTransId="{634EBA55-90B0-4E4F-8422-C9F8ABA3FFED}" sibTransId="{666175FE-4A23-4369-8F77-EF0C4D68FD48}"/>
    <dgm:cxn modelId="{1C940E7C-447E-4DEB-A441-8044D09A2057}" type="presOf" srcId="{6262F8AE-2A0E-420D-9FA8-B917FC3518D3}" destId="{769582BB-211B-4E81-8257-4B3531DA65D3}" srcOrd="1" destOrd="0" presId="urn:microsoft.com/office/officeart/2005/8/layout/hierarchy2"/>
    <dgm:cxn modelId="{BC147183-4B3E-453F-A044-AB465845889B}" type="presOf" srcId="{F0F2ECEB-B432-43BB-92BE-CD9405411D0E}" destId="{D6725FC8-6652-4534-A2E2-A90CE23766F7}" srcOrd="0" destOrd="0" presId="urn:microsoft.com/office/officeart/2005/8/layout/hierarchy2"/>
    <dgm:cxn modelId="{2A9A7986-DD66-4090-9075-E018AF7D18D0}" type="presOf" srcId="{0885D6BB-AA7E-457B-83B5-E651AC62DF93}" destId="{44595B4D-CD4F-4C64-9762-A543C3D607FA}" srcOrd="1" destOrd="0" presId="urn:microsoft.com/office/officeart/2005/8/layout/hierarchy2"/>
    <dgm:cxn modelId="{BCC3FC88-2970-482D-82E2-AECE48DD8761}" type="presOf" srcId="{6ABC657D-A7D7-42E2-A5D2-E12E581E5DC6}" destId="{959992B0-915F-4B3D-B2F6-B9F2C2CCDAF1}" srcOrd="0" destOrd="0" presId="urn:microsoft.com/office/officeart/2005/8/layout/hierarchy2"/>
    <dgm:cxn modelId="{EE06C38B-967E-4933-ACDC-E81F816ABA50}" type="presOf" srcId="{77B0C4C1-B74F-4C61-9E05-779C2C6C6AB0}" destId="{FD32B02A-2EE5-4416-9F8F-5A356F9D7308}" srcOrd="0" destOrd="0" presId="urn:microsoft.com/office/officeart/2005/8/layout/hierarchy2"/>
    <dgm:cxn modelId="{305D298C-7B18-42A0-B9A1-94431AF16622}" srcId="{D37B1297-F03B-4115-BDDF-C6D47D71D98A}" destId="{60675583-9458-4E44-9453-598CC744E527}" srcOrd="0" destOrd="0" parTransId="{4B382BF8-A567-4C33-B104-EC583799DB72}" sibTransId="{A483CE81-6E4D-4C66-BD03-9FB04A55277D}"/>
    <dgm:cxn modelId="{4BC3C195-739E-4EC7-A410-8CDF9610ED4A}" type="presOf" srcId="{703A9220-6324-4063-A44E-89886FFC596D}" destId="{EB8A5338-09C3-4CE3-985E-4098C8D570AB}" srcOrd="0" destOrd="0" presId="urn:microsoft.com/office/officeart/2005/8/layout/hierarchy2"/>
    <dgm:cxn modelId="{BD2FEDA8-2C2A-4501-ADDA-9667C15BEB43}" type="presOf" srcId="{6262F8AE-2A0E-420D-9FA8-B917FC3518D3}" destId="{41B9FFC5-16D1-4179-9803-1B210EE96A03}" srcOrd="0" destOrd="0" presId="urn:microsoft.com/office/officeart/2005/8/layout/hierarchy2"/>
    <dgm:cxn modelId="{DC34B7AC-A722-4C69-9AEC-BEDDF6AFC9A8}" type="presOf" srcId="{D543DD77-C8F6-467E-A07E-77B16B02E238}" destId="{7768CD25-CC16-4E40-881E-5233B9ED94E4}" srcOrd="0" destOrd="0" presId="urn:microsoft.com/office/officeart/2005/8/layout/hierarchy2"/>
    <dgm:cxn modelId="{01FD18B4-DBD3-4D07-8CD5-B9AFC973E7CD}" type="presOf" srcId="{4B382BF8-A567-4C33-B104-EC583799DB72}" destId="{D51AB6C5-3F56-4E44-ACBF-ACE784BE8283}" srcOrd="0" destOrd="0" presId="urn:microsoft.com/office/officeart/2005/8/layout/hierarchy2"/>
    <dgm:cxn modelId="{CE352BB7-3478-4E3D-9A81-CD2DB5FD28A7}" srcId="{60675583-9458-4E44-9453-598CC744E527}" destId="{BE9D037D-9F9C-46BB-A0E0-A85826F2D705}" srcOrd="0" destOrd="0" parTransId="{8651E6F4-2B2F-4E85-9D29-D16C9CAD5A5B}" sibTransId="{9D67B388-4152-423D-A51F-0F2B33C15D08}"/>
    <dgm:cxn modelId="{C25930B8-5B53-4640-B56A-02375094B8A4}" type="presOf" srcId="{2C426638-62E3-4217-953D-CC670AA89EFA}" destId="{23BF5ACD-C1F9-4905-A66B-F99594D5CDB9}" srcOrd="0" destOrd="0" presId="urn:microsoft.com/office/officeart/2005/8/layout/hierarchy2"/>
    <dgm:cxn modelId="{14093FB9-427D-46B0-9001-D0F09DDB3FBB}" srcId="{60675583-9458-4E44-9453-598CC744E527}" destId="{71568E35-3DD8-4925-9B3C-99929A8B0390}" srcOrd="2" destOrd="0" parTransId="{2C0C5B73-DA1D-4DD7-BD83-18F842A3EFA5}" sibTransId="{FE6C2366-7231-4A41-A33C-D359EBC4B6EF}"/>
    <dgm:cxn modelId="{DFE93DBF-5A1B-40A8-BB4A-635E785A3B40}" type="presOf" srcId="{6ABC657D-A7D7-42E2-A5D2-E12E581E5DC6}" destId="{4B9F1126-3978-4D8E-9851-7C378AB8D2E6}" srcOrd="1" destOrd="0" presId="urn:microsoft.com/office/officeart/2005/8/layout/hierarchy2"/>
    <dgm:cxn modelId="{BFCF95C6-2E24-41BB-9536-39CC07886718}" srcId="{60675583-9458-4E44-9453-598CC744E527}" destId="{6B21CEA8-D9E6-4933-8D47-5C6EA6E0FAE6}" srcOrd="1" destOrd="0" parTransId="{F0F2ECEB-B432-43BB-92BE-CD9405411D0E}" sibTransId="{24C794F0-A9D0-43BA-B7CA-927D4CE9859D}"/>
    <dgm:cxn modelId="{A2F020CB-18D5-4720-B588-320351FE2217}" srcId="{D543DD77-C8F6-467E-A07E-77B16B02E238}" destId="{99C5B383-9FB5-4AFB-93B5-D17E3FCB19BB}" srcOrd="0" destOrd="0" parTransId="{6ABC657D-A7D7-42E2-A5D2-E12E581E5DC6}" sibTransId="{83E02F2B-C243-4D83-8C47-B758E897A7E5}"/>
    <dgm:cxn modelId="{03E532CE-834D-4424-BB24-BB7EDFEE7103}" type="presOf" srcId="{77B0C4C1-B74F-4C61-9E05-779C2C6C6AB0}" destId="{6D226BE6-4049-4FEB-A915-EEAED6E50930}" srcOrd="1" destOrd="0" presId="urn:microsoft.com/office/officeart/2005/8/layout/hierarchy2"/>
    <dgm:cxn modelId="{550313CF-6DC5-4B05-9294-12F5D46D61D3}" type="presOf" srcId="{FB9F2A50-1354-484E-9B81-CBE4DD48F16F}" destId="{91110A91-CF83-40D8-8019-F8740037F630}" srcOrd="0" destOrd="0" presId="urn:microsoft.com/office/officeart/2005/8/layout/hierarchy2"/>
    <dgm:cxn modelId="{69AE60D2-1755-46B5-BFC2-609CD80274C6}" type="presOf" srcId="{60675583-9458-4E44-9453-598CC744E527}" destId="{C17FC202-A4E3-48F0-B5E4-71616FE11550}" srcOrd="0" destOrd="0" presId="urn:microsoft.com/office/officeart/2005/8/layout/hierarchy2"/>
    <dgm:cxn modelId="{388109DB-3CE1-4E86-B470-5E59DC00C440}" type="presOf" srcId="{D37B1297-F03B-4115-BDDF-C6D47D71D98A}" destId="{4D5CA622-1B26-49FD-B1DC-66C2082CD812}" srcOrd="0" destOrd="0" presId="urn:microsoft.com/office/officeart/2005/8/layout/hierarchy2"/>
    <dgm:cxn modelId="{883F45E0-5D78-446D-ADC1-715F191913AA}" type="presOf" srcId="{2C0C5B73-DA1D-4DD7-BD83-18F842A3EFA5}" destId="{EC9FEDDC-99B9-4A6E-B6D1-C49B9BF30851}" srcOrd="1" destOrd="0" presId="urn:microsoft.com/office/officeart/2005/8/layout/hierarchy2"/>
    <dgm:cxn modelId="{33D3C4E5-87E4-44CE-8EFF-5D75D33BEB39}" type="presOf" srcId="{2C0C5B73-DA1D-4DD7-BD83-18F842A3EFA5}" destId="{295CDAAF-2292-4A49-BBD9-E866F3F6FA2C}" srcOrd="0" destOrd="0" presId="urn:microsoft.com/office/officeart/2005/8/layout/hierarchy2"/>
    <dgm:cxn modelId="{CCB540EA-8172-4B9D-8788-CAAE9D8D4476}" type="presOf" srcId="{4B382BF8-A567-4C33-B104-EC583799DB72}" destId="{092D6E31-17ED-4932-875F-5550C7A2132E}" srcOrd="1" destOrd="0" presId="urn:microsoft.com/office/officeart/2005/8/layout/hierarchy2"/>
    <dgm:cxn modelId="{FDBF89EE-A0F8-4473-B8A9-C09DD1201C05}" type="presOf" srcId="{71568E35-3DD8-4925-9B3C-99929A8B0390}" destId="{454B9929-CD68-4528-BA77-94A609DBEBC0}" srcOrd="0" destOrd="0" presId="urn:microsoft.com/office/officeart/2005/8/layout/hierarchy2"/>
    <dgm:cxn modelId="{5725D9F5-4607-4029-99AD-9E3C5F972C4F}" type="presOf" srcId="{BE9D037D-9F9C-46BB-A0E0-A85826F2D705}" destId="{3DA5BCBD-84D8-4C3C-B16D-CCE2073FBA19}" srcOrd="0" destOrd="0" presId="urn:microsoft.com/office/officeart/2005/8/layout/hierarchy2"/>
    <dgm:cxn modelId="{EF90BCDE-7120-4F2D-9793-178B528B5B4C}" type="presParOf" srcId="{35D007F9-BA00-4002-9C58-7B2620838364}" destId="{DFD0F38F-121A-47CE-A0D6-4812B50BB8CA}" srcOrd="0" destOrd="0" presId="urn:microsoft.com/office/officeart/2005/8/layout/hierarchy2"/>
    <dgm:cxn modelId="{7A0553D3-775F-4226-96A0-FA3650FBFA04}" type="presParOf" srcId="{DFD0F38F-121A-47CE-A0D6-4812B50BB8CA}" destId="{982047D9-6605-4679-8436-E1BED01FFB30}" srcOrd="0" destOrd="0" presId="urn:microsoft.com/office/officeart/2005/8/layout/hierarchy2"/>
    <dgm:cxn modelId="{14A0C181-34D8-4916-953C-0254D7952D5C}" type="presParOf" srcId="{DFD0F38F-121A-47CE-A0D6-4812B50BB8CA}" destId="{0B63735B-1799-47F7-A2DD-5B00B59C7DCE}" srcOrd="1" destOrd="0" presId="urn:microsoft.com/office/officeart/2005/8/layout/hierarchy2"/>
    <dgm:cxn modelId="{3E80714E-CE08-4319-93C9-BFF5C158AEA1}" type="presParOf" srcId="{0B63735B-1799-47F7-A2DD-5B00B59C7DCE}" destId="{23BF5ACD-C1F9-4905-A66B-F99594D5CDB9}" srcOrd="0" destOrd="0" presId="urn:microsoft.com/office/officeart/2005/8/layout/hierarchy2"/>
    <dgm:cxn modelId="{9DCB2C59-AD88-4118-95A3-E5824B8E0126}" type="presParOf" srcId="{23BF5ACD-C1F9-4905-A66B-F99594D5CDB9}" destId="{26AAA07B-3B49-4AAA-8FB2-933EF75849D9}" srcOrd="0" destOrd="0" presId="urn:microsoft.com/office/officeart/2005/8/layout/hierarchy2"/>
    <dgm:cxn modelId="{82D14959-F937-4C84-A1F9-9E3DA3A4BB12}" type="presParOf" srcId="{0B63735B-1799-47F7-A2DD-5B00B59C7DCE}" destId="{84042948-B0DE-4A6A-84AE-9884E1887D2D}" srcOrd="1" destOrd="0" presId="urn:microsoft.com/office/officeart/2005/8/layout/hierarchy2"/>
    <dgm:cxn modelId="{380AEE77-94FA-4031-AAFC-248D2416BADD}" type="presParOf" srcId="{84042948-B0DE-4A6A-84AE-9884E1887D2D}" destId="{4D5CA622-1B26-49FD-B1DC-66C2082CD812}" srcOrd="0" destOrd="0" presId="urn:microsoft.com/office/officeart/2005/8/layout/hierarchy2"/>
    <dgm:cxn modelId="{E02FF4CE-F414-4264-8D9E-C324B7105E5B}" type="presParOf" srcId="{84042948-B0DE-4A6A-84AE-9884E1887D2D}" destId="{E24D83A4-7323-4455-ACB4-BF7ABFBC4521}" srcOrd="1" destOrd="0" presId="urn:microsoft.com/office/officeart/2005/8/layout/hierarchy2"/>
    <dgm:cxn modelId="{85611029-FBDD-4823-AE85-AE231A925B7A}" type="presParOf" srcId="{E24D83A4-7323-4455-ACB4-BF7ABFBC4521}" destId="{D51AB6C5-3F56-4E44-ACBF-ACE784BE8283}" srcOrd="0" destOrd="0" presId="urn:microsoft.com/office/officeart/2005/8/layout/hierarchy2"/>
    <dgm:cxn modelId="{D0B34E61-73E7-40F2-AB15-FA4D9419882E}" type="presParOf" srcId="{D51AB6C5-3F56-4E44-ACBF-ACE784BE8283}" destId="{092D6E31-17ED-4932-875F-5550C7A2132E}" srcOrd="0" destOrd="0" presId="urn:microsoft.com/office/officeart/2005/8/layout/hierarchy2"/>
    <dgm:cxn modelId="{F1643FEB-60D0-49B1-9D4F-52DD91029434}" type="presParOf" srcId="{E24D83A4-7323-4455-ACB4-BF7ABFBC4521}" destId="{9401A9E7-DEA9-4B9E-A190-E447447B51FC}" srcOrd="1" destOrd="0" presId="urn:microsoft.com/office/officeart/2005/8/layout/hierarchy2"/>
    <dgm:cxn modelId="{C9D12A5F-991F-451A-B9B9-BC238BF5DBE3}" type="presParOf" srcId="{9401A9E7-DEA9-4B9E-A190-E447447B51FC}" destId="{C17FC202-A4E3-48F0-B5E4-71616FE11550}" srcOrd="0" destOrd="0" presId="urn:microsoft.com/office/officeart/2005/8/layout/hierarchy2"/>
    <dgm:cxn modelId="{8963598C-7D1F-4172-9B42-03E74B1837B0}" type="presParOf" srcId="{9401A9E7-DEA9-4B9E-A190-E447447B51FC}" destId="{1F1E5FB1-68CC-46BE-B069-B5E032C664D7}" srcOrd="1" destOrd="0" presId="urn:microsoft.com/office/officeart/2005/8/layout/hierarchy2"/>
    <dgm:cxn modelId="{08747F99-AE26-4580-94A8-CB6AAFC1737D}" type="presParOf" srcId="{1F1E5FB1-68CC-46BE-B069-B5E032C664D7}" destId="{36F0D54D-2EFC-4D7F-97C0-C9EF383AC9F0}" srcOrd="0" destOrd="0" presId="urn:microsoft.com/office/officeart/2005/8/layout/hierarchy2"/>
    <dgm:cxn modelId="{52BB0D63-9136-43B7-867E-7600E862710A}" type="presParOf" srcId="{36F0D54D-2EFC-4D7F-97C0-C9EF383AC9F0}" destId="{53833D2A-5BD8-4A1E-8D50-F167B52DBDF3}" srcOrd="0" destOrd="0" presId="urn:microsoft.com/office/officeart/2005/8/layout/hierarchy2"/>
    <dgm:cxn modelId="{1EC63353-4A9B-4527-8143-EAFF65E732C4}" type="presParOf" srcId="{1F1E5FB1-68CC-46BE-B069-B5E032C664D7}" destId="{DE3302E3-D6A2-457A-8081-AE6DDB82F1F8}" srcOrd="1" destOrd="0" presId="urn:microsoft.com/office/officeart/2005/8/layout/hierarchy2"/>
    <dgm:cxn modelId="{277A29D8-3EA9-44E6-9BF8-B0417298A422}" type="presParOf" srcId="{DE3302E3-D6A2-457A-8081-AE6DDB82F1F8}" destId="{3DA5BCBD-84D8-4C3C-B16D-CCE2073FBA19}" srcOrd="0" destOrd="0" presId="urn:microsoft.com/office/officeart/2005/8/layout/hierarchy2"/>
    <dgm:cxn modelId="{1E919BBA-17E9-4888-9229-1EAA2837B9E8}" type="presParOf" srcId="{DE3302E3-D6A2-457A-8081-AE6DDB82F1F8}" destId="{2DAF1675-991D-48EC-AC61-75A45A1FD7E1}" srcOrd="1" destOrd="0" presId="urn:microsoft.com/office/officeart/2005/8/layout/hierarchy2"/>
    <dgm:cxn modelId="{FBAEFD5C-D299-41BB-8D4E-C7BBF02D7100}" type="presParOf" srcId="{1F1E5FB1-68CC-46BE-B069-B5E032C664D7}" destId="{D6725FC8-6652-4534-A2E2-A90CE23766F7}" srcOrd="2" destOrd="0" presId="urn:microsoft.com/office/officeart/2005/8/layout/hierarchy2"/>
    <dgm:cxn modelId="{139D1089-5618-4A59-95F1-F52D83AB4204}" type="presParOf" srcId="{D6725FC8-6652-4534-A2E2-A90CE23766F7}" destId="{CF7224BB-DF9A-4318-9ED8-886B26915C3C}" srcOrd="0" destOrd="0" presId="urn:microsoft.com/office/officeart/2005/8/layout/hierarchy2"/>
    <dgm:cxn modelId="{A3C391DB-A009-49D7-9441-7FAFC9A892ED}" type="presParOf" srcId="{1F1E5FB1-68CC-46BE-B069-B5E032C664D7}" destId="{CC861278-D2FA-434B-AFBF-2B679AC542D3}" srcOrd="3" destOrd="0" presId="urn:microsoft.com/office/officeart/2005/8/layout/hierarchy2"/>
    <dgm:cxn modelId="{AC61D25E-83E8-4B14-84DB-37513E2828E6}" type="presParOf" srcId="{CC861278-D2FA-434B-AFBF-2B679AC542D3}" destId="{5B71D308-322F-474A-B8CC-90081C56C3F6}" srcOrd="0" destOrd="0" presId="urn:microsoft.com/office/officeart/2005/8/layout/hierarchy2"/>
    <dgm:cxn modelId="{25D05A85-EFE7-45F6-9BA9-B804F0E41BB2}" type="presParOf" srcId="{CC861278-D2FA-434B-AFBF-2B679AC542D3}" destId="{54FB8694-2C93-420D-A15B-2925BE2033AC}" srcOrd="1" destOrd="0" presId="urn:microsoft.com/office/officeart/2005/8/layout/hierarchy2"/>
    <dgm:cxn modelId="{5783E111-6388-4C5A-80EB-CD9C51793A7A}" type="presParOf" srcId="{1F1E5FB1-68CC-46BE-B069-B5E032C664D7}" destId="{295CDAAF-2292-4A49-BBD9-E866F3F6FA2C}" srcOrd="4" destOrd="0" presId="urn:microsoft.com/office/officeart/2005/8/layout/hierarchy2"/>
    <dgm:cxn modelId="{50DFCF06-C110-4978-9F5E-8AAC806F7EC9}" type="presParOf" srcId="{295CDAAF-2292-4A49-BBD9-E866F3F6FA2C}" destId="{EC9FEDDC-99B9-4A6E-B6D1-C49B9BF30851}" srcOrd="0" destOrd="0" presId="urn:microsoft.com/office/officeart/2005/8/layout/hierarchy2"/>
    <dgm:cxn modelId="{EC83FD20-B161-4CA0-83FD-2DB411A4BA86}" type="presParOf" srcId="{1F1E5FB1-68CC-46BE-B069-B5E032C664D7}" destId="{05EB454B-A6BA-47D5-86DB-9BF72022890D}" srcOrd="5" destOrd="0" presId="urn:microsoft.com/office/officeart/2005/8/layout/hierarchy2"/>
    <dgm:cxn modelId="{ADD19752-5479-45FF-A29E-3C359A5B6C92}" type="presParOf" srcId="{05EB454B-A6BA-47D5-86DB-9BF72022890D}" destId="{454B9929-CD68-4528-BA77-94A609DBEBC0}" srcOrd="0" destOrd="0" presId="urn:microsoft.com/office/officeart/2005/8/layout/hierarchy2"/>
    <dgm:cxn modelId="{DB73F8B4-710C-40C8-915D-196906B61F10}" type="presParOf" srcId="{05EB454B-A6BA-47D5-86DB-9BF72022890D}" destId="{010D1007-BD88-4315-922C-8B8D6C9D3F77}" srcOrd="1" destOrd="0" presId="urn:microsoft.com/office/officeart/2005/8/layout/hierarchy2"/>
    <dgm:cxn modelId="{5F488AE0-4A88-4407-914A-38BE77374D0E}" type="presParOf" srcId="{E24D83A4-7323-4455-ACB4-BF7ABFBC4521}" destId="{A4D1617D-A077-451D-9A8E-B993FAD9395A}" srcOrd="2" destOrd="0" presId="urn:microsoft.com/office/officeart/2005/8/layout/hierarchy2"/>
    <dgm:cxn modelId="{0B13B331-A6CC-4D73-8442-E3721759C87D}" type="presParOf" srcId="{A4D1617D-A077-451D-9A8E-B993FAD9395A}" destId="{44595B4D-CD4F-4C64-9762-A543C3D607FA}" srcOrd="0" destOrd="0" presId="urn:microsoft.com/office/officeart/2005/8/layout/hierarchy2"/>
    <dgm:cxn modelId="{88FE09F4-2EA8-480B-88EC-B4E328F36318}" type="presParOf" srcId="{E24D83A4-7323-4455-ACB4-BF7ABFBC4521}" destId="{895AD342-38F4-4844-9A38-33D7428DD920}" srcOrd="3" destOrd="0" presId="urn:microsoft.com/office/officeart/2005/8/layout/hierarchy2"/>
    <dgm:cxn modelId="{D0661467-6A32-449B-AE92-AF0D539FDDC7}" type="presParOf" srcId="{895AD342-38F4-4844-9A38-33D7428DD920}" destId="{3C96C04F-6EE9-4BD6-AAB7-4137F4824D11}" srcOrd="0" destOrd="0" presId="urn:microsoft.com/office/officeart/2005/8/layout/hierarchy2"/>
    <dgm:cxn modelId="{1FA3CE76-F814-4E0F-9F9C-1B00DC81EF2F}" type="presParOf" srcId="{895AD342-38F4-4844-9A38-33D7428DD920}" destId="{A1C98BCF-B48E-4911-B969-2DDF0CD82DFC}" srcOrd="1" destOrd="0" presId="urn:microsoft.com/office/officeart/2005/8/layout/hierarchy2"/>
    <dgm:cxn modelId="{7799087A-12C4-4569-B13B-CAC63F24A63E}" type="presParOf" srcId="{A1C98BCF-B48E-4911-B969-2DDF0CD82DFC}" destId="{41B9FFC5-16D1-4179-9803-1B210EE96A03}" srcOrd="0" destOrd="0" presId="urn:microsoft.com/office/officeart/2005/8/layout/hierarchy2"/>
    <dgm:cxn modelId="{C3AA62BC-8837-4862-BAAD-D53137F692EF}" type="presParOf" srcId="{41B9FFC5-16D1-4179-9803-1B210EE96A03}" destId="{769582BB-211B-4E81-8257-4B3531DA65D3}" srcOrd="0" destOrd="0" presId="urn:microsoft.com/office/officeart/2005/8/layout/hierarchy2"/>
    <dgm:cxn modelId="{7FFFAE30-92DC-48CE-84A4-B55E0C09C7DE}" type="presParOf" srcId="{A1C98BCF-B48E-4911-B969-2DDF0CD82DFC}" destId="{6162BD2E-F568-467E-A3A4-F80370B8B11A}" srcOrd="1" destOrd="0" presId="urn:microsoft.com/office/officeart/2005/8/layout/hierarchy2"/>
    <dgm:cxn modelId="{64122E52-4278-4F88-8503-06BE2B80F83E}" type="presParOf" srcId="{6162BD2E-F568-467E-A3A4-F80370B8B11A}" destId="{91110A91-CF83-40D8-8019-F8740037F630}" srcOrd="0" destOrd="0" presId="urn:microsoft.com/office/officeart/2005/8/layout/hierarchy2"/>
    <dgm:cxn modelId="{54346353-B682-446B-A11C-62C8D731D098}" type="presParOf" srcId="{6162BD2E-F568-467E-A3A4-F80370B8B11A}" destId="{EF122459-C6B1-4DCE-8236-F78AE1EF46CA}" srcOrd="1" destOrd="0" presId="urn:microsoft.com/office/officeart/2005/8/layout/hierarchy2"/>
    <dgm:cxn modelId="{14AA2990-CDB1-4F31-9A69-213247D34E1D}" type="presParOf" srcId="{0B63735B-1799-47F7-A2DD-5B00B59C7DCE}" destId="{FD32B02A-2EE5-4416-9F8F-5A356F9D7308}" srcOrd="2" destOrd="0" presId="urn:microsoft.com/office/officeart/2005/8/layout/hierarchy2"/>
    <dgm:cxn modelId="{77DCED6D-4D51-45F8-9856-6907CE8B2553}" type="presParOf" srcId="{FD32B02A-2EE5-4416-9F8F-5A356F9D7308}" destId="{6D226BE6-4049-4FEB-A915-EEAED6E50930}" srcOrd="0" destOrd="0" presId="urn:microsoft.com/office/officeart/2005/8/layout/hierarchy2"/>
    <dgm:cxn modelId="{84952C16-1556-4EB9-B060-53E94252FF3F}" type="presParOf" srcId="{0B63735B-1799-47F7-A2DD-5B00B59C7DCE}" destId="{7CFB4866-BFC1-483F-A870-D5255944B113}" srcOrd="3" destOrd="0" presId="urn:microsoft.com/office/officeart/2005/8/layout/hierarchy2"/>
    <dgm:cxn modelId="{F514B980-68E0-4947-8A9F-FC647F879CE4}" type="presParOf" srcId="{7CFB4866-BFC1-483F-A870-D5255944B113}" destId="{7768CD25-CC16-4E40-881E-5233B9ED94E4}" srcOrd="0" destOrd="0" presId="urn:microsoft.com/office/officeart/2005/8/layout/hierarchy2"/>
    <dgm:cxn modelId="{9C42D2D4-6DDE-483B-83DB-23227878016A}" type="presParOf" srcId="{7CFB4866-BFC1-483F-A870-D5255944B113}" destId="{7BDA7A9A-19F8-4569-830D-432BE616B646}" srcOrd="1" destOrd="0" presId="urn:microsoft.com/office/officeart/2005/8/layout/hierarchy2"/>
    <dgm:cxn modelId="{D1C526C8-C778-477E-804A-D9C397C07C13}" type="presParOf" srcId="{7BDA7A9A-19F8-4569-830D-432BE616B646}" destId="{959992B0-915F-4B3D-B2F6-B9F2C2CCDAF1}" srcOrd="0" destOrd="0" presId="urn:microsoft.com/office/officeart/2005/8/layout/hierarchy2"/>
    <dgm:cxn modelId="{B8E765E6-78D0-4953-AA35-4D9D0D6CA6C9}" type="presParOf" srcId="{959992B0-915F-4B3D-B2F6-B9F2C2CCDAF1}" destId="{4B9F1126-3978-4D8E-9851-7C378AB8D2E6}" srcOrd="0" destOrd="0" presId="urn:microsoft.com/office/officeart/2005/8/layout/hierarchy2"/>
    <dgm:cxn modelId="{71397B59-0A24-40DA-BC1A-3DED9CF7DEE7}" type="presParOf" srcId="{7BDA7A9A-19F8-4569-830D-432BE616B646}" destId="{854FCCF4-0541-4164-B425-29D7384ADD9A}" srcOrd="1" destOrd="0" presId="urn:microsoft.com/office/officeart/2005/8/layout/hierarchy2"/>
    <dgm:cxn modelId="{35848BB7-0931-44E2-94F2-4E55AAB12BC8}" type="presParOf" srcId="{854FCCF4-0541-4164-B425-29D7384ADD9A}" destId="{A17DF97D-AE72-4608-B71E-E737D8E18FBB}" srcOrd="0" destOrd="0" presId="urn:microsoft.com/office/officeart/2005/8/layout/hierarchy2"/>
    <dgm:cxn modelId="{DD4425D0-E3B9-4EF5-92E3-B51BEFC524CE}" type="presParOf" srcId="{854FCCF4-0541-4164-B425-29D7384ADD9A}" destId="{853F906C-2251-42F1-9459-8345262DCDB4}" srcOrd="1" destOrd="0" presId="urn:microsoft.com/office/officeart/2005/8/layout/hierarchy2"/>
    <dgm:cxn modelId="{8E291F77-06D7-4A9C-8814-6E10D6316756}" type="presParOf" srcId="{853F906C-2251-42F1-9459-8345262DCDB4}" destId="{EB8A5338-09C3-4CE3-985E-4098C8D570AB}" srcOrd="0" destOrd="0" presId="urn:microsoft.com/office/officeart/2005/8/layout/hierarchy2"/>
    <dgm:cxn modelId="{BDB48D8A-C950-4965-BE21-8FDB6233D161}" type="presParOf" srcId="{EB8A5338-09C3-4CE3-985E-4098C8D570AB}" destId="{B9F6CD79-2782-4091-9383-DF33B4DEDC70}" srcOrd="0" destOrd="0" presId="urn:microsoft.com/office/officeart/2005/8/layout/hierarchy2"/>
    <dgm:cxn modelId="{E3AC0F84-F9DC-4E85-AB12-FA9A0AD2D558}" type="presParOf" srcId="{853F906C-2251-42F1-9459-8345262DCDB4}" destId="{01DB110D-2AC5-43B0-9B32-80B9878E9168}" srcOrd="1" destOrd="0" presId="urn:microsoft.com/office/officeart/2005/8/layout/hierarchy2"/>
    <dgm:cxn modelId="{44D7B9B3-2CB4-46D6-90CF-9CBBBF608975}" type="presParOf" srcId="{01DB110D-2AC5-43B0-9B32-80B9878E9168}" destId="{A4E6F4F2-6D4B-4B5D-B523-BF5ED1D4A5BC}" srcOrd="0" destOrd="0" presId="urn:microsoft.com/office/officeart/2005/8/layout/hierarchy2"/>
    <dgm:cxn modelId="{E9060B5D-BA07-416A-A4D1-656B2312915A}" type="presParOf" srcId="{01DB110D-2AC5-43B0-9B32-80B9878E9168}" destId="{F03DCB79-0678-4F48-BA36-981F7AF1D2A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047D9-6605-4679-8436-E1BED01FFB30}">
      <dsp:nvSpPr>
        <dsp:cNvPr id="0" name=""/>
        <dsp:cNvSpPr/>
      </dsp:nvSpPr>
      <dsp:spPr>
        <a:xfrm>
          <a:off x="12229" y="1100776"/>
          <a:ext cx="633292" cy="187161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Times New Roman" panose="02020603050405020304" pitchFamily="18" charset="0"/>
              <a:cs typeface="Times New Roman" panose="02020603050405020304" pitchFamily="18" charset="0"/>
            </a:rPr>
            <a:t>Lời thoại của nhân vật</a:t>
          </a:r>
        </a:p>
      </dsp:txBody>
      <dsp:txXfrm>
        <a:off x="30777" y="1119324"/>
        <a:ext cx="596196" cy="1834519"/>
      </dsp:txXfrm>
    </dsp:sp>
    <dsp:sp modelId="{23BF5ACD-C1F9-4905-A66B-F99594D5CDB9}">
      <dsp:nvSpPr>
        <dsp:cNvPr id="0" name=""/>
        <dsp:cNvSpPr/>
      </dsp:nvSpPr>
      <dsp:spPr>
        <a:xfrm rot="18399662">
          <a:off x="571631" y="1876588"/>
          <a:ext cx="366776" cy="25770"/>
        </a:xfrm>
        <a:custGeom>
          <a:avLst/>
          <a:gdLst/>
          <a:ahLst/>
          <a:cxnLst/>
          <a:rect l="0" t="0" r="0" b="0"/>
          <a:pathLst>
            <a:path>
              <a:moveTo>
                <a:pt x="0" y="12885"/>
              </a:moveTo>
              <a:lnTo>
                <a:pt x="366776" y="12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745849" y="1880304"/>
        <a:ext cx="18338" cy="18338"/>
      </dsp:txXfrm>
    </dsp:sp>
    <dsp:sp modelId="{4D5CA622-1B26-49FD-B1DC-66C2082CD812}">
      <dsp:nvSpPr>
        <dsp:cNvPr id="0" name=""/>
        <dsp:cNvSpPr/>
      </dsp:nvSpPr>
      <dsp:spPr>
        <a:xfrm>
          <a:off x="864516" y="1451440"/>
          <a:ext cx="475262" cy="58184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imes New Roman" panose="02020603050405020304" pitchFamily="18" charset="0"/>
              <a:cs typeface="Times New Roman" panose="02020603050405020304" pitchFamily="18" charset="0"/>
            </a:rPr>
            <a:t>Đề lại</a:t>
          </a:r>
        </a:p>
      </dsp:txBody>
      <dsp:txXfrm>
        <a:off x="878436" y="1465360"/>
        <a:ext cx="447422" cy="554005"/>
      </dsp:txXfrm>
    </dsp:sp>
    <dsp:sp modelId="{D51AB6C5-3F56-4E44-ACBF-ACE784BE8283}">
      <dsp:nvSpPr>
        <dsp:cNvPr id="0" name=""/>
        <dsp:cNvSpPr/>
      </dsp:nvSpPr>
      <dsp:spPr>
        <a:xfrm rot="17893720">
          <a:off x="1158536" y="1426470"/>
          <a:ext cx="687819" cy="25770"/>
        </a:xfrm>
        <a:custGeom>
          <a:avLst/>
          <a:gdLst/>
          <a:ahLst/>
          <a:cxnLst/>
          <a:rect l="0" t="0" r="0" b="0"/>
          <a:pathLst>
            <a:path>
              <a:moveTo>
                <a:pt x="0" y="12885"/>
              </a:moveTo>
              <a:lnTo>
                <a:pt x="687819"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1485250" y="1422160"/>
        <a:ext cx="34390" cy="34390"/>
      </dsp:txXfrm>
    </dsp:sp>
    <dsp:sp modelId="{C17FC202-A4E3-48F0-B5E4-71616FE11550}">
      <dsp:nvSpPr>
        <dsp:cNvPr id="0" name=""/>
        <dsp:cNvSpPr/>
      </dsp:nvSpPr>
      <dsp:spPr>
        <a:xfrm>
          <a:off x="1665112" y="678726"/>
          <a:ext cx="1933599" cy="91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vi-VN" sz="1200" i="1" kern="1200">
              <a:latin typeface="Times New Roman" panose="02020603050405020304" pitchFamily="18" charset="0"/>
              <a:cs typeface="Times New Roman" panose="02020603050405020304" pitchFamily="18" charset="0"/>
            </a:rPr>
            <a:t>Vâng, ta cứ bảo là để tra cứu đã. Thưa còn thằng Ốc, thằng Nghêu, Lý trưởng, Thị Hến thì liệu xử cho xong, bọn này toàn đầu trọc cả</a:t>
          </a:r>
          <a:endParaRPr lang="en-US" sz="1200" kern="1200">
            <a:latin typeface="Times New Roman" panose="02020603050405020304" pitchFamily="18" charset="0"/>
            <a:cs typeface="Times New Roman" panose="02020603050405020304" pitchFamily="18" charset="0"/>
          </a:endParaRPr>
        </a:p>
      </dsp:txBody>
      <dsp:txXfrm>
        <a:off x="1691919" y="705533"/>
        <a:ext cx="1879985" cy="861628"/>
      </dsp:txXfrm>
    </dsp:sp>
    <dsp:sp modelId="{36F0D54D-2EFC-4D7F-97C0-C9EF383AC9F0}">
      <dsp:nvSpPr>
        <dsp:cNvPr id="0" name=""/>
        <dsp:cNvSpPr/>
      </dsp:nvSpPr>
      <dsp:spPr>
        <a:xfrm rot="18824324">
          <a:off x="3481636" y="849387"/>
          <a:ext cx="758686" cy="25770"/>
        </a:xfrm>
        <a:custGeom>
          <a:avLst/>
          <a:gdLst/>
          <a:ahLst/>
          <a:cxnLst/>
          <a:rect l="0" t="0" r="0" b="0"/>
          <a:pathLst>
            <a:path>
              <a:moveTo>
                <a:pt x="0" y="12885"/>
              </a:moveTo>
              <a:lnTo>
                <a:pt x="758686"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3842012" y="843305"/>
        <a:ext cx="37934" cy="37934"/>
      </dsp:txXfrm>
    </dsp:sp>
    <dsp:sp modelId="{3DA5BCBD-84D8-4C3C-B16D-CCE2073FBA19}">
      <dsp:nvSpPr>
        <dsp:cNvPr id="0" name=""/>
        <dsp:cNvSpPr/>
      </dsp:nvSpPr>
      <dsp:spPr>
        <a:xfrm>
          <a:off x="4123246" y="297274"/>
          <a:ext cx="3506607" cy="5818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1" kern="1200">
              <a:latin typeface="Times New Roman" panose="02020603050405020304" pitchFamily="18" charset="0"/>
              <a:cs typeface="Times New Roman" panose="02020603050405020304" pitchFamily="18" charset="0"/>
            </a:rPr>
            <a:t>Ủ</a:t>
          </a:r>
          <a:r>
            <a:rPr lang="vi-VN" sz="1200" i="1" kern="1200">
              <a:latin typeface="Times New Roman" panose="02020603050405020304" pitchFamily="18" charset="0"/>
              <a:cs typeface="Times New Roman" panose="02020603050405020304" pitchFamily="18" charset="0"/>
            </a:rPr>
            <a:t>ng hộ và đồng tình với cách giải quyết công việc thiếu trách nhiệm của Tri huyện</a:t>
          </a:r>
          <a:endParaRPr lang="en-US" sz="1200" kern="1200">
            <a:latin typeface="Times New Roman" panose="02020603050405020304" pitchFamily="18" charset="0"/>
            <a:cs typeface="Times New Roman" panose="02020603050405020304" pitchFamily="18" charset="0"/>
          </a:endParaRPr>
        </a:p>
      </dsp:txBody>
      <dsp:txXfrm>
        <a:off x="4140288" y="314316"/>
        <a:ext cx="3472523" cy="547761"/>
      </dsp:txXfrm>
    </dsp:sp>
    <dsp:sp modelId="{D6725FC8-6652-4534-A2E2-A90CE23766F7}">
      <dsp:nvSpPr>
        <dsp:cNvPr id="0" name=""/>
        <dsp:cNvSpPr/>
      </dsp:nvSpPr>
      <dsp:spPr>
        <a:xfrm rot="779212">
          <a:off x="3591828" y="1183948"/>
          <a:ext cx="538302" cy="25770"/>
        </a:xfrm>
        <a:custGeom>
          <a:avLst/>
          <a:gdLst/>
          <a:ahLst/>
          <a:cxnLst/>
          <a:rect l="0" t="0" r="0" b="0"/>
          <a:pathLst>
            <a:path>
              <a:moveTo>
                <a:pt x="0" y="12885"/>
              </a:moveTo>
              <a:lnTo>
                <a:pt x="538302"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3847521" y="1183376"/>
        <a:ext cx="26915" cy="26915"/>
      </dsp:txXfrm>
    </dsp:sp>
    <dsp:sp modelId="{5B71D308-322F-474A-B8CC-90081C56C3F6}">
      <dsp:nvSpPr>
        <dsp:cNvPr id="0" name=""/>
        <dsp:cNvSpPr/>
      </dsp:nvSpPr>
      <dsp:spPr>
        <a:xfrm>
          <a:off x="4123246" y="966396"/>
          <a:ext cx="3506607" cy="5818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1" kern="1200">
              <a:latin typeface="Times New Roman" panose="02020603050405020304" pitchFamily="18" charset="0"/>
              <a:cs typeface="Times New Roman" panose="02020603050405020304" pitchFamily="18" charset="0"/>
            </a:rPr>
            <a:t>C</a:t>
          </a:r>
          <a:r>
            <a:rPr lang="vi-VN" sz="1200" i="1" kern="1200">
              <a:latin typeface="Times New Roman" panose="02020603050405020304" pitchFamily="18" charset="0"/>
              <a:cs typeface="Times New Roman" panose="02020603050405020304" pitchFamily="18" charset="0"/>
            </a:rPr>
            <a:t>ùng mối bận tâm xoay quanh chữ tiền</a:t>
          </a:r>
          <a:endParaRPr lang="en-US" sz="1200" kern="1200">
            <a:latin typeface="Times New Roman" panose="02020603050405020304" pitchFamily="18" charset="0"/>
            <a:cs typeface="Times New Roman" panose="02020603050405020304" pitchFamily="18" charset="0"/>
          </a:endParaRPr>
        </a:p>
      </dsp:txBody>
      <dsp:txXfrm>
        <a:off x="4140288" y="983438"/>
        <a:ext cx="3472523" cy="547761"/>
      </dsp:txXfrm>
    </dsp:sp>
    <dsp:sp modelId="{295CDAAF-2292-4A49-BBD9-E866F3F6FA2C}">
      <dsp:nvSpPr>
        <dsp:cNvPr id="0" name=""/>
        <dsp:cNvSpPr/>
      </dsp:nvSpPr>
      <dsp:spPr>
        <a:xfrm rot="3385218">
          <a:off x="3386800" y="1518509"/>
          <a:ext cx="948358" cy="25770"/>
        </a:xfrm>
        <a:custGeom>
          <a:avLst/>
          <a:gdLst/>
          <a:ahLst/>
          <a:cxnLst/>
          <a:rect l="0" t="0" r="0" b="0"/>
          <a:pathLst>
            <a:path>
              <a:moveTo>
                <a:pt x="0" y="12885"/>
              </a:moveTo>
              <a:lnTo>
                <a:pt x="948358"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3837270" y="1507685"/>
        <a:ext cx="47417" cy="47417"/>
      </dsp:txXfrm>
    </dsp:sp>
    <dsp:sp modelId="{454B9929-CD68-4528-BA77-94A609DBEBC0}">
      <dsp:nvSpPr>
        <dsp:cNvPr id="0" name=""/>
        <dsp:cNvSpPr/>
      </dsp:nvSpPr>
      <dsp:spPr>
        <a:xfrm>
          <a:off x="4123246" y="1635518"/>
          <a:ext cx="3506607" cy="5818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1" kern="1200">
              <a:latin typeface="Times New Roman" panose="02020603050405020304" pitchFamily="18" charset="0"/>
              <a:cs typeface="Times New Roman" panose="02020603050405020304" pitchFamily="18" charset="0"/>
            </a:rPr>
            <a:t>T</a:t>
          </a:r>
          <a:r>
            <a:rPr lang="vi-VN" sz="1200" i="1" kern="1200">
              <a:latin typeface="Times New Roman" panose="02020603050405020304" pitchFamily="18" charset="0"/>
              <a:cs typeface="Times New Roman" panose="02020603050405020304" pitchFamily="18" charset="0"/>
            </a:rPr>
            <a:t>hể hiện bản chất a dua của các quan lại cấp dưới với cấp trên.</a:t>
          </a:r>
          <a:endParaRPr lang="en-US" sz="1200" kern="1200">
            <a:latin typeface="Times New Roman" panose="02020603050405020304" pitchFamily="18" charset="0"/>
            <a:cs typeface="Times New Roman" panose="02020603050405020304" pitchFamily="18" charset="0"/>
          </a:endParaRPr>
        </a:p>
      </dsp:txBody>
      <dsp:txXfrm>
        <a:off x="4140288" y="1652560"/>
        <a:ext cx="3472523" cy="547761"/>
      </dsp:txXfrm>
    </dsp:sp>
    <dsp:sp modelId="{A4D1617D-A077-451D-9A8E-B993FAD9395A}">
      <dsp:nvSpPr>
        <dsp:cNvPr id="0" name=""/>
        <dsp:cNvSpPr/>
      </dsp:nvSpPr>
      <dsp:spPr>
        <a:xfrm rot="3741084">
          <a:off x="1151907" y="2039988"/>
          <a:ext cx="701076" cy="25770"/>
        </a:xfrm>
        <a:custGeom>
          <a:avLst/>
          <a:gdLst/>
          <a:ahLst/>
          <a:cxnLst/>
          <a:rect l="0" t="0" r="0" b="0"/>
          <a:pathLst>
            <a:path>
              <a:moveTo>
                <a:pt x="0" y="12885"/>
              </a:moveTo>
              <a:lnTo>
                <a:pt x="701076"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1484919" y="2035346"/>
        <a:ext cx="35053" cy="35053"/>
      </dsp:txXfrm>
    </dsp:sp>
    <dsp:sp modelId="{3C96C04F-6EE9-4BD6-AAB7-4137F4824D11}">
      <dsp:nvSpPr>
        <dsp:cNvPr id="0" name=""/>
        <dsp:cNvSpPr/>
      </dsp:nvSpPr>
      <dsp:spPr>
        <a:xfrm>
          <a:off x="1665112" y="1905762"/>
          <a:ext cx="1933599" cy="91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vi-VN" sz="1200" i="1" kern="1200">
              <a:latin typeface="Times New Roman" panose="02020603050405020304" pitchFamily="18" charset="0"/>
              <a:cs typeface="Times New Roman" panose="02020603050405020304" pitchFamily="18" charset="0"/>
            </a:rPr>
            <a:t>Bẩm quan xử thật sâu sắc... Vâng ạ, quan xử hay lắm</a:t>
          </a:r>
          <a:endParaRPr lang="en-US" sz="1200" kern="1200">
            <a:latin typeface="Times New Roman" panose="02020603050405020304" pitchFamily="18" charset="0"/>
            <a:cs typeface="Times New Roman" panose="02020603050405020304" pitchFamily="18" charset="0"/>
          </a:endParaRPr>
        </a:p>
      </dsp:txBody>
      <dsp:txXfrm>
        <a:off x="1691919" y="1932569"/>
        <a:ext cx="1879985" cy="861628"/>
      </dsp:txXfrm>
    </dsp:sp>
    <dsp:sp modelId="{41B9FFC5-16D1-4179-9803-1B210EE96A03}">
      <dsp:nvSpPr>
        <dsp:cNvPr id="0" name=""/>
        <dsp:cNvSpPr/>
      </dsp:nvSpPr>
      <dsp:spPr>
        <a:xfrm rot="1755742">
          <a:off x="3560349" y="2497449"/>
          <a:ext cx="601260" cy="25770"/>
        </a:xfrm>
        <a:custGeom>
          <a:avLst/>
          <a:gdLst/>
          <a:ahLst/>
          <a:cxnLst/>
          <a:rect l="0" t="0" r="0" b="0"/>
          <a:pathLst>
            <a:path>
              <a:moveTo>
                <a:pt x="0" y="12885"/>
              </a:moveTo>
              <a:lnTo>
                <a:pt x="601260"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3845947" y="2495303"/>
        <a:ext cx="30063" cy="30063"/>
      </dsp:txXfrm>
    </dsp:sp>
    <dsp:sp modelId="{91110A91-CF83-40D8-8019-F8740037F630}">
      <dsp:nvSpPr>
        <dsp:cNvPr id="0" name=""/>
        <dsp:cNvSpPr/>
      </dsp:nvSpPr>
      <dsp:spPr>
        <a:xfrm>
          <a:off x="4123246" y="2366363"/>
          <a:ext cx="3506607" cy="5818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vi-VN" sz="1200" i="1" kern="1200">
              <a:latin typeface="Times New Roman" panose="02020603050405020304" pitchFamily="18" charset="0"/>
              <a:cs typeface="Times New Roman" panose="02020603050405020304" pitchFamily="18" charset="0"/>
            </a:rPr>
            <a:t>Bản chất xảo trá, nịnh bợ.</a:t>
          </a:r>
          <a:endParaRPr lang="en-US" sz="1200" kern="1200">
            <a:latin typeface="Times New Roman" panose="02020603050405020304" pitchFamily="18" charset="0"/>
            <a:cs typeface="Times New Roman" panose="02020603050405020304" pitchFamily="18" charset="0"/>
          </a:endParaRPr>
        </a:p>
      </dsp:txBody>
      <dsp:txXfrm>
        <a:off x="4140288" y="2383405"/>
        <a:ext cx="3472523" cy="547761"/>
      </dsp:txXfrm>
    </dsp:sp>
    <dsp:sp modelId="{FD32B02A-2EE5-4416-9F8F-5A356F9D7308}">
      <dsp:nvSpPr>
        <dsp:cNvPr id="0" name=""/>
        <dsp:cNvSpPr/>
      </dsp:nvSpPr>
      <dsp:spPr>
        <a:xfrm rot="4857972">
          <a:off x="57659" y="2712409"/>
          <a:ext cx="1394720" cy="25770"/>
        </a:xfrm>
        <a:custGeom>
          <a:avLst/>
          <a:gdLst/>
          <a:ahLst/>
          <a:cxnLst/>
          <a:rect l="0" t="0" r="0" b="0"/>
          <a:pathLst>
            <a:path>
              <a:moveTo>
                <a:pt x="0" y="12885"/>
              </a:moveTo>
              <a:lnTo>
                <a:pt x="1394720" y="12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720151" y="2690426"/>
        <a:ext cx="69736" cy="69736"/>
      </dsp:txXfrm>
    </dsp:sp>
    <dsp:sp modelId="{7768CD25-CC16-4E40-881E-5233B9ED94E4}">
      <dsp:nvSpPr>
        <dsp:cNvPr id="0" name=""/>
        <dsp:cNvSpPr/>
      </dsp:nvSpPr>
      <dsp:spPr>
        <a:xfrm>
          <a:off x="864516" y="3123082"/>
          <a:ext cx="475262" cy="58184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imes New Roman" panose="02020603050405020304" pitchFamily="18" charset="0"/>
              <a:cs typeface="Times New Roman" panose="02020603050405020304" pitchFamily="18" charset="0"/>
            </a:rPr>
            <a:t>Lính lệ</a:t>
          </a:r>
        </a:p>
      </dsp:txBody>
      <dsp:txXfrm>
        <a:off x="878436" y="3137002"/>
        <a:ext cx="447422" cy="554005"/>
      </dsp:txXfrm>
    </dsp:sp>
    <dsp:sp modelId="{959992B0-915F-4B3D-B2F6-B9F2C2CCDAF1}">
      <dsp:nvSpPr>
        <dsp:cNvPr id="0" name=""/>
        <dsp:cNvSpPr/>
      </dsp:nvSpPr>
      <dsp:spPr>
        <a:xfrm rot="537126">
          <a:off x="1337773" y="3426743"/>
          <a:ext cx="329344" cy="25770"/>
        </a:xfrm>
        <a:custGeom>
          <a:avLst/>
          <a:gdLst/>
          <a:ahLst/>
          <a:cxnLst/>
          <a:rect l="0" t="0" r="0" b="0"/>
          <a:pathLst>
            <a:path>
              <a:moveTo>
                <a:pt x="0" y="12885"/>
              </a:moveTo>
              <a:lnTo>
                <a:pt x="329344"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1494212" y="3431395"/>
        <a:ext cx="16467" cy="16467"/>
      </dsp:txXfrm>
    </dsp:sp>
    <dsp:sp modelId="{A17DF97D-AE72-4608-B71E-E737D8E18FBB}">
      <dsp:nvSpPr>
        <dsp:cNvPr id="0" name=""/>
        <dsp:cNvSpPr/>
      </dsp:nvSpPr>
      <dsp:spPr>
        <a:xfrm>
          <a:off x="1665112" y="3007632"/>
          <a:ext cx="1933599" cy="9152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vi-VN" sz="1200" i="1" kern="1200">
              <a:latin typeface="Times New Roman" panose="02020603050405020304" pitchFamily="18" charset="0"/>
              <a:cs typeface="Times New Roman" panose="02020603050405020304" pitchFamily="18" charset="0"/>
            </a:rPr>
            <a:t>Nhắc lại ông trùm, anh xã và chị Hến biết rằng hôm nay quan bận lắm, tôi bẩm mãi quan mới chịu xử vụ này đấy</a:t>
          </a:r>
          <a:endParaRPr lang="en-US" sz="1200" kern="1200">
            <a:latin typeface="Times New Roman" panose="02020603050405020304" pitchFamily="18" charset="0"/>
            <a:cs typeface="Times New Roman" panose="02020603050405020304" pitchFamily="18" charset="0"/>
          </a:endParaRPr>
        </a:p>
      </dsp:txBody>
      <dsp:txXfrm>
        <a:off x="1691919" y="3034439"/>
        <a:ext cx="1879985" cy="861628"/>
      </dsp:txXfrm>
    </dsp:sp>
    <dsp:sp modelId="{EB8A5338-09C3-4CE3-985E-4098C8D570AB}">
      <dsp:nvSpPr>
        <dsp:cNvPr id="0" name=""/>
        <dsp:cNvSpPr/>
      </dsp:nvSpPr>
      <dsp:spPr>
        <a:xfrm rot="21578006">
          <a:off x="3598707" y="3450791"/>
          <a:ext cx="492926" cy="25770"/>
        </a:xfrm>
        <a:custGeom>
          <a:avLst/>
          <a:gdLst/>
          <a:ahLst/>
          <a:cxnLst/>
          <a:rect l="0" t="0" r="0" b="0"/>
          <a:pathLst>
            <a:path>
              <a:moveTo>
                <a:pt x="0" y="12885"/>
              </a:moveTo>
              <a:lnTo>
                <a:pt x="492926" y="12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Times New Roman" panose="02020603050405020304" pitchFamily="18" charset="0"/>
            <a:cs typeface="Times New Roman" panose="02020603050405020304" pitchFamily="18" charset="0"/>
          </a:endParaRPr>
        </a:p>
      </dsp:txBody>
      <dsp:txXfrm>
        <a:off x="3832847" y="3451353"/>
        <a:ext cx="24646" cy="24646"/>
      </dsp:txXfrm>
    </dsp:sp>
    <dsp:sp modelId="{A4E6F4F2-6D4B-4B5D-B523-BF5ED1D4A5BC}">
      <dsp:nvSpPr>
        <dsp:cNvPr id="0" name=""/>
        <dsp:cNvSpPr/>
      </dsp:nvSpPr>
      <dsp:spPr>
        <a:xfrm>
          <a:off x="4091628" y="3171177"/>
          <a:ext cx="3506607" cy="5818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1" kern="1200">
              <a:latin typeface="Times New Roman" panose="02020603050405020304" pitchFamily="18" charset="0"/>
              <a:cs typeface="Times New Roman" panose="02020603050405020304" pitchFamily="18" charset="0"/>
            </a:rPr>
            <a:t>T</a:t>
          </a:r>
          <a:r>
            <a:rPr lang="vi-VN" sz="1200" i="1" kern="1200">
              <a:latin typeface="Times New Roman" panose="02020603050405020304" pitchFamily="18" charset="0"/>
              <a:cs typeface="Times New Roman" panose="02020603050405020304" pitchFamily="18" charset="0"/>
            </a:rPr>
            <a:t>hể hiện rõ vai trò của một tên tay sai cấp thấp nhất, nhưng cố tỏ ra rằng bản thân cũng có quyền lực.</a:t>
          </a:r>
          <a:endParaRPr lang="en-US" sz="1200" kern="1200">
            <a:latin typeface="Times New Roman" panose="02020603050405020304" pitchFamily="18" charset="0"/>
            <a:cs typeface="Times New Roman" panose="02020603050405020304" pitchFamily="18" charset="0"/>
          </a:endParaRPr>
        </a:p>
      </dsp:txBody>
      <dsp:txXfrm>
        <a:off x="4108670" y="3188219"/>
        <a:ext cx="3472523" cy="5477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65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6"/>
        <p:cNvGrpSpPr/>
        <p:nvPr/>
      </p:nvGrpSpPr>
      <p:grpSpPr>
        <a:xfrm>
          <a:off x="0" y="0"/>
          <a:ext cx="0" cy="0"/>
          <a:chOff x="0" y="0"/>
          <a:chExt cx="0" cy="0"/>
        </a:xfrm>
      </p:grpSpPr>
      <p:sp>
        <p:nvSpPr>
          <p:cNvPr id="9587" name="Google Shape;958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8" name="Google Shape;958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25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6"/>
        <p:cNvGrpSpPr/>
        <p:nvPr/>
      </p:nvGrpSpPr>
      <p:grpSpPr>
        <a:xfrm>
          <a:off x="0" y="0"/>
          <a:ext cx="0" cy="0"/>
          <a:chOff x="0" y="0"/>
          <a:chExt cx="0" cy="0"/>
        </a:xfrm>
      </p:grpSpPr>
      <p:sp>
        <p:nvSpPr>
          <p:cNvPr id="9587" name="Google Shape;958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8" name="Google Shape;958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14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6"/>
        <p:cNvGrpSpPr/>
        <p:nvPr/>
      </p:nvGrpSpPr>
      <p:grpSpPr>
        <a:xfrm>
          <a:off x="0" y="0"/>
          <a:ext cx="0" cy="0"/>
          <a:chOff x="0" y="0"/>
          <a:chExt cx="0" cy="0"/>
        </a:xfrm>
      </p:grpSpPr>
      <p:sp>
        <p:nvSpPr>
          <p:cNvPr id="11177" name="Google Shape;11177;g106e31c1267_0_9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8" name="Google Shape;11178;g106e31c1267_0_9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6"/>
        <p:cNvGrpSpPr/>
        <p:nvPr/>
      </p:nvGrpSpPr>
      <p:grpSpPr>
        <a:xfrm>
          <a:off x="0" y="0"/>
          <a:ext cx="0" cy="0"/>
          <a:chOff x="0" y="0"/>
          <a:chExt cx="0" cy="0"/>
        </a:xfrm>
      </p:grpSpPr>
      <p:sp>
        <p:nvSpPr>
          <p:cNvPr id="9587" name="Google Shape;958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8" name="Google Shape;958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47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626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09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753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540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58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355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325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838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839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783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671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00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3428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882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0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954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861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222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011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66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15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055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329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808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077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557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7"/>
        <p:cNvGrpSpPr/>
        <p:nvPr/>
      </p:nvGrpSpPr>
      <p:grpSpPr>
        <a:xfrm>
          <a:off x="0" y="0"/>
          <a:ext cx="0" cy="0"/>
          <a:chOff x="0" y="0"/>
          <a:chExt cx="0" cy="0"/>
        </a:xfrm>
      </p:grpSpPr>
      <p:sp>
        <p:nvSpPr>
          <p:cNvPr id="9778" name="Google Shape;9778;gcfdc82816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9" name="Google Shape;9779;gcfdc82816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580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7507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109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373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13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151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7610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750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6"/>
        <p:cNvGrpSpPr/>
        <p:nvPr/>
      </p:nvGrpSpPr>
      <p:grpSpPr>
        <a:xfrm>
          <a:off x="0" y="0"/>
          <a:ext cx="0" cy="0"/>
          <a:chOff x="0" y="0"/>
          <a:chExt cx="0" cy="0"/>
        </a:xfrm>
      </p:grpSpPr>
      <p:sp>
        <p:nvSpPr>
          <p:cNvPr id="9587" name="Google Shape;958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8" name="Google Shape;958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09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6"/>
        <p:cNvGrpSpPr/>
        <p:nvPr/>
      </p:nvGrpSpPr>
      <p:grpSpPr>
        <a:xfrm>
          <a:off x="0" y="0"/>
          <a:ext cx="0" cy="0"/>
          <a:chOff x="0" y="0"/>
          <a:chExt cx="0" cy="0"/>
        </a:xfrm>
      </p:grpSpPr>
      <p:sp>
        <p:nvSpPr>
          <p:cNvPr id="9587" name="Google Shape;958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8" name="Google Shape;958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6"/>
        <p:cNvGrpSpPr/>
        <p:nvPr/>
      </p:nvGrpSpPr>
      <p:grpSpPr>
        <a:xfrm>
          <a:off x="0" y="0"/>
          <a:ext cx="0" cy="0"/>
          <a:chOff x="0" y="0"/>
          <a:chExt cx="0" cy="0"/>
        </a:xfrm>
      </p:grpSpPr>
      <p:sp>
        <p:nvSpPr>
          <p:cNvPr id="9587" name="Google Shape;958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8" name="Google Shape;958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3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32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422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5"/>
        <p:cNvGrpSpPr/>
        <p:nvPr/>
      </p:nvGrpSpPr>
      <p:grpSpPr>
        <a:xfrm>
          <a:off x="0" y="0"/>
          <a:ext cx="0" cy="0"/>
          <a:chOff x="0" y="0"/>
          <a:chExt cx="0" cy="0"/>
        </a:xfrm>
      </p:grpSpPr>
      <p:sp>
        <p:nvSpPr>
          <p:cNvPr id="6766" name="Google Shape;6766;g11366085d9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7" name="Google Shape;6767;g11366085d9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34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dk2"/>
        </a:solidFill>
        <a:effectLst/>
      </p:bgPr>
    </p:bg>
    <p:spTree>
      <p:nvGrpSpPr>
        <p:cNvPr id="1" name="Shape 8"/>
        <p:cNvGrpSpPr/>
        <p:nvPr/>
      </p:nvGrpSpPr>
      <p:grpSpPr>
        <a:xfrm>
          <a:off x="0" y="0"/>
          <a:ext cx="0" cy="0"/>
          <a:chOff x="0" y="0"/>
          <a:chExt cx="0" cy="0"/>
        </a:xfrm>
      </p:grpSpPr>
      <p:sp>
        <p:nvSpPr>
          <p:cNvPr id="11" name="Google Shape;11;p2"/>
          <p:cNvSpPr/>
          <p:nvPr/>
        </p:nvSpPr>
        <p:spPr>
          <a:xfrm>
            <a:off x="-198734" y="516434"/>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98734" y="3765673"/>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98734" y="51823"/>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44269" y="1586837"/>
            <a:ext cx="213943" cy="177910"/>
          </a:xfrm>
          <a:custGeom>
            <a:avLst/>
            <a:gdLst/>
            <a:ahLst/>
            <a:cxnLst/>
            <a:rect l="l" t="t" r="r" b="b"/>
            <a:pathLst>
              <a:path w="2464" h="2049" extrusionOk="0">
                <a:moveTo>
                  <a:pt x="525" y="1"/>
                </a:moveTo>
                <a:cubicBezTo>
                  <a:pt x="234" y="1"/>
                  <a:pt x="0" y="235"/>
                  <a:pt x="0" y="525"/>
                </a:cubicBezTo>
                <a:lnTo>
                  <a:pt x="0" y="1524"/>
                </a:lnTo>
                <a:cubicBezTo>
                  <a:pt x="0" y="1814"/>
                  <a:pt x="234"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385" y="421966"/>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2826" y="403819"/>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81393" y="874682"/>
            <a:ext cx="214030" cy="177910"/>
          </a:xfrm>
          <a:custGeom>
            <a:avLst/>
            <a:gdLst/>
            <a:ahLst/>
            <a:cxnLst/>
            <a:rect l="l" t="t" r="r" b="b"/>
            <a:pathLst>
              <a:path w="2465" h="2049" extrusionOk="0">
                <a:moveTo>
                  <a:pt x="525" y="1"/>
                </a:moveTo>
                <a:cubicBezTo>
                  <a:pt x="235" y="1"/>
                  <a:pt x="1" y="235"/>
                  <a:pt x="1" y="525"/>
                </a:cubicBezTo>
                <a:lnTo>
                  <a:pt x="1" y="1524"/>
                </a:lnTo>
                <a:cubicBezTo>
                  <a:pt x="1" y="1814"/>
                  <a:pt x="235" y="2048"/>
                  <a:pt x="525" y="2048"/>
                </a:cubicBezTo>
                <a:lnTo>
                  <a:pt x="1940" y="2048"/>
                </a:lnTo>
                <a:cubicBezTo>
                  <a:pt x="2230" y="2048"/>
                  <a:pt x="2464" y="1814"/>
                  <a:pt x="2464" y="1524"/>
                </a:cubicBezTo>
                <a:lnTo>
                  <a:pt x="2464" y="525"/>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123179" y="1099043"/>
            <a:ext cx="214030" cy="177823"/>
          </a:xfrm>
          <a:custGeom>
            <a:avLst/>
            <a:gdLst/>
            <a:ahLst/>
            <a:cxnLst/>
            <a:rect l="l" t="t" r="r" b="b"/>
            <a:pathLst>
              <a:path w="2465" h="2048" extrusionOk="0">
                <a:moveTo>
                  <a:pt x="525" y="0"/>
                </a:moveTo>
                <a:cubicBezTo>
                  <a:pt x="235" y="0"/>
                  <a:pt x="1" y="234"/>
                  <a:pt x="1" y="525"/>
                </a:cubicBezTo>
                <a:lnTo>
                  <a:pt x="1" y="1526"/>
                </a:lnTo>
                <a:cubicBezTo>
                  <a:pt x="1" y="1813"/>
                  <a:pt x="235" y="2048"/>
                  <a:pt x="525" y="2048"/>
                </a:cubicBezTo>
                <a:lnTo>
                  <a:pt x="1940" y="2048"/>
                </a:lnTo>
                <a:cubicBezTo>
                  <a:pt x="2230" y="2048"/>
                  <a:pt x="2464" y="1813"/>
                  <a:pt x="2464" y="1526"/>
                </a:cubicBezTo>
                <a:lnTo>
                  <a:pt x="2464" y="525"/>
                </a:lnTo>
                <a:cubicBezTo>
                  <a:pt x="2464" y="234"/>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664372" y="428044"/>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99821" y="506536"/>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151846" y="740013"/>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94058" y="36214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39157" y="1117884"/>
            <a:ext cx="451069" cy="375355"/>
          </a:xfrm>
          <a:custGeom>
            <a:avLst/>
            <a:gdLst/>
            <a:ahLst/>
            <a:cxnLst/>
            <a:rect l="l" t="t" r="r" b="b"/>
            <a:pathLst>
              <a:path w="5195" h="4323" extrusionOk="0">
                <a:moveTo>
                  <a:pt x="524" y="1"/>
                </a:moveTo>
                <a:cubicBezTo>
                  <a:pt x="234" y="1"/>
                  <a:pt x="0" y="235"/>
                  <a:pt x="0" y="522"/>
                </a:cubicBezTo>
                <a:lnTo>
                  <a:pt x="0" y="3798"/>
                </a:lnTo>
                <a:cubicBezTo>
                  <a:pt x="0" y="4088"/>
                  <a:pt x="234" y="4322"/>
                  <a:pt x="524" y="4322"/>
                </a:cubicBezTo>
                <a:lnTo>
                  <a:pt x="4670" y="4322"/>
                </a:lnTo>
                <a:cubicBezTo>
                  <a:pt x="4960" y="4322"/>
                  <a:pt x="5195" y="4088"/>
                  <a:pt x="5195" y="3798"/>
                </a:cubicBezTo>
                <a:lnTo>
                  <a:pt x="5195" y="522"/>
                </a:lnTo>
                <a:cubicBezTo>
                  <a:pt x="5195" y="238"/>
                  <a:pt x="4960"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39147" y="647282"/>
            <a:ext cx="450895" cy="375268"/>
          </a:xfrm>
          <a:custGeom>
            <a:avLst/>
            <a:gdLst/>
            <a:ahLst/>
            <a:cxnLst/>
            <a:rect l="l" t="t" r="r" b="b"/>
            <a:pathLst>
              <a:path w="5193" h="4322" extrusionOk="0">
                <a:moveTo>
                  <a:pt x="525" y="0"/>
                </a:moveTo>
                <a:cubicBezTo>
                  <a:pt x="235" y="0"/>
                  <a:pt x="1" y="234"/>
                  <a:pt x="1" y="525"/>
                </a:cubicBezTo>
                <a:lnTo>
                  <a:pt x="1" y="3800"/>
                </a:lnTo>
                <a:cubicBezTo>
                  <a:pt x="1" y="4087"/>
                  <a:pt x="235" y="4321"/>
                  <a:pt x="525" y="4321"/>
                </a:cubicBezTo>
                <a:lnTo>
                  <a:pt x="4671" y="4321"/>
                </a:lnTo>
                <a:cubicBezTo>
                  <a:pt x="4961" y="4321"/>
                  <a:pt x="5192" y="4087"/>
                  <a:pt x="5192" y="3800"/>
                </a:cubicBezTo>
                <a:lnTo>
                  <a:pt x="5192" y="525"/>
                </a:lnTo>
                <a:cubicBezTo>
                  <a:pt x="5192" y="234"/>
                  <a:pt x="4961"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4844" y="1443920"/>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980248" y="417885"/>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00716" y="403819"/>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45805" y="440113"/>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07119" y="1597256"/>
            <a:ext cx="175652" cy="123642"/>
          </a:xfrm>
          <a:custGeom>
            <a:avLst/>
            <a:gdLst/>
            <a:ahLst/>
            <a:cxnLst/>
            <a:rect l="l" t="t" r="r" b="b"/>
            <a:pathLst>
              <a:path w="2023" h="1424" extrusionOk="0">
                <a:moveTo>
                  <a:pt x="522" y="1"/>
                </a:moveTo>
                <a:cubicBezTo>
                  <a:pt x="235" y="1"/>
                  <a:pt x="0" y="232"/>
                  <a:pt x="0" y="522"/>
                </a:cubicBezTo>
                <a:lnTo>
                  <a:pt x="0" y="899"/>
                </a:lnTo>
                <a:cubicBezTo>
                  <a:pt x="0" y="1189"/>
                  <a:pt x="235" y="1423"/>
                  <a:pt x="522" y="1423"/>
                </a:cubicBezTo>
                <a:lnTo>
                  <a:pt x="1498" y="1423"/>
                </a:lnTo>
                <a:cubicBezTo>
                  <a:pt x="1789" y="1423"/>
                  <a:pt x="2023" y="1189"/>
                  <a:pt x="2023" y="899"/>
                </a:cubicBezTo>
                <a:lnTo>
                  <a:pt x="2023" y="522"/>
                </a:lnTo>
                <a:cubicBezTo>
                  <a:pt x="2023" y="238"/>
                  <a:pt x="1789"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871655" y="461472"/>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408840" y="910542"/>
            <a:ext cx="175652" cy="123642"/>
          </a:xfrm>
          <a:custGeom>
            <a:avLst/>
            <a:gdLst/>
            <a:ahLst/>
            <a:cxnLst/>
            <a:rect l="l" t="t" r="r" b="b"/>
            <a:pathLst>
              <a:path w="2023" h="1424" extrusionOk="0">
                <a:moveTo>
                  <a:pt x="522" y="1"/>
                </a:moveTo>
                <a:cubicBezTo>
                  <a:pt x="234" y="1"/>
                  <a:pt x="0" y="232"/>
                  <a:pt x="0" y="522"/>
                </a:cubicBezTo>
                <a:lnTo>
                  <a:pt x="0" y="899"/>
                </a:lnTo>
                <a:cubicBezTo>
                  <a:pt x="0" y="1189"/>
                  <a:pt x="234" y="1423"/>
                  <a:pt x="522" y="1423"/>
                </a:cubicBezTo>
                <a:lnTo>
                  <a:pt x="1498" y="1423"/>
                </a:lnTo>
                <a:cubicBezTo>
                  <a:pt x="1788" y="1423"/>
                  <a:pt x="2023" y="1189"/>
                  <a:pt x="2023" y="899"/>
                </a:cubicBezTo>
                <a:lnTo>
                  <a:pt x="2023" y="522"/>
                </a:lnTo>
                <a:cubicBezTo>
                  <a:pt x="2023" y="232"/>
                  <a:pt x="1786"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3544" y="775178"/>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650841" y="959251"/>
            <a:ext cx="175739" cy="123642"/>
          </a:xfrm>
          <a:custGeom>
            <a:avLst/>
            <a:gdLst/>
            <a:ahLst/>
            <a:cxnLst/>
            <a:rect l="l" t="t" r="r" b="b"/>
            <a:pathLst>
              <a:path w="2024" h="1424" extrusionOk="0">
                <a:moveTo>
                  <a:pt x="522" y="0"/>
                </a:moveTo>
                <a:cubicBezTo>
                  <a:pt x="235" y="0"/>
                  <a:pt x="1" y="235"/>
                  <a:pt x="1" y="522"/>
                </a:cubicBezTo>
                <a:lnTo>
                  <a:pt x="1" y="899"/>
                </a:lnTo>
                <a:cubicBezTo>
                  <a:pt x="1" y="1189"/>
                  <a:pt x="235" y="1423"/>
                  <a:pt x="522" y="1423"/>
                </a:cubicBezTo>
                <a:lnTo>
                  <a:pt x="1499" y="1423"/>
                </a:lnTo>
                <a:cubicBezTo>
                  <a:pt x="1789" y="1423"/>
                  <a:pt x="2023" y="1189"/>
                  <a:pt x="2023" y="899"/>
                </a:cubicBezTo>
                <a:lnTo>
                  <a:pt x="2023" y="522"/>
                </a:lnTo>
                <a:cubicBezTo>
                  <a:pt x="2023" y="235"/>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92172" y="1147926"/>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2328" y="2247677"/>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461315" y="684791"/>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26980" y="1318715"/>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325271" y="592234"/>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150301" y="324373"/>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985489" y="525898"/>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637515" y="759376"/>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31438" y="555680"/>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175741" y="1113283"/>
            <a:ext cx="450808" cy="375355"/>
          </a:xfrm>
          <a:custGeom>
            <a:avLst/>
            <a:gdLst/>
            <a:ahLst/>
            <a:cxnLst/>
            <a:rect l="l" t="t" r="r" b="b"/>
            <a:pathLst>
              <a:path w="5192" h="4323" extrusionOk="0">
                <a:moveTo>
                  <a:pt x="525" y="1"/>
                </a:moveTo>
                <a:cubicBezTo>
                  <a:pt x="234" y="1"/>
                  <a:pt x="0" y="235"/>
                  <a:pt x="0" y="525"/>
                </a:cubicBezTo>
                <a:lnTo>
                  <a:pt x="0" y="3798"/>
                </a:lnTo>
                <a:cubicBezTo>
                  <a:pt x="0" y="4088"/>
                  <a:pt x="234" y="4322"/>
                  <a:pt x="525" y="4322"/>
                </a:cubicBezTo>
                <a:lnTo>
                  <a:pt x="4670" y="4322"/>
                </a:lnTo>
                <a:cubicBezTo>
                  <a:pt x="4960" y="4322"/>
                  <a:pt x="5192" y="4088"/>
                  <a:pt x="5192" y="3798"/>
                </a:cubicBezTo>
                <a:lnTo>
                  <a:pt x="5192" y="525"/>
                </a:lnTo>
                <a:cubicBezTo>
                  <a:pt x="5192" y="235"/>
                  <a:pt x="4955"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7560" y="943536"/>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812270" y="1370290"/>
            <a:ext cx="344271" cy="286618"/>
          </a:xfrm>
          <a:custGeom>
            <a:avLst/>
            <a:gdLst/>
            <a:ahLst/>
            <a:cxnLst/>
            <a:rect l="l" t="t" r="r" b="b"/>
            <a:pathLst>
              <a:path w="3965" h="3301" extrusionOk="0">
                <a:moveTo>
                  <a:pt x="522" y="1"/>
                </a:moveTo>
                <a:cubicBezTo>
                  <a:pt x="232" y="1"/>
                  <a:pt x="1" y="235"/>
                  <a:pt x="1" y="525"/>
                </a:cubicBezTo>
                <a:lnTo>
                  <a:pt x="1" y="2776"/>
                </a:lnTo>
                <a:cubicBezTo>
                  <a:pt x="1" y="3067"/>
                  <a:pt x="232" y="3301"/>
                  <a:pt x="522" y="3301"/>
                </a:cubicBezTo>
                <a:lnTo>
                  <a:pt x="3440" y="3301"/>
                </a:lnTo>
                <a:cubicBezTo>
                  <a:pt x="3731" y="3301"/>
                  <a:pt x="3965" y="3067"/>
                  <a:pt x="3965" y="2776"/>
                </a:cubicBezTo>
                <a:lnTo>
                  <a:pt x="3965" y="525"/>
                </a:lnTo>
                <a:cubicBezTo>
                  <a:pt x="3965" y="235"/>
                  <a:pt x="3731" y="1"/>
                  <a:pt x="3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691768" y="541874"/>
            <a:ext cx="451329" cy="375268"/>
          </a:xfrm>
          <a:custGeom>
            <a:avLst/>
            <a:gdLst/>
            <a:ahLst/>
            <a:cxnLst/>
            <a:rect l="l" t="t" r="r" b="b"/>
            <a:pathLst>
              <a:path w="5198" h="4322" extrusionOk="0">
                <a:moveTo>
                  <a:pt x="525" y="1"/>
                </a:moveTo>
                <a:cubicBezTo>
                  <a:pt x="234" y="1"/>
                  <a:pt x="0" y="235"/>
                  <a:pt x="0" y="525"/>
                </a:cubicBezTo>
                <a:lnTo>
                  <a:pt x="0" y="3800"/>
                </a:lnTo>
                <a:cubicBezTo>
                  <a:pt x="0" y="4088"/>
                  <a:pt x="234" y="4322"/>
                  <a:pt x="525" y="4322"/>
                </a:cubicBezTo>
                <a:lnTo>
                  <a:pt x="4670" y="4322"/>
                </a:lnTo>
                <a:cubicBezTo>
                  <a:pt x="4960" y="4322"/>
                  <a:pt x="5195" y="4088"/>
                  <a:pt x="5195" y="3800"/>
                </a:cubicBezTo>
                <a:lnTo>
                  <a:pt x="5195" y="525"/>
                </a:lnTo>
                <a:cubicBezTo>
                  <a:pt x="5197" y="235"/>
                  <a:pt x="4963"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473123" y="117985"/>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650785" y="227474"/>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131734" y="459562"/>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615506" y="357280"/>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357498" y="480835"/>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540081" y="958991"/>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136509" y="978614"/>
            <a:ext cx="175739" cy="123642"/>
          </a:xfrm>
          <a:custGeom>
            <a:avLst/>
            <a:gdLst/>
            <a:ahLst/>
            <a:cxnLst/>
            <a:rect l="l" t="t" r="r" b="b"/>
            <a:pathLst>
              <a:path w="2024" h="1424" extrusionOk="0">
                <a:moveTo>
                  <a:pt x="525" y="1"/>
                </a:moveTo>
                <a:cubicBezTo>
                  <a:pt x="235" y="1"/>
                  <a:pt x="1" y="235"/>
                  <a:pt x="1" y="522"/>
                </a:cubicBezTo>
                <a:lnTo>
                  <a:pt x="1" y="899"/>
                </a:lnTo>
                <a:cubicBezTo>
                  <a:pt x="1" y="1189"/>
                  <a:pt x="235" y="1423"/>
                  <a:pt x="525" y="1423"/>
                </a:cubicBezTo>
                <a:lnTo>
                  <a:pt x="1502" y="1423"/>
                </a:lnTo>
                <a:cubicBezTo>
                  <a:pt x="1789" y="1423"/>
                  <a:pt x="2023" y="1189"/>
                  <a:pt x="2023" y="899"/>
                </a:cubicBezTo>
                <a:lnTo>
                  <a:pt x="2023" y="522"/>
                </a:lnTo>
                <a:cubicBezTo>
                  <a:pt x="2023" y="235"/>
                  <a:pt x="1789"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326980" y="912973"/>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345588" y="1461111"/>
            <a:ext cx="175739" cy="123642"/>
          </a:xfrm>
          <a:custGeom>
            <a:avLst/>
            <a:gdLst/>
            <a:ahLst/>
            <a:cxnLst/>
            <a:rect l="l" t="t" r="r" b="b"/>
            <a:pathLst>
              <a:path w="2024" h="1424" extrusionOk="0">
                <a:moveTo>
                  <a:pt x="522" y="1"/>
                </a:moveTo>
                <a:cubicBezTo>
                  <a:pt x="232" y="1"/>
                  <a:pt x="0" y="235"/>
                  <a:pt x="0" y="525"/>
                </a:cubicBezTo>
                <a:lnTo>
                  <a:pt x="0" y="902"/>
                </a:lnTo>
                <a:cubicBezTo>
                  <a:pt x="0" y="1192"/>
                  <a:pt x="232" y="1424"/>
                  <a:pt x="522" y="1424"/>
                </a:cubicBezTo>
                <a:lnTo>
                  <a:pt x="1499" y="1424"/>
                </a:lnTo>
                <a:cubicBezTo>
                  <a:pt x="1789" y="1424"/>
                  <a:pt x="2023" y="1192"/>
                  <a:pt x="2023" y="902"/>
                </a:cubicBezTo>
                <a:lnTo>
                  <a:pt x="2023" y="528"/>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54457" y="1345631"/>
            <a:ext cx="214030" cy="177562"/>
          </a:xfrm>
          <a:custGeom>
            <a:avLst/>
            <a:gdLst/>
            <a:ahLst/>
            <a:cxnLst/>
            <a:rect l="l" t="t" r="r" b="b"/>
            <a:pathLst>
              <a:path w="2465" h="2045" extrusionOk="0">
                <a:moveTo>
                  <a:pt x="525" y="0"/>
                </a:moveTo>
                <a:cubicBezTo>
                  <a:pt x="235" y="0"/>
                  <a:pt x="1" y="232"/>
                  <a:pt x="1" y="522"/>
                </a:cubicBezTo>
                <a:lnTo>
                  <a:pt x="1" y="1523"/>
                </a:lnTo>
                <a:cubicBezTo>
                  <a:pt x="1" y="1813"/>
                  <a:pt x="235" y="2045"/>
                  <a:pt x="525" y="2045"/>
                </a:cubicBezTo>
                <a:lnTo>
                  <a:pt x="1940" y="2045"/>
                </a:lnTo>
                <a:cubicBezTo>
                  <a:pt x="2230" y="2045"/>
                  <a:pt x="2464" y="1813"/>
                  <a:pt x="2464" y="1523"/>
                </a:cubicBezTo>
                <a:lnTo>
                  <a:pt x="2464" y="522"/>
                </a:lnTo>
                <a:cubicBezTo>
                  <a:pt x="2464" y="237"/>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31934" y="3967024"/>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76911" y="3981524"/>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1" y="3899647"/>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505652" y="4015213"/>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7191" y="2250108"/>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536301" y="1681735"/>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42" y="3339613"/>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003111" y="3996546"/>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26231" y="3979614"/>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2966" y="2879864"/>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159345" y="3738062"/>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351507" y="3899647"/>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573349" y="3813167"/>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402547" y="4025112"/>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7847196" y="960467"/>
            <a:ext cx="739597" cy="2531629"/>
            <a:chOff x="7476638" y="1066236"/>
            <a:chExt cx="739597" cy="2531629"/>
          </a:xfrm>
        </p:grpSpPr>
        <p:sp>
          <p:nvSpPr>
            <p:cNvPr id="108" name="Google Shape;108;p2"/>
            <p:cNvSpPr/>
            <p:nvPr/>
          </p:nvSpPr>
          <p:spPr>
            <a:xfrm>
              <a:off x="7476638" y="1066236"/>
              <a:ext cx="739597" cy="2531629"/>
            </a:xfrm>
            <a:custGeom>
              <a:avLst/>
              <a:gdLst/>
              <a:ahLst/>
              <a:cxnLst/>
              <a:rect l="l" t="t" r="r" b="b"/>
              <a:pathLst>
                <a:path w="8518" h="29157" extrusionOk="0">
                  <a:moveTo>
                    <a:pt x="4257" y="0"/>
                  </a:moveTo>
                  <a:cubicBezTo>
                    <a:pt x="4257" y="0"/>
                    <a:pt x="1200" y="6905"/>
                    <a:pt x="793" y="9413"/>
                  </a:cubicBezTo>
                  <a:cubicBezTo>
                    <a:pt x="0" y="14267"/>
                    <a:pt x="1317" y="29156"/>
                    <a:pt x="1317" y="29156"/>
                  </a:cubicBezTo>
                  <a:lnTo>
                    <a:pt x="7201" y="29156"/>
                  </a:lnTo>
                  <a:cubicBezTo>
                    <a:pt x="7198" y="29154"/>
                    <a:pt x="8517" y="14269"/>
                    <a:pt x="7725" y="9413"/>
                  </a:cubicBezTo>
                  <a:cubicBezTo>
                    <a:pt x="7318" y="6905"/>
                    <a:pt x="4257" y="0"/>
                    <a:pt x="4257" y="0"/>
                  </a:cubicBezTo>
                  <a:close/>
                  <a:moveTo>
                    <a:pt x="7201" y="29156"/>
                  </a:move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502078" y="1123368"/>
              <a:ext cx="688716" cy="2417278"/>
            </a:xfrm>
            <a:custGeom>
              <a:avLst/>
              <a:gdLst/>
              <a:ahLst/>
              <a:cxnLst/>
              <a:rect l="l" t="t" r="r" b="b"/>
              <a:pathLst>
                <a:path w="7932" h="27840" extrusionOk="0">
                  <a:moveTo>
                    <a:pt x="3964" y="1"/>
                  </a:moveTo>
                  <a:cubicBezTo>
                    <a:pt x="3964" y="1"/>
                    <a:pt x="1119" y="6590"/>
                    <a:pt x="737" y="8987"/>
                  </a:cubicBezTo>
                  <a:cubicBezTo>
                    <a:pt x="0" y="13623"/>
                    <a:pt x="1225" y="27840"/>
                    <a:pt x="1225" y="27840"/>
                  </a:cubicBezTo>
                  <a:lnTo>
                    <a:pt x="6698" y="27840"/>
                  </a:lnTo>
                  <a:cubicBezTo>
                    <a:pt x="6704" y="27840"/>
                    <a:pt x="7932" y="13626"/>
                    <a:pt x="7195" y="8987"/>
                  </a:cubicBezTo>
                  <a:cubicBezTo>
                    <a:pt x="6816" y="6593"/>
                    <a:pt x="3964" y="1"/>
                    <a:pt x="3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642825" y="2889429"/>
              <a:ext cx="406960" cy="627242"/>
            </a:xfrm>
            <a:custGeom>
              <a:avLst/>
              <a:gdLst/>
              <a:ahLst/>
              <a:cxnLst/>
              <a:rect l="l" t="t" r="r" b="b"/>
              <a:pathLst>
                <a:path w="4687" h="7224" extrusionOk="0">
                  <a:moveTo>
                    <a:pt x="1289"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706035" y="1590410"/>
              <a:ext cx="280279" cy="1253876"/>
            </a:xfrm>
            <a:custGeom>
              <a:avLst/>
              <a:gdLst/>
              <a:ahLst/>
              <a:cxnLst/>
              <a:rect l="l" t="t" r="r" b="b"/>
              <a:pathLst>
                <a:path w="3228" h="14441" extrusionOk="0">
                  <a:moveTo>
                    <a:pt x="1615" y="0"/>
                  </a:moveTo>
                  <a:cubicBezTo>
                    <a:pt x="1615" y="0"/>
                    <a:pt x="463" y="2796"/>
                    <a:pt x="310" y="4076"/>
                  </a:cubicBezTo>
                  <a:cubicBezTo>
                    <a:pt x="0" y="6643"/>
                    <a:pt x="508" y="14440"/>
                    <a:pt x="508" y="14440"/>
                  </a:cubicBezTo>
                  <a:lnTo>
                    <a:pt x="2726" y="14440"/>
                  </a:lnTo>
                  <a:cubicBezTo>
                    <a:pt x="2726" y="14440"/>
                    <a:pt x="3228" y="6643"/>
                    <a:pt x="2924" y="4076"/>
                  </a:cubicBezTo>
                  <a:cubicBezTo>
                    <a:pt x="2770" y="2799"/>
                    <a:pt x="161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834191"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695616" y="2035399"/>
              <a:ext cx="280106" cy="24051"/>
            </a:xfrm>
            <a:custGeom>
              <a:avLst/>
              <a:gdLst/>
              <a:ahLst/>
              <a:cxnLst/>
              <a:rect l="l" t="t" r="r" b="b"/>
              <a:pathLst>
                <a:path w="3226" h="277" extrusionOk="0">
                  <a:moveTo>
                    <a:pt x="0" y="0"/>
                  </a:moveTo>
                  <a:lnTo>
                    <a:pt x="0" y="276"/>
                  </a:lnTo>
                  <a:lnTo>
                    <a:pt x="3225" y="276"/>
                  </a:lnTo>
                  <a:lnTo>
                    <a:pt x="3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695616" y="2487333"/>
              <a:ext cx="280106" cy="24138"/>
            </a:xfrm>
            <a:custGeom>
              <a:avLst/>
              <a:gdLst/>
              <a:ahLst/>
              <a:cxnLst/>
              <a:rect l="l" t="t" r="r" b="b"/>
              <a:pathLst>
                <a:path w="3226" h="278" extrusionOk="0">
                  <a:moveTo>
                    <a:pt x="0" y="1"/>
                  </a:moveTo>
                  <a:lnTo>
                    <a:pt x="0" y="277"/>
                  </a:lnTo>
                  <a:lnTo>
                    <a:pt x="3225" y="277"/>
                  </a:lnTo>
                  <a:lnTo>
                    <a:pt x="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2"/>
          <p:cNvGrpSpPr/>
          <p:nvPr/>
        </p:nvGrpSpPr>
        <p:grpSpPr>
          <a:xfrm>
            <a:off x="309964" y="960467"/>
            <a:ext cx="739336" cy="2612278"/>
            <a:chOff x="1006206" y="1066236"/>
            <a:chExt cx="739336" cy="2612278"/>
          </a:xfrm>
        </p:grpSpPr>
        <p:sp>
          <p:nvSpPr>
            <p:cNvPr id="116" name="Google Shape;116;p2"/>
            <p:cNvSpPr/>
            <p:nvPr/>
          </p:nvSpPr>
          <p:spPr>
            <a:xfrm>
              <a:off x="1097027" y="3378525"/>
              <a:ext cx="478940" cy="299989"/>
            </a:xfrm>
            <a:custGeom>
              <a:avLst/>
              <a:gdLst/>
              <a:ahLst/>
              <a:cxnLst/>
              <a:rect l="l" t="t" r="r" b="b"/>
              <a:pathLst>
                <a:path w="5516" h="3455" extrusionOk="0">
                  <a:moveTo>
                    <a:pt x="522" y="1"/>
                  </a:moveTo>
                  <a:cubicBezTo>
                    <a:pt x="232" y="1"/>
                    <a:pt x="1" y="235"/>
                    <a:pt x="1" y="525"/>
                  </a:cubicBezTo>
                  <a:lnTo>
                    <a:pt x="1" y="2933"/>
                  </a:lnTo>
                  <a:cubicBezTo>
                    <a:pt x="1" y="3217"/>
                    <a:pt x="232" y="3454"/>
                    <a:pt x="522" y="3454"/>
                  </a:cubicBezTo>
                  <a:lnTo>
                    <a:pt x="4994" y="3454"/>
                  </a:lnTo>
                  <a:cubicBezTo>
                    <a:pt x="5282" y="3454"/>
                    <a:pt x="5516" y="3220"/>
                    <a:pt x="5516" y="2930"/>
                  </a:cubicBezTo>
                  <a:lnTo>
                    <a:pt x="5516" y="525"/>
                  </a:lnTo>
                  <a:cubicBezTo>
                    <a:pt x="5516" y="235"/>
                    <a:pt x="5282"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006206" y="1066236"/>
              <a:ext cx="739336" cy="2531629"/>
            </a:xfrm>
            <a:custGeom>
              <a:avLst/>
              <a:gdLst/>
              <a:ahLst/>
              <a:cxnLst/>
              <a:rect l="l" t="t" r="r" b="b"/>
              <a:pathLst>
                <a:path w="8515" h="29157" extrusionOk="0">
                  <a:moveTo>
                    <a:pt x="4258" y="0"/>
                  </a:moveTo>
                  <a:cubicBezTo>
                    <a:pt x="4258" y="0"/>
                    <a:pt x="1200" y="6905"/>
                    <a:pt x="790" y="9413"/>
                  </a:cubicBezTo>
                  <a:cubicBezTo>
                    <a:pt x="0" y="14267"/>
                    <a:pt x="1317" y="29156"/>
                    <a:pt x="1317" y="29156"/>
                  </a:cubicBezTo>
                  <a:lnTo>
                    <a:pt x="7201" y="29156"/>
                  </a:lnTo>
                  <a:cubicBezTo>
                    <a:pt x="7199" y="29154"/>
                    <a:pt x="8515" y="14269"/>
                    <a:pt x="7722" y="9413"/>
                  </a:cubicBezTo>
                  <a:cubicBezTo>
                    <a:pt x="7315" y="6905"/>
                    <a:pt x="4258" y="0"/>
                    <a:pt x="4258" y="0"/>
                  </a:cubicBezTo>
                  <a:close/>
                  <a:moveTo>
                    <a:pt x="7201" y="29156"/>
                  </a:moveTo>
                  <a:lnTo>
                    <a:pt x="7201" y="29156"/>
                  </a:ln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31385" y="1123368"/>
              <a:ext cx="688716" cy="2417278"/>
            </a:xfrm>
            <a:custGeom>
              <a:avLst/>
              <a:gdLst/>
              <a:ahLst/>
              <a:cxnLst/>
              <a:rect l="l" t="t" r="r" b="b"/>
              <a:pathLst>
                <a:path w="7932" h="27840" extrusionOk="0">
                  <a:moveTo>
                    <a:pt x="3968" y="1"/>
                  </a:moveTo>
                  <a:cubicBezTo>
                    <a:pt x="3968" y="1"/>
                    <a:pt x="1122" y="6590"/>
                    <a:pt x="737" y="8987"/>
                  </a:cubicBezTo>
                  <a:cubicBezTo>
                    <a:pt x="0" y="13623"/>
                    <a:pt x="1225" y="27840"/>
                    <a:pt x="1225" y="27840"/>
                  </a:cubicBezTo>
                  <a:lnTo>
                    <a:pt x="6702" y="27840"/>
                  </a:lnTo>
                  <a:cubicBezTo>
                    <a:pt x="6704" y="27840"/>
                    <a:pt x="7932" y="13626"/>
                    <a:pt x="7195" y="8987"/>
                  </a:cubicBezTo>
                  <a:cubicBezTo>
                    <a:pt x="6816" y="6593"/>
                    <a:pt x="3968" y="1"/>
                    <a:pt x="3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2392" y="2889429"/>
              <a:ext cx="406960" cy="627242"/>
            </a:xfrm>
            <a:custGeom>
              <a:avLst/>
              <a:gdLst/>
              <a:ahLst/>
              <a:cxnLst/>
              <a:rect l="l" t="t" r="r" b="b"/>
              <a:pathLst>
                <a:path w="4687" h="7224" extrusionOk="0">
                  <a:moveTo>
                    <a:pt x="1283"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35603" y="1590410"/>
              <a:ext cx="280106" cy="1253876"/>
            </a:xfrm>
            <a:custGeom>
              <a:avLst/>
              <a:gdLst/>
              <a:ahLst/>
              <a:cxnLst/>
              <a:rect l="l" t="t" r="r" b="b"/>
              <a:pathLst>
                <a:path w="3226" h="14441" extrusionOk="0">
                  <a:moveTo>
                    <a:pt x="1616" y="0"/>
                  </a:moveTo>
                  <a:cubicBezTo>
                    <a:pt x="1616" y="0"/>
                    <a:pt x="461" y="2796"/>
                    <a:pt x="307" y="4076"/>
                  </a:cubicBezTo>
                  <a:cubicBezTo>
                    <a:pt x="0" y="6643"/>
                    <a:pt x="505" y="14440"/>
                    <a:pt x="505" y="14440"/>
                  </a:cubicBezTo>
                  <a:lnTo>
                    <a:pt x="2723" y="14440"/>
                  </a:lnTo>
                  <a:cubicBezTo>
                    <a:pt x="2723" y="14440"/>
                    <a:pt x="3225" y="6643"/>
                    <a:pt x="2924" y="4076"/>
                  </a:cubicBezTo>
                  <a:cubicBezTo>
                    <a:pt x="2771" y="2799"/>
                    <a:pt x="1616" y="0"/>
                    <a:pt x="16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63759"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24923" y="2035399"/>
              <a:ext cx="280366" cy="24051"/>
            </a:xfrm>
            <a:custGeom>
              <a:avLst/>
              <a:gdLst/>
              <a:ahLst/>
              <a:cxnLst/>
              <a:rect l="l" t="t" r="r" b="b"/>
              <a:pathLst>
                <a:path w="3229" h="277" extrusionOk="0">
                  <a:moveTo>
                    <a:pt x="1" y="0"/>
                  </a:moveTo>
                  <a:lnTo>
                    <a:pt x="1" y="276"/>
                  </a:lnTo>
                  <a:lnTo>
                    <a:pt x="3228" y="276"/>
                  </a:lnTo>
                  <a:lnTo>
                    <a:pt x="3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24923" y="2487333"/>
              <a:ext cx="280366" cy="24138"/>
            </a:xfrm>
            <a:custGeom>
              <a:avLst/>
              <a:gdLst/>
              <a:ahLst/>
              <a:cxnLst/>
              <a:rect l="l" t="t" r="r" b="b"/>
              <a:pathLst>
                <a:path w="3229" h="278" extrusionOk="0">
                  <a:moveTo>
                    <a:pt x="1" y="1"/>
                  </a:moveTo>
                  <a:lnTo>
                    <a:pt x="1" y="277"/>
                  </a:lnTo>
                  <a:lnTo>
                    <a:pt x="3228" y="277"/>
                  </a:lnTo>
                  <a:lnTo>
                    <a:pt x="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2"/>
          <p:cNvSpPr/>
          <p:nvPr/>
        </p:nvSpPr>
        <p:spPr>
          <a:xfrm>
            <a:off x="2694254" y="51823"/>
            <a:ext cx="1818515" cy="1827719"/>
          </a:xfrm>
          <a:custGeom>
            <a:avLst/>
            <a:gdLst/>
            <a:ahLst/>
            <a:cxnLst/>
            <a:rect l="l" t="t" r="r" b="b"/>
            <a:pathLst>
              <a:path w="20944" h="21050" extrusionOk="0">
                <a:moveTo>
                  <a:pt x="0" y="1"/>
                </a:moveTo>
                <a:lnTo>
                  <a:pt x="0" y="21050"/>
                </a:lnTo>
                <a:lnTo>
                  <a:pt x="438" y="21050"/>
                </a:lnTo>
                <a:cubicBezTo>
                  <a:pt x="4790" y="10301"/>
                  <a:pt x="11966" y="4264"/>
                  <a:pt x="20943" y="1256"/>
                </a:cubicBezTo>
                <a:lnTo>
                  <a:pt x="20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00917" y="51823"/>
            <a:ext cx="1653543" cy="1827719"/>
          </a:xfrm>
          <a:custGeom>
            <a:avLst/>
            <a:gdLst/>
            <a:ahLst/>
            <a:cxnLst/>
            <a:rect l="l" t="t" r="r" b="b"/>
            <a:pathLst>
              <a:path w="19044" h="21050" extrusionOk="0">
                <a:moveTo>
                  <a:pt x="0" y="1"/>
                </a:moveTo>
                <a:lnTo>
                  <a:pt x="0" y="1256"/>
                </a:lnTo>
                <a:cubicBezTo>
                  <a:pt x="8143" y="4264"/>
                  <a:pt x="14646" y="10301"/>
                  <a:pt x="18594" y="21050"/>
                </a:cubicBezTo>
                <a:lnTo>
                  <a:pt x="19043" y="21050"/>
                </a:lnTo>
                <a:lnTo>
                  <a:pt x="19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98734" y="51823"/>
            <a:ext cx="1576527" cy="1827719"/>
          </a:xfrm>
          <a:custGeom>
            <a:avLst/>
            <a:gdLst/>
            <a:ahLst/>
            <a:cxnLst/>
            <a:rect l="l" t="t" r="r" b="b"/>
            <a:pathLst>
              <a:path w="18157" h="21050" extrusionOk="0">
                <a:moveTo>
                  <a:pt x="1" y="1"/>
                </a:moveTo>
                <a:lnTo>
                  <a:pt x="1" y="21050"/>
                </a:lnTo>
                <a:lnTo>
                  <a:pt x="383" y="21050"/>
                </a:lnTo>
                <a:cubicBezTo>
                  <a:pt x="4155" y="10301"/>
                  <a:pt x="10373" y="4264"/>
                  <a:pt x="18157" y="1256"/>
                </a:cubicBezTo>
                <a:lnTo>
                  <a:pt x="181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431488" y="51823"/>
            <a:ext cx="1823638" cy="1827719"/>
          </a:xfrm>
          <a:custGeom>
            <a:avLst/>
            <a:gdLst/>
            <a:ahLst/>
            <a:cxnLst/>
            <a:rect l="l" t="t" r="r" b="b"/>
            <a:pathLst>
              <a:path w="21003" h="21050" extrusionOk="0">
                <a:moveTo>
                  <a:pt x="1" y="1"/>
                </a:moveTo>
                <a:lnTo>
                  <a:pt x="1" y="1256"/>
                </a:lnTo>
                <a:cubicBezTo>
                  <a:pt x="8981" y="4264"/>
                  <a:pt x="16153" y="10301"/>
                  <a:pt x="20506" y="21050"/>
                </a:cubicBezTo>
                <a:lnTo>
                  <a:pt x="21002" y="21050"/>
                </a:lnTo>
                <a:lnTo>
                  <a:pt x="21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15931" y="51823"/>
            <a:ext cx="1559596" cy="1827719"/>
          </a:xfrm>
          <a:custGeom>
            <a:avLst/>
            <a:gdLst/>
            <a:ahLst/>
            <a:cxnLst/>
            <a:rect l="l" t="t" r="r" b="b"/>
            <a:pathLst>
              <a:path w="17962" h="21050" extrusionOk="0">
                <a:moveTo>
                  <a:pt x="1" y="1"/>
                </a:moveTo>
                <a:lnTo>
                  <a:pt x="1" y="21050"/>
                </a:lnTo>
                <a:lnTo>
                  <a:pt x="377" y="21050"/>
                </a:lnTo>
                <a:cubicBezTo>
                  <a:pt x="4110" y="10301"/>
                  <a:pt x="10262" y="4264"/>
                  <a:pt x="17961" y="1256"/>
                </a:cubicBezTo>
                <a:lnTo>
                  <a:pt x="1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554828" y="51823"/>
            <a:ext cx="1618899" cy="1827719"/>
          </a:xfrm>
          <a:custGeom>
            <a:avLst/>
            <a:gdLst/>
            <a:ahLst/>
            <a:cxnLst/>
            <a:rect l="l" t="t" r="r" b="b"/>
            <a:pathLst>
              <a:path w="18645" h="21050" extrusionOk="0">
                <a:moveTo>
                  <a:pt x="0" y="1"/>
                </a:moveTo>
                <a:lnTo>
                  <a:pt x="0" y="1256"/>
                </a:lnTo>
                <a:cubicBezTo>
                  <a:pt x="7973" y="4264"/>
                  <a:pt x="14340" y="10301"/>
                  <a:pt x="18204" y="21050"/>
                </a:cubicBezTo>
                <a:lnTo>
                  <a:pt x="18644" y="21050"/>
                </a:lnTo>
                <a:lnTo>
                  <a:pt x="186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1922" y="51823"/>
            <a:ext cx="1770847" cy="934177"/>
          </a:xfrm>
          <a:custGeom>
            <a:avLst/>
            <a:gdLst/>
            <a:ahLst/>
            <a:cxnLst/>
            <a:rect l="l" t="t" r="r" b="b"/>
            <a:pathLst>
              <a:path w="20395" h="10759" extrusionOk="0">
                <a:moveTo>
                  <a:pt x="1" y="1"/>
                </a:moveTo>
                <a:lnTo>
                  <a:pt x="1" y="10758"/>
                </a:lnTo>
                <a:lnTo>
                  <a:pt x="430" y="10758"/>
                </a:lnTo>
                <a:cubicBezTo>
                  <a:pt x="4668" y="5265"/>
                  <a:pt x="11648" y="2180"/>
                  <a:pt x="20394" y="642"/>
                </a:cubicBezTo>
                <a:lnTo>
                  <a:pt x="2039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00917" y="51823"/>
            <a:ext cx="1579392" cy="934177"/>
          </a:xfrm>
          <a:custGeom>
            <a:avLst/>
            <a:gdLst/>
            <a:ahLst/>
            <a:cxnLst/>
            <a:rect l="l" t="t" r="r" b="b"/>
            <a:pathLst>
              <a:path w="18190" h="10759" extrusionOk="0">
                <a:moveTo>
                  <a:pt x="0" y="1"/>
                </a:moveTo>
                <a:lnTo>
                  <a:pt x="0" y="642"/>
                </a:lnTo>
                <a:cubicBezTo>
                  <a:pt x="7781" y="2180"/>
                  <a:pt x="13991" y="5265"/>
                  <a:pt x="17760" y="10758"/>
                </a:cubicBezTo>
                <a:lnTo>
                  <a:pt x="18190" y="10758"/>
                </a:lnTo>
                <a:lnTo>
                  <a:pt x="181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98734" y="51823"/>
            <a:ext cx="1576527" cy="934177"/>
          </a:xfrm>
          <a:custGeom>
            <a:avLst/>
            <a:gdLst/>
            <a:ahLst/>
            <a:cxnLst/>
            <a:rect l="l" t="t" r="r" b="b"/>
            <a:pathLst>
              <a:path w="18157" h="10759" extrusionOk="0">
                <a:moveTo>
                  <a:pt x="1" y="1"/>
                </a:moveTo>
                <a:lnTo>
                  <a:pt x="1" y="10758"/>
                </a:lnTo>
                <a:lnTo>
                  <a:pt x="383" y="10758"/>
                </a:lnTo>
                <a:cubicBezTo>
                  <a:pt x="4155" y="5265"/>
                  <a:pt x="10373" y="2180"/>
                  <a:pt x="18157" y="642"/>
                </a:cubicBezTo>
                <a:lnTo>
                  <a:pt x="1815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431228" y="51823"/>
            <a:ext cx="1751918" cy="934177"/>
          </a:xfrm>
          <a:custGeom>
            <a:avLst/>
            <a:gdLst/>
            <a:ahLst/>
            <a:cxnLst/>
            <a:rect l="l" t="t" r="r" b="b"/>
            <a:pathLst>
              <a:path w="20177" h="10759" extrusionOk="0">
                <a:moveTo>
                  <a:pt x="1" y="1"/>
                </a:moveTo>
                <a:lnTo>
                  <a:pt x="1" y="642"/>
                </a:lnTo>
                <a:cubicBezTo>
                  <a:pt x="8630" y="2180"/>
                  <a:pt x="15520" y="5265"/>
                  <a:pt x="19699" y="10758"/>
                </a:cubicBezTo>
                <a:lnTo>
                  <a:pt x="20177" y="10758"/>
                </a:lnTo>
                <a:lnTo>
                  <a:pt x="2017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163686" y="51823"/>
            <a:ext cx="1511580" cy="934177"/>
          </a:xfrm>
          <a:custGeom>
            <a:avLst/>
            <a:gdLst/>
            <a:ahLst/>
            <a:cxnLst/>
            <a:rect l="l" t="t" r="r" b="b"/>
            <a:pathLst>
              <a:path w="17409" h="10759" extrusionOk="0">
                <a:moveTo>
                  <a:pt x="0" y="1"/>
                </a:moveTo>
                <a:lnTo>
                  <a:pt x="0" y="10758"/>
                </a:lnTo>
                <a:lnTo>
                  <a:pt x="369" y="10758"/>
                </a:lnTo>
                <a:cubicBezTo>
                  <a:pt x="3984" y="5265"/>
                  <a:pt x="9946" y="2180"/>
                  <a:pt x="17409" y="642"/>
                </a:cubicBezTo>
                <a:lnTo>
                  <a:pt x="174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54828" y="51823"/>
            <a:ext cx="1618899" cy="934177"/>
          </a:xfrm>
          <a:custGeom>
            <a:avLst/>
            <a:gdLst/>
            <a:ahLst/>
            <a:cxnLst/>
            <a:rect l="l" t="t" r="r" b="b"/>
            <a:pathLst>
              <a:path w="18645" h="10759" extrusionOk="0">
                <a:moveTo>
                  <a:pt x="0" y="1"/>
                </a:moveTo>
                <a:lnTo>
                  <a:pt x="0" y="642"/>
                </a:lnTo>
                <a:cubicBezTo>
                  <a:pt x="7973" y="2180"/>
                  <a:pt x="14340" y="5265"/>
                  <a:pt x="18204" y="10758"/>
                </a:cubicBezTo>
                <a:lnTo>
                  <a:pt x="18644" y="10758"/>
                </a:lnTo>
                <a:lnTo>
                  <a:pt x="186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59065" y="1323751"/>
            <a:ext cx="456192" cy="20231"/>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98994" y="49652"/>
            <a:ext cx="4726021" cy="1313005"/>
          </a:xfrm>
          <a:custGeom>
            <a:avLst/>
            <a:gdLst/>
            <a:ahLst/>
            <a:cxnLst/>
            <a:rect l="l" t="t" r="r" b="b"/>
            <a:pathLst>
              <a:path w="54430" h="15122" extrusionOk="0">
                <a:moveTo>
                  <a:pt x="40860" y="1248"/>
                </a:moveTo>
                <a:lnTo>
                  <a:pt x="42283" y="1251"/>
                </a:lnTo>
                <a:lnTo>
                  <a:pt x="42682" y="1256"/>
                </a:lnTo>
                <a:lnTo>
                  <a:pt x="44766" y="1262"/>
                </a:lnTo>
                <a:lnTo>
                  <a:pt x="44727" y="3780"/>
                </a:lnTo>
                <a:lnTo>
                  <a:pt x="44727" y="3780"/>
                </a:lnTo>
                <a:lnTo>
                  <a:pt x="42640" y="3775"/>
                </a:lnTo>
                <a:lnTo>
                  <a:pt x="42241" y="3775"/>
                </a:lnTo>
                <a:lnTo>
                  <a:pt x="40860" y="3772"/>
                </a:lnTo>
                <a:lnTo>
                  <a:pt x="40863" y="1412"/>
                </a:lnTo>
                <a:lnTo>
                  <a:pt x="40860" y="1278"/>
                </a:lnTo>
                <a:lnTo>
                  <a:pt x="40860" y="1248"/>
                </a:lnTo>
                <a:close/>
                <a:moveTo>
                  <a:pt x="2082" y="1245"/>
                </a:moveTo>
                <a:lnTo>
                  <a:pt x="8769" y="1262"/>
                </a:lnTo>
                <a:lnTo>
                  <a:pt x="8750" y="3784"/>
                </a:lnTo>
                <a:lnTo>
                  <a:pt x="2049" y="3770"/>
                </a:lnTo>
                <a:lnTo>
                  <a:pt x="2082" y="1245"/>
                </a:lnTo>
                <a:close/>
                <a:moveTo>
                  <a:pt x="27391" y="1245"/>
                </a:moveTo>
                <a:lnTo>
                  <a:pt x="28702" y="1248"/>
                </a:lnTo>
                <a:lnTo>
                  <a:pt x="29098" y="1253"/>
                </a:lnTo>
                <a:lnTo>
                  <a:pt x="30870" y="1256"/>
                </a:lnTo>
                <a:lnTo>
                  <a:pt x="30831" y="3772"/>
                </a:lnTo>
                <a:lnTo>
                  <a:pt x="31230" y="3772"/>
                </a:lnTo>
                <a:lnTo>
                  <a:pt x="31263" y="1256"/>
                </a:lnTo>
                <a:lnTo>
                  <a:pt x="35780" y="1264"/>
                </a:lnTo>
                <a:lnTo>
                  <a:pt x="35763" y="3786"/>
                </a:lnTo>
                <a:lnTo>
                  <a:pt x="29059" y="3772"/>
                </a:lnTo>
                <a:lnTo>
                  <a:pt x="28663" y="3772"/>
                </a:lnTo>
                <a:lnTo>
                  <a:pt x="27391" y="3770"/>
                </a:lnTo>
                <a:lnTo>
                  <a:pt x="27394" y="1410"/>
                </a:lnTo>
                <a:lnTo>
                  <a:pt x="27391" y="1276"/>
                </a:lnTo>
                <a:lnTo>
                  <a:pt x="27391" y="1245"/>
                </a:lnTo>
                <a:close/>
                <a:moveTo>
                  <a:pt x="36173" y="1262"/>
                </a:moveTo>
                <a:lnTo>
                  <a:pt x="40450" y="1273"/>
                </a:lnTo>
                <a:lnTo>
                  <a:pt x="40442" y="3795"/>
                </a:lnTo>
                <a:lnTo>
                  <a:pt x="36157" y="3784"/>
                </a:lnTo>
                <a:lnTo>
                  <a:pt x="36173" y="1262"/>
                </a:lnTo>
                <a:close/>
                <a:moveTo>
                  <a:pt x="22724" y="1267"/>
                </a:moveTo>
                <a:lnTo>
                  <a:pt x="27000" y="1276"/>
                </a:lnTo>
                <a:lnTo>
                  <a:pt x="26995" y="3770"/>
                </a:lnTo>
                <a:lnTo>
                  <a:pt x="26903" y="3770"/>
                </a:lnTo>
                <a:lnTo>
                  <a:pt x="26897" y="3798"/>
                </a:lnTo>
                <a:lnTo>
                  <a:pt x="22707" y="3786"/>
                </a:lnTo>
                <a:lnTo>
                  <a:pt x="22724" y="1267"/>
                </a:lnTo>
                <a:close/>
                <a:moveTo>
                  <a:pt x="27533" y="4032"/>
                </a:moveTo>
                <a:lnTo>
                  <a:pt x="32845" y="4043"/>
                </a:lnTo>
                <a:lnTo>
                  <a:pt x="32817" y="6699"/>
                </a:lnTo>
                <a:lnTo>
                  <a:pt x="32817" y="6699"/>
                </a:lnTo>
                <a:lnTo>
                  <a:pt x="27491" y="6693"/>
                </a:lnTo>
                <a:lnTo>
                  <a:pt x="27533" y="4032"/>
                </a:lnTo>
                <a:close/>
                <a:moveTo>
                  <a:pt x="520" y="4029"/>
                </a:moveTo>
                <a:lnTo>
                  <a:pt x="5832" y="4038"/>
                </a:lnTo>
                <a:lnTo>
                  <a:pt x="5804" y="6696"/>
                </a:lnTo>
                <a:lnTo>
                  <a:pt x="5845" y="6696"/>
                </a:lnTo>
                <a:lnTo>
                  <a:pt x="5845" y="6699"/>
                </a:lnTo>
                <a:lnTo>
                  <a:pt x="478" y="6688"/>
                </a:lnTo>
                <a:lnTo>
                  <a:pt x="520" y="4029"/>
                </a:lnTo>
                <a:close/>
                <a:moveTo>
                  <a:pt x="33241" y="4046"/>
                </a:moveTo>
                <a:lnTo>
                  <a:pt x="38082" y="4057"/>
                </a:lnTo>
                <a:lnTo>
                  <a:pt x="38070" y="6713"/>
                </a:lnTo>
                <a:lnTo>
                  <a:pt x="33216" y="6702"/>
                </a:lnTo>
                <a:lnTo>
                  <a:pt x="33241" y="4046"/>
                </a:lnTo>
                <a:close/>
                <a:moveTo>
                  <a:pt x="38475" y="4051"/>
                </a:moveTo>
                <a:lnTo>
                  <a:pt x="40693" y="4054"/>
                </a:lnTo>
                <a:lnTo>
                  <a:pt x="40651" y="6688"/>
                </a:lnTo>
                <a:lnTo>
                  <a:pt x="40269" y="6693"/>
                </a:lnTo>
                <a:lnTo>
                  <a:pt x="40266" y="6713"/>
                </a:lnTo>
                <a:lnTo>
                  <a:pt x="38467" y="6710"/>
                </a:lnTo>
                <a:lnTo>
                  <a:pt x="38475" y="4051"/>
                </a:lnTo>
                <a:close/>
                <a:moveTo>
                  <a:pt x="28415" y="6953"/>
                </a:moveTo>
                <a:lnTo>
                  <a:pt x="35155" y="6964"/>
                </a:lnTo>
                <a:lnTo>
                  <a:pt x="35138" y="9196"/>
                </a:lnTo>
                <a:lnTo>
                  <a:pt x="28384" y="9185"/>
                </a:lnTo>
                <a:lnTo>
                  <a:pt x="28415" y="6953"/>
                </a:lnTo>
                <a:close/>
                <a:moveTo>
                  <a:pt x="32237" y="9461"/>
                </a:moveTo>
                <a:lnTo>
                  <a:pt x="37791" y="9469"/>
                </a:lnTo>
                <a:lnTo>
                  <a:pt x="37783" y="11626"/>
                </a:lnTo>
                <a:lnTo>
                  <a:pt x="32212" y="11620"/>
                </a:lnTo>
                <a:lnTo>
                  <a:pt x="32237" y="9461"/>
                </a:lnTo>
                <a:close/>
                <a:moveTo>
                  <a:pt x="2872" y="1"/>
                </a:moveTo>
                <a:lnTo>
                  <a:pt x="2858" y="966"/>
                </a:lnTo>
                <a:lnTo>
                  <a:pt x="68" y="960"/>
                </a:lnTo>
                <a:lnTo>
                  <a:pt x="51" y="1220"/>
                </a:lnTo>
                <a:lnTo>
                  <a:pt x="1689" y="1225"/>
                </a:lnTo>
                <a:lnTo>
                  <a:pt x="1650" y="3750"/>
                </a:lnTo>
                <a:lnTo>
                  <a:pt x="1" y="3745"/>
                </a:lnTo>
                <a:lnTo>
                  <a:pt x="1" y="4007"/>
                </a:lnTo>
                <a:lnTo>
                  <a:pt x="124" y="4007"/>
                </a:lnTo>
                <a:lnTo>
                  <a:pt x="82" y="6668"/>
                </a:lnTo>
                <a:lnTo>
                  <a:pt x="1" y="6668"/>
                </a:lnTo>
                <a:lnTo>
                  <a:pt x="1" y="6933"/>
                </a:lnTo>
                <a:lnTo>
                  <a:pt x="1005" y="6936"/>
                </a:lnTo>
                <a:lnTo>
                  <a:pt x="972" y="9168"/>
                </a:lnTo>
                <a:lnTo>
                  <a:pt x="1" y="9165"/>
                </a:lnTo>
                <a:lnTo>
                  <a:pt x="1" y="9430"/>
                </a:lnTo>
                <a:lnTo>
                  <a:pt x="4824" y="9436"/>
                </a:lnTo>
                <a:lnTo>
                  <a:pt x="4799" y="11623"/>
                </a:lnTo>
                <a:lnTo>
                  <a:pt x="1" y="11620"/>
                </a:lnTo>
                <a:lnTo>
                  <a:pt x="1" y="11888"/>
                </a:lnTo>
                <a:lnTo>
                  <a:pt x="1" y="14675"/>
                </a:lnTo>
                <a:lnTo>
                  <a:pt x="1" y="14904"/>
                </a:lnTo>
                <a:lnTo>
                  <a:pt x="2969" y="14909"/>
                </a:lnTo>
                <a:lnTo>
                  <a:pt x="2964" y="15121"/>
                </a:lnTo>
                <a:cubicBezTo>
                  <a:pt x="3003" y="15052"/>
                  <a:pt x="3042" y="14979"/>
                  <a:pt x="3081" y="14909"/>
                </a:cubicBezTo>
                <a:lnTo>
                  <a:pt x="3206" y="14678"/>
                </a:lnTo>
                <a:lnTo>
                  <a:pt x="227" y="14675"/>
                </a:lnTo>
                <a:lnTo>
                  <a:pt x="274" y="11888"/>
                </a:lnTo>
                <a:lnTo>
                  <a:pt x="4905" y="11891"/>
                </a:lnTo>
                <a:cubicBezTo>
                  <a:pt x="4967" y="11801"/>
                  <a:pt x="5025" y="11715"/>
                  <a:pt x="5089" y="11626"/>
                </a:cubicBezTo>
                <a:cubicBezTo>
                  <a:pt x="5129" y="11570"/>
                  <a:pt x="5165" y="11514"/>
                  <a:pt x="5207" y="11464"/>
                </a:cubicBezTo>
                <a:lnTo>
                  <a:pt x="5229" y="9469"/>
                </a:lnTo>
                <a:lnTo>
                  <a:pt x="6727" y="9472"/>
                </a:lnTo>
                <a:cubicBezTo>
                  <a:pt x="6802" y="9380"/>
                  <a:pt x="6878" y="9293"/>
                  <a:pt x="6950" y="9207"/>
                </a:cubicBezTo>
                <a:lnTo>
                  <a:pt x="1373" y="9199"/>
                </a:lnTo>
                <a:lnTo>
                  <a:pt x="1407" y="6967"/>
                </a:lnTo>
                <a:lnTo>
                  <a:pt x="8147" y="6978"/>
                </a:lnTo>
                <a:lnTo>
                  <a:pt x="8139" y="7896"/>
                </a:lnTo>
                <a:cubicBezTo>
                  <a:pt x="8273" y="7759"/>
                  <a:pt x="8407" y="7622"/>
                  <a:pt x="8540" y="7488"/>
                </a:cubicBezTo>
                <a:lnTo>
                  <a:pt x="8546" y="6978"/>
                </a:lnTo>
                <a:lnTo>
                  <a:pt x="9068" y="6978"/>
                </a:lnTo>
                <a:cubicBezTo>
                  <a:pt x="9163" y="6891"/>
                  <a:pt x="9255" y="6799"/>
                  <a:pt x="9355" y="6713"/>
                </a:cubicBezTo>
                <a:lnTo>
                  <a:pt x="6208" y="6707"/>
                </a:lnTo>
                <a:lnTo>
                  <a:pt x="6233" y="4049"/>
                </a:lnTo>
                <a:lnTo>
                  <a:pt x="11074" y="4060"/>
                </a:lnTo>
                <a:lnTo>
                  <a:pt x="11065" y="5262"/>
                </a:lnTo>
                <a:cubicBezTo>
                  <a:pt x="11199" y="5162"/>
                  <a:pt x="11330" y="5061"/>
                  <a:pt x="11464" y="4964"/>
                </a:cubicBezTo>
                <a:lnTo>
                  <a:pt x="11467" y="4060"/>
                </a:lnTo>
                <a:lnTo>
                  <a:pt x="12747" y="4063"/>
                </a:lnTo>
                <a:cubicBezTo>
                  <a:pt x="12881" y="3976"/>
                  <a:pt x="13015" y="3884"/>
                  <a:pt x="13152" y="3800"/>
                </a:cubicBezTo>
                <a:lnTo>
                  <a:pt x="9149" y="3795"/>
                </a:lnTo>
                <a:lnTo>
                  <a:pt x="9165" y="1273"/>
                </a:lnTo>
                <a:lnTo>
                  <a:pt x="13439" y="1284"/>
                </a:lnTo>
                <a:lnTo>
                  <a:pt x="13437" y="3627"/>
                </a:lnTo>
                <a:cubicBezTo>
                  <a:pt x="13570" y="3547"/>
                  <a:pt x="13699" y="3466"/>
                  <a:pt x="13835" y="3387"/>
                </a:cubicBezTo>
                <a:lnTo>
                  <a:pt x="13838" y="1415"/>
                </a:lnTo>
                <a:lnTo>
                  <a:pt x="13835" y="1284"/>
                </a:lnTo>
                <a:lnTo>
                  <a:pt x="13835" y="1253"/>
                </a:lnTo>
                <a:lnTo>
                  <a:pt x="15258" y="1256"/>
                </a:lnTo>
                <a:lnTo>
                  <a:pt x="15654" y="1259"/>
                </a:lnTo>
                <a:lnTo>
                  <a:pt x="17741" y="1264"/>
                </a:lnTo>
                <a:lnTo>
                  <a:pt x="17730" y="1931"/>
                </a:lnTo>
                <a:cubicBezTo>
                  <a:pt x="17861" y="1990"/>
                  <a:pt x="17992" y="2046"/>
                  <a:pt x="18123" y="2107"/>
                </a:cubicBezTo>
                <a:lnTo>
                  <a:pt x="18137" y="1264"/>
                </a:lnTo>
                <a:lnTo>
                  <a:pt x="22339" y="1276"/>
                </a:lnTo>
                <a:lnTo>
                  <a:pt x="22322" y="3798"/>
                </a:lnTo>
                <a:lnTo>
                  <a:pt x="21357" y="3795"/>
                </a:lnTo>
                <a:lnTo>
                  <a:pt x="21357" y="3795"/>
                </a:lnTo>
                <a:cubicBezTo>
                  <a:pt x="21499" y="3881"/>
                  <a:pt x="21641" y="3968"/>
                  <a:pt x="21781" y="4054"/>
                </a:cubicBezTo>
                <a:lnTo>
                  <a:pt x="24638" y="4063"/>
                </a:lnTo>
                <a:lnTo>
                  <a:pt x="24626" y="6105"/>
                </a:lnTo>
                <a:cubicBezTo>
                  <a:pt x="24760" y="6214"/>
                  <a:pt x="24891" y="6325"/>
                  <a:pt x="25025" y="6437"/>
                </a:cubicBezTo>
                <a:lnTo>
                  <a:pt x="25036" y="4063"/>
                </a:lnTo>
                <a:lnTo>
                  <a:pt x="27146" y="4065"/>
                </a:lnTo>
                <a:lnTo>
                  <a:pt x="27104" y="6699"/>
                </a:lnTo>
                <a:lnTo>
                  <a:pt x="26719" y="6699"/>
                </a:lnTo>
                <a:lnTo>
                  <a:pt x="26716" y="6718"/>
                </a:lnTo>
                <a:lnTo>
                  <a:pt x="25357" y="6716"/>
                </a:lnTo>
                <a:lnTo>
                  <a:pt x="25357" y="6716"/>
                </a:lnTo>
                <a:cubicBezTo>
                  <a:pt x="25455" y="6802"/>
                  <a:pt x="25553" y="6894"/>
                  <a:pt x="25653" y="6981"/>
                </a:cubicBezTo>
                <a:lnTo>
                  <a:pt x="27553" y="6984"/>
                </a:lnTo>
                <a:lnTo>
                  <a:pt x="27553" y="6964"/>
                </a:lnTo>
                <a:lnTo>
                  <a:pt x="28027" y="6964"/>
                </a:lnTo>
                <a:lnTo>
                  <a:pt x="27994" y="9196"/>
                </a:lnTo>
                <a:lnTo>
                  <a:pt x="27854" y="9196"/>
                </a:lnTo>
                <a:cubicBezTo>
                  <a:pt x="27929" y="9282"/>
                  <a:pt x="28008" y="9374"/>
                  <a:pt x="28086" y="9461"/>
                </a:cubicBezTo>
                <a:lnTo>
                  <a:pt x="31849" y="9464"/>
                </a:lnTo>
                <a:lnTo>
                  <a:pt x="31824" y="11623"/>
                </a:lnTo>
                <a:lnTo>
                  <a:pt x="29810" y="11620"/>
                </a:lnTo>
                <a:lnTo>
                  <a:pt x="29810" y="11620"/>
                </a:lnTo>
                <a:cubicBezTo>
                  <a:pt x="29877" y="11707"/>
                  <a:pt x="29938" y="11796"/>
                  <a:pt x="30002" y="11888"/>
                </a:cubicBezTo>
                <a:lnTo>
                  <a:pt x="35685" y="11894"/>
                </a:lnTo>
                <a:lnTo>
                  <a:pt x="35640" y="14675"/>
                </a:lnTo>
                <a:lnTo>
                  <a:pt x="36042" y="14675"/>
                </a:lnTo>
                <a:lnTo>
                  <a:pt x="36087" y="11894"/>
                </a:lnTo>
                <a:lnTo>
                  <a:pt x="38988" y="11899"/>
                </a:lnTo>
                <a:cubicBezTo>
                  <a:pt x="39058" y="11807"/>
                  <a:pt x="39128" y="11721"/>
                  <a:pt x="39197" y="11634"/>
                </a:cubicBezTo>
                <a:lnTo>
                  <a:pt x="38196" y="11634"/>
                </a:lnTo>
                <a:lnTo>
                  <a:pt x="38207" y="9475"/>
                </a:lnTo>
                <a:lnTo>
                  <a:pt x="41081" y="9478"/>
                </a:lnTo>
                <a:lnTo>
                  <a:pt x="41081" y="9461"/>
                </a:lnTo>
                <a:lnTo>
                  <a:pt x="41100" y="9461"/>
                </a:lnTo>
                <a:cubicBezTo>
                  <a:pt x="41187" y="9374"/>
                  <a:pt x="41273" y="9282"/>
                  <a:pt x="41360" y="9196"/>
                </a:cubicBezTo>
                <a:lnTo>
                  <a:pt x="40121" y="9193"/>
                </a:lnTo>
                <a:lnTo>
                  <a:pt x="40118" y="9210"/>
                </a:lnTo>
                <a:lnTo>
                  <a:pt x="35551" y="9201"/>
                </a:lnTo>
                <a:lnTo>
                  <a:pt x="35568" y="6975"/>
                </a:lnTo>
                <a:lnTo>
                  <a:pt x="41011" y="6984"/>
                </a:lnTo>
                <a:lnTo>
                  <a:pt x="41011" y="6964"/>
                </a:lnTo>
                <a:lnTo>
                  <a:pt x="41594" y="6967"/>
                </a:lnTo>
                <a:lnTo>
                  <a:pt x="41560" y="8992"/>
                </a:lnTo>
                <a:cubicBezTo>
                  <a:pt x="41697" y="8861"/>
                  <a:pt x="41831" y="8727"/>
                  <a:pt x="41965" y="8596"/>
                </a:cubicBezTo>
                <a:lnTo>
                  <a:pt x="41990" y="6967"/>
                </a:lnTo>
                <a:lnTo>
                  <a:pt x="43801" y="6970"/>
                </a:lnTo>
                <a:cubicBezTo>
                  <a:pt x="43909" y="6880"/>
                  <a:pt x="44021" y="6794"/>
                  <a:pt x="44133" y="6705"/>
                </a:cubicBezTo>
                <a:lnTo>
                  <a:pt x="41067" y="6699"/>
                </a:lnTo>
                <a:lnTo>
                  <a:pt x="41108" y="4038"/>
                </a:lnTo>
                <a:lnTo>
                  <a:pt x="46420" y="4049"/>
                </a:lnTo>
                <a:lnTo>
                  <a:pt x="46409" y="5056"/>
                </a:lnTo>
                <a:cubicBezTo>
                  <a:pt x="46540" y="4969"/>
                  <a:pt x="46674" y="4883"/>
                  <a:pt x="46811" y="4799"/>
                </a:cubicBezTo>
                <a:lnTo>
                  <a:pt x="46816" y="4049"/>
                </a:lnTo>
                <a:lnTo>
                  <a:pt x="48058" y="4051"/>
                </a:lnTo>
                <a:cubicBezTo>
                  <a:pt x="48211" y="3965"/>
                  <a:pt x="48370" y="3879"/>
                  <a:pt x="48529" y="3789"/>
                </a:cubicBezTo>
                <a:lnTo>
                  <a:pt x="44996" y="3781"/>
                </a:lnTo>
                <a:lnTo>
                  <a:pt x="45126" y="3781"/>
                </a:lnTo>
                <a:lnTo>
                  <a:pt x="45162" y="1262"/>
                </a:lnTo>
                <a:lnTo>
                  <a:pt x="49363" y="1273"/>
                </a:lnTo>
                <a:lnTo>
                  <a:pt x="49350" y="3362"/>
                </a:lnTo>
                <a:cubicBezTo>
                  <a:pt x="49481" y="3293"/>
                  <a:pt x="49615" y="3226"/>
                  <a:pt x="49746" y="3162"/>
                </a:cubicBezTo>
                <a:lnTo>
                  <a:pt x="49760" y="1276"/>
                </a:lnTo>
                <a:lnTo>
                  <a:pt x="54036" y="1287"/>
                </a:lnTo>
                <a:lnTo>
                  <a:pt x="54036" y="1527"/>
                </a:lnTo>
                <a:cubicBezTo>
                  <a:pt x="54167" y="1571"/>
                  <a:pt x="54299" y="1622"/>
                  <a:pt x="54430" y="1669"/>
                </a:cubicBezTo>
                <a:lnTo>
                  <a:pt x="54430" y="1418"/>
                </a:lnTo>
                <a:lnTo>
                  <a:pt x="54427" y="1287"/>
                </a:lnTo>
                <a:lnTo>
                  <a:pt x="54391" y="1016"/>
                </a:lnTo>
                <a:lnTo>
                  <a:pt x="52309" y="1008"/>
                </a:lnTo>
                <a:lnTo>
                  <a:pt x="52312" y="20"/>
                </a:lnTo>
                <a:lnTo>
                  <a:pt x="51919" y="20"/>
                </a:lnTo>
                <a:lnTo>
                  <a:pt x="51916" y="1005"/>
                </a:lnTo>
                <a:lnTo>
                  <a:pt x="48331" y="994"/>
                </a:lnTo>
                <a:lnTo>
                  <a:pt x="48337" y="17"/>
                </a:lnTo>
                <a:lnTo>
                  <a:pt x="47943" y="17"/>
                </a:lnTo>
                <a:lnTo>
                  <a:pt x="47932" y="994"/>
                </a:lnTo>
                <a:lnTo>
                  <a:pt x="43817" y="983"/>
                </a:lnTo>
                <a:lnTo>
                  <a:pt x="43831" y="17"/>
                </a:lnTo>
                <a:lnTo>
                  <a:pt x="43441" y="17"/>
                </a:lnTo>
                <a:lnTo>
                  <a:pt x="43427" y="983"/>
                </a:lnTo>
                <a:lnTo>
                  <a:pt x="40637" y="977"/>
                </a:lnTo>
                <a:lnTo>
                  <a:pt x="40634" y="1008"/>
                </a:lnTo>
                <a:lnTo>
                  <a:pt x="38751" y="1002"/>
                </a:lnTo>
                <a:lnTo>
                  <a:pt x="38754" y="15"/>
                </a:lnTo>
                <a:lnTo>
                  <a:pt x="38361" y="15"/>
                </a:lnTo>
                <a:lnTo>
                  <a:pt x="38358" y="997"/>
                </a:lnTo>
                <a:lnTo>
                  <a:pt x="34773" y="988"/>
                </a:lnTo>
                <a:lnTo>
                  <a:pt x="34778" y="12"/>
                </a:lnTo>
                <a:lnTo>
                  <a:pt x="34385" y="12"/>
                </a:lnTo>
                <a:lnTo>
                  <a:pt x="34379" y="988"/>
                </a:lnTo>
                <a:lnTo>
                  <a:pt x="30265" y="977"/>
                </a:lnTo>
                <a:lnTo>
                  <a:pt x="30278" y="12"/>
                </a:lnTo>
                <a:lnTo>
                  <a:pt x="29882" y="12"/>
                </a:lnTo>
                <a:lnTo>
                  <a:pt x="29868" y="977"/>
                </a:lnTo>
                <a:lnTo>
                  <a:pt x="27079" y="969"/>
                </a:lnTo>
                <a:lnTo>
                  <a:pt x="27076" y="1002"/>
                </a:lnTo>
                <a:lnTo>
                  <a:pt x="25301" y="997"/>
                </a:lnTo>
                <a:lnTo>
                  <a:pt x="25304" y="12"/>
                </a:lnTo>
                <a:lnTo>
                  <a:pt x="24911" y="12"/>
                </a:lnTo>
                <a:lnTo>
                  <a:pt x="24908" y="994"/>
                </a:lnTo>
                <a:lnTo>
                  <a:pt x="21323" y="983"/>
                </a:lnTo>
                <a:lnTo>
                  <a:pt x="21329" y="6"/>
                </a:lnTo>
                <a:lnTo>
                  <a:pt x="20935" y="6"/>
                </a:lnTo>
                <a:lnTo>
                  <a:pt x="20924" y="983"/>
                </a:lnTo>
                <a:lnTo>
                  <a:pt x="16809" y="974"/>
                </a:lnTo>
                <a:lnTo>
                  <a:pt x="16823" y="6"/>
                </a:lnTo>
                <a:lnTo>
                  <a:pt x="16433" y="6"/>
                </a:lnTo>
                <a:lnTo>
                  <a:pt x="16419" y="974"/>
                </a:lnTo>
                <a:lnTo>
                  <a:pt x="13629" y="966"/>
                </a:lnTo>
                <a:lnTo>
                  <a:pt x="13626" y="997"/>
                </a:lnTo>
                <a:lnTo>
                  <a:pt x="11743" y="991"/>
                </a:lnTo>
                <a:lnTo>
                  <a:pt x="11746" y="3"/>
                </a:lnTo>
                <a:lnTo>
                  <a:pt x="11353" y="3"/>
                </a:lnTo>
                <a:lnTo>
                  <a:pt x="11350" y="988"/>
                </a:lnTo>
                <a:lnTo>
                  <a:pt x="7765" y="977"/>
                </a:lnTo>
                <a:lnTo>
                  <a:pt x="7770" y="1"/>
                </a:lnTo>
                <a:lnTo>
                  <a:pt x="7377" y="1"/>
                </a:lnTo>
                <a:lnTo>
                  <a:pt x="7366" y="977"/>
                </a:lnTo>
                <a:lnTo>
                  <a:pt x="3251" y="966"/>
                </a:lnTo>
                <a:lnTo>
                  <a:pt x="326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29427" y="1323751"/>
            <a:ext cx="462530" cy="104974"/>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527171" y="49652"/>
            <a:ext cx="4647268" cy="1294077"/>
          </a:xfrm>
          <a:custGeom>
            <a:avLst/>
            <a:gdLst/>
            <a:ahLst/>
            <a:cxnLst/>
            <a:rect l="l" t="t" r="r" b="b"/>
            <a:pathLst>
              <a:path w="53523" h="14904" extrusionOk="0">
                <a:moveTo>
                  <a:pt x="40896" y="1242"/>
                </a:moveTo>
                <a:lnTo>
                  <a:pt x="42319" y="1245"/>
                </a:lnTo>
                <a:lnTo>
                  <a:pt x="42718" y="1248"/>
                </a:lnTo>
                <a:lnTo>
                  <a:pt x="44802" y="1256"/>
                </a:lnTo>
                <a:lnTo>
                  <a:pt x="44763" y="3772"/>
                </a:lnTo>
                <a:lnTo>
                  <a:pt x="45162" y="3772"/>
                </a:lnTo>
                <a:lnTo>
                  <a:pt x="45195" y="1256"/>
                </a:lnTo>
                <a:lnTo>
                  <a:pt x="49399" y="1264"/>
                </a:lnTo>
                <a:lnTo>
                  <a:pt x="49377" y="3784"/>
                </a:lnTo>
                <a:lnTo>
                  <a:pt x="42676" y="3770"/>
                </a:lnTo>
                <a:lnTo>
                  <a:pt x="42277" y="3770"/>
                </a:lnTo>
                <a:lnTo>
                  <a:pt x="40896" y="3767"/>
                </a:lnTo>
                <a:lnTo>
                  <a:pt x="40899" y="1407"/>
                </a:lnTo>
                <a:lnTo>
                  <a:pt x="40896" y="1273"/>
                </a:lnTo>
                <a:lnTo>
                  <a:pt x="40896" y="1242"/>
                </a:lnTo>
                <a:close/>
                <a:moveTo>
                  <a:pt x="15205" y="1248"/>
                </a:moveTo>
                <a:lnTo>
                  <a:pt x="15604" y="1253"/>
                </a:lnTo>
                <a:lnTo>
                  <a:pt x="17688" y="1259"/>
                </a:lnTo>
                <a:lnTo>
                  <a:pt x="17652" y="3778"/>
                </a:lnTo>
                <a:lnTo>
                  <a:pt x="18048" y="3778"/>
                </a:lnTo>
                <a:lnTo>
                  <a:pt x="18084" y="1259"/>
                </a:lnTo>
                <a:lnTo>
                  <a:pt x="22285" y="1270"/>
                </a:lnTo>
                <a:lnTo>
                  <a:pt x="22269" y="3792"/>
                </a:lnTo>
                <a:lnTo>
                  <a:pt x="15565" y="3775"/>
                </a:lnTo>
                <a:lnTo>
                  <a:pt x="15169" y="3775"/>
                </a:lnTo>
                <a:lnTo>
                  <a:pt x="13788" y="3772"/>
                </a:lnTo>
                <a:lnTo>
                  <a:pt x="13790" y="1412"/>
                </a:lnTo>
                <a:lnTo>
                  <a:pt x="13788" y="1281"/>
                </a:lnTo>
                <a:lnTo>
                  <a:pt x="13788" y="1248"/>
                </a:lnTo>
                <a:close/>
                <a:moveTo>
                  <a:pt x="9123" y="1267"/>
                </a:moveTo>
                <a:lnTo>
                  <a:pt x="13400" y="1276"/>
                </a:lnTo>
                <a:lnTo>
                  <a:pt x="13397" y="3795"/>
                </a:lnTo>
                <a:lnTo>
                  <a:pt x="9106" y="3786"/>
                </a:lnTo>
                <a:lnTo>
                  <a:pt x="9123" y="1267"/>
                </a:lnTo>
                <a:close/>
                <a:moveTo>
                  <a:pt x="22679" y="1262"/>
                </a:moveTo>
                <a:lnTo>
                  <a:pt x="26953" y="1273"/>
                </a:lnTo>
                <a:lnTo>
                  <a:pt x="26950" y="3767"/>
                </a:lnTo>
                <a:lnTo>
                  <a:pt x="26947" y="3795"/>
                </a:lnTo>
                <a:lnTo>
                  <a:pt x="22662" y="3784"/>
                </a:lnTo>
                <a:lnTo>
                  <a:pt x="22679" y="1262"/>
                </a:lnTo>
                <a:close/>
                <a:moveTo>
                  <a:pt x="14042" y="4032"/>
                </a:moveTo>
                <a:lnTo>
                  <a:pt x="19351" y="4043"/>
                </a:lnTo>
                <a:lnTo>
                  <a:pt x="19323" y="6699"/>
                </a:lnTo>
                <a:lnTo>
                  <a:pt x="19323" y="6699"/>
                </a:lnTo>
                <a:lnTo>
                  <a:pt x="14000" y="6693"/>
                </a:lnTo>
                <a:lnTo>
                  <a:pt x="14042" y="4032"/>
                </a:lnTo>
                <a:close/>
                <a:moveTo>
                  <a:pt x="11422" y="4051"/>
                </a:moveTo>
                <a:lnTo>
                  <a:pt x="13640" y="4057"/>
                </a:lnTo>
                <a:lnTo>
                  <a:pt x="13598" y="6688"/>
                </a:lnTo>
                <a:lnTo>
                  <a:pt x="13216" y="6688"/>
                </a:lnTo>
                <a:lnTo>
                  <a:pt x="13210" y="6710"/>
                </a:lnTo>
                <a:lnTo>
                  <a:pt x="11411" y="6707"/>
                </a:lnTo>
                <a:lnTo>
                  <a:pt x="11422" y="4051"/>
                </a:lnTo>
                <a:close/>
                <a:moveTo>
                  <a:pt x="46852" y="4046"/>
                </a:moveTo>
                <a:lnTo>
                  <a:pt x="51693" y="4051"/>
                </a:lnTo>
                <a:lnTo>
                  <a:pt x="51681" y="6710"/>
                </a:lnTo>
                <a:lnTo>
                  <a:pt x="46827" y="6702"/>
                </a:lnTo>
                <a:lnTo>
                  <a:pt x="46852" y="4046"/>
                </a:lnTo>
                <a:close/>
                <a:moveTo>
                  <a:pt x="19747" y="4046"/>
                </a:moveTo>
                <a:lnTo>
                  <a:pt x="24587" y="4057"/>
                </a:lnTo>
                <a:lnTo>
                  <a:pt x="24576" y="6713"/>
                </a:lnTo>
                <a:lnTo>
                  <a:pt x="19722" y="6702"/>
                </a:lnTo>
                <a:lnTo>
                  <a:pt x="19747" y="4046"/>
                </a:lnTo>
                <a:close/>
                <a:moveTo>
                  <a:pt x="24983" y="4051"/>
                </a:moveTo>
                <a:lnTo>
                  <a:pt x="27193" y="4054"/>
                </a:lnTo>
                <a:lnTo>
                  <a:pt x="27151" y="6688"/>
                </a:lnTo>
                <a:lnTo>
                  <a:pt x="26763" y="6693"/>
                </a:lnTo>
                <a:lnTo>
                  <a:pt x="26760" y="6713"/>
                </a:lnTo>
                <a:lnTo>
                  <a:pt x="24975" y="6710"/>
                </a:lnTo>
                <a:lnTo>
                  <a:pt x="24983" y="4051"/>
                </a:lnTo>
                <a:close/>
                <a:moveTo>
                  <a:pt x="14923" y="6953"/>
                </a:moveTo>
                <a:lnTo>
                  <a:pt x="21663" y="6964"/>
                </a:lnTo>
                <a:lnTo>
                  <a:pt x="21647" y="9196"/>
                </a:lnTo>
                <a:lnTo>
                  <a:pt x="14892" y="9185"/>
                </a:lnTo>
                <a:lnTo>
                  <a:pt x="14923" y="6953"/>
                </a:lnTo>
                <a:close/>
                <a:moveTo>
                  <a:pt x="2824" y="1"/>
                </a:moveTo>
                <a:lnTo>
                  <a:pt x="2810" y="966"/>
                </a:lnTo>
                <a:lnTo>
                  <a:pt x="20" y="960"/>
                </a:lnTo>
                <a:lnTo>
                  <a:pt x="1" y="1220"/>
                </a:lnTo>
                <a:lnTo>
                  <a:pt x="1641" y="1225"/>
                </a:lnTo>
                <a:lnTo>
                  <a:pt x="2037" y="1228"/>
                </a:lnTo>
                <a:lnTo>
                  <a:pt x="3809" y="1231"/>
                </a:lnTo>
                <a:lnTo>
                  <a:pt x="3778" y="3298"/>
                </a:lnTo>
                <a:cubicBezTo>
                  <a:pt x="3912" y="3365"/>
                  <a:pt x="4040" y="3435"/>
                  <a:pt x="4171" y="3505"/>
                </a:cubicBezTo>
                <a:lnTo>
                  <a:pt x="4205" y="1231"/>
                </a:lnTo>
                <a:lnTo>
                  <a:pt x="8719" y="1242"/>
                </a:lnTo>
                <a:lnTo>
                  <a:pt x="8702" y="3764"/>
                </a:lnTo>
                <a:lnTo>
                  <a:pt x="4637" y="3753"/>
                </a:lnTo>
                <a:lnTo>
                  <a:pt x="4637" y="3753"/>
                </a:lnTo>
                <a:cubicBezTo>
                  <a:pt x="4793" y="3839"/>
                  <a:pt x="4952" y="3926"/>
                  <a:pt x="5111" y="4015"/>
                </a:cubicBezTo>
                <a:lnTo>
                  <a:pt x="5781" y="4018"/>
                </a:lnTo>
                <a:lnTo>
                  <a:pt x="5775" y="4409"/>
                </a:lnTo>
                <a:cubicBezTo>
                  <a:pt x="5909" y="4489"/>
                  <a:pt x="6038" y="4568"/>
                  <a:pt x="6172" y="4651"/>
                </a:cubicBezTo>
                <a:lnTo>
                  <a:pt x="6177" y="4018"/>
                </a:lnTo>
                <a:lnTo>
                  <a:pt x="11017" y="4029"/>
                </a:lnTo>
                <a:lnTo>
                  <a:pt x="11006" y="6685"/>
                </a:lnTo>
                <a:lnTo>
                  <a:pt x="9053" y="6682"/>
                </a:lnTo>
                <a:lnTo>
                  <a:pt x="9053" y="6682"/>
                </a:lnTo>
                <a:cubicBezTo>
                  <a:pt x="9162" y="6769"/>
                  <a:pt x="9271" y="6861"/>
                  <a:pt x="9380" y="6947"/>
                </a:cubicBezTo>
                <a:lnTo>
                  <a:pt x="13933" y="6953"/>
                </a:lnTo>
                <a:lnTo>
                  <a:pt x="13933" y="6933"/>
                </a:lnTo>
                <a:lnTo>
                  <a:pt x="14516" y="6936"/>
                </a:lnTo>
                <a:lnTo>
                  <a:pt x="14480" y="9168"/>
                </a:lnTo>
                <a:lnTo>
                  <a:pt x="13043" y="9165"/>
                </a:lnTo>
                <a:lnTo>
                  <a:pt x="13040" y="9182"/>
                </a:lnTo>
                <a:lnTo>
                  <a:pt x="11824" y="9179"/>
                </a:lnTo>
                <a:lnTo>
                  <a:pt x="11824" y="9179"/>
                </a:lnTo>
                <a:cubicBezTo>
                  <a:pt x="11910" y="9266"/>
                  <a:pt x="11997" y="9358"/>
                  <a:pt x="12080" y="9444"/>
                </a:cubicBezTo>
                <a:lnTo>
                  <a:pt x="14000" y="9447"/>
                </a:lnTo>
                <a:lnTo>
                  <a:pt x="14000" y="9430"/>
                </a:lnTo>
                <a:lnTo>
                  <a:pt x="18329" y="9436"/>
                </a:lnTo>
                <a:lnTo>
                  <a:pt x="18307" y="11595"/>
                </a:lnTo>
                <a:lnTo>
                  <a:pt x="13958" y="11592"/>
                </a:lnTo>
                <a:lnTo>
                  <a:pt x="13958" y="11592"/>
                </a:lnTo>
                <a:cubicBezTo>
                  <a:pt x="14030" y="11679"/>
                  <a:pt x="14100" y="11771"/>
                  <a:pt x="14170" y="11860"/>
                </a:cubicBezTo>
                <a:lnTo>
                  <a:pt x="22163" y="11868"/>
                </a:lnTo>
                <a:lnTo>
                  <a:pt x="22135" y="13450"/>
                </a:lnTo>
                <a:cubicBezTo>
                  <a:pt x="22271" y="13221"/>
                  <a:pt x="22408" y="12993"/>
                  <a:pt x="22548" y="12775"/>
                </a:cubicBezTo>
                <a:lnTo>
                  <a:pt x="22562" y="11871"/>
                </a:lnTo>
                <a:lnTo>
                  <a:pt x="23133" y="11871"/>
                </a:lnTo>
                <a:cubicBezTo>
                  <a:pt x="23192" y="11779"/>
                  <a:pt x="23251" y="11693"/>
                  <a:pt x="23315" y="11606"/>
                </a:cubicBezTo>
                <a:lnTo>
                  <a:pt x="23315" y="11606"/>
                </a:lnTo>
                <a:lnTo>
                  <a:pt x="18717" y="11623"/>
                </a:lnTo>
                <a:lnTo>
                  <a:pt x="18742" y="9464"/>
                </a:lnTo>
                <a:lnTo>
                  <a:pt x="24300" y="9472"/>
                </a:lnTo>
                <a:lnTo>
                  <a:pt x="24297" y="10292"/>
                </a:lnTo>
                <a:cubicBezTo>
                  <a:pt x="24431" y="10116"/>
                  <a:pt x="24562" y="9946"/>
                  <a:pt x="24699" y="9779"/>
                </a:cubicBezTo>
                <a:lnTo>
                  <a:pt x="24701" y="9472"/>
                </a:lnTo>
                <a:lnTo>
                  <a:pt x="24952" y="9472"/>
                </a:lnTo>
                <a:cubicBezTo>
                  <a:pt x="25025" y="9386"/>
                  <a:pt x="25097" y="9293"/>
                  <a:pt x="25167" y="9207"/>
                </a:cubicBezTo>
                <a:lnTo>
                  <a:pt x="22048" y="9204"/>
                </a:lnTo>
                <a:lnTo>
                  <a:pt x="22065" y="6975"/>
                </a:lnTo>
                <a:lnTo>
                  <a:pt x="27265" y="6981"/>
                </a:lnTo>
                <a:lnTo>
                  <a:pt x="27285" y="6961"/>
                </a:lnTo>
                <a:cubicBezTo>
                  <a:pt x="27380" y="6875"/>
                  <a:pt x="27474" y="6783"/>
                  <a:pt x="27566" y="6696"/>
                </a:cubicBezTo>
                <a:lnTo>
                  <a:pt x="27552" y="6696"/>
                </a:lnTo>
                <a:lnTo>
                  <a:pt x="27594" y="4035"/>
                </a:lnTo>
                <a:lnTo>
                  <a:pt x="30939" y="4043"/>
                </a:lnTo>
                <a:cubicBezTo>
                  <a:pt x="31073" y="3954"/>
                  <a:pt x="31207" y="3865"/>
                  <a:pt x="31341" y="3781"/>
                </a:cubicBezTo>
                <a:lnTo>
                  <a:pt x="29120" y="3778"/>
                </a:lnTo>
                <a:lnTo>
                  <a:pt x="28721" y="3778"/>
                </a:lnTo>
                <a:lnTo>
                  <a:pt x="27352" y="3772"/>
                </a:lnTo>
                <a:lnTo>
                  <a:pt x="27354" y="1412"/>
                </a:lnTo>
                <a:lnTo>
                  <a:pt x="27352" y="1281"/>
                </a:lnTo>
                <a:lnTo>
                  <a:pt x="27352" y="1248"/>
                </a:lnTo>
                <a:lnTo>
                  <a:pt x="28760" y="1253"/>
                </a:lnTo>
                <a:lnTo>
                  <a:pt x="29157" y="1256"/>
                </a:lnTo>
                <a:lnTo>
                  <a:pt x="30928" y="1259"/>
                </a:lnTo>
                <a:lnTo>
                  <a:pt x="30892" y="3778"/>
                </a:lnTo>
                <a:lnTo>
                  <a:pt x="31288" y="3778"/>
                </a:lnTo>
                <a:lnTo>
                  <a:pt x="31324" y="1259"/>
                </a:lnTo>
                <a:lnTo>
                  <a:pt x="35838" y="1270"/>
                </a:lnTo>
                <a:lnTo>
                  <a:pt x="35835" y="1666"/>
                </a:lnTo>
                <a:cubicBezTo>
                  <a:pt x="35969" y="1719"/>
                  <a:pt x="36098" y="1775"/>
                  <a:pt x="36232" y="1834"/>
                </a:cubicBezTo>
                <a:lnTo>
                  <a:pt x="36234" y="1270"/>
                </a:lnTo>
                <a:lnTo>
                  <a:pt x="40508" y="1281"/>
                </a:lnTo>
                <a:lnTo>
                  <a:pt x="40505" y="3798"/>
                </a:lnTo>
                <a:lnTo>
                  <a:pt x="40012" y="3795"/>
                </a:lnTo>
                <a:lnTo>
                  <a:pt x="40430" y="4057"/>
                </a:lnTo>
                <a:lnTo>
                  <a:pt x="40757" y="4057"/>
                </a:lnTo>
                <a:lnTo>
                  <a:pt x="40754" y="4269"/>
                </a:lnTo>
                <a:cubicBezTo>
                  <a:pt x="40885" y="4356"/>
                  <a:pt x="41016" y="4448"/>
                  <a:pt x="41144" y="4534"/>
                </a:cubicBezTo>
                <a:lnTo>
                  <a:pt x="41150" y="4032"/>
                </a:lnTo>
                <a:lnTo>
                  <a:pt x="46462" y="4043"/>
                </a:lnTo>
                <a:lnTo>
                  <a:pt x="46434" y="6699"/>
                </a:lnTo>
                <a:lnTo>
                  <a:pt x="46434" y="6699"/>
                </a:lnTo>
                <a:lnTo>
                  <a:pt x="43890" y="6696"/>
                </a:lnTo>
                <a:lnTo>
                  <a:pt x="43890" y="6696"/>
                </a:lnTo>
                <a:cubicBezTo>
                  <a:pt x="43987" y="6783"/>
                  <a:pt x="44082" y="6875"/>
                  <a:pt x="44182" y="6961"/>
                </a:cubicBezTo>
                <a:lnTo>
                  <a:pt x="48772" y="6967"/>
                </a:lnTo>
                <a:lnTo>
                  <a:pt x="48752" y="9196"/>
                </a:lnTo>
                <a:lnTo>
                  <a:pt x="46353" y="9193"/>
                </a:lnTo>
                <a:lnTo>
                  <a:pt x="46353" y="9193"/>
                </a:lnTo>
                <a:cubicBezTo>
                  <a:pt x="46431" y="9280"/>
                  <a:pt x="46506" y="9372"/>
                  <a:pt x="46584" y="9458"/>
                </a:cubicBezTo>
                <a:lnTo>
                  <a:pt x="51405" y="9464"/>
                </a:lnTo>
                <a:lnTo>
                  <a:pt x="51397" y="11623"/>
                </a:lnTo>
                <a:lnTo>
                  <a:pt x="48261" y="11620"/>
                </a:lnTo>
                <a:lnTo>
                  <a:pt x="48261" y="11620"/>
                </a:lnTo>
                <a:cubicBezTo>
                  <a:pt x="48322" y="11707"/>
                  <a:pt x="48387" y="11799"/>
                  <a:pt x="48448" y="11888"/>
                </a:cubicBezTo>
                <a:lnTo>
                  <a:pt x="49282" y="11888"/>
                </a:lnTo>
                <a:lnTo>
                  <a:pt x="49263" y="13118"/>
                </a:lnTo>
                <a:cubicBezTo>
                  <a:pt x="49394" y="13327"/>
                  <a:pt x="49522" y="13542"/>
                  <a:pt x="49653" y="13754"/>
                </a:cubicBezTo>
                <a:lnTo>
                  <a:pt x="49684" y="11888"/>
                </a:lnTo>
                <a:lnTo>
                  <a:pt x="52758" y="11891"/>
                </a:lnTo>
                <a:lnTo>
                  <a:pt x="52750" y="14675"/>
                </a:lnTo>
                <a:lnTo>
                  <a:pt x="50186" y="14672"/>
                </a:lnTo>
                <a:lnTo>
                  <a:pt x="50186" y="14672"/>
                </a:lnTo>
                <a:cubicBezTo>
                  <a:pt x="50228" y="14747"/>
                  <a:pt x="50273" y="14826"/>
                  <a:pt x="50314" y="14901"/>
                </a:cubicBezTo>
                <a:lnTo>
                  <a:pt x="51082" y="14901"/>
                </a:lnTo>
                <a:lnTo>
                  <a:pt x="53517" y="14904"/>
                </a:lnTo>
                <a:lnTo>
                  <a:pt x="53517" y="14672"/>
                </a:lnTo>
                <a:lnTo>
                  <a:pt x="53154" y="14672"/>
                </a:lnTo>
                <a:lnTo>
                  <a:pt x="53160" y="11888"/>
                </a:lnTo>
                <a:lnTo>
                  <a:pt x="53517" y="11888"/>
                </a:lnTo>
                <a:lnTo>
                  <a:pt x="53517" y="11623"/>
                </a:lnTo>
                <a:lnTo>
                  <a:pt x="51796" y="11620"/>
                </a:lnTo>
                <a:lnTo>
                  <a:pt x="51807" y="9461"/>
                </a:lnTo>
                <a:lnTo>
                  <a:pt x="53520" y="9464"/>
                </a:lnTo>
                <a:lnTo>
                  <a:pt x="53520" y="9199"/>
                </a:lnTo>
                <a:lnTo>
                  <a:pt x="49157" y="9193"/>
                </a:lnTo>
                <a:lnTo>
                  <a:pt x="49173" y="6964"/>
                </a:lnTo>
                <a:lnTo>
                  <a:pt x="53523" y="6972"/>
                </a:lnTo>
                <a:lnTo>
                  <a:pt x="53523" y="6707"/>
                </a:lnTo>
                <a:lnTo>
                  <a:pt x="52086" y="6702"/>
                </a:lnTo>
                <a:lnTo>
                  <a:pt x="52097" y="4046"/>
                </a:lnTo>
                <a:lnTo>
                  <a:pt x="53523" y="4049"/>
                </a:lnTo>
                <a:lnTo>
                  <a:pt x="53523" y="3786"/>
                </a:lnTo>
                <a:lnTo>
                  <a:pt x="49782" y="3781"/>
                </a:lnTo>
                <a:lnTo>
                  <a:pt x="49798" y="1259"/>
                </a:lnTo>
                <a:lnTo>
                  <a:pt x="53517" y="1273"/>
                </a:lnTo>
                <a:lnTo>
                  <a:pt x="53517" y="1011"/>
                </a:lnTo>
                <a:lnTo>
                  <a:pt x="52365" y="1008"/>
                </a:lnTo>
                <a:lnTo>
                  <a:pt x="52370" y="20"/>
                </a:lnTo>
                <a:lnTo>
                  <a:pt x="51974" y="20"/>
                </a:lnTo>
                <a:lnTo>
                  <a:pt x="51972" y="1005"/>
                </a:lnTo>
                <a:lnTo>
                  <a:pt x="48387" y="994"/>
                </a:lnTo>
                <a:lnTo>
                  <a:pt x="48392" y="17"/>
                </a:lnTo>
                <a:lnTo>
                  <a:pt x="47999" y="17"/>
                </a:lnTo>
                <a:lnTo>
                  <a:pt x="47988" y="994"/>
                </a:lnTo>
                <a:lnTo>
                  <a:pt x="43873" y="983"/>
                </a:lnTo>
                <a:lnTo>
                  <a:pt x="43887" y="17"/>
                </a:lnTo>
                <a:lnTo>
                  <a:pt x="43493" y="17"/>
                </a:lnTo>
                <a:lnTo>
                  <a:pt x="43479" y="983"/>
                </a:lnTo>
                <a:lnTo>
                  <a:pt x="40690" y="977"/>
                </a:lnTo>
                <a:lnTo>
                  <a:pt x="40687" y="1008"/>
                </a:lnTo>
                <a:lnTo>
                  <a:pt x="38804" y="1002"/>
                </a:lnTo>
                <a:lnTo>
                  <a:pt x="38807" y="15"/>
                </a:lnTo>
                <a:lnTo>
                  <a:pt x="38413" y="15"/>
                </a:lnTo>
                <a:lnTo>
                  <a:pt x="38410" y="997"/>
                </a:lnTo>
                <a:lnTo>
                  <a:pt x="34825" y="988"/>
                </a:lnTo>
                <a:lnTo>
                  <a:pt x="34831" y="12"/>
                </a:lnTo>
                <a:lnTo>
                  <a:pt x="34438" y="12"/>
                </a:lnTo>
                <a:lnTo>
                  <a:pt x="34427" y="988"/>
                </a:lnTo>
                <a:lnTo>
                  <a:pt x="30312" y="977"/>
                </a:lnTo>
                <a:lnTo>
                  <a:pt x="30326" y="12"/>
                </a:lnTo>
                <a:lnTo>
                  <a:pt x="29932" y="12"/>
                </a:lnTo>
                <a:lnTo>
                  <a:pt x="29918" y="977"/>
                </a:lnTo>
                <a:lnTo>
                  <a:pt x="27128" y="969"/>
                </a:lnTo>
                <a:lnTo>
                  <a:pt x="27126" y="1002"/>
                </a:lnTo>
                <a:lnTo>
                  <a:pt x="25251" y="997"/>
                </a:lnTo>
                <a:lnTo>
                  <a:pt x="25256" y="12"/>
                </a:lnTo>
                <a:lnTo>
                  <a:pt x="24860" y="12"/>
                </a:lnTo>
                <a:lnTo>
                  <a:pt x="24858" y="994"/>
                </a:lnTo>
                <a:lnTo>
                  <a:pt x="21273" y="983"/>
                </a:lnTo>
                <a:lnTo>
                  <a:pt x="21281" y="6"/>
                </a:lnTo>
                <a:lnTo>
                  <a:pt x="20885" y="6"/>
                </a:lnTo>
                <a:lnTo>
                  <a:pt x="20877" y="983"/>
                </a:lnTo>
                <a:lnTo>
                  <a:pt x="16762" y="974"/>
                </a:lnTo>
                <a:lnTo>
                  <a:pt x="16776" y="6"/>
                </a:lnTo>
                <a:lnTo>
                  <a:pt x="16382" y="6"/>
                </a:lnTo>
                <a:lnTo>
                  <a:pt x="16368" y="974"/>
                </a:lnTo>
                <a:lnTo>
                  <a:pt x="13578" y="966"/>
                </a:lnTo>
                <a:lnTo>
                  <a:pt x="13573" y="997"/>
                </a:lnTo>
                <a:lnTo>
                  <a:pt x="11690" y="991"/>
                </a:lnTo>
                <a:lnTo>
                  <a:pt x="11695" y="3"/>
                </a:lnTo>
                <a:lnTo>
                  <a:pt x="11299" y="3"/>
                </a:lnTo>
                <a:lnTo>
                  <a:pt x="11296" y="988"/>
                </a:lnTo>
                <a:lnTo>
                  <a:pt x="7711" y="977"/>
                </a:lnTo>
                <a:lnTo>
                  <a:pt x="7720" y="1"/>
                </a:lnTo>
                <a:lnTo>
                  <a:pt x="7324" y="1"/>
                </a:lnTo>
                <a:lnTo>
                  <a:pt x="7318" y="977"/>
                </a:lnTo>
                <a:lnTo>
                  <a:pt x="3203" y="966"/>
                </a:lnTo>
                <a:lnTo>
                  <a:pt x="32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957038" y="4143544"/>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98734" y="4281859"/>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067377" y="4281859"/>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907894" y="232336"/>
            <a:ext cx="57740" cy="5748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341942" y="230339"/>
            <a:ext cx="57480" cy="57740"/>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938891" y="250743"/>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894088" y="256735"/>
            <a:ext cx="513845" cy="852125"/>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918052" y="259426"/>
            <a:ext cx="465395" cy="806541"/>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109680" y="277139"/>
            <a:ext cx="245201" cy="248587"/>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918573" y="391490"/>
            <a:ext cx="465656" cy="674129"/>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921960" y="230600"/>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922133" y="239109"/>
            <a:ext cx="462530" cy="22575"/>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907894" y="217055"/>
            <a:ext cx="57740" cy="57740"/>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342202" y="217055"/>
            <a:ext cx="57480" cy="57740"/>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505319" y="232336"/>
            <a:ext cx="57480" cy="5748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939106" y="230339"/>
            <a:ext cx="57740" cy="57740"/>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536055" y="250743"/>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491253" y="256735"/>
            <a:ext cx="514106" cy="852125"/>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15217" y="259426"/>
            <a:ext cx="465395" cy="806541"/>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706584" y="277139"/>
            <a:ext cx="245461" cy="248587"/>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515477" y="391490"/>
            <a:ext cx="465916" cy="674129"/>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519124" y="230600"/>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19558" y="239109"/>
            <a:ext cx="462270" cy="22575"/>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505058" y="216794"/>
            <a:ext cx="57480" cy="5748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939106" y="217055"/>
            <a:ext cx="57740" cy="57740"/>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966307" y="1681735"/>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105851" y="475481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34618" y="-927463"/>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143207" y="443790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8962383" y="519970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8968787" y="541410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00785" y="114182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2"/>
          <p:cNvGrpSpPr/>
          <p:nvPr/>
        </p:nvGrpSpPr>
        <p:grpSpPr>
          <a:xfrm>
            <a:off x="-555271" y="-351066"/>
            <a:ext cx="10075046" cy="5124029"/>
            <a:chOff x="1153438" y="2114550"/>
            <a:chExt cx="4837725" cy="2460400"/>
          </a:xfrm>
        </p:grpSpPr>
        <p:sp>
          <p:nvSpPr>
            <p:cNvPr id="356" name="Google Shape;356;p2"/>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5" name="Google Shape;415;p2"/>
          <p:cNvPicPr preferRelativeResize="0"/>
          <p:nvPr/>
        </p:nvPicPr>
        <p:blipFill>
          <a:blip r:embed="rId2">
            <a:alphaModFix amt="10000"/>
          </a:blip>
          <a:stretch>
            <a:fillRect/>
          </a:stretch>
        </p:blipFill>
        <p:spPr>
          <a:xfrm>
            <a:off x="-557145" y="-361586"/>
            <a:ext cx="9316685" cy="5486299"/>
          </a:xfrm>
          <a:prstGeom prst="rect">
            <a:avLst/>
          </a:prstGeom>
          <a:noFill/>
          <a:ln>
            <a:noFill/>
          </a:ln>
        </p:spPr>
      </p:pic>
      <p:sp>
        <p:nvSpPr>
          <p:cNvPr id="417" name="Google Shape;417;p2"/>
          <p:cNvSpPr txBox="1">
            <a:spLocks noGrp="1"/>
          </p:cNvSpPr>
          <p:nvPr>
            <p:ph type="ctrTitle"/>
          </p:nvPr>
        </p:nvSpPr>
        <p:spPr>
          <a:xfrm>
            <a:off x="1431200" y="1470713"/>
            <a:ext cx="6281700" cy="1775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55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SECTION_HEADER_1_1_2">
    <p:spTree>
      <p:nvGrpSpPr>
        <p:cNvPr id="1" name="Shape 8576"/>
        <p:cNvGrpSpPr/>
        <p:nvPr/>
      </p:nvGrpSpPr>
      <p:grpSpPr>
        <a:xfrm>
          <a:off x="0" y="0"/>
          <a:ext cx="0" cy="0"/>
          <a:chOff x="0" y="0"/>
          <a:chExt cx="0" cy="0"/>
        </a:xfrm>
      </p:grpSpPr>
      <p:grpSp>
        <p:nvGrpSpPr>
          <p:cNvPr id="8577" name="Google Shape;8577;p37"/>
          <p:cNvGrpSpPr/>
          <p:nvPr/>
        </p:nvGrpSpPr>
        <p:grpSpPr>
          <a:xfrm>
            <a:off x="-458913" y="-556726"/>
            <a:ext cx="10075901" cy="6045393"/>
            <a:chOff x="-458913" y="-556726"/>
            <a:chExt cx="10075901" cy="6045393"/>
          </a:xfrm>
        </p:grpSpPr>
        <p:grpSp>
          <p:nvGrpSpPr>
            <p:cNvPr id="8578" name="Google Shape;8578;p37"/>
            <p:cNvGrpSpPr/>
            <p:nvPr/>
          </p:nvGrpSpPr>
          <p:grpSpPr>
            <a:xfrm>
              <a:off x="-36152" y="155421"/>
              <a:ext cx="9373434" cy="4411853"/>
              <a:chOff x="-36152" y="155421"/>
              <a:chExt cx="9373434" cy="4411853"/>
            </a:xfrm>
          </p:grpSpPr>
          <p:sp>
            <p:nvSpPr>
              <p:cNvPr id="8579" name="Google Shape;8579;p37"/>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37"/>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37"/>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37"/>
              <p:cNvSpPr/>
              <p:nvPr/>
            </p:nvSpPr>
            <p:spPr>
              <a:xfrm>
                <a:off x="807111" y="1692606"/>
                <a:ext cx="213943" cy="177910"/>
              </a:xfrm>
              <a:custGeom>
                <a:avLst/>
                <a:gdLst/>
                <a:ahLst/>
                <a:cxnLst/>
                <a:rect l="l" t="t" r="r" b="b"/>
                <a:pathLst>
                  <a:path w="2464" h="2049" extrusionOk="0">
                    <a:moveTo>
                      <a:pt x="525" y="1"/>
                    </a:moveTo>
                    <a:cubicBezTo>
                      <a:pt x="234" y="1"/>
                      <a:pt x="0" y="235"/>
                      <a:pt x="0" y="525"/>
                    </a:cubicBezTo>
                    <a:lnTo>
                      <a:pt x="0" y="1524"/>
                    </a:lnTo>
                    <a:cubicBezTo>
                      <a:pt x="0" y="1814"/>
                      <a:pt x="234"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37"/>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37"/>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37"/>
              <p:cNvSpPr/>
              <p:nvPr/>
            </p:nvSpPr>
            <p:spPr>
              <a:xfrm>
                <a:off x="1744235" y="980451"/>
                <a:ext cx="214030" cy="177910"/>
              </a:xfrm>
              <a:custGeom>
                <a:avLst/>
                <a:gdLst/>
                <a:ahLst/>
                <a:cxnLst/>
                <a:rect l="l" t="t" r="r" b="b"/>
                <a:pathLst>
                  <a:path w="2465" h="2049" extrusionOk="0">
                    <a:moveTo>
                      <a:pt x="525" y="1"/>
                    </a:moveTo>
                    <a:cubicBezTo>
                      <a:pt x="235" y="1"/>
                      <a:pt x="1" y="235"/>
                      <a:pt x="1" y="525"/>
                    </a:cubicBezTo>
                    <a:lnTo>
                      <a:pt x="1" y="1524"/>
                    </a:lnTo>
                    <a:cubicBezTo>
                      <a:pt x="1" y="1814"/>
                      <a:pt x="235" y="2048"/>
                      <a:pt x="525" y="2048"/>
                    </a:cubicBezTo>
                    <a:lnTo>
                      <a:pt x="1940" y="2048"/>
                    </a:lnTo>
                    <a:cubicBezTo>
                      <a:pt x="2230" y="2048"/>
                      <a:pt x="2464" y="1814"/>
                      <a:pt x="2464" y="1524"/>
                    </a:cubicBezTo>
                    <a:lnTo>
                      <a:pt x="2464" y="525"/>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37"/>
              <p:cNvSpPr/>
              <p:nvPr/>
            </p:nvSpPr>
            <p:spPr>
              <a:xfrm>
                <a:off x="3286021" y="1204812"/>
                <a:ext cx="214030" cy="177823"/>
              </a:xfrm>
              <a:custGeom>
                <a:avLst/>
                <a:gdLst/>
                <a:ahLst/>
                <a:cxnLst/>
                <a:rect l="l" t="t" r="r" b="b"/>
                <a:pathLst>
                  <a:path w="2465" h="2048" extrusionOk="0">
                    <a:moveTo>
                      <a:pt x="525" y="0"/>
                    </a:moveTo>
                    <a:cubicBezTo>
                      <a:pt x="235" y="0"/>
                      <a:pt x="1" y="234"/>
                      <a:pt x="1" y="525"/>
                    </a:cubicBezTo>
                    <a:lnTo>
                      <a:pt x="1" y="1526"/>
                    </a:lnTo>
                    <a:cubicBezTo>
                      <a:pt x="1" y="1813"/>
                      <a:pt x="235" y="2048"/>
                      <a:pt x="525" y="2048"/>
                    </a:cubicBezTo>
                    <a:lnTo>
                      <a:pt x="1940" y="2048"/>
                    </a:lnTo>
                    <a:cubicBezTo>
                      <a:pt x="2230" y="2048"/>
                      <a:pt x="2464" y="1813"/>
                      <a:pt x="2464" y="1526"/>
                    </a:cubicBezTo>
                    <a:lnTo>
                      <a:pt x="2464" y="525"/>
                    </a:lnTo>
                    <a:cubicBezTo>
                      <a:pt x="2464" y="234"/>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37"/>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37"/>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37"/>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37"/>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37"/>
              <p:cNvSpPr/>
              <p:nvPr/>
            </p:nvSpPr>
            <p:spPr>
              <a:xfrm>
                <a:off x="1901999" y="1223653"/>
                <a:ext cx="451069" cy="375355"/>
              </a:xfrm>
              <a:custGeom>
                <a:avLst/>
                <a:gdLst/>
                <a:ahLst/>
                <a:cxnLst/>
                <a:rect l="l" t="t" r="r" b="b"/>
                <a:pathLst>
                  <a:path w="5195" h="4323" extrusionOk="0">
                    <a:moveTo>
                      <a:pt x="524" y="1"/>
                    </a:moveTo>
                    <a:cubicBezTo>
                      <a:pt x="234" y="1"/>
                      <a:pt x="0" y="235"/>
                      <a:pt x="0" y="522"/>
                    </a:cubicBezTo>
                    <a:lnTo>
                      <a:pt x="0" y="3798"/>
                    </a:lnTo>
                    <a:cubicBezTo>
                      <a:pt x="0" y="4088"/>
                      <a:pt x="234" y="4322"/>
                      <a:pt x="524" y="4322"/>
                    </a:cubicBezTo>
                    <a:lnTo>
                      <a:pt x="4670" y="4322"/>
                    </a:lnTo>
                    <a:cubicBezTo>
                      <a:pt x="4960" y="4322"/>
                      <a:pt x="5195" y="4088"/>
                      <a:pt x="5195" y="3798"/>
                    </a:cubicBezTo>
                    <a:lnTo>
                      <a:pt x="5195" y="522"/>
                    </a:lnTo>
                    <a:cubicBezTo>
                      <a:pt x="5195" y="238"/>
                      <a:pt x="4960"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37"/>
              <p:cNvSpPr/>
              <p:nvPr/>
            </p:nvSpPr>
            <p:spPr>
              <a:xfrm>
                <a:off x="878570" y="2217996"/>
                <a:ext cx="344532" cy="286444"/>
              </a:xfrm>
              <a:custGeom>
                <a:avLst/>
                <a:gdLst/>
                <a:ahLst/>
                <a:cxnLst/>
                <a:rect l="l" t="t" r="r" b="b"/>
                <a:pathLst>
                  <a:path w="3968" h="3299" extrusionOk="0">
                    <a:moveTo>
                      <a:pt x="525" y="1"/>
                    </a:moveTo>
                    <a:cubicBezTo>
                      <a:pt x="234" y="1"/>
                      <a:pt x="0" y="235"/>
                      <a:pt x="0" y="522"/>
                    </a:cubicBezTo>
                    <a:lnTo>
                      <a:pt x="0" y="2777"/>
                    </a:lnTo>
                    <a:cubicBezTo>
                      <a:pt x="0" y="3067"/>
                      <a:pt x="234" y="3298"/>
                      <a:pt x="525" y="3298"/>
                    </a:cubicBezTo>
                    <a:lnTo>
                      <a:pt x="3443" y="3298"/>
                    </a:lnTo>
                    <a:cubicBezTo>
                      <a:pt x="3733" y="3298"/>
                      <a:pt x="3967" y="3067"/>
                      <a:pt x="3967" y="2777"/>
                    </a:cubicBezTo>
                    <a:lnTo>
                      <a:pt x="3967" y="522"/>
                    </a:lnTo>
                    <a:cubicBezTo>
                      <a:pt x="3967" y="235"/>
                      <a:pt x="3730"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37"/>
              <p:cNvSpPr/>
              <p:nvPr/>
            </p:nvSpPr>
            <p:spPr>
              <a:xfrm>
                <a:off x="801989" y="753051"/>
                <a:ext cx="450895" cy="375268"/>
              </a:xfrm>
              <a:custGeom>
                <a:avLst/>
                <a:gdLst/>
                <a:ahLst/>
                <a:cxnLst/>
                <a:rect l="l" t="t" r="r" b="b"/>
                <a:pathLst>
                  <a:path w="5193" h="4322" extrusionOk="0">
                    <a:moveTo>
                      <a:pt x="525" y="0"/>
                    </a:moveTo>
                    <a:cubicBezTo>
                      <a:pt x="235" y="0"/>
                      <a:pt x="1" y="234"/>
                      <a:pt x="1" y="525"/>
                    </a:cubicBezTo>
                    <a:lnTo>
                      <a:pt x="1" y="3800"/>
                    </a:lnTo>
                    <a:cubicBezTo>
                      <a:pt x="1" y="4087"/>
                      <a:pt x="235" y="4321"/>
                      <a:pt x="525" y="4321"/>
                    </a:cubicBezTo>
                    <a:lnTo>
                      <a:pt x="4671" y="4321"/>
                    </a:lnTo>
                    <a:cubicBezTo>
                      <a:pt x="4961" y="4321"/>
                      <a:pt x="5192" y="4087"/>
                      <a:pt x="5192" y="3800"/>
                    </a:cubicBezTo>
                    <a:lnTo>
                      <a:pt x="5192" y="525"/>
                    </a:lnTo>
                    <a:cubicBezTo>
                      <a:pt x="5192" y="234"/>
                      <a:pt x="4961"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37"/>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37"/>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37"/>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37"/>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37"/>
              <p:cNvSpPr/>
              <p:nvPr/>
            </p:nvSpPr>
            <p:spPr>
              <a:xfrm>
                <a:off x="1169961" y="1703025"/>
                <a:ext cx="175652" cy="123642"/>
              </a:xfrm>
              <a:custGeom>
                <a:avLst/>
                <a:gdLst/>
                <a:ahLst/>
                <a:cxnLst/>
                <a:rect l="l" t="t" r="r" b="b"/>
                <a:pathLst>
                  <a:path w="2023" h="1424" extrusionOk="0">
                    <a:moveTo>
                      <a:pt x="522" y="1"/>
                    </a:moveTo>
                    <a:cubicBezTo>
                      <a:pt x="235" y="1"/>
                      <a:pt x="0" y="232"/>
                      <a:pt x="0" y="522"/>
                    </a:cubicBezTo>
                    <a:lnTo>
                      <a:pt x="0" y="899"/>
                    </a:lnTo>
                    <a:cubicBezTo>
                      <a:pt x="0" y="1189"/>
                      <a:pt x="235" y="1423"/>
                      <a:pt x="522" y="1423"/>
                    </a:cubicBezTo>
                    <a:lnTo>
                      <a:pt x="1498" y="1423"/>
                    </a:lnTo>
                    <a:cubicBezTo>
                      <a:pt x="1789" y="1423"/>
                      <a:pt x="2023" y="1189"/>
                      <a:pt x="2023" y="899"/>
                    </a:cubicBezTo>
                    <a:lnTo>
                      <a:pt x="2023" y="522"/>
                    </a:lnTo>
                    <a:cubicBezTo>
                      <a:pt x="2023" y="238"/>
                      <a:pt x="1789"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37"/>
              <p:cNvSpPr/>
              <p:nvPr/>
            </p:nvSpPr>
            <p:spPr>
              <a:xfrm>
                <a:off x="1020966" y="2416656"/>
                <a:ext cx="175913" cy="123642"/>
              </a:xfrm>
              <a:custGeom>
                <a:avLst/>
                <a:gdLst/>
                <a:ahLst/>
                <a:cxnLst/>
                <a:rect l="l" t="t" r="r" b="b"/>
                <a:pathLst>
                  <a:path w="2026" h="1424" extrusionOk="0">
                    <a:moveTo>
                      <a:pt x="522" y="0"/>
                    </a:moveTo>
                    <a:cubicBezTo>
                      <a:pt x="235" y="0"/>
                      <a:pt x="1" y="232"/>
                      <a:pt x="1" y="522"/>
                    </a:cubicBezTo>
                    <a:lnTo>
                      <a:pt x="1" y="899"/>
                    </a:lnTo>
                    <a:cubicBezTo>
                      <a:pt x="1" y="1189"/>
                      <a:pt x="235" y="1423"/>
                      <a:pt x="522" y="1423"/>
                    </a:cubicBezTo>
                    <a:lnTo>
                      <a:pt x="1499" y="1423"/>
                    </a:lnTo>
                    <a:cubicBezTo>
                      <a:pt x="1789" y="1423"/>
                      <a:pt x="2023" y="1189"/>
                      <a:pt x="2023" y="899"/>
                    </a:cubicBezTo>
                    <a:lnTo>
                      <a:pt x="2023" y="522"/>
                    </a:lnTo>
                    <a:cubicBezTo>
                      <a:pt x="2026" y="237"/>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37"/>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37"/>
              <p:cNvSpPr/>
              <p:nvPr/>
            </p:nvSpPr>
            <p:spPr>
              <a:xfrm>
                <a:off x="3571682" y="1016311"/>
                <a:ext cx="175652" cy="123642"/>
              </a:xfrm>
              <a:custGeom>
                <a:avLst/>
                <a:gdLst/>
                <a:ahLst/>
                <a:cxnLst/>
                <a:rect l="l" t="t" r="r" b="b"/>
                <a:pathLst>
                  <a:path w="2023" h="1424" extrusionOk="0">
                    <a:moveTo>
                      <a:pt x="522" y="1"/>
                    </a:moveTo>
                    <a:cubicBezTo>
                      <a:pt x="234" y="1"/>
                      <a:pt x="0" y="232"/>
                      <a:pt x="0" y="522"/>
                    </a:cubicBezTo>
                    <a:lnTo>
                      <a:pt x="0" y="899"/>
                    </a:lnTo>
                    <a:cubicBezTo>
                      <a:pt x="0" y="1189"/>
                      <a:pt x="234" y="1423"/>
                      <a:pt x="522" y="1423"/>
                    </a:cubicBezTo>
                    <a:lnTo>
                      <a:pt x="1498" y="1423"/>
                    </a:lnTo>
                    <a:cubicBezTo>
                      <a:pt x="1788" y="1423"/>
                      <a:pt x="2023" y="1189"/>
                      <a:pt x="2023" y="899"/>
                    </a:cubicBezTo>
                    <a:lnTo>
                      <a:pt x="2023" y="522"/>
                    </a:lnTo>
                    <a:cubicBezTo>
                      <a:pt x="2023" y="232"/>
                      <a:pt x="1786"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37"/>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37"/>
              <p:cNvSpPr/>
              <p:nvPr/>
            </p:nvSpPr>
            <p:spPr>
              <a:xfrm>
                <a:off x="2813683" y="1065020"/>
                <a:ext cx="175739" cy="123642"/>
              </a:xfrm>
              <a:custGeom>
                <a:avLst/>
                <a:gdLst/>
                <a:ahLst/>
                <a:cxnLst/>
                <a:rect l="l" t="t" r="r" b="b"/>
                <a:pathLst>
                  <a:path w="2024" h="1424" extrusionOk="0">
                    <a:moveTo>
                      <a:pt x="522" y="0"/>
                    </a:moveTo>
                    <a:cubicBezTo>
                      <a:pt x="235" y="0"/>
                      <a:pt x="1" y="235"/>
                      <a:pt x="1" y="522"/>
                    </a:cubicBezTo>
                    <a:lnTo>
                      <a:pt x="1" y="899"/>
                    </a:lnTo>
                    <a:cubicBezTo>
                      <a:pt x="1" y="1189"/>
                      <a:pt x="235" y="1423"/>
                      <a:pt x="522" y="1423"/>
                    </a:cubicBezTo>
                    <a:lnTo>
                      <a:pt x="1499" y="1423"/>
                    </a:lnTo>
                    <a:cubicBezTo>
                      <a:pt x="1789" y="1423"/>
                      <a:pt x="2023" y="1189"/>
                      <a:pt x="2023" y="899"/>
                    </a:cubicBezTo>
                    <a:lnTo>
                      <a:pt x="2023" y="522"/>
                    </a:lnTo>
                    <a:cubicBezTo>
                      <a:pt x="2023" y="235"/>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37"/>
              <p:cNvSpPr/>
              <p:nvPr/>
            </p:nvSpPr>
            <p:spPr>
              <a:xfrm>
                <a:off x="1455014" y="1253695"/>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37"/>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37"/>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37"/>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37"/>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37"/>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37"/>
              <p:cNvSpPr/>
              <p:nvPr/>
            </p:nvSpPr>
            <p:spPr>
              <a:xfrm>
                <a:off x="7608354" y="1820502"/>
                <a:ext cx="213769" cy="177649"/>
              </a:xfrm>
              <a:custGeom>
                <a:avLst/>
                <a:gdLst/>
                <a:ahLst/>
                <a:cxnLst/>
                <a:rect l="l" t="t" r="r" b="b"/>
                <a:pathLst>
                  <a:path w="2462" h="2046" extrusionOk="0">
                    <a:moveTo>
                      <a:pt x="523" y="1"/>
                    </a:moveTo>
                    <a:cubicBezTo>
                      <a:pt x="235" y="1"/>
                      <a:pt x="1" y="232"/>
                      <a:pt x="1" y="522"/>
                    </a:cubicBezTo>
                    <a:lnTo>
                      <a:pt x="1" y="1524"/>
                    </a:lnTo>
                    <a:cubicBezTo>
                      <a:pt x="1" y="1814"/>
                      <a:pt x="235" y="2046"/>
                      <a:pt x="523" y="2046"/>
                    </a:cubicBezTo>
                    <a:lnTo>
                      <a:pt x="1940" y="2046"/>
                    </a:lnTo>
                    <a:cubicBezTo>
                      <a:pt x="2230" y="2046"/>
                      <a:pt x="2462" y="1814"/>
                      <a:pt x="2462" y="1524"/>
                    </a:cubicBezTo>
                    <a:lnTo>
                      <a:pt x="2462" y="522"/>
                    </a:lnTo>
                    <a:cubicBezTo>
                      <a:pt x="2462"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37"/>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37"/>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37"/>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37"/>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37"/>
              <p:cNvSpPr/>
              <p:nvPr/>
            </p:nvSpPr>
            <p:spPr>
              <a:xfrm>
                <a:off x="7338583" y="1219052"/>
                <a:ext cx="450808" cy="375355"/>
              </a:xfrm>
              <a:custGeom>
                <a:avLst/>
                <a:gdLst/>
                <a:ahLst/>
                <a:cxnLst/>
                <a:rect l="l" t="t" r="r" b="b"/>
                <a:pathLst>
                  <a:path w="5192" h="4323" extrusionOk="0">
                    <a:moveTo>
                      <a:pt x="525" y="1"/>
                    </a:moveTo>
                    <a:cubicBezTo>
                      <a:pt x="234" y="1"/>
                      <a:pt x="0" y="235"/>
                      <a:pt x="0" y="525"/>
                    </a:cubicBezTo>
                    <a:lnTo>
                      <a:pt x="0" y="3798"/>
                    </a:lnTo>
                    <a:cubicBezTo>
                      <a:pt x="0" y="4088"/>
                      <a:pt x="234" y="4322"/>
                      <a:pt x="525" y="4322"/>
                    </a:cubicBezTo>
                    <a:lnTo>
                      <a:pt x="4670" y="4322"/>
                    </a:lnTo>
                    <a:cubicBezTo>
                      <a:pt x="4960" y="4322"/>
                      <a:pt x="5192" y="4088"/>
                      <a:pt x="5192" y="3798"/>
                    </a:cubicBezTo>
                    <a:lnTo>
                      <a:pt x="5192" y="525"/>
                    </a:lnTo>
                    <a:cubicBezTo>
                      <a:pt x="5192" y="235"/>
                      <a:pt x="4955"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37"/>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37"/>
              <p:cNvSpPr/>
              <p:nvPr/>
            </p:nvSpPr>
            <p:spPr>
              <a:xfrm>
                <a:off x="7129764" y="2209574"/>
                <a:ext cx="344271" cy="286357"/>
              </a:xfrm>
              <a:custGeom>
                <a:avLst/>
                <a:gdLst/>
                <a:ahLst/>
                <a:cxnLst/>
                <a:rect l="l" t="t" r="r" b="b"/>
                <a:pathLst>
                  <a:path w="3965" h="3298" extrusionOk="0">
                    <a:moveTo>
                      <a:pt x="522" y="0"/>
                    </a:moveTo>
                    <a:cubicBezTo>
                      <a:pt x="232" y="0"/>
                      <a:pt x="0" y="232"/>
                      <a:pt x="0" y="522"/>
                    </a:cubicBezTo>
                    <a:lnTo>
                      <a:pt x="0" y="2776"/>
                    </a:lnTo>
                    <a:cubicBezTo>
                      <a:pt x="0" y="3066"/>
                      <a:pt x="232" y="3298"/>
                      <a:pt x="522" y="3298"/>
                    </a:cubicBezTo>
                    <a:lnTo>
                      <a:pt x="3440" y="3298"/>
                    </a:lnTo>
                    <a:cubicBezTo>
                      <a:pt x="3730" y="3298"/>
                      <a:pt x="3965" y="3066"/>
                      <a:pt x="3965" y="2776"/>
                    </a:cubicBezTo>
                    <a:lnTo>
                      <a:pt x="3965" y="522"/>
                    </a:lnTo>
                    <a:cubicBezTo>
                      <a:pt x="3965" y="234"/>
                      <a:pt x="3730" y="0"/>
                      <a:pt x="3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37"/>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37"/>
              <p:cNvSpPr/>
              <p:nvPr/>
            </p:nvSpPr>
            <p:spPr>
              <a:xfrm>
                <a:off x="7975112" y="1476059"/>
                <a:ext cx="344271" cy="286618"/>
              </a:xfrm>
              <a:custGeom>
                <a:avLst/>
                <a:gdLst/>
                <a:ahLst/>
                <a:cxnLst/>
                <a:rect l="l" t="t" r="r" b="b"/>
                <a:pathLst>
                  <a:path w="3965" h="3301" extrusionOk="0">
                    <a:moveTo>
                      <a:pt x="522" y="1"/>
                    </a:moveTo>
                    <a:cubicBezTo>
                      <a:pt x="232" y="1"/>
                      <a:pt x="1" y="235"/>
                      <a:pt x="1" y="525"/>
                    </a:cubicBezTo>
                    <a:lnTo>
                      <a:pt x="1" y="2776"/>
                    </a:lnTo>
                    <a:cubicBezTo>
                      <a:pt x="1" y="3067"/>
                      <a:pt x="232" y="3301"/>
                      <a:pt x="522" y="3301"/>
                    </a:cubicBezTo>
                    <a:lnTo>
                      <a:pt x="3440" y="3301"/>
                    </a:lnTo>
                    <a:cubicBezTo>
                      <a:pt x="3731" y="3301"/>
                      <a:pt x="3965" y="3067"/>
                      <a:pt x="3965" y="2776"/>
                    </a:cubicBezTo>
                    <a:lnTo>
                      <a:pt x="3965" y="525"/>
                    </a:lnTo>
                    <a:cubicBezTo>
                      <a:pt x="3965" y="235"/>
                      <a:pt x="3731" y="1"/>
                      <a:pt x="3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37"/>
              <p:cNvSpPr/>
              <p:nvPr/>
            </p:nvSpPr>
            <p:spPr>
              <a:xfrm>
                <a:off x="6854610" y="647643"/>
                <a:ext cx="451329" cy="375268"/>
              </a:xfrm>
              <a:custGeom>
                <a:avLst/>
                <a:gdLst/>
                <a:ahLst/>
                <a:cxnLst/>
                <a:rect l="l" t="t" r="r" b="b"/>
                <a:pathLst>
                  <a:path w="5198" h="4322" extrusionOk="0">
                    <a:moveTo>
                      <a:pt x="525" y="1"/>
                    </a:moveTo>
                    <a:cubicBezTo>
                      <a:pt x="234" y="1"/>
                      <a:pt x="0" y="235"/>
                      <a:pt x="0" y="525"/>
                    </a:cubicBezTo>
                    <a:lnTo>
                      <a:pt x="0" y="3800"/>
                    </a:lnTo>
                    <a:cubicBezTo>
                      <a:pt x="0" y="4088"/>
                      <a:pt x="234" y="4322"/>
                      <a:pt x="525" y="4322"/>
                    </a:cubicBezTo>
                    <a:lnTo>
                      <a:pt x="4670" y="4322"/>
                    </a:lnTo>
                    <a:cubicBezTo>
                      <a:pt x="4960" y="4322"/>
                      <a:pt x="5195" y="4088"/>
                      <a:pt x="5195" y="3800"/>
                    </a:cubicBezTo>
                    <a:lnTo>
                      <a:pt x="5195" y="525"/>
                    </a:lnTo>
                    <a:cubicBezTo>
                      <a:pt x="5197" y="235"/>
                      <a:pt x="4963"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37"/>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37"/>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37"/>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37"/>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37"/>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37"/>
              <p:cNvSpPr/>
              <p:nvPr/>
            </p:nvSpPr>
            <p:spPr>
              <a:xfrm>
                <a:off x="6702923" y="1064760"/>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37"/>
              <p:cNvSpPr/>
              <p:nvPr/>
            </p:nvSpPr>
            <p:spPr>
              <a:xfrm>
                <a:off x="6299351" y="1084383"/>
                <a:ext cx="175739" cy="123642"/>
              </a:xfrm>
              <a:custGeom>
                <a:avLst/>
                <a:gdLst/>
                <a:ahLst/>
                <a:cxnLst/>
                <a:rect l="l" t="t" r="r" b="b"/>
                <a:pathLst>
                  <a:path w="2024" h="1424" extrusionOk="0">
                    <a:moveTo>
                      <a:pt x="525" y="1"/>
                    </a:moveTo>
                    <a:cubicBezTo>
                      <a:pt x="235" y="1"/>
                      <a:pt x="1" y="235"/>
                      <a:pt x="1" y="522"/>
                    </a:cubicBezTo>
                    <a:lnTo>
                      <a:pt x="1" y="899"/>
                    </a:lnTo>
                    <a:cubicBezTo>
                      <a:pt x="1" y="1189"/>
                      <a:pt x="235" y="1423"/>
                      <a:pt x="525" y="1423"/>
                    </a:cubicBezTo>
                    <a:lnTo>
                      <a:pt x="1502" y="1423"/>
                    </a:lnTo>
                    <a:cubicBezTo>
                      <a:pt x="1789" y="1423"/>
                      <a:pt x="2023" y="1189"/>
                      <a:pt x="2023" y="899"/>
                    </a:cubicBezTo>
                    <a:lnTo>
                      <a:pt x="2023" y="522"/>
                    </a:lnTo>
                    <a:cubicBezTo>
                      <a:pt x="2023" y="235"/>
                      <a:pt x="1789"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37"/>
              <p:cNvSpPr/>
              <p:nvPr/>
            </p:nvSpPr>
            <p:spPr>
              <a:xfrm>
                <a:off x="7146175" y="1867302"/>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4" y="1191"/>
                      <a:pt x="2024" y="901"/>
                    </a:cubicBezTo>
                    <a:lnTo>
                      <a:pt x="2024" y="525"/>
                    </a:lnTo>
                    <a:cubicBezTo>
                      <a:pt x="2024"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37"/>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37"/>
              <p:cNvSpPr/>
              <p:nvPr/>
            </p:nvSpPr>
            <p:spPr>
              <a:xfrm>
                <a:off x="6508430" y="1566880"/>
                <a:ext cx="175739" cy="123642"/>
              </a:xfrm>
              <a:custGeom>
                <a:avLst/>
                <a:gdLst/>
                <a:ahLst/>
                <a:cxnLst/>
                <a:rect l="l" t="t" r="r" b="b"/>
                <a:pathLst>
                  <a:path w="2024" h="1424" extrusionOk="0">
                    <a:moveTo>
                      <a:pt x="522" y="1"/>
                    </a:moveTo>
                    <a:cubicBezTo>
                      <a:pt x="232" y="1"/>
                      <a:pt x="0" y="235"/>
                      <a:pt x="0" y="525"/>
                    </a:cubicBezTo>
                    <a:lnTo>
                      <a:pt x="0" y="902"/>
                    </a:lnTo>
                    <a:cubicBezTo>
                      <a:pt x="0" y="1192"/>
                      <a:pt x="232" y="1424"/>
                      <a:pt x="522" y="1424"/>
                    </a:cubicBezTo>
                    <a:lnTo>
                      <a:pt x="1499" y="1424"/>
                    </a:lnTo>
                    <a:cubicBezTo>
                      <a:pt x="1789" y="1424"/>
                      <a:pt x="2023" y="1192"/>
                      <a:pt x="2023" y="902"/>
                    </a:cubicBezTo>
                    <a:lnTo>
                      <a:pt x="2023" y="528"/>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37"/>
              <p:cNvSpPr/>
              <p:nvPr/>
            </p:nvSpPr>
            <p:spPr>
              <a:xfrm>
                <a:off x="7959830" y="2412054"/>
                <a:ext cx="175739" cy="123642"/>
              </a:xfrm>
              <a:custGeom>
                <a:avLst/>
                <a:gdLst/>
                <a:ahLst/>
                <a:cxnLst/>
                <a:rect l="l" t="t" r="r" b="b"/>
                <a:pathLst>
                  <a:path w="2024" h="1424" extrusionOk="0">
                    <a:moveTo>
                      <a:pt x="525" y="0"/>
                    </a:moveTo>
                    <a:cubicBezTo>
                      <a:pt x="235" y="0"/>
                      <a:pt x="1" y="235"/>
                      <a:pt x="1" y="525"/>
                    </a:cubicBezTo>
                    <a:lnTo>
                      <a:pt x="1" y="901"/>
                    </a:lnTo>
                    <a:cubicBezTo>
                      <a:pt x="1" y="1189"/>
                      <a:pt x="235" y="1423"/>
                      <a:pt x="525" y="1423"/>
                    </a:cubicBezTo>
                    <a:lnTo>
                      <a:pt x="1502" y="1423"/>
                    </a:lnTo>
                    <a:cubicBezTo>
                      <a:pt x="1789" y="1423"/>
                      <a:pt x="2024" y="1189"/>
                      <a:pt x="2024" y="901"/>
                    </a:cubicBezTo>
                    <a:lnTo>
                      <a:pt x="2024" y="525"/>
                    </a:lnTo>
                    <a:cubicBezTo>
                      <a:pt x="2024"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37"/>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37"/>
              <p:cNvSpPr/>
              <p:nvPr/>
            </p:nvSpPr>
            <p:spPr>
              <a:xfrm>
                <a:off x="6917299" y="1451400"/>
                <a:ext cx="214030" cy="177562"/>
              </a:xfrm>
              <a:custGeom>
                <a:avLst/>
                <a:gdLst/>
                <a:ahLst/>
                <a:cxnLst/>
                <a:rect l="l" t="t" r="r" b="b"/>
                <a:pathLst>
                  <a:path w="2465" h="2045" extrusionOk="0">
                    <a:moveTo>
                      <a:pt x="525" y="0"/>
                    </a:moveTo>
                    <a:cubicBezTo>
                      <a:pt x="235" y="0"/>
                      <a:pt x="1" y="232"/>
                      <a:pt x="1" y="522"/>
                    </a:cubicBezTo>
                    <a:lnTo>
                      <a:pt x="1" y="1523"/>
                    </a:lnTo>
                    <a:cubicBezTo>
                      <a:pt x="1" y="1813"/>
                      <a:pt x="235" y="2045"/>
                      <a:pt x="525" y="2045"/>
                    </a:cubicBezTo>
                    <a:lnTo>
                      <a:pt x="1940" y="2045"/>
                    </a:lnTo>
                    <a:cubicBezTo>
                      <a:pt x="2230" y="2045"/>
                      <a:pt x="2464" y="1813"/>
                      <a:pt x="2464" y="1523"/>
                    </a:cubicBezTo>
                    <a:lnTo>
                      <a:pt x="2464" y="522"/>
                    </a:lnTo>
                    <a:cubicBezTo>
                      <a:pt x="2464" y="237"/>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37"/>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37"/>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37"/>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37"/>
              <p:cNvSpPr/>
              <p:nvPr/>
            </p:nvSpPr>
            <p:spPr>
              <a:xfrm>
                <a:off x="729054" y="3055181"/>
                <a:ext cx="227575" cy="142484"/>
              </a:xfrm>
              <a:custGeom>
                <a:avLst/>
                <a:gdLst/>
                <a:ahLst/>
                <a:cxnLst/>
                <a:rect l="l" t="t" r="r" b="b"/>
                <a:pathLst>
                  <a:path w="2621" h="1641" extrusionOk="0">
                    <a:moveTo>
                      <a:pt x="523" y="0"/>
                    </a:moveTo>
                    <a:cubicBezTo>
                      <a:pt x="235" y="0"/>
                      <a:pt x="1" y="235"/>
                      <a:pt x="1" y="525"/>
                    </a:cubicBezTo>
                    <a:lnTo>
                      <a:pt x="1" y="1116"/>
                    </a:lnTo>
                    <a:cubicBezTo>
                      <a:pt x="1" y="1403"/>
                      <a:pt x="235" y="1641"/>
                      <a:pt x="523" y="1641"/>
                    </a:cubicBezTo>
                    <a:lnTo>
                      <a:pt x="2096" y="1641"/>
                    </a:lnTo>
                    <a:cubicBezTo>
                      <a:pt x="2386" y="1641"/>
                      <a:pt x="2620" y="1406"/>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37"/>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37"/>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37"/>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37"/>
              <p:cNvSpPr/>
              <p:nvPr/>
            </p:nvSpPr>
            <p:spPr>
              <a:xfrm>
                <a:off x="2699143"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37"/>
              <p:cNvSpPr/>
              <p:nvPr/>
            </p:nvSpPr>
            <p:spPr>
              <a:xfrm>
                <a:off x="1098937" y="2657427"/>
                <a:ext cx="366412" cy="228964"/>
              </a:xfrm>
              <a:custGeom>
                <a:avLst/>
                <a:gdLst/>
                <a:ahLst/>
                <a:cxnLst/>
                <a:rect l="l" t="t" r="r" b="b"/>
                <a:pathLst>
                  <a:path w="4220" h="2637" extrusionOk="0">
                    <a:moveTo>
                      <a:pt x="525" y="0"/>
                    </a:moveTo>
                    <a:cubicBezTo>
                      <a:pt x="235" y="0"/>
                      <a:pt x="1" y="232"/>
                      <a:pt x="1" y="522"/>
                    </a:cubicBezTo>
                    <a:lnTo>
                      <a:pt x="1" y="2112"/>
                    </a:lnTo>
                    <a:cubicBezTo>
                      <a:pt x="1" y="2402"/>
                      <a:pt x="235" y="2637"/>
                      <a:pt x="525" y="2637"/>
                    </a:cubicBezTo>
                    <a:lnTo>
                      <a:pt x="3695" y="2637"/>
                    </a:lnTo>
                    <a:cubicBezTo>
                      <a:pt x="3985" y="2637"/>
                      <a:pt x="4219" y="2402"/>
                      <a:pt x="4219" y="2112"/>
                    </a:cubicBezTo>
                    <a:lnTo>
                      <a:pt x="4219" y="522"/>
                    </a:lnTo>
                    <a:cubicBezTo>
                      <a:pt x="4219" y="232"/>
                      <a:pt x="3985" y="0"/>
                      <a:pt x="3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37"/>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37"/>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37"/>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37"/>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37"/>
              <p:cNvSpPr/>
              <p:nvPr/>
            </p:nvSpPr>
            <p:spPr>
              <a:xfrm>
                <a:off x="1260782" y="3061172"/>
                <a:ext cx="186592" cy="98983"/>
              </a:xfrm>
              <a:custGeom>
                <a:avLst/>
                <a:gdLst/>
                <a:ahLst/>
                <a:cxnLst/>
                <a:rect l="l" t="t" r="r" b="b"/>
                <a:pathLst>
                  <a:path w="2149" h="1140" extrusionOk="0">
                    <a:moveTo>
                      <a:pt x="522" y="1"/>
                    </a:moveTo>
                    <a:cubicBezTo>
                      <a:pt x="235" y="1"/>
                      <a:pt x="0" y="235"/>
                      <a:pt x="0" y="525"/>
                    </a:cubicBezTo>
                    <a:lnTo>
                      <a:pt x="0" y="615"/>
                    </a:lnTo>
                    <a:cubicBezTo>
                      <a:pt x="0" y="905"/>
                      <a:pt x="235" y="1139"/>
                      <a:pt x="522" y="1139"/>
                    </a:cubicBezTo>
                    <a:lnTo>
                      <a:pt x="1624" y="1139"/>
                    </a:lnTo>
                    <a:cubicBezTo>
                      <a:pt x="1914" y="1139"/>
                      <a:pt x="2149" y="905"/>
                      <a:pt x="2149" y="615"/>
                    </a:cubicBezTo>
                    <a:lnTo>
                      <a:pt x="2149" y="525"/>
                    </a:lnTo>
                    <a:cubicBezTo>
                      <a:pt x="2149" y="235"/>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37"/>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37"/>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37"/>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37"/>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37"/>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37"/>
              <p:cNvSpPr/>
              <p:nvPr/>
            </p:nvSpPr>
            <p:spPr>
              <a:xfrm>
                <a:off x="7808491" y="3711333"/>
                <a:ext cx="168185" cy="142310"/>
              </a:xfrm>
              <a:custGeom>
                <a:avLst/>
                <a:gdLst/>
                <a:ahLst/>
                <a:cxnLst/>
                <a:rect l="l" t="t" r="r" b="b"/>
                <a:pathLst>
                  <a:path w="1937" h="1639" extrusionOk="0">
                    <a:moveTo>
                      <a:pt x="525" y="1"/>
                    </a:moveTo>
                    <a:cubicBezTo>
                      <a:pt x="235" y="1"/>
                      <a:pt x="0" y="235"/>
                      <a:pt x="0" y="522"/>
                    </a:cubicBezTo>
                    <a:lnTo>
                      <a:pt x="0" y="1117"/>
                    </a:lnTo>
                    <a:cubicBezTo>
                      <a:pt x="0" y="1401"/>
                      <a:pt x="235" y="1638"/>
                      <a:pt x="525" y="1638"/>
                    </a:cubicBezTo>
                    <a:lnTo>
                      <a:pt x="1412" y="1638"/>
                    </a:lnTo>
                    <a:cubicBezTo>
                      <a:pt x="1702" y="1638"/>
                      <a:pt x="1936" y="1407"/>
                      <a:pt x="1936" y="1117"/>
                    </a:cubicBezTo>
                    <a:lnTo>
                      <a:pt x="1936" y="522"/>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37"/>
              <p:cNvSpPr/>
              <p:nvPr/>
            </p:nvSpPr>
            <p:spPr>
              <a:xfrm>
                <a:off x="7864407" y="2635633"/>
                <a:ext cx="168185" cy="142223"/>
              </a:xfrm>
              <a:custGeom>
                <a:avLst/>
                <a:gdLst/>
                <a:ahLst/>
                <a:cxnLst/>
                <a:rect l="l" t="t" r="r" b="b"/>
                <a:pathLst>
                  <a:path w="1937" h="1638" extrusionOk="0">
                    <a:moveTo>
                      <a:pt x="525" y="0"/>
                    </a:moveTo>
                    <a:cubicBezTo>
                      <a:pt x="235" y="0"/>
                      <a:pt x="1" y="232"/>
                      <a:pt x="1" y="522"/>
                    </a:cubicBezTo>
                    <a:lnTo>
                      <a:pt x="1" y="1116"/>
                    </a:lnTo>
                    <a:cubicBezTo>
                      <a:pt x="1" y="1401"/>
                      <a:pt x="238" y="1638"/>
                      <a:pt x="525" y="1638"/>
                    </a:cubicBezTo>
                    <a:lnTo>
                      <a:pt x="1415" y="1638"/>
                    </a:lnTo>
                    <a:cubicBezTo>
                      <a:pt x="1703" y="1638"/>
                      <a:pt x="1937" y="1404"/>
                      <a:pt x="1937" y="1116"/>
                    </a:cubicBezTo>
                    <a:lnTo>
                      <a:pt x="1937" y="522"/>
                    </a:lnTo>
                    <a:cubicBezTo>
                      <a:pt x="1937" y="232"/>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37"/>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37"/>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37"/>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37"/>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37"/>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37"/>
              <p:cNvSpPr/>
              <p:nvPr/>
            </p:nvSpPr>
            <p:spPr>
              <a:xfrm>
                <a:off x="7380955" y="3359163"/>
                <a:ext cx="354690" cy="299989"/>
              </a:xfrm>
              <a:custGeom>
                <a:avLst/>
                <a:gdLst/>
                <a:ahLst/>
                <a:cxnLst/>
                <a:rect l="l" t="t" r="r" b="b"/>
                <a:pathLst>
                  <a:path w="4085" h="3455" extrusionOk="0">
                    <a:moveTo>
                      <a:pt x="525" y="0"/>
                    </a:moveTo>
                    <a:cubicBezTo>
                      <a:pt x="235" y="0"/>
                      <a:pt x="0" y="235"/>
                      <a:pt x="0" y="525"/>
                    </a:cubicBezTo>
                    <a:lnTo>
                      <a:pt x="0" y="2930"/>
                    </a:lnTo>
                    <a:cubicBezTo>
                      <a:pt x="0" y="3220"/>
                      <a:pt x="235" y="3454"/>
                      <a:pt x="525" y="3454"/>
                    </a:cubicBezTo>
                    <a:lnTo>
                      <a:pt x="3560" y="3454"/>
                    </a:lnTo>
                    <a:cubicBezTo>
                      <a:pt x="3850" y="3454"/>
                      <a:pt x="4085" y="3220"/>
                      <a:pt x="4085" y="2930"/>
                    </a:cubicBezTo>
                    <a:lnTo>
                      <a:pt x="4085" y="525"/>
                    </a:lnTo>
                    <a:cubicBezTo>
                      <a:pt x="4085" y="235"/>
                      <a:pt x="3850" y="0"/>
                      <a:pt x="3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37"/>
              <p:cNvSpPr/>
              <p:nvPr/>
            </p:nvSpPr>
            <p:spPr>
              <a:xfrm>
                <a:off x="7337368" y="2848273"/>
                <a:ext cx="271075" cy="229051"/>
              </a:xfrm>
              <a:custGeom>
                <a:avLst/>
                <a:gdLst/>
                <a:ahLst/>
                <a:cxnLst/>
                <a:rect l="l" t="t" r="r" b="b"/>
                <a:pathLst>
                  <a:path w="3122" h="2638" extrusionOk="0">
                    <a:moveTo>
                      <a:pt x="527" y="1"/>
                    </a:moveTo>
                    <a:cubicBezTo>
                      <a:pt x="237" y="1"/>
                      <a:pt x="3" y="235"/>
                      <a:pt x="3" y="525"/>
                    </a:cubicBezTo>
                    <a:lnTo>
                      <a:pt x="3" y="2115"/>
                    </a:lnTo>
                    <a:cubicBezTo>
                      <a:pt x="0" y="2406"/>
                      <a:pt x="237" y="2637"/>
                      <a:pt x="527" y="2637"/>
                    </a:cubicBezTo>
                    <a:lnTo>
                      <a:pt x="2597" y="2637"/>
                    </a:lnTo>
                    <a:cubicBezTo>
                      <a:pt x="2888" y="2637"/>
                      <a:pt x="3122" y="2406"/>
                      <a:pt x="3122" y="2115"/>
                    </a:cubicBezTo>
                    <a:lnTo>
                      <a:pt x="3122" y="525"/>
                    </a:lnTo>
                    <a:cubicBezTo>
                      <a:pt x="3122" y="235"/>
                      <a:pt x="2888" y="1"/>
                      <a:pt x="2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37"/>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37"/>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37"/>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37"/>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37"/>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37"/>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37"/>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37"/>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37"/>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37"/>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37"/>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37"/>
              <p:cNvSpPr/>
              <p:nvPr/>
            </p:nvSpPr>
            <p:spPr>
              <a:xfrm>
                <a:off x="7894449" y="3003085"/>
                <a:ext cx="138143" cy="98897"/>
              </a:xfrm>
              <a:custGeom>
                <a:avLst/>
                <a:gdLst/>
                <a:ahLst/>
                <a:cxnLst/>
                <a:rect l="l" t="t" r="r" b="b"/>
                <a:pathLst>
                  <a:path w="1591" h="1139" extrusionOk="0">
                    <a:moveTo>
                      <a:pt x="525" y="0"/>
                    </a:moveTo>
                    <a:cubicBezTo>
                      <a:pt x="235" y="0"/>
                      <a:pt x="1" y="235"/>
                      <a:pt x="1" y="525"/>
                    </a:cubicBezTo>
                    <a:lnTo>
                      <a:pt x="1" y="614"/>
                    </a:lnTo>
                    <a:cubicBezTo>
                      <a:pt x="1" y="904"/>
                      <a:pt x="238" y="1139"/>
                      <a:pt x="525" y="1139"/>
                    </a:cubicBezTo>
                    <a:lnTo>
                      <a:pt x="1069" y="1139"/>
                    </a:lnTo>
                    <a:cubicBezTo>
                      <a:pt x="1357" y="1139"/>
                      <a:pt x="1591" y="904"/>
                      <a:pt x="1591" y="614"/>
                    </a:cubicBezTo>
                    <a:lnTo>
                      <a:pt x="1591" y="525"/>
                    </a:lnTo>
                    <a:cubicBezTo>
                      <a:pt x="1591" y="235"/>
                      <a:pt x="1357"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37"/>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5" name="Google Shape;8675;p37"/>
              <p:cNvGrpSpPr/>
              <p:nvPr/>
            </p:nvGrpSpPr>
            <p:grpSpPr>
              <a:xfrm>
                <a:off x="8010038" y="1066236"/>
                <a:ext cx="739597" cy="2531629"/>
                <a:chOff x="7476638" y="1066236"/>
                <a:chExt cx="739597" cy="2531629"/>
              </a:xfrm>
            </p:grpSpPr>
            <p:sp>
              <p:nvSpPr>
                <p:cNvPr id="8676" name="Google Shape;8676;p37"/>
                <p:cNvSpPr/>
                <p:nvPr/>
              </p:nvSpPr>
              <p:spPr>
                <a:xfrm>
                  <a:off x="7476638" y="1066236"/>
                  <a:ext cx="739597" cy="2531629"/>
                </a:xfrm>
                <a:custGeom>
                  <a:avLst/>
                  <a:gdLst/>
                  <a:ahLst/>
                  <a:cxnLst/>
                  <a:rect l="l" t="t" r="r" b="b"/>
                  <a:pathLst>
                    <a:path w="8518" h="29157" extrusionOk="0">
                      <a:moveTo>
                        <a:pt x="4257" y="0"/>
                      </a:moveTo>
                      <a:cubicBezTo>
                        <a:pt x="4257" y="0"/>
                        <a:pt x="1200" y="6905"/>
                        <a:pt x="793" y="9413"/>
                      </a:cubicBezTo>
                      <a:cubicBezTo>
                        <a:pt x="0" y="14267"/>
                        <a:pt x="1317" y="29156"/>
                        <a:pt x="1317" y="29156"/>
                      </a:cubicBezTo>
                      <a:lnTo>
                        <a:pt x="7201" y="29156"/>
                      </a:lnTo>
                      <a:cubicBezTo>
                        <a:pt x="7198" y="29154"/>
                        <a:pt x="8517" y="14269"/>
                        <a:pt x="7725" y="9413"/>
                      </a:cubicBezTo>
                      <a:cubicBezTo>
                        <a:pt x="7318" y="6905"/>
                        <a:pt x="4257" y="0"/>
                        <a:pt x="4257" y="0"/>
                      </a:cubicBezTo>
                      <a:close/>
                      <a:moveTo>
                        <a:pt x="7201" y="29156"/>
                      </a:move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37"/>
                <p:cNvSpPr/>
                <p:nvPr/>
              </p:nvSpPr>
              <p:spPr>
                <a:xfrm>
                  <a:off x="7502078" y="1123368"/>
                  <a:ext cx="688716" cy="2417278"/>
                </a:xfrm>
                <a:custGeom>
                  <a:avLst/>
                  <a:gdLst/>
                  <a:ahLst/>
                  <a:cxnLst/>
                  <a:rect l="l" t="t" r="r" b="b"/>
                  <a:pathLst>
                    <a:path w="7932" h="27840" extrusionOk="0">
                      <a:moveTo>
                        <a:pt x="3964" y="1"/>
                      </a:moveTo>
                      <a:cubicBezTo>
                        <a:pt x="3964" y="1"/>
                        <a:pt x="1119" y="6590"/>
                        <a:pt x="737" y="8987"/>
                      </a:cubicBezTo>
                      <a:cubicBezTo>
                        <a:pt x="0" y="13623"/>
                        <a:pt x="1225" y="27840"/>
                        <a:pt x="1225" y="27840"/>
                      </a:cubicBezTo>
                      <a:lnTo>
                        <a:pt x="6698" y="27840"/>
                      </a:lnTo>
                      <a:cubicBezTo>
                        <a:pt x="6704" y="27840"/>
                        <a:pt x="7932" y="13626"/>
                        <a:pt x="7195" y="8987"/>
                      </a:cubicBezTo>
                      <a:cubicBezTo>
                        <a:pt x="6816" y="6593"/>
                        <a:pt x="3964" y="1"/>
                        <a:pt x="3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37"/>
                <p:cNvSpPr/>
                <p:nvPr/>
              </p:nvSpPr>
              <p:spPr>
                <a:xfrm>
                  <a:off x="7642825" y="2889429"/>
                  <a:ext cx="406960" cy="627242"/>
                </a:xfrm>
                <a:custGeom>
                  <a:avLst/>
                  <a:gdLst/>
                  <a:ahLst/>
                  <a:cxnLst/>
                  <a:rect l="l" t="t" r="r" b="b"/>
                  <a:pathLst>
                    <a:path w="4687" h="7224" extrusionOk="0">
                      <a:moveTo>
                        <a:pt x="1289"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37"/>
                <p:cNvSpPr/>
                <p:nvPr/>
              </p:nvSpPr>
              <p:spPr>
                <a:xfrm>
                  <a:off x="7706035" y="1590410"/>
                  <a:ext cx="280279" cy="1253876"/>
                </a:xfrm>
                <a:custGeom>
                  <a:avLst/>
                  <a:gdLst/>
                  <a:ahLst/>
                  <a:cxnLst/>
                  <a:rect l="l" t="t" r="r" b="b"/>
                  <a:pathLst>
                    <a:path w="3228" h="14441" extrusionOk="0">
                      <a:moveTo>
                        <a:pt x="1615" y="0"/>
                      </a:moveTo>
                      <a:cubicBezTo>
                        <a:pt x="1615" y="0"/>
                        <a:pt x="463" y="2796"/>
                        <a:pt x="310" y="4076"/>
                      </a:cubicBezTo>
                      <a:cubicBezTo>
                        <a:pt x="0" y="6643"/>
                        <a:pt x="508" y="14440"/>
                        <a:pt x="508" y="14440"/>
                      </a:cubicBezTo>
                      <a:lnTo>
                        <a:pt x="2726" y="14440"/>
                      </a:lnTo>
                      <a:cubicBezTo>
                        <a:pt x="2726" y="14440"/>
                        <a:pt x="3228" y="6643"/>
                        <a:pt x="2924" y="4076"/>
                      </a:cubicBezTo>
                      <a:cubicBezTo>
                        <a:pt x="2770" y="2799"/>
                        <a:pt x="161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37"/>
                <p:cNvSpPr/>
                <p:nvPr/>
              </p:nvSpPr>
              <p:spPr>
                <a:xfrm>
                  <a:off x="7834191"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37"/>
                <p:cNvSpPr/>
                <p:nvPr/>
              </p:nvSpPr>
              <p:spPr>
                <a:xfrm>
                  <a:off x="7695616" y="2035399"/>
                  <a:ext cx="280106" cy="24051"/>
                </a:xfrm>
                <a:custGeom>
                  <a:avLst/>
                  <a:gdLst/>
                  <a:ahLst/>
                  <a:cxnLst/>
                  <a:rect l="l" t="t" r="r" b="b"/>
                  <a:pathLst>
                    <a:path w="3226" h="277" extrusionOk="0">
                      <a:moveTo>
                        <a:pt x="0" y="0"/>
                      </a:moveTo>
                      <a:lnTo>
                        <a:pt x="0" y="276"/>
                      </a:lnTo>
                      <a:lnTo>
                        <a:pt x="3225" y="276"/>
                      </a:lnTo>
                      <a:lnTo>
                        <a:pt x="3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37"/>
                <p:cNvSpPr/>
                <p:nvPr/>
              </p:nvSpPr>
              <p:spPr>
                <a:xfrm>
                  <a:off x="7695616" y="2487333"/>
                  <a:ext cx="280106" cy="24138"/>
                </a:xfrm>
                <a:custGeom>
                  <a:avLst/>
                  <a:gdLst/>
                  <a:ahLst/>
                  <a:cxnLst/>
                  <a:rect l="l" t="t" r="r" b="b"/>
                  <a:pathLst>
                    <a:path w="3226" h="278" extrusionOk="0">
                      <a:moveTo>
                        <a:pt x="0" y="1"/>
                      </a:moveTo>
                      <a:lnTo>
                        <a:pt x="0" y="277"/>
                      </a:lnTo>
                      <a:lnTo>
                        <a:pt x="3225" y="277"/>
                      </a:lnTo>
                      <a:lnTo>
                        <a:pt x="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3" name="Google Shape;8683;p37"/>
              <p:cNvGrpSpPr/>
              <p:nvPr/>
            </p:nvGrpSpPr>
            <p:grpSpPr>
              <a:xfrm>
                <a:off x="472806" y="1066236"/>
                <a:ext cx="739336" cy="2612278"/>
                <a:chOff x="1006206" y="1066236"/>
                <a:chExt cx="739336" cy="2612278"/>
              </a:xfrm>
            </p:grpSpPr>
            <p:sp>
              <p:nvSpPr>
                <p:cNvPr id="8684" name="Google Shape;8684;p37"/>
                <p:cNvSpPr/>
                <p:nvPr/>
              </p:nvSpPr>
              <p:spPr>
                <a:xfrm>
                  <a:off x="1097027" y="3378525"/>
                  <a:ext cx="478940" cy="299989"/>
                </a:xfrm>
                <a:custGeom>
                  <a:avLst/>
                  <a:gdLst/>
                  <a:ahLst/>
                  <a:cxnLst/>
                  <a:rect l="l" t="t" r="r" b="b"/>
                  <a:pathLst>
                    <a:path w="5516" h="3455" extrusionOk="0">
                      <a:moveTo>
                        <a:pt x="522" y="1"/>
                      </a:moveTo>
                      <a:cubicBezTo>
                        <a:pt x="232" y="1"/>
                        <a:pt x="1" y="235"/>
                        <a:pt x="1" y="525"/>
                      </a:cubicBezTo>
                      <a:lnTo>
                        <a:pt x="1" y="2933"/>
                      </a:lnTo>
                      <a:cubicBezTo>
                        <a:pt x="1" y="3217"/>
                        <a:pt x="232" y="3454"/>
                        <a:pt x="522" y="3454"/>
                      </a:cubicBezTo>
                      <a:lnTo>
                        <a:pt x="4994" y="3454"/>
                      </a:lnTo>
                      <a:cubicBezTo>
                        <a:pt x="5282" y="3454"/>
                        <a:pt x="5516" y="3220"/>
                        <a:pt x="5516" y="2930"/>
                      </a:cubicBezTo>
                      <a:lnTo>
                        <a:pt x="5516" y="525"/>
                      </a:lnTo>
                      <a:cubicBezTo>
                        <a:pt x="5516" y="235"/>
                        <a:pt x="5282"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37"/>
                <p:cNvSpPr/>
                <p:nvPr/>
              </p:nvSpPr>
              <p:spPr>
                <a:xfrm>
                  <a:off x="1006206" y="1066236"/>
                  <a:ext cx="739336" cy="2531629"/>
                </a:xfrm>
                <a:custGeom>
                  <a:avLst/>
                  <a:gdLst/>
                  <a:ahLst/>
                  <a:cxnLst/>
                  <a:rect l="l" t="t" r="r" b="b"/>
                  <a:pathLst>
                    <a:path w="8515" h="29157" extrusionOk="0">
                      <a:moveTo>
                        <a:pt x="4258" y="0"/>
                      </a:moveTo>
                      <a:cubicBezTo>
                        <a:pt x="4258" y="0"/>
                        <a:pt x="1200" y="6905"/>
                        <a:pt x="790" y="9413"/>
                      </a:cubicBezTo>
                      <a:cubicBezTo>
                        <a:pt x="0" y="14267"/>
                        <a:pt x="1317" y="29156"/>
                        <a:pt x="1317" y="29156"/>
                      </a:cubicBezTo>
                      <a:lnTo>
                        <a:pt x="7201" y="29156"/>
                      </a:lnTo>
                      <a:cubicBezTo>
                        <a:pt x="7199" y="29154"/>
                        <a:pt x="8515" y="14269"/>
                        <a:pt x="7722" y="9413"/>
                      </a:cubicBezTo>
                      <a:cubicBezTo>
                        <a:pt x="7315" y="6905"/>
                        <a:pt x="4258" y="0"/>
                        <a:pt x="4258" y="0"/>
                      </a:cubicBezTo>
                      <a:close/>
                      <a:moveTo>
                        <a:pt x="7201" y="29156"/>
                      </a:moveTo>
                      <a:lnTo>
                        <a:pt x="7201" y="29156"/>
                      </a:ln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37"/>
                <p:cNvSpPr/>
                <p:nvPr/>
              </p:nvSpPr>
              <p:spPr>
                <a:xfrm>
                  <a:off x="1031385" y="1123368"/>
                  <a:ext cx="688716" cy="2417278"/>
                </a:xfrm>
                <a:custGeom>
                  <a:avLst/>
                  <a:gdLst/>
                  <a:ahLst/>
                  <a:cxnLst/>
                  <a:rect l="l" t="t" r="r" b="b"/>
                  <a:pathLst>
                    <a:path w="7932" h="27840" extrusionOk="0">
                      <a:moveTo>
                        <a:pt x="3968" y="1"/>
                      </a:moveTo>
                      <a:cubicBezTo>
                        <a:pt x="3968" y="1"/>
                        <a:pt x="1122" y="6590"/>
                        <a:pt x="737" y="8987"/>
                      </a:cubicBezTo>
                      <a:cubicBezTo>
                        <a:pt x="0" y="13623"/>
                        <a:pt x="1225" y="27840"/>
                        <a:pt x="1225" y="27840"/>
                      </a:cubicBezTo>
                      <a:lnTo>
                        <a:pt x="6702" y="27840"/>
                      </a:lnTo>
                      <a:cubicBezTo>
                        <a:pt x="6704" y="27840"/>
                        <a:pt x="7932" y="13626"/>
                        <a:pt x="7195" y="8987"/>
                      </a:cubicBezTo>
                      <a:cubicBezTo>
                        <a:pt x="6816" y="6593"/>
                        <a:pt x="3968" y="1"/>
                        <a:pt x="3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37"/>
                <p:cNvSpPr/>
                <p:nvPr/>
              </p:nvSpPr>
              <p:spPr>
                <a:xfrm>
                  <a:off x="1172392" y="2889429"/>
                  <a:ext cx="406960" cy="627242"/>
                </a:xfrm>
                <a:custGeom>
                  <a:avLst/>
                  <a:gdLst/>
                  <a:ahLst/>
                  <a:cxnLst/>
                  <a:rect l="l" t="t" r="r" b="b"/>
                  <a:pathLst>
                    <a:path w="4687" h="7224" extrusionOk="0">
                      <a:moveTo>
                        <a:pt x="1283"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37"/>
                <p:cNvSpPr/>
                <p:nvPr/>
              </p:nvSpPr>
              <p:spPr>
                <a:xfrm>
                  <a:off x="1235603" y="1590410"/>
                  <a:ext cx="280106" cy="1253876"/>
                </a:xfrm>
                <a:custGeom>
                  <a:avLst/>
                  <a:gdLst/>
                  <a:ahLst/>
                  <a:cxnLst/>
                  <a:rect l="l" t="t" r="r" b="b"/>
                  <a:pathLst>
                    <a:path w="3226" h="14441" extrusionOk="0">
                      <a:moveTo>
                        <a:pt x="1616" y="0"/>
                      </a:moveTo>
                      <a:cubicBezTo>
                        <a:pt x="1616" y="0"/>
                        <a:pt x="461" y="2796"/>
                        <a:pt x="307" y="4076"/>
                      </a:cubicBezTo>
                      <a:cubicBezTo>
                        <a:pt x="0" y="6643"/>
                        <a:pt x="505" y="14440"/>
                        <a:pt x="505" y="14440"/>
                      </a:cubicBezTo>
                      <a:lnTo>
                        <a:pt x="2723" y="14440"/>
                      </a:lnTo>
                      <a:cubicBezTo>
                        <a:pt x="2723" y="14440"/>
                        <a:pt x="3225" y="6643"/>
                        <a:pt x="2924" y="4076"/>
                      </a:cubicBezTo>
                      <a:cubicBezTo>
                        <a:pt x="2771" y="2799"/>
                        <a:pt x="1616" y="0"/>
                        <a:pt x="16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37"/>
                <p:cNvSpPr/>
                <p:nvPr/>
              </p:nvSpPr>
              <p:spPr>
                <a:xfrm>
                  <a:off x="1363759"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37"/>
                <p:cNvSpPr/>
                <p:nvPr/>
              </p:nvSpPr>
              <p:spPr>
                <a:xfrm>
                  <a:off x="1224923" y="2035399"/>
                  <a:ext cx="280366" cy="24051"/>
                </a:xfrm>
                <a:custGeom>
                  <a:avLst/>
                  <a:gdLst/>
                  <a:ahLst/>
                  <a:cxnLst/>
                  <a:rect l="l" t="t" r="r" b="b"/>
                  <a:pathLst>
                    <a:path w="3229" h="277" extrusionOk="0">
                      <a:moveTo>
                        <a:pt x="1" y="0"/>
                      </a:moveTo>
                      <a:lnTo>
                        <a:pt x="1" y="276"/>
                      </a:lnTo>
                      <a:lnTo>
                        <a:pt x="3228" y="276"/>
                      </a:lnTo>
                      <a:lnTo>
                        <a:pt x="3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37"/>
                <p:cNvSpPr/>
                <p:nvPr/>
              </p:nvSpPr>
              <p:spPr>
                <a:xfrm>
                  <a:off x="1224923" y="2487333"/>
                  <a:ext cx="280366" cy="24138"/>
                </a:xfrm>
                <a:custGeom>
                  <a:avLst/>
                  <a:gdLst/>
                  <a:ahLst/>
                  <a:cxnLst/>
                  <a:rect l="l" t="t" r="r" b="b"/>
                  <a:pathLst>
                    <a:path w="3229" h="278" extrusionOk="0">
                      <a:moveTo>
                        <a:pt x="1" y="1"/>
                      </a:moveTo>
                      <a:lnTo>
                        <a:pt x="1" y="277"/>
                      </a:lnTo>
                      <a:lnTo>
                        <a:pt x="3228" y="277"/>
                      </a:lnTo>
                      <a:lnTo>
                        <a:pt x="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2" name="Google Shape;8692;p37"/>
              <p:cNvSpPr/>
              <p:nvPr/>
            </p:nvSpPr>
            <p:spPr>
              <a:xfrm>
                <a:off x="2857096" y="157592"/>
                <a:ext cx="1818515" cy="1827719"/>
              </a:xfrm>
              <a:custGeom>
                <a:avLst/>
                <a:gdLst/>
                <a:ahLst/>
                <a:cxnLst/>
                <a:rect l="l" t="t" r="r" b="b"/>
                <a:pathLst>
                  <a:path w="20944" h="21050" extrusionOk="0">
                    <a:moveTo>
                      <a:pt x="0" y="1"/>
                    </a:moveTo>
                    <a:lnTo>
                      <a:pt x="0" y="21050"/>
                    </a:lnTo>
                    <a:lnTo>
                      <a:pt x="438" y="21050"/>
                    </a:lnTo>
                    <a:cubicBezTo>
                      <a:pt x="4790" y="10301"/>
                      <a:pt x="11966" y="4264"/>
                      <a:pt x="20943" y="1256"/>
                    </a:cubicBezTo>
                    <a:lnTo>
                      <a:pt x="20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37"/>
              <p:cNvSpPr/>
              <p:nvPr/>
            </p:nvSpPr>
            <p:spPr>
              <a:xfrm>
                <a:off x="1363759" y="157592"/>
                <a:ext cx="1653543" cy="1827719"/>
              </a:xfrm>
              <a:custGeom>
                <a:avLst/>
                <a:gdLst/>
                <a:ahLst/>
                <a:cxnLst/>
                <a:rect l="l" t="t" r="r" b="b"/>
                <a:pathLst>
                  <a:path w="19044" h="21050" extrusionOk="0">
                    <a:moveTo>
                      <a:pt x="0" y="1"/>
                    </a:moveTo>
                    <a:lnTo>
                      <a:pt x="0" y="1256"/>
                    </a:lnTo>
                    <a:cubicBezTo>
                      <a:pt x="8143" y="4264"/>
                      <a:pt x="14646" y="10301"/>
                      <a:pt x="18594" y="21050"/>
                    </a:cubicBezTo>
                    <a:lnTo>
                      <a:pt x="19043" y="21050"/>
                    </a:lnTo>
                    <a:lnTo>
                      <a:pt x="19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37"/>
              <p:cNvSpPr/>
              <p:nvPr/>
            </p:nvSpPr>
            <p:spPr>
              <a:xfrm>
                <a:off x="-35892" y="157592"/>
                <a:ext cx="1576527" cy="1827719"/>
              </a:xfrm>
              <a:custGeom>
                <a:avLst/>
                <a:gdLst/>
                <a:ahLst/>
                <a:cxnLst/>
                <a:rect l="l" t="t" r="r" b="b"/>
                <a:pathLst>
                  <a:path w="18157" h="21050" extrusionOk="0">
                    <a:moveTo>
                      <a:pt x="1" y="1"/>
                    </a:moveTo>
                    <a:lnTo>
                      <a:pt x="1" y="21050"/>
                    </a:lnTo>
                    <a:lnTo>
                      <a:pt x="383" y="21050"/>
                    </a:lnTo>
                    <a:cubicBezTo>
                      <a:pt x="4155" y="10301"/>
                      <a:pt x="10373" y="4264"/>
                      <a:pt x="18157" y="1256"/>
                    </a:cubicBezTo>
                    <a:lnTo>
                      <a:pt x="181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37"/>
              <p:cNvSpPr/>
              <p:nvPr/>
            </p:nvSpPr>
            <p:spPr>
              <a:xfrm>
                <a:off x="4594330" y="157592"/>
                <a:ext cx="1823638" cy="1827719"/>
              </a:xfrm>
              <a:custGeom>
                <a:avLst/>
                <a:gdLst/>
                <a:ahLst/>
                <a:cxnLst/>
                <a:rect l="l" t="t" r="r" b="b"/>
                <a:pathLst>
                  <a:path w="21003" h="21050" extrusionOk="0">
                    <a:moveTo>
                      <a:pt x="1" y="1"/>
                    </a:moveTo>
                    <a:lnTo>
                      <a:pt x="1" y="1256"/>
                    </a:lnTo>
                    <a:cubicBezTo>
                      <a:pt x="8981" y="4264"/>
                      <a:pt x="16153" y="10301"/>
                      <a:pt x="20506" y="21050"/>
                    </a:cubicBezTo>
                    <a:lnTo>
                      <a:pt x="21002" y="21050"/>
                    </a:lnTo>
                    <a:lnTo>
                      <a:pt x="21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37"/>
              <p:cNvSpPr/>
              <p:nvPr/>
            </p:nvSpPr>
            <p:spPr>
              <a:xfrm>
                <a:off x="6278773" y="157592"/>
                <a:ext cx="1559596" cy="1827719"/>
              </a:xfrm>
              <a:custGeom>
                <a:avLst/>
                <a:gdLst/>
                <a:ahLst/>
                <a:cxnLst/>
                <a:rect l="l" t="t" r="r" b="b"/>
                <a:pathLst>
                  <a:path w="17962" h="21050" extrusionOk="0">
                    <a:moveTo>
                      <a:pt x="1" y="1"/>
                    </a:moveTo>
                    <a:lnTo>
                      <a:pt x="1" y="21050"/>
                    </a:lnTo>
                    <a:lnTo>
                      <a:pt x="377" y="21050"/>
                    </a:lnTo>
                    <a:cubicBezTo>
                      <a:pt x="4110" y="10301"/>
                      <a:pt x="10262" y="4264"/>
                      <a:pt x="17961" y="1256"/>
                    </a:cubicBezTo>
                    <a:lnTo>
                      <a:pt x="1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37"/>
              <p:cNvSpPr/>
              <p:nvPr/>
            </p:nvSpPr>
            <p:spPr>
              <a:xfrm>
                <a:off x="7717670" y="157592"/>
                <a:ext cx="1618899" cy="1827719"/>
              </a:xfrm>
              <a:custGeom>
                <a:avLst/>
                <a:gdLst/>
                <a:ahLst/>
                <a:cxnLst/>
                <a:rect l="l" t="t" r="r" b="b"/>
                <a:pathLst>
                  <a:path w="18645" h="21050" extrusionOk="0">
                    <a:moveTo>
                      <a:pt x="0" y="1"/>
                    </a:moveTo>
                    <a:lnTo>
                      <a:pt x="0" y="1256"/>
                    </a:lnTo>
                    <a:cubicBezTo>
                      <a:pt x="7973" y="4264"/>
                      <a:pt x="14340" y="10301"/>
                      <a:pt x="18204" y="21050"/>
                    </a:cubicBezTo>
                    <a:lnTo>
                      <a:pt x="18644" y="21050"/>
                    </a:lnTo>
                    <a:lnTo>
                      <a:pt x="186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37"/>
              <p:cNvSpPr/>
              <p:nvPr/>
            </p:nvSpPr>
            <p:spPr>
              <a:xfrm>
                <a:off x="2904764" y="157592"/>
                <a:ext cx="1770847" cy="934177"/>
              </a:xfrm>
              <a:custGeom>
                <a:avLst/>
                <a:gdLst/>
                <a:ahLst/>
                <a:cxnLst/>
                <a:rect l="l" t="t" r="r" b="b"/>
                <a:pathLst>
                  <a:path w="20395" h="10759" extrusionOk="0">
                    <a:moveTo>
                      <a:pt x="1" y="1"/>
                    </a:moveTo>
                    <a:lnTo>
                      <a:pt x="1" y="10758"/>
                    </a:lnTo>
                    <a:lnTo>
                      <a:pt x="430" y="10758"/>
                    </a:lnTo>
                    <a:cubicBezTo>
                      <a:pt x="4668" y="5265"/>
                      <a:pt x="11648" y="2180"/>
                      <a:pt x="20394" y="642"/>
                    </a:cubicBezTo>
                    <a:lnTo>
                      <a:pt x="2039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37"/>
              <p:cNvSpPr/>
              <p:nvPr/>
            </p:nvSpPr>
            <p:spPr>
              <a:xfrm>
                <a:off x="1363759" y="157592"/>
                <a:ext cx="1579392" cy="934177"/>
              </a:xfrm>
              <a:custGeom>
                <a:avLst/>
                <a:gdLst/>
                <a:ahLst/>
                <a:cxnLst/>
                <a:rect l="l" t="t" r="r" b="b"/>
                <a:pathLst>
                  <a:path w="18190" h="10759" extrusionOk="0">
                    <a:moveTo>
                      <a:pt x="0" y="1"/>
                    </a:moveTo>
                    <a:lnTo>
                      <a:pt x="0" y="642"/>
                    </a:lnTo>
                    <a:cubicBezTo>
                      <a:pt x="7781" y="2180"/>
                      <a:pt x="13991" y="5265"/>
                      <a:pt x="17760" y="10758"/>
                    </a:cubicBezTo>
                    <a:lnTo>
                      <a:pt x="18190" y="10758"/>
                    </a:lnTo>
                    <a:lnTo>
                      <a:pt x="181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37"/>
              <p:cNvSpPr/>
              <p:nvPr/>
            </p:nvSpPr>
            <p:spPr>
              <a:xfrm>
                <a:off x="-35892" y="157592"/>
                <a:ext cx="1576527" cy="934177"/>
              </a:xfrm>
              <a:custGeom>
                <a:avLst/>
                <a:gdLst/>
                <a:ahLst/>
                <a:cxnLst/>
                <a:rect l="l" t="t" r="r" b="b"/>
                <a:pathLst>
                  <a:path w="18157" h="10759" extrusionOk="0">
                    <a:moveTo>
                      <a:pt x="1" y="1"/>
                    </a:moveTo>
                    <a:lnTo>
                      <a:pt x="1" y="10758"/>
                    </a:lnTo>
                    <a:lnTo>
                      <a:pt x="383" y="10758"/>
                    </a:lnTo>
                    <a:cubicBezTo>
                      <a:pt x="4155" y="5265"/>
                      <a:pt x="10373" y="2180"/>
                      <a:pt x="18157" y="642"/>
                    </a:cubicBezTo>
                    <a:lnTo>
                      <a:pt x="1815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37"/>
              <p:cNvSpPr/>
              <p:nvPr/>
            </p:nvSpPr>
            <p:spPr>
              <a:xfrm>
                <a:off x="4594070" y="157592"/>
                <a:ext cx="1751918" cy="934177"/>
              </a:xfrm>
              <a:custGeom>
                <a:avLst/>
                <a:gdLst/>
                <a:ahLst/>
                <a:cxnLst/>
                <a:rect l="l" t="t" r="r" b="b"/>
                <a:pathLst>
                  <a:path w="20177" h="10759" extrusionOk="0">
                    <a:moveTo>
                      <a:pt x="1" y="1"/>
                    </a:moveTo>
                    <a:lnTo>
                      <a:pt x="1" y="642"/>
                    </a:lnTo>
                    <a:cubicBezTo>
                      <a:pt x="8630" y="2180"/>
                      <a:pt x="15520" y="5265"/>
                      <a:pt x="19699" y="10758"/>
                    </a:cubicBezTo>
                    <a:lnTo>
                      <a:pt x="20177" y="10758"/>
                    </a:lnTo>
                    <a:lnTo>
                      <a:pt x="2017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37"/>
              <p:cNvSpPr/>
              <p:nvPr/>
            </p:nvSpPr>
            <p:spPr>
              <a:xfrm>
                <a:off x="6326528" y="157592"/>
                <a:ext cx="1511580" cy="934177"/>
              </a:xfrm>
              <a:custGeom>
                <a:avLst/>
                <a:gdLst/>
                <a:ahLst/>
                <a:cxnLst/>
                <a:rect l="l" t="t" r="r" b="b"/>
                <a:pathLst>
                  <a:path w="17409" h="10759" extrusionOk="0">
                    <a:moveTo>
                      <a:pt x="0" y="1"/>
                    </a:moveTo>
                    <a:lnTo>
                      <a:pt x="0" y="10758"/>
                    </a:lnTo>
                    <a:lnTo>
                      <a:pt x="369" y="10758"/>
                    </a:lnTo>
                    <a:cubicBezTo>
                      <a:pt x="3984" y="5265"/>
                      <a:pt x="9946" y="2180"/>
                      <a:pt x="17409" y="642"/>
                    </a:cubicBezTo>
                    <a:lnTo>
                      <a:pt x="174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37"/>
              <p:cNvSpPr/>
              <p:nvPr/>
            </p:nvSpPr>
            <p:spPr>
              <a:xfrm>
                <a:off x="7717670" y="157592"/>
                <a:ext cx="1618899" cy="934177"/>
              </a:xfrm>
              <a:custGeom>
                <a:avLst/>
                <a:gdLst/>
                <a:ahLst/>
                <a:cxnLst/>
                <a:rect l="l" t="t" r="r" b="b"/>
                <a:pathLst>
                  <a:path w="18645" h="10759" extrusionOk="0">
                    <a:moveTo>
                      <a:pt x="0" y="1"/>
                    </a:moveTo>
                    <a:lnTo>
                      <a:pt x="0" y="642"/>
                    </a:lnTo>
                    <a:cubicBezTo>
                      <a:pt x="7973" y="2180"/>
                      <a:pt x="14340" y="5265"/>
                      <a:pt x="18204" y="10758"/>
                    </a:cubicBezTo>
                    <a:lnTo>
                      <a:pt x="18644" y="10758"/>
                    </a:lnTo>
                    <a:lnTo>
                      <a:pt x="186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37"/>
              <p:cNvSpPr/>
              <p:nvPr/>
            </p:nvSpPr>
            <p:spPr>
              <a:xfrm>
                <a:off x="2721907" y="1429520"/>
                <a:ext cx="456192" cy="20231"/>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37"/>
              <p:cNvSpPr/>
              <p:nvPr/>
            </p:nvSpPr>
            <p:spPr>
              <a:xfrm>
                <a:off x="-36152" y="155421"/>
                <a:ext cx="4726021" cy="1313005"/>
              </a:xfrm>
              <a:custGeom>
                <a:avLst/>
                <a:gdLst/>
                <a:ahLst/>
                <a:cxnLst/>
                <a:rect l="l" t="t" r="r" b="b"/>
                <a:pathLst>
                  <a:path w="54430" h="15122" extrusionOk="0">
                    <a:moveTo>
                      <a:pt x="40860" y="1248"/>
                    </a:moveTo>
                    <a:lnTo>
                      <a:pt x="42283" y="1251"/>
                    </a:lnTo>
                    <a:lnTo>
                      <a:pt x="42682" y="1256"/>
                    </a:lnTo>
                    <a:lnTo>
                      <a:pt x="44766" y="1262"/>
                    </a:lnTo>
                    <a:lnTo>
                      <a:pt x="44727" y="3780"/>
                    </a:lnTo>
                    <a:lnTo>
                      <a:pt x="44727" y="3780"/>
                    </a:lnTo>
                    <a:lnTo>
                      <a:pt x="42640" y="3775"/>
                    </a:lnTo>
                    <a:lnTo>
                      <a:pt x="42241" y="3775"/>
                    </a:lnTo>
                    <a:lnTo>
                      <a:pt x="40860" y="3772"/>
                    </a:lnTo>
                    <a:lnTo>
                      <a:pt x="40863" y="1412"/>
                    </a:lnTo>
                    <a:lnTo>
                      <a:pt x="40860" y="1278"/>
                    </a:lnTo>
                    <a:lnTo>
                      <a:pt x="40860" y="1248"/>
                    </a:lnTo>
                    <a:close/>
                    <a:moveTo>
                      <a:pt x="2082" y="1245"/>
                    </a:moveTo>
                    <a:lnTo>
                      <a:pt x="8769" y="1262"/>
                    </a:lnTo>
                    <a:lnTo>
                      <a:pt x="8750" y="3784"/>
                    </a:lnTo>
                    <a:lnTo>
                      <a:pt x="2049" y="3770"/>
                    </a:lnTo>
                    <a:lnTo>
                      <a:pt x="2082" y="1245"/>
                    </a:lnTo>
                    <a:close/>
                    <a:moveTo>
                      <a:pt x="27391" y="1245"/>
                    </a:moveTo>
                    <a:lnTo>
                      <a:pt x="28702" y="1248"/>
                    </a:lnTo>
                    <a:lnTo>
                      <a:pt x="29098" y="1253"/>
                    </a:lnTo>
                    <a:lnTo>
                      <a:pt x="30870" y="1256"/>
                    </a:lnTo>
                    <a:lnTo>
                      <a:pt x="30831" y="3772"/>
                    </a:lnTo>
                    <a:lnTo>
                      <a:pt x="31230" y="3772"/>
                    </a:lnTo>
                    <a:lnTo>
                      <a:pt x="31263" y="1256"/>
                    </a:lnTo>
                    <a:lnTo>
                      <a:pt x="35780" y="1264"/>
                    </a:lnTo>
                    <a:lnTo>
                      <a:pt x="35763" y="3786"/>
                    </a:lnTo>
                    <a:lnTo>
                      <a:pt x="29059" y="3772"/>
                    </a:lnTo>
                    <a:lnTo>
                      <a:pt x="28663" y="3772"/>
                    </a:lnTo>
                    <a:lnTo>
                      <a:pt x="27391" y="3770"/>
                    </a:lnTo>
                    <a:lnTo>
                      <a:pt x="27394" y="1410"/>
                    </a:lnTo>
                    <a:lnTo>
                      <a:pt x="27391" y="1276"/>
                    </a:lnTo>
                    <a:lnTo>
                      <a:pt x="27391" y="1245"/>
                    </a:lnTo>
                    <a:close/>
                    <a:moveTo>
                      <a:pt x="36173" y="1262"/>
                    </a:moveTo>
                    <a:lnTo>
                      <a:pt x="40450" y="1273"/>
                    </a:lnTo>
                    <a:lnTo>
                      <a:pt x="40442" y="3795"/>
                    </a:lnTo>
                    <a:lnTo>
                      <a:pt x="36157" y="3784"/>
                    </a:lnTo>
                    <a:lnTo>
                      <a:pt x="36173" y="1262"/>
                    </a:lnTo>
                    <a:close/>
                    <a:moveTo>
                      <a:pt x="22724" y="1267"/>
                    </a:moveTo>
                    <a:lnTo>
                      <a:pt x="27000" y="1276"/>
                    </a:lnTo>
                    <a:lnTo>
                      <a:pt x="26995" y="3770"/>
                    </a:lnTo>
                    <a:lnTo>
                      <a:pt x="26903" y="3770"/>
                    </a:lnTo>
                    <a:lnTo>
                      <a:pt x="26897" y="3798"/>
                    </a:lnTo>
                    <a:lnTo>
                      <a:pt x="22707" y="3786"/>
                    </a:lnTo>
                    <a:lnTo>
                      <a:pt x="22724" y="1267"/>
                    </a:lnTo>
                    <a:close/>
                    <a:moveTo>
                      <a:pt x="27533" y="4032"/>
                    </a:moveTo>
                    <a:lnTo>
                      <a:pt x="32845" y="4043"/>
                    </a:lnTo>
                    <a:lnTo>
                      <a:pt x="32817" y="6699"/>
                    </a:lnTo>
                    <a:lnTo>
                      <a:pt x="32817" y="6699"/>
                    </a:lnTo>
                    <a:lnTo>
                      <a:pt x="27491" y="6693"/>
                    </a:lnTo>
                    <a:lnTo>
                      <a:pt x="27533" y="4032"/>
                    </a:lnTo>
                    <a:close/>
                    <a:moveTo>
                      <a:pt x="520" y="4029"/>
                    </a:moveTo>
                    <a:lnTo>
                      <a:pt x="5832" y="4038"/>
                    </a:lnTo>
                    <a:lnTo>
                      <a:pt x="5804" y="6696"/>
                    </a:lnTo>
                    <a:lnTo>
                      <a:pt x="5845" y="6696"/>
                    </a:lnTo>
                    <a:lnTo>
                      <a:pt x="5845" y="6699"/>
                    </a:lnTo>
                    <a:lnTo>
                      <a:pt x="478" y="6688"/>
                    </a:lnTo>
                    <a:lnTo>
                      <a:pt x="520" y="4029"/>
                    </a:lnTo>
                    <a:close/>
                    <a:moveTo>
                      <a:pt x="33241" y="4046"/>
                    </a:moveTo>
                    <a:lnTo>
                      <a:pt x="38082" y="4057"/>
                    </a:lnTo>
                    <a:lnTo>
                      <a:pt x="38070" y="6713"/>
                    </a:lnTo>
                    <a:lnTo>
                      <a:pt x="33216" y="6702"/>
                    </a:lnTo>
                    <a:lnTo>
                      <a:pt x="33241" y="4046"/>
                    </a:lnTo>
                    <a:close/>
                    <a:moveTo>
                      <a:pt x="38475" y="4051"/>
                    </a:moveTo>
                    <a:lnTo>
                      <a:pt x="40693" y="4054"/>
                    </a:lnTo>
                    <a:lnTo>
                      <a:pt x="40651" y="6688"/>
                    </a:lnTo>
                    <a:lnTo>
                      <a:pt x="40269" y="6693"/>
                    </a:lnTo>
                    <a:lnTo>
                      <a:pt x="40266" y="6713"/>
                    </a:lnTo>
                    <a:lnTo>
                      <a:pt x="38467" y="6710"/>
                    </a:lnTo>
                    <a:lnTo>
                      <a:pt x="38475" y="4051"/>
                    </a:lnTo>
                    <a:close/>
                    <a:moveTo>
                      <a:pt x="28415" y="6953"/>
                    </a:moveTo>
                    <a:lnTo>
                      <a:pt x="35155" y="6964"/>
                    </a:lnTo>
                    <a:lnTo>
                      <a:pt x="35138" y="9196"/>
                    </a:lnTo>
                    <a:lnTo>
                      <a:pt x="28384" y="9185"/>
                    </a:lnTo>
                    <a:lnTo>
                      <a:pt x="28415" y="6953"/>
                    </a:lnTo>
                    <a:close/>
                    <a:moveTo>
                      <a:pt x="32237" y="9461"/>
                    </a:moveTo>
                    <a:lnTo>
                      <a:pt x="37791" y="9469"/>
                    </a:lnTo>
                    <a:lnTo>
                      <a:pt x="37783" y="11626"/>
                    </a:lnTo>
                    <a:lnTo>
                      <a:pt x="32212" y="11620"/>
                    </a:lnTo>
                    <a:lnTo>
                      <a:pt x="32237" y="9461"/>
                    </a:lnTo>
                    <a:close/>
                    <a:moveTo>
                      <a:pt x="2872" y="1"/>
                    </a:moveTo>
                    <a:lnTo>
                      <a:pt x="2858" y="966"/>
                    </a:lnTo>
                    <a:lnTo>
                      <a:pt x="68" y="960"/>
                    </a:lnTo>
                    <a:lnTo>
                      <a:pt x="51" y="1220"/>
                    </a:lnTo>
                    <a:lnTo>
                      <a:pt x="1689" y="1225"/>
                    </a:lnTo>
                    <a:lnTo>
                      <a:pt x="1650" y="3750"/>
                    </a:lnTo>
                    <a:lnTo>
                      <a:pt x="1" y="3745"/>
                    </a:lnTo>
                    <a:lnTo>
                      <a:pt x="1" y="4007"/>
                    </a:lnTo>
                    <a:lnTo>
                      <a:pt x="124" y="4007"/>
                    </a:lnTo>
                    <a:lnTo>
                      <a:pt x="82" y="6668"/>
                    </a:lnTo>
                    <a:lnTo>
                      <a:pt x="1" y="6668"/>
                    </a:lnTo>
                    <a:lnTo>
                      <a:pt x="1" y="6933"/>
                    </a:lnTo>
                    <a:lnTo>
                      <a:pt x="1005" y="6936"/>
                    </a:lnTo>
                    <a:lnTo>
                      <a:pt x="972" y="9168"/>
                    </a:lnTo>
                    <a:lnTo>
                      <a:pt x="1" y="9165"/>
                    </a:lnTo>
                    <a:lnTo>
                      <a:pt x="1" y="9430"/>
                    </a:lnTo>
                    <a:lnTo>
                      <a:pt x="4824" y="9436"/>
                    </a:lnTo>
                    <a:lnTo>
                      <a:pt x="4799" y="11623"/>
                    </a:lnTo>
                    <a:lnTo>
                      <a:pt x="1" y="11620"/>
                    </a:lnTo>
                    <a:lnTo>
                      <a:pt x="1" y="11888"/>
                    </a:lnTo>
                    <a:lnTo>
                      <a:pt x="1" y="14675"/>
                    </a:lnTo>
                    <a:lnTo>
                      <a:pt x="1" y="14904"/>
                    </a:lnTo>
                    <a:lnTo>
                      <a:pt x="2969" y="14909"/>
                    </a:lnTo>
                    <a:lnTo>
                      <a:pt x="2964" y="15121"/>
                    </a:lnTo>
                    <a:cubicBezTo>
                      <a:pt x="3003" y="15052"/>
                      <a:pt x="3042" y="14979"/>
                      <a:pt x="3081" y="14909"/>
                    </a:cubicBezTo>
                    <a:lnTo>
                      <a:pt x="3206" y="14678"/>
                    </a:lnTo>
                    <a:lnTo>
                      <a:pt x="227" y="14675"/>
                    </a:lnTo>
                    <a:lnTo>
                      <a:pt x="274" y="11888"/>
                    </a:lnTo>
                    <a:lnTo>
                      <a:pt x="4905" y="11891"/>
                    </a:lnTo>
                    <a:cubicBezTo>
                      <a:pt x="4967" y="11801"/>
                      <a:pt x="5025" y="11715"/>
                      <a:pt x="5089" y="11626"/>
                    </a:cubicBezTo>
                    <a:cubicBezTo>
                      <a:pt x="5129" y="11570"/>
                      <a:pt x="5165" y="11514"/>
                      <a:pt x="5207" y="11464"/>
                    </a:cubicBezTo>
                    <a:lnTo>
                      <a:pt x="5229" y="9469"/>
                    </a:lnTo>
                    <a:lnTo>
                      <a:pt x="6727" y="9472"/>
                    </a:lnTo>
                    <a:cubicBezTo>
                      <a:pt x="6802" y="9380"/>
                      <a:pt x="6878" y="9293"/>
                      <a:pt x="6950" y="9207"/>
                    </a:cubicBezTo>
                    <a:lnTo>
                      <a:pt x="1373" y="9199"/>
                    </a:lnTo>
                    <a:lnTo>
                      <a:pt x="1407" y="6967"/>
                    </a:lnTo>
                    <a:lnTo>
                      <a:pt x="8147" y="6978"/>
                    </a:lnTo>
                    <a:lnTo>
                      <a:pt x="8139" y="7896"/>
                    </a:lnTo>
                    <a:cubicBezTo>
                      <a:pt x="8273" y="7759"/>
                      <a:pt x="8407" y="7622"/>
                      <a:pt x="8540" y="7488"/>
                    </a:cubicBezTo>
                    <a:lnTo>
                      <a:pt x="8546" y="6978"/>
                    </a:lnTo>
                    <a:lnTo>
                      <a:pt x="9068" y="6978"/>
                    </a:lnTo>
                    <a:cubicBezTo>
                      <a:pt x="9163" y="6891"/>
                      <a:pt x="9255" y="6799"/>
                      <a:pt x="9355" y="6713"/>
                    </a:cubicBezTo>
                    <a:lnTo>
                      <a:pt x="6208" y="6707"/>
                    </a:lnTo>
                    <a:lnTo>
                      <a:pt x="6233" y="4049"/>
                    </a:lnTo>
                    <a:lnTo>
                      <a:pt x="11074" y="4060"/>
                    </a:lnTo>
                    <a:lnTo>
                      <a:pt x="11065" y="5262"/>
                    </a:lnTo>
                    <a:cubicBezTo>
                      <a:pt x="11199" y="5162"/>
                      <a:pt x="11330" y="5061"/>
                      <a:pt x="11464" y="4964"/>
                    </a:cubicBezTo>
                    <a:lnTo>
                      <a:pt x="11467" y="4060"/>
                    </a:lnTo>
                    <a:lnTo>
                      <a:pt x="12747" y="4063"/>
                    </a:lnTo>
                    <a:cubicBezTo>
                      <a:pt x="12881" y="3976"/>
                      <a:pt x="13015" y="3884"/>
                      <a:pt x="13152" y="3800"/>
                    </a:cubicBezTo>
                    <a:lnTo>
                      <a:pt x="9149" y="3795"/>
                    </a:lnTo>
                    <a:lnTo>
                      <a:pt x="9165" y="1273"/>
                    </a:lnTo>
                    <a:lnTo>
                      <a:pt x="13439" y="1284"/>
                    </a:lnTo>
                    <a:lnTo>
                      <a:pt x="13437" y="3627"/>
                    </a:lnTo>
                    <a:cubicBezTo>
                      <a:pt x="13570" y="3547"/>
                      <a:pt x="13699" y="3466"/>
                      <a:pt x="13835" y="3387"/>
                    </a:cubicBezTo>
                    <a:lnTo>
                      <a:pt x="13838" y="1415"/>
                    </a:lnTo>
                    <a:lnTo>
                      <a:pt x="13835" y="1284"/>
                    </a:lnTo>
                    <a:lnTo>
                      <a:pt x="13835" y="1253"/>
                    </a:lnTo>
                    <a:lnTo>
                      <a:pt x="15258" y="1256"/>
                    </a:lnTo>
                    <a:lnTo>
                      <a:pt x="15654" y="1259"/>
                    </a:lnTo>
                    <a:lnTo>
                      <a:pt x="17741" y="1264"/>
                    </a:lnTo>
                    <a:lnTo>
                      <a:pt x="17730" y="1931"/>
                    </a:lnTo>
                    <a:cubicBezTo>
                      <a:pt x="17861" y="1990"/>
                      <a:pt x="17992" y="2046"/>
                      <a:pt x="18123" y="2107"/>
                    </a:cubicBezTo>
                    <a:lnTo>
                      <a:pt x="18137" y="1264"/>
                    </a:lnTo>
                    <a:lnTo>
                      <a:pt x="22339" y="1276"/>
                    </a:lnTo>
                    <a:lnTo>
                      <a:pt x="22322" y="3798"/>
                    </a:lnTo>
                    <a:lnTo>
                      <a:pt x="21357" y="3795"/>
                    </a:lnTo>
                    <a:lnTo>
                      <a:pt x="21357" y="3795"/>
                    </a:lnTo>
                    <a:cubicBezTo>
                      <a:pt x="21499" y="3881"/>
                      <a:pt x="21641" y="3968"/>
                      <a:pt x="21781" y="4054"/>
                    </a:cubicBezTo>
                    <a:lnTo>
                      <a:pt x="24638" y="4063"/>
                    </a:lnTo>
                    <a:lnTo>
                      <a:pt x="24626" y="6105"/>
                    </a:lnTo>
                    <a:cubicBezTo>
                      <a:pt x="24760" y="6214"/>
                      <a:pt x="24891" y="6325"/>
                      <a:pt x="25025" y="6437"/>
                    </a:cubicBezTo>
                    <a:lnTo>
                      <a:pt x="25036" y="4063"/>
                    </a:lnTo>
                    <a:lnTo>
                      <a:pt x="27146" y="4065"/>
                    </a:lnTo>
                    <a:lnTo>
                      <a:pt x="27104" y="6699"/>
                    </a:lnTo>
                    <a:lnTo>
                      <a:pt x="26719" y="6699"/>
                    </a:lnTo>
                    <a:lnTo>
                      <a:pt x="26716" y="6718"/>
                    </a:lnTo>
                    <a:lnTo>
                      <a:pt x="25357" y="6716"/>
                    </a:lnTo>
                    <a:lnTo>
                      <a:pt x="25357" y="6716"/>
                    </a:lnTo>
                    <a:cubicBezTo>
                      <a:pt x="25455" y="6802"/>
                      <a:pt x="25553" y="6894"/>
                      <a:pt x="25653" y="6981"/>
                    </a:cubicBezTo>
                    <a:lnTo>
                      <a:pt x="27553" y="6984"/>
                    </a:lnTo>
                    <a:lnTo>
                      <a:pt x="27553" y="6964"/>
                    </a:lnTo>
                    <a:lnTo>
                      <a:pt x="28027" y="6964"/>
                    </a:lnTo>
                    <a:lnTo>
                      <a:pt x="27994" y="9196"/>
                    </a:lnTo>
                    <a:lnTo>
                      <a:pt x="27854" y="9196"/>
                    </a:lnTo>
                    <a:cubicBezTo>
                      <a:pt x="27929" y="9282"/>
                      <a:pt x="28008" y="9374"/>
                      <a:pt x="28086" y="9461"/>
                    </a:cubicBezTo>
                    <a:lnTo>
                      <a:pt x="31849" y="9464"/>
                    </a:lnTo>
                    <a:lnTo>
                      <a:pt x="31824" y="11623"/>
                    </a:lnTo>
                    <a:lnTo>
                      <a:pt x="29810" y="11620"/>
                    </a:lnTo>
                    <a:lnTo>
                      <a:pt x="29810" y="11620"/>
                    </a:lnTo>
                    <a:cubicBezTo>
                      <a:pt x="29877" y="11707"/>
                      <a:pt x="29938" y="11796"/>
                      <a:pt x="30002" y="11888"/>
                    </a:cubicBezTo>
                    <a:lnTo>
                      <a:pt x="35685" y="11894"/>
                    </a:lnTo>
                    <a:lnTo>
                      <a:pt x="35640" y="14675"/>
                    </a:lnTo>
                    <a:lnTo>
                      <a:pt x="36042" y="14675"/>
                    </a:lnTo>
                    <a:lnTo>
                      <a:pt x="36087" y="11894"/>
                    </a:lnTo>
                    <a:lnTo>
                      <a:pt x="38988" y="11899"/>
                    </a:lnTo>
                    <a:cubicBezTo>
                      <a:pt x="39058" y="11807"/>
                      <a:pt x="39128" y="11721"/>
                      <a:pt x="39197" y="11634"/>
                    </a:cubicBezTo>
                    <a:lnTo>
                      <a:pt x="38196" y="11634"/>
                    </a:lnTo>
                    <a:lnTo>
                      <a:pt x="38207" y="9475"/>
                    </a:lnTo>
                    <a:lnTo>
                      <a:pt x="41081" y="9478"/>
                    </a:lnTo>
                    <a:lnTo>
                      <a:pt x="41081" y="9461"/>
                    </a:lnTo>
                    <a:lnTo>
                      <a:pt x="41100" y="9461"/>
                    </a:lnTo>
                    <a:cubicBezTo>
                      <a:pt x="41187" y="9374"/>
                      <a:pt x="41273" y="9282"/>
                      <a:pt x="41360" y="9196"/>
                    </a:cubicBezTo>
                    <a:lnTo>
                      <a:pt x="40121" y="9193"/>
                    </a:lnTo>
                    <a:lnTo>
                      <a:pt x="40118" y="9210"/>
                    </a:lnTo>
                    <a:lnTo>
                      <a:pt x="35551" y="9201"/>
                    </a:lnTo>
                    <a:lnTo>
                      <a:pt x="35568" y="6975"/>
                    </a:lnTo>
                    <a:lnTo>
                      <a:pt x="41011" y="6984"/>
                    </a:lnTo>
                    <a:lnTo>
                      <a:pt x="41011" y="6964"/>
                    </a:lnTo>
                    <a:lnTo>
                      <a:pt x="41594" y="6967"/>
                    </a:lnTo>
                    <a:lnTo>
                      <a:pt x="41560" y="8992"/>
                    </a:lnTo>
                    <a:cubicBezTo>
                      <a:pt x="41697" y="8861"/>
                      <a:pt x="41831" y="8727"/>
                      <a:pt x="41965" y="8596"/>
                    </a:cubicBezTo>
                    <a:lnTo>
                      <a:pt x="41990" y="6967"/>
                    </a:lnTo>
                    <a:lnTo>
                      <a:pt x="43801" y="6970"/>
                    </a:lnTo>
                    <a:cubicBezTo>
                      <a:pt x="43909" y="6880"/>
                      <a:pt x="44021" y="6794"/>
                      <a:pt x="44133" y="6705"/>
                    </a:cubicBezTo>
                    <a:lnTo>
                      <a:pt x="41067" y="6699"/>
                    </a:lnTo>
                    <a:lnTo>
                      <a:pt x="41108" y="4038"/>
                    </a:lnTo>
                    <a:lnTo>
                      <a:pt x="46420" y="4049"/>
                    </a:lnTo>
                    <a:lnTo>
                      <a:pt x="46409" y="5056"/>
                    </a:lnTo>
                    <a:cubicBezTo>
                      <a:pt x="46540" y="4969"/>
                      <a:pt x="46674" y="4883"/>
                      <a:pt x="46811" y="4799"/>
                    </a:cubicBezTo>
                    <a:lnTo>
                      <a:pt x="46816" y="4049"/>
                    </a:lnTo>
                    <a:lnTo>
                      <a:pt x="48058" y="4051"/>
                    </a:lnTo>
                    <a:cubicBezTo>
                      <a:pt x="48211" y="3965"/>
                      <a:pt x="48370" y="3879"/>
                      <a:pt x="48529" y="3789"/>
                    </a:cubicBezTo>
                    <a:lnTo>
                      <a:pt x="44996" y="3781"/>
                    </a:lnTo>
                    <a:lnTo>
                      <a:pt x="45126" y="3781"/>
                    </a:lnTo>
                    <a:lnTo>
                      <a:pt x="45162" y="1262"/>
                    </a:lnTo>
                    <a:lnTo>
                      <a:pt x="49363" y="1273"/>
                    </a:lnTo>
                    <a:lnTo>
                      <a:pt x="49350" y="3362"/>
                    </a:lnTo>
                    <a:cubicBezTo>
                      <a:pt x="49481" y="3293"/>
                      <a:pt x="49615" y="3226"/>
                      <a:pt x="49746" y="3162"/>
                    </a:cubicBezTo>
                    <a:lnTo>
                      <a:pt x="49760" y="1276"/>
                    </a:lnTo>
                    <a:lnTo>
                      <a:pt x="54036" y="1287"/>
                    </a:lnTo>
                    <a:lnTo>
                      <a:pt x="54036" y="1527"/>
                    </a:lnTo>
                    <a:cubicBezTo>
                      <a:pt x="54167" y="1571"/>
                      <a:pt x="54299" y="1622"/>
                      <a:pt x="54430" y="1669"/>
                    </a:cubicBezTo>
                    <a:lnTo>
                      <a:pt x="54430" y="1418"/>
                    </a:lnTo>
                    <a:lnTo>
                      <a:pt x="54427" y="1287"/>
                    </a:lnTo>
                    <a:lnTo>
                      <a:pt x="54391" y="1016"/>
                    </a:lnTo>
                    <a:lnTo>
                      <a:pt x="52309" y="1008"/>
                    </a:lnTo>
                    <a:lnTo>
                      <a:pt x="52312" y="20"/>
                    </a:lnTo>
                    <a:lnTo>
                      <a:pt x="51919" y="20"/>
                    </a:lnTo>
                    <a:lnTo>
                      <a:pt x="51916" y="1005"/>
                    </a:lnTo>
                    <a:lnTo>
                      <a:pt x="48331" y="994"/>
                    </a:lnTo>
                    <a:lnTo>
                      <a:pt x="48337" y="17"/>
                    </a:lnTo>
                    <a:lnTo>
                      <a:pt x="47943" y="17"/>
                    </a:lnTo>
                    <a:lnTo>
                      <a:pt x="47932" y="994"/>
                    </a:lnTo>
                    <a:lnTo>
                      <a:pt x="43817" y="983"/>
                    </a:lnTo>
                    <a:lnTo>
                      <a:pt x="43831" y="17"/>
                    </a:lnTo>
                    <a:lnTo>
                      <a:pt x="43441" y="17"/>
                    </a:lnTo>
                    <a:lnTo>
                      <a:pt x="43427" y="983"/>
                    </a:lnTo>
                    <a:lnTo>
                      <a:pt x="40637" y="977"/>
                    </a:lnTo>
                    <a:lnTo>
                      <a:pt x="40634" y="1008"/>
                    </a:lnTo>
                    <a:lnTo>
                      <a:pt x="38751" y="1002"/>
                    </a:lnTo>
                    <a:lnTo>
                      <a:pt x="38754" y="15"/>
                    </a:lnTo>
                    <a:lnTo>
                      <a:pt x="38361" y="15"/>
                    </a:lnTo>
                    <a:lnTo>
                      <a:pt x="38358" y="997"/>
                    </a:lnTo>
                    <a:lnTo>
                      <a:pt x="34773" y="988"/>
                    </a:lnTo>
                    <a:lnTo>
                      <a:pt x="34778" y="12"/>
                    </a:lnTo>
                    <a:lnTo>
                      <a:pt x="34385" y="12"/>
                    </a:lnTo>
                    <a:lnTo>
                      <a:pt x="34379" y="988"/>
                    </a:lnTo>
                    <a:lnTo>
                      <a:pt x="30265" y="977"/>
                    </a:lnTo>
                    <a:lnTo>
                      <a:pt x="30278" y="12"/>
                    </a:lnTo>
                    <a:lnTo>
                      <a:pt x="29882" y="12"/>
                    </a:lnTo>
                    <a:lnTo>
                      <a:pt x="29868" y="977"/>
                    </a:lnTo>
                    <a:lnTo>
                      <a:pt x="27079" y="969"/>
                    </a:lnTo>
                    <a:lnTo>
                      <a:pt x="27076" y="1002"/>
                    </a:lnTo>
                    <a:lnTo>
                      <a:pt x="25301" y="997"/>
                    </a:lnTo>
                    <a:lnTo>
                      <a:pt x="25304" y="12"/>
                    </a:lnTo>
                    <a:lnTo>
                      <a:pt x="24911" y="12"/>
                    </a:lnTo>
                    <a:lnTo>
                      <a:pt x="24908" y="994"/>
                    </a:lnTo>
                    <a:lnTo>
                      <a:pt x="21323" y="983"/>
                    </a:lnTo>
                    <a:lnTo>
                      <a:pt x="21329" y="6"/>
                    </a:lnTo>
                    <a:lnTo>
                      <a:pt x="20935" y="6"/>
                    </a:lnTo>
                    <a:lnTo>
                      <a:pt x="20924" y="983"/>
                    </a:lnTo>
                    <a:lnTo>
                      <a:pt x="16809" y="974"/>
                    </a:lnTo>
                    <a:lnTo>
                      <a:pt x="16823" y="6"/>
                    </a:lnTo>
                    <a:lnTo>
                      <a:pt x="16433" y="6"/>
                    </a:lnTo>
                    <a:lnTo>
                      <a:pt x="16419" y="974"/>
                    </a:lnTo>
                    <a:lnTo>
                      <a:pt x="13629" y="966"/>
                    </a:lnTo>
                    <a:lnTo>
                      <a:pt x="13626" y="997"/>
                    </a:lnTo>
                    <a:lnTo>
                      <a:pt x="11743" y="991"/>
                    </a:lnTo>
                    <a:lnTo>
                      <a:pt x="11746" y="3"/>
                    </a:lnTo>
                    <a:lnTo>
                      <a:pt x="11353" y="3"/>
                    </a:lnTo>
                    <a:lnTo>
                      <a:pt x="11350" y="988"/>
                    </a:lnTo>
                    <a:lnTo>
                      <a:pt x="7765" y="977"/>
                    </a:lnTo>
                    <a:lnTo>
                      <a:pt x="7770" y="1"/>
                    </a:lnTo>
                    <a:lnTo>
                      <a:pt x="7377" y="1"/>
                    </a:lnTo>
                    <a:lnTo>
                      <a:pt x="7366" y="977"/>
                    </a:lnTo>
                    <a:lnTo>
                      <a:pt x="3251" y="966"/>
                    </a:lnTo>
                    <a:lnTo>
                      <a:pt x="326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37"/>
              <p:cNvSpPr/>
              <p:nvPr/>
            </p:nvSpPr>
            <p:spPr>
              <a:xfrm>
                <a:off x="6092269" y="1429520"/>
                <a:ext cx="462530" cy="104974"/>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37"/>
              <p:cNvSpPr/>
              <p:nvPr/>
            </p:nvSpPr>
            <p:spPr>
              <a:xfrm>
                <a:off x="4690013" y="155421"/>
                <a:ext cx="4647268" cy="1294077"/>
              </a:xfrm>
              <a:custGeom>
                <a:avLst/>
                <a:gdLst/>
                <a:ahLst/>
                <a:cxnLst/>
                <a:rect l="l" t="t" r="r" b="b"/>
                <a:pathLst>
                  <a:path w="53523" h="14904" extrusionOk="0">
                    <a:moveTo>
                      <a:pt x="40896" y="1242"/>
                    </a:moveTo>
                    <a:lnTo>
                      <a:pt x="42319" y="1245"/>
                    </a:lnTo>
                    <a:lnTo>
                      <a:pt x="42718" y="1248"/>
                    </a:lnTo>
                    <a:lnTo>
                      <a:pt x="44802" y="1256"/>
                    </a:lnTo>
                    <a:lnTo>
                      <a:pt x="44763" y="3772"/>
                    </a:lnTo>
                    <a:lnTo>
                      <a:pt x="45162" y="3772"/>
                    </a:lnTo>
                    <a:lnTo>
                      <a:pt x="45195" y="1256"/>
                    </a:lnTo>
                    <a:lnTo>
                      <a:pt x="49399" y="1264"/>
                    </a:lnTo>
                    <a:lnTo>
                      <a:pt x="49377" y="3784"/>
                    </a:lnTo>
                    <a:lnTo>
                      <a:pt x="42676" y="3770"/>
                    </a:lnTo>
                    <a:lnTo>
                      <a:pt x="42277" y="3770"/>
                    </a:lnTo>
                    <a:lnTo>
                      <a:pt x="40896" y="3767"/>
                    </a:lnTo>
                    <a:lnTo>
                      <a:pt x="40899" y="1407"/>
                    </a:lnTo>
                    <a:lnTo>
                      <a:pt x="40896" y="1273"/>
                    </a:lnTo>
                    <a:lnTo>
                      <a:pt x="40896" y="1242"/>
                    </a:lnTo>
                    <a:close/>
                    <a:moveTo>
                      <a:pt x="15205" y="1248"/>
                    </a:moveTo>
                    <a:lnTo>
                      <a:pt x="15604" y="1253"/>
                    </a:lnTo>
                    <a:lnTo>
                      <a:pt x="17688" y="1259"/>
                    </a:lnTo>
                    <a:lnTo>
                      <a:pt x="17652" y="3778"/>
                    </a:lnTo>
                    <a:lnTo>
                      <a:pt x="18048" y="3778"/>
                    </a:lnTo>
                    <a:lnTo>
                      <a:pt x="18084" y="1259"/>
                    </a:lnTo>
                    <a:lnTo>
                      <a:pt x="22285" y="1270"/>
                    </a:lnTo>
                    <a:lnTo>
                      <a:pt x="22269" y="3792"/>
                    </a:lnTo>
                    <a:lnTo>
                      <a:pt x="15565" y="3775"/>
                    </a:lnTo>
                    <a:lnTo>
                      <a:pt x="15169" y="3775"/>
                    </a:lnTo>
                    <a:lnTo>
                      <a:pt x="13788" y="3772"/>
                    </a:lnTo>
                    <a:lnTo>
                      <a:pt x="13790" y="1412"/>
                    </a:lnTo>
                    <a:lnTo>
                      <a:pt x="13788" y="1281"/>
                    </a:lnTo>
                    <a:lnTo>
                      <a:pt x="13788" y="1248"/>
                    </a:lnTo>
                    <a:close/>
                    <a:moveTo>
                      <a:pt x="9123" y="1267"/>
                    </a:moveTo>
                    <a:lnTo>
                      <a:pt x="13400" y="1276"/>
                    </a:lnTo>
                    <a:lnTo>
                      <a:pt x="13397" y="3795"/>
                    </a:lnTo>
                    <a:lnTo>
                      <a:pt x="9106" y="3786"/>
                    </a:lnTo>
                    <a:lnTo>
                      <a:pt x="9123" y="1267"/>
                    </a:lnTo>
                    <a:close/>
                    <a:moveTo>
                      <a:pt x="22679" y="1262"/>
                    </a:moveTo>
                    <a:lnTo>
                      <a:pt x="26953" y="1273"/>
                    </a:lnTo>
                    <a:lnTo>
                      <a:pt x="26950" y="3767"/>
                    </a:lnTo>
                    <a:lnTo>
                      <a:pt x="26947" y="3795"/>
                    </a:lnTo>
                    <a:lnTo>
                      <a:pt x="22662" y="3784"/>
                    </a:lnTo>
                    <a:lnTo>
                      <a:pt x="22679" y="1262"/>
                    </a:lnTo>
                    <a:close/>
                    <a:moveTo>
                      <a:pt x="14042" y="4032"/>
                    </a:moveTo>
                    <a:lnTo>
                      <a:pt x="19351" y="4043"/>
                    </a:lnTo>
                    <a:lnTo>
                      <a:pt x="19323" y="6699"/>
                    </a:lnTo>
                    <a:lnTo>
                      <a:pt x="19323" y="6699"/>
                    </a:lnTo>
                    <a:lnTo>
                      <a:pt x="14000" y="6693"/>
                    </a:lnTo>
                    <a:lnTo>
                      <a:pt x="14042" y="4032"/>
                    </a:lnTo>
                    <a:close/>
                    <a:moveTo>
                      <a:pt x="11422" y="4051"/>
                    </a:moveTo>
                    <a:lnTo>
                      <a:pt x="13640" y="4057"/>
                    </a:lnTo>
                    <a:lnTo>
                      <a:pt x="13598" y="6688"/>
                    </a:lnTo>
                    <a:lnTo>
                      <a:pt x="13216" y="6688"/>
                    </a:lnTo>
                    <a:lnTo>
                      <a:pt x="13210" y="6710"/>
                    </a:lnTo>
                    <a:lnTo>
                      <a:pt x="11411" y="6707"/>
                    </a:lnTo>
                    <a:lnTo>
                      <a:pt x="11422" y="4051"/>
                    </a:lnTo>
                    <a:close/>
                    <a:moveTo>
                      <a:pt x="46852" y="4046"/>
                    </a:moveTo>
                    <a:lnTo>
                      <a:pt x="51693" y="4051"/>
                    </a:lnTo>
                    <a:lnTo>
                      <a:pt x="51681" y="6710"/>
                    </a:lnTo>
                    <a:lnTo>
                      <a:pt x="46827" y="6702"/>
                    </a:lnTo>
                    <a:lnTo>
                      <a:pt x="46852" y="4046"/>
                    </a:lnTo>
                    <a:close/>
                    <a:moveTo>
                      <a:pt x="19747" y="4046"/>
                    </a:moveTo>
                    <a:lnTo>
                      <a:pt x="24587" y="4057"/>
                    </a:lnTo>
                    <a:lnTo>
                      <a:pt x="24576" y="6713"/>
                    </a:lnTo>
                    <a:lnTo>
                      <a:pt x="19722" y="6702"/>
                    </a:lnTo>
                    <a:lnTo>
                      <a:pt x="19747" y="4046"/>
                    </a:lnTo>
                    <a:close/>
                    <a:moveTo>
                      <a:pt x="24983" y="4051"/>
                    </a:moveTo>
                    <a:lnTo>
                      <a:pt x="27193" y="4054"/>
                    </a:lnTo>
                    <a:lnTo>
                      <a:pt x="27151" y="6688"/>
                    </a:lnTo>
                    <a:lnTo>
                      <a:pt x="26763" y="6693"/>
                    </a:lnTo>
                    <a:lnTo>
                      <a:pt x="26760" y="6713"/>
                    </a:lnTo>
                    <a:lnTo>
                      <a:pt x="24975" y="6710"/>
                    </a:lnTo>
                    <a:lnTo>
                      <a:pt x="24983" y="4051"/>
                    </a:lnTo>
                    <a:close/>
                    <a:moveTo>
                      <a:pt x="14923" y="6953"/>
                    </a:moveTo>
                    <a:lnTo>
                      <a:pt x="21663" y="6964"/>
                    </a:lnTo>
                    <a:lnTo>
                      <a:pt x="21647" y="9196"/>
                    </a:lnTo>
                    <a:lnTo>
                      <a:pt x="14892" y="9185"/>
                    </a:lnTo>
                    <a:lnTo>
                      <a:pt x="14923" y="6953"/>
                    </a:lnTo>
                    <a:close/>
                    <a:moveTo>
                      <a:pt x="2824" y="1"/>
                    </a:moveTo>
                    <a:lnTo>
                      <a:pt x="2810" y="966"/>
                    </a:lnTo>
                    <a:lnTo>
                      <a:pt x="20" y="960"/>
                    </a:lnTo>
                    <a:lnTo>
                      <a:pt x="1" y="1220"/>
                    </a:lnTo>
                    <a:lnTo>
                      <a:pt x="1641" y="1225"/>
                    </a:lnTo>
                    <a:lnTo>
                      <a:pt x="2037" y="1228"/>
                    </a:lnTo>
                    <a:lnTo>
                      <a:pt x="3809" y="1231"/>
                    </a:lnTo>
                    <a:lnTo>
                      <a:pt x="3778" y="3298"/>
                    </a:lnTo>
                    <a:cubicBezTo>
                      <a:pt x="3912" y="3365"/>
                      <a:pt x="4040" y="3435"/>
                      <a:pt x="4171" y="3505"/>
                    </a:cubicBezTo>
                    <a:lnTo>
                      <a:pt x="4205" y="1231"/>
                    </a:lnTo>
                    <a:lnTo>
                      <a:pt x="8719" y="1242"/>
                    </a:lnTo>
                    <a:lnTo>
                      <a:pt x="8702" y="3764"/>
                    </a:lnTo>
                    <a:lnTo>
                      <a:pt x="4637" y="3753"/>
                    </a:lnTo>
                    <a:lnTo>
                      <a:pt x="4637" y="3753"/>
                    </a:lnTo>
                    <a:cubicBezTo>
                      <a:pt x="4793" y="3839"/>
                      <a:pt x="4952" y="3926"/>
                      <a:pt x="5111" y="4015"/>
                    </a:cubicBezTo>
                    <a:lnTo>
                      <a:pt x="5781" y="4018"/>
                    </a:lnTo>
                    <a:lnTo>
                      <a:pt x="5775" y="4409"/>
                    </a:lnTo>
                    <a:cubicBezTo>
                      <a:pt x="5909" y="4489"/>
                      <a:pt x="6038" y="4568"/>
                      <a:pt x="6172" y="4651"/>
                    </a:cubicBezTo>
                    <a:lnTo>
                      <a:pt x="6177" y="4018"/>
                    </a:lnTo>
                    <a:lnTo>
                      <a:pt x="11017" y="4029"/>
                    </a:lnTo>
                    <a:lnTo>
                      <a:pt x="11006" y="6685"/>
                    </a:lnTo>
                    <a:lnTo>
                      <a:pt x="9053" y="6682"/>
                    </a:lnTo>
                    <a:lnTo>
                      <a:pt x="9053" y="6682"/>
                    </a:lnTo>
                    <a:cubicBezTo>
                      <a:pt x="9162" y="6769"/>
                      <a:pt x="9271" y="6861"/>
                      <a:pt x="9380" y="6947"/>
                    </a:cubicBezTo>
                    <a:lnTo>
                      <a:pt x="13933" y="6953"/>
                    </a:lnTo>
                    <a:lnTo>
                      <a:pt x="13933" y="6933"/>
                    </a:lnTo>
                    <a:lnTo>
                      <a:pt x="14516" y="6936"/>
                    </a:lnTo>
                    <a:lnTo>
                      <a:pt x="14480" y="9168"/>
                    </a:lnTo>
                    <a:lnTo>
                      <a:pt x="13043" y="9165"/>
                    </a:lnTo>
                    <a:lnTo>
                      <a:pt x="13040" y="9182"/>
                    </a:lnTo>
                    <a:lnTo>
                      <a:pt x="11824" y="9179"/>
                    </a:lnTo>
                    <a:lnTo>
                      <a:pt x="11824" y="9179"/>
                    </a:lnTo>
                    <a:cubicBezTo>
                      <a:pt x="11910" y="9266"/>
                      <a:pt x="11997" y="9358"/>
                      <a:pt x="12080" y="9444"/>
                    </a:cubicBezTo>
                    <a:lnTo>
                      <a:pt x="14000" y="9447"/>
                    </a:lnTo>
                    <a:lnTo>
                      <a:pt x="14000" y="9430"/>
                    </a:lnTo>
                    <a:lnTo>
                      <a:pt x="18329" y="9436"/>
                    </a:lnTo>
                    <a:lnTo>
                      <a:pt x="18307" y="11595"/>
                    </a:lnTo>
                    <a:lnTo>
                      <a:pt x="13958" y="11592"/>
                    </a:lnTo>
                    <a:lnTo>
                      <a:pt x="13958" y="11592"/>
                    </a:lnTo>
                    <a:cubicBezTo>
                      <a:pt x="14030" y="11679"/>
                      <a:pt x="14100" y="11771"/>
                      <a:pt x="14170" y="11860"/>
                    </a:cubicBezTo>
                    <a:lnTo>
                      <a:pt x="22163" y="11868"/>
                    </a:lnTo>
                    <a:lnTo>
                      <a:pt x="22135" y="13450"/>
                    </a:lnTo>
                    <a:cubicBezTo>
                      <a:pt x="22271" y="13221"/>
                      <a:pt x="22408" y="12993"/>
                      <a:pt x="22548" y="12775"/>
                    </a:cubicBezTo>
                    <a:lnTo>
                      <a:pt x="22562" y="11871"/>
                    </a:lnTo>
                    <a:lnTo>
                      <a:pt x="23133" y="11871"/>
                    </a:lnTo>
                    <a:cubicBezTo>
                      <a:pt x="23192" y="11779"/>
                      <a:pt x="23251" y="11693"/>
                      <a:pt x="23315" y="11606"/>
                    </a:cubicBezTo>
                    <a:lnTo>
                      <a:pt x="23315" y="11606"/>
                    </a:lnTo>
                    <a:lnTo>
                      <a:pt x="18717" y="11623"/>
                    </a:lnTo>
                    <a:lnTo>
                      <a:pt x="18742" y="9464"/>
                    </a:lnTo>
                    <a:lnTo>
                      <a:pt x="24300" y="9472"/>
                    </a:lnTo>
                    <a:lnTo>
                      <a:pt x="24297" y="10292"/>
                    </a:lnTo>
                    <a:cubicBezTo>
                      <a:pt x="24431" y="10116"/>
                      <a:pt x="24562" y="9946"/>
                      <a:pt x="24699" y="9779"/>
                    </a:cubicBezTo>
                    <a:lnTo>
                      <a:pt x="24701" y="9472"/>
                    </a:lnTo>
                    <a:lnTo>
                      <a:pt x="24952" y="9472"/>
                    </a:lnTo>
                    <a:cubicBezTo>
                      <a:pt x="25025" y="9386"/>
                      <a:pt x="25097" y="9293"/>
                      <a:pt x="25167" y="9207"/>
                    </a:cubicBezTo>
                    <a:lnTo>
                      <a:pt x="22048" y="9204"/>
                    </a:lnTo>
                    <a:lnTo>
                      <a:pt x="22065" y="6975"/>
                    </a:lnTo>
                    <a:lnTo>
                      <a:pt x="27265" y="6981"/>
                    </a:lnTo>
                    <a:lnTo>
                      <a:pt x="27285" y="6961"/>
                    </a:lnTo>
                    <a:cubicBezTo>
                      <a:pt x="27380" y="6875"/>
                      <a:pt x="27474" y="6783"/>
                      <a:pt x="27566" y="6696"/>
                    </a:cubicBezTo>
                    <a:lnTo>
                      <a:pt x="27552" y="6696"/>
                    </a:lnTo>
                    <a:lnTo>
                      <a:pt x="27594" y="4035"/>
                    </a:lnTo>
                    <a:lnTo>
                      <a:pt x="30939" y="4043"/>
                    </a:lnTo>
                    <a:cubicBezTo>
                      <a:pt x="31073" y="3954"/>
                      <a:pt x="31207" y="3865"/>
                      <a:pt x="31341" y="3781"/>
                    </a:cubicBezTo>
                    <a:lnTo>
                      <a:pt x="29120" y="3778"/>
                    </a:lnTo>
                    <a:lnTo>
                      <a:pt x="28721" y="3778"/>
                    </a:lnTo>
                    <a:lnTo>
                      <a:pt x="27352" y="3772"/>
                    </a:lnTo>
                    <a:lnTo>
                      <a:pt x="27354" y="1412"/>
                    </a:lnTo>
                    <a:lnTo>
                      <a:pt x="27352" y="1281"/>
                    </a:lnTo>
                    <a:lnTo>
                      <a:pt x="27352" y="1248"/>
                    </a:lnTo>
                    <a:lnTo>
                      <a:pt x="28760" y="1253"/>
                    </a:lnTo>
                    <a:lnTo>
                      <a:pt x="29157" y="1256"/>
                    </a:lnTo>
                    <a:lnTo>
                      <a:pt x="30928" y="1259"/>
                    </a:lnTo>
                    <a:lnTo>
                      <a:pt x="30892" y="3778"/>
                    </a:lnTo>
                    <a:lnTo>
                      <a:pt x="31288" y="3778"/>
                    </a:lnTo>
                    <a:lnTo>
                      <a:pt x="31324" y="1259"/>
                    </a:lnTo>
                    <a:lnTo>
                      <a:pt x="35838" y="1270"/>
                    </a:lnTo>
                    <a:lnTo>
                      <a:pt x="35835" y="1666"/>
                    </a:lnTo>
                    <a:cubicBezTo>
                      <a:pt x="35969" y="1719"/>
                      <a:pt x="36098" y="1775"/>
                      <a:pt x="36232" y="1834"/>
                    </a:cubicBezTo>
                    <a:lnTo>
                      <a:pt x="36234" y="1270"/>
                    </a:lnTo>
                    <a:lnTo>
                      <a:pt x="40508" y="1281"/>
                    </a:lnTo>
                    <a:lnTo>
                      <a:pt x="40505" y="3798"/>
                    </a:lnTo>
                    <a:lnTo>
                      <a:pt x="40012" y="3795"/>
                    </a:lnTo>
                    <a:lnTo>
                      <a:pt x="40430" y="4057"/>
                    </a:lnTo>
                    <a:lnTo>
                      <a:pt x="40757" y="4057"/>
                    </a:lnTo>
                    <a:lnTo>
                      <a:pt x="40754" y="4269"/>
                    </a:lnTo>
                    <a:cubicBezTo>
                      <a:pt x="40885" y="4356"/>
                      <a:pt x="41016" y="4448"/>
                      <a:pt x="41144" y="4534"/>
                    </a:cubicBezTo>
                    <a:lnTo>
                      <a:pt x="41150" y="4032"/>
                    </a:lnTo>
                    <a:lnTo>
                      <a:pt x="46462" y="4043"/>
                    </a:lnTo>
                    <a:lnTo>
                      <a:pt x="46434" y="6699"/>
                    </a:lnTo>
                    <a:lnTo>
                      <a:pt x="46434" y="6699"/>
                    </a:lnTo>
                    <a:lnTo>
                      <a:pt x="43890" y="6696"/>
                    </a:lnTo>
                    <a:lnTo>
                      <a:pt x="43890" y="6696"/>
                    </a:lnTo>
                    <a:cubicBezTo>
                      <a:pt x="43987" y="6783"/>
                      <a:pt x="44082" y="6875"/>
                      <a:pt x="44182" y="6961"/>
                    </a:cubicBezTo>
                    <a:lnTo>
                      <a:pt x="48772" y="6967"/>
                    </a:lnTo>
                    <a:lnTo>
                      <a:pt x="48752" y="9196"/>
                    </a:lnTo>
                    <a:lnTo>
                      <a:pt x="46353" y="9193"/>
                    </a:lnTo>
                    <a:lnTo>
                      <a:pt x="46353" y="9193"/>
                    </a:lnTo>
                    <a:cubicBezTo>
                      <a:pt x="46431" y="9280"/>
                      <a:pt x="46506" y="9372"/>
                      <a:pt x="46584" y="9458"/>
                    </a:cubicBezTo>
                    <a:lnTo>
                      <a:pt x="51405" y="9464"/>
                    </a:lnTo>
                    <a:lnTo>
                      <a:pt x="51397" y="11623"/>
                    </a:lnTo>
                    <a:lnTo>
                      <a:pt x="48261" y="11620"/>
                    </a:lnTo>
                    <a:lnTo>
                      <a:pt x="48261" y="11620"/>
                    </a:lnTo>
                    <a:cubicBezTo>
                      <a:pt x="48322" y="11707"/>
                      <a:pt x="48387" y="11799"/>
                      <a:pt x="48448" y="11888"/>
                    </a:cubicBezTo>
                    <a:lnTo>
                      <a:pt x="49282" y="11888"/>
                    </a:lnTo>
                    <a:lnTo>
                      <a:pt x="49263" y="13118"/>
                    </a:lnTo>
                    <a:cubicBezTo>
                      <a:pt x="49394" y="13327"/>
                      <a:pt x="49522" y="13542"/>
                      <a:pt x="49653" y="13754"/>
                    </a:cubicBezTo>
                    <a:lnTo>
                      <a:pt x="49684" y="11888"/>
                    </a:lnTo>
                    <a:lnTo>
                      <a:pt x="52758" y="11891"/>
                    </a:lnTo>
                    <a:lnTo>
                      <a:pt x="52750" y="14675"/>
                    </a:lnTo>
                    <a:lnTo>
                      <a:pt x="50186" y="14672"/>
                    </a:lnTo>
                    <a:lnTo>
                      <a:pt x="50186" y="14672"/>
                    </a:lnTo>
                    <a:cubicBezTo>
                      <a:pt x="50228" y="14747"/>
                      <a:pt x="50273" y="14826"/>
                      <a:pt x="50314" y="14901"/>
                    </a:cubicBezTo>
                    <a:lnTo>
                      <a:pt x="51082" y="14901"/>
                    </a:lnTo>
                    <a:lnTo>
                      <a:pt x="53517" y="14904"/>
                    </a:lnTo>
                    <a:lnTo>
                      <a:pt x="53517" y="14672"/>
                    </a:lnTo>
                    <a:lnTo>
                      <a:pt x="53154" y="14672"/>
                    </a:lnTo>
                    <a:lnTo>
                      <a:pt x="53160" y="11888"/>
                    </a:lnTo>
                    <a:lnTo>
                      <a:pt x="53517" y="11888"/>
                    </a:lnTo>
                    <a:lnTo>
                      <a:pt x="53517" y="11623"/>
                    </a:lnTo>
                    <a:lnTo>
                      <a:pt x="51796" y="11620"/>
                    </a:lnTo>
                    <a:lnTo>
                      <a:pt x="51807" y="9461"/>
                    </a:lnTo>
                    <a:lnTo>
                      <a:pt x="53520" y="9464"/>
                    </a:lnTo>
                    <a:lnTo>
                      <a:pt x="53520" y="9199"/>
                    </a:lnTo>
                    <a:lnTo>
                      <a:pt x="49157" y="9193"/>
                    </a:lnTo>
                    <a:lnTo>
                      <a:pt x="49173" y="6964"/>
                    </a:lnTo>
                    <a:lnTo>
                      <a:pt x="53523" y="6972"/>
                    </a:lnTo>
                    <a:lnTo>
                      <a:pt x="53523" y="6707"/>
                    </a:lnTo>
                    <a:lnTo>
                      <a:pt x="52086" y="6702"/>
                    </a:lnTo>
                    <a:lnTo>
                      <a:pt x="52097" y="4046"/>
                    </a:lnTo>
                    <a:lnTo>
                      <a:pt x="53523" y="4049"/>
                    </a:lnTo>
                    <a:lnTo>
                      <a:pt x="53523" y="3786"/>
                    </a:lnTo>
                    <a:lnTo>
                      <a:pt x="49782" y="3781"/>
                    </a:lnTo>
                    <a:lnTo>
                      <a:pt x="49798" y="1259"/>
                    </a:lnTo>
                    <a:lnTo>
                      <a:pt x="53517" y="1273"/>
                    </a:lnTo>
                    <a:lnTo>
                      <a:pt x="53517" y="1011"/>
                    </a:lnTo>
                    <a:lnTo>
                      <a:pt x="52365" y="1008"/>
                    </a:lnTo>
                    <a:lnTo>
                      <a:pt x="52370" y="20"/>
                    </a:lnTo>
                    <a:lnTo>
                      <a:pt x="51974" y="20"/>
                    </a:lnTo>
                    <a:lnTo>
                      <a:pt x="51972" y="1005"/>
                    </a:lnTo>
                    <a:lnTo>
                      <a:pt x="48387" y="994"/>
                    </a:lnTo>
                    <a:lnTo>
                      <a:pt x="48392" y="17"/>
                    </a:lnTo>
                    <a:lnTo>
                      <a:pt x="47999" y="17"/>
                    </a:lnTo>
                    <a:lnTo>
                      <a:pt x="47988" y="994"/>
                    </a:lnTo>
                    <a:lnTo>
                      <a:pt x="43873" y="983"/>
                    </a:lnTo>
                    <a:lnTo>
                      <a:pt x="43887" y="17"/>
                    </a:lnTo>
                    <a:lnTo>
                      <a:pt x="43493" y="17"/>
                    </a:lnTo>
                    <a:lnTo>
                      <a:pt x="43479" y="983"/>
                    </a:lnTo>
                    <a:lnTo>
                      <a:pt x="40690" y="977"/>
                    </a:lnTo>
                    <a:lnTo>
                      <a:pt x="40687" y="1008"/>
                    </a:lnTo>
                    <a:lnTo>
                      <a:pt x="38804" y="1002"/>
                    </a:lnTo>
                    <a:lnTo>
                      <a:pt x="38807" y="15"/>
                    </a:lnTo>
                    <a:lnTo>
                      <a:pt x="38413" y="15"/>
                    </a:lnTo>
                    <a:lnTo>
                      <a:pt x="38410" y="997"/>
                    </a:lnTo>
                    <a:lnTo>
                      <a:pt x="34825" y="988"/>
                    </a:lnTo>
                    <a:lnTo>
                      <a:pt x="34831" y="12"/>
                    </a:lnTo>
                    <a:lnTo>
                      <a:pt x="34438" y="12"/>
                    </a:lnTo>
                    <a:lnTo>
                      <a:pt x="34427" y="988"/>
                    </a:lnTo>
                    <a:lnTo>
                      <a:pt x="30312" y="977"/>
                    </a:lnTo>
                    <a:lnTo>
                      <a:pt x="30326" y="12"/>
                    </a:lnTo>
                    <a:lnTo>
                      <a:pt x="29932" y="12"/>
                    </a:lnTo>
                    <a:lnTo>
                      <a:pt x="29918" y="977"/>
                    </a:lnTo>
                    <a:lnTo>
                      <a:pt x="27128" y="969"/>
                    </a:lnTo>
                    <a:lnTo>
                      <a:pt x="27126" y="1002"/>
                    </a:lnTo>
                    <a:lnTo>
                      <a:pt x="25251" y="997"/>
                    </a:lnTo>
                    <a:lnTo>
                      <a:pt x="25256" y="12"/>
                    </a:lnTo>
                    <a:lnTo>
                      <a:pt x="24860" y="12"/>
                    </a:lnTo>
                    <a:lnTo>
                      <a:pt x="24858" y="994"/>
                    </a:lnTo>
                    <a:lnTo>
                      <a:pt x="21273" y="983"/>
                    </a:lnTo>
                    <a:lnTo>
                      <a:pt x="21281" y="6"/>
                    </a:lnTo>
                    <a:lnTo>
                      <a:pt x="20885" y="6"/>
                    </a:lnTo>
                    <a:lnTo>
                      <a:pt x="20877" y="983"/>
                    </a:lnTo>
                    <a:lnTo>
                      <a:pt x="16762" y="974"/>
                    </a:lnTo>
                    <a:lnTo>
                      <a:pt x="16776" y="6"/>
                    </a:lnTo>
                    <a:lnTo>
                      <a:pt x="16382" y="6"/>
                    </a:lnTo>
                    <a:lnTo>
                      <a:pt x="16368" y="974"/>
                    </a:lnTo>
                    <a:lnTo>
                      <a:pt x="13578" y="966"/>
                    </a:lnTo>
                    <a:lnTo>
                      <a:pt x="13573" y="997"/>
                    </a:lnTo>
                    <a:lnTo>
                      <a:pt x="11690" y="991"/>
                    </a:lnTo>
                    <a:lnTo>
                      <a:pt x="11695" y="3"/>
                    </a:lnTo>
                    <a:lnTo>
                      <a:pt x="11299" y="3"/>
                    </a:lnTo>
                    <a:lnTo>
                      <a:pt x="11296" y="988"/>
                    </a:lnTo>
                    <a:lnTo>
                      <a:pt x="7711" y="977"/>
                    </a:lnTo>
                    <a:lnTo>
                      <a:pt x="7720" y="1"/>
                    </a:lnTo>
                    <a:lnTo>
                      <a:pt x="7324" y="1"/>
                    </a:lnTo>
                    <a:lnTo>
                      <a:pt x="7318" y="977"/>
                    </a:lnTo>
                    <a:lnTo>
                      <a:pt x="3203" y="966"/>
                    </a:lnTo>
                    <a:lnTo>
                      <a:pt x="32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37"/>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37"/>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37"/>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37"/>
              <p:cNvSpPr/>
              <p:nvPr/>
            </p:nvSpPr>
            <p:spPr>
              <a:xfrm>
                <a:off x="6070736" y="338105"/>
                <a:ext cx="57740" cy="5748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37"/>
              <p:cNvSpPr/>
              <p:nvPr/>
            </p:nvSpPr>
            <p:spPr>
              <a:xfrm>
                <a:off x="6504784" y="336108"/>
                <a:ext cx="57480" cy="57740"/>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37"/>
              <p:cNvSpPr/>
              <p:nvPr/>
            </p:nvSpPr>
            <p:spPr>
              <a:xfrm>
                <a:off x="6101733"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37"/>
              <p:cNvSpPr/>
              <p:nvPr/>
            </p:nvSpPr>
            <p:spPr>
              <a:xfrm>
                <a:off x="6056930" y="362504"/>
                <a:ext cx="513845" cy="852125"/>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37"/>
              <p:cNvSpPr/>
              <p:nvPr/>
            </p:nvSpPr>
            <p:spPr>
              <a:xfrm>
                <a:off x="6080894" y="365195"/>
                <a:ext cx="465395" cy="806541"/>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37"/>
              <p:cNvSpPr/>
              <p:nvPr/>
            </p:nvSpPr>
            <p:spPr>
              <a:xfrm>
                <a:off x="6272522" y="382908"/>
                <a:ext cx="245201" cy="248587"/>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37"/>
              <p:cNvSpPr/>
              <p:nvPr/>
            </p:nvSpPr>
            <p:spPr>
              <a:xfrm>
                <a:off x="6081415" y="497259"/>
                <a:ext cx="465656" cy="674129"/>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37"/>
              <p:cNvSpPr/>
              <p:nvPr/>
            </p:nvSpPr>
            <p:spPr>
              <a:xfrm>
                <a:off x="6084802"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37"/>
              <p:cNvSpPr/>
              <p:nvPr/>
            </p:nvSpPr>
            <p:spPr>
              <a:xfrm>
                <a:off x="6084975" y="344878"/>
                <a:ext cx="462530" cy="22575"/>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37"/>
              <p:cNvSpPr/>
              <p:nvPr/>
            </p:nvSpPr>
            <p:spPr>
              <a:xfrm>
                <a:off x="6070736" y="322824"/>
                <a:ext cx="57740" cy="57740"/>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37"/>
              <p:cNvSpPr/>
              <p:nvPr/>
            </p:nvSpPr>
            <p:spPr>
              <a:xfrm>
                <a:off x="6505044" y="322824"/>
                <a:ext cx="57480" cy="57740"/>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37"/>
              <p:cNvSpPr/>
              <p:nvPr/>
            </p:nvSpPr>
            <p:spPr>
              <a:xfrm>
                <a:off x="2668161" y="338105"/>
                <a:ext cx="57480" cy="5748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37"/>
              <p:cNvSpPr/>
              <p:nvPr/>
            </p:nvSpPr>
            <p:spPr>
              <a:xfrm>
                <a:off x="3101948" y="336108"/>
                <a:ext cx="57740" cy="57740"/>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37"/>
              <p:cNvSpPr/>
              <p:nvPr/>
            </p:nvSpPr>
            <p:spPr>
              <a:xfrm>
                <a:off x="2698897"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37"/>
              <p:cNvSpPr/>
              <p:nvPr/>
            </p:nvSpPr>
            <p:spPr>
              <a:xfrm>
                <a:off x="2654095" y="362504"/>
                <a:ext cx="514106" cy="852125"/>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37"/>
              <p:cNvSpPr/>
              <p:nvPr/>
            </p:nvSpPr>
            <p:spPr>
              <a:xfrm>
                <a:off x="2678059" y="365195"/>
                <a:ext cx="465395" cy="806541"/>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37"/>
              <p:cNvSpPr/>
              <p:nvPr/>
            </p:nvSpPr>
            <p:spPr>
              <a:xfrm>
                <a:off x="2869426" y="382908"/>
                <a:ext cx="245461" cy="248587"/>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37"/>
              <p:cNvSpPr/>
              <p:nvPr/>
            </p:nvSpPr>
            <p:spPr>
              <a:xfrm>
                <a:off x="2678319" y="497259"/>
                <a:ext cx="465916" cy="674129"/>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37"/>
              <p:cNvSpPr/>
              <p:nvPr/>
            </p:nvSpPr>
            <p:spPr>
              <a:xfrm>
                <a:off x="2681966"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37"/>
              <p:cNvSpPr/>
              <p:nvPr/>
            </p:nvSpPr>
            <p:spPr>
              <a:xfrm>
                <a:off x="2682400" y="344878"/>
                <a:ext cx="462270" cy="22575"/>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37"/>
              <p:cNvSpPr/>
              <p:nvPr/>
            </p:nvSpPr>
            <p:spPr>
              <a:xfrm>
                <a:off x="2667900" y="322563"/>
                <a:ext cx="57480" cy="5748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37"/>
              <p:cNvSpPr/>
              <p:nvPr/>
            </p:nvSpPr>
            <p:spPr>
              <a:xfrm>
                <a:off x="3101948" y="322824"/>
                <a:ext cx="57740" cy="57740"/>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37"/>
              <p:cNvSpPr/>
              <p:nvPr/>
            </p:nvSpPr>
            <p:spPr>
              <a:xfrm>
                <a:off x="6129149"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4" name="Google Shape;8734;p37"/>
              <p:cNvGrpSpPr/>
              <p:nvPr/>
            </p:nvGrpSpPr>
            <p:grpSpPr>
              <a:xfrm>
                <a:off x="7359168" y="730861"/>
                <a:ext cx="735945" cy="811175"/>
                <a:chOff x="1764350" y="3917600"/>
                <a:chExt cx="214975" cy="236950"/>
              </a:xfrm>
            </p:grpSpPr>
            <p:sp>
              <p:nvSpPr>
                <p:cNvPr id="8735" name="Google Shape;8735;p37"/>
                <p:cNvSpPr/>
                <p:nvPr/>
              </p:nvSpPr>
              <p:spPr>
                <a:xfrm>
                  <a:off x="1764350" y="3917600"/>
                  <a:ext cx="214975" cy="236950"/>
                </a:xfrm>
                <a:custGeom>
                  <a:avLst/>
                  <a:gdLst/>
                  <a:ahLst/>
                  <a:cxnLst/>
                  <a:rect l="l" t="t" r="r" b="b"/>
                  <a:pathLst>
                    <a:path w="8599" h="9478" extrusionOk="0">
                      <a:moveTo>
                        <a:pt x="0" y="0"/>
                      </a:moveTo>
                      <a:cubicBezTo>
                        <a:pt x="0" y="5044"/>
                        <a:pt x="1509" y="7287"/>
                        <a:pt x="4299" y="9477"/>
                      </a:cubicBezTo>
                      <a:cubicBezTo>
                        <a:pt x="7167" y="7307"/>
                        <a:pt x="8598" y="4645"/>
                        <a:pt x="8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37"/>
                <p:cNvSpPr/>
                <p:nvPr/>
              </p:nvSpPr>
              <p:spPr>
                <a:xfrm>
                  <a:off x="1774250" y="3917600"/>
                  <a:ext cx="205075" cy="236950"/>
                </a:xfrm>
                <a:custGeom>
                  <a:avLst/>
                  <a:gdLst/>
                  <a:ahLst/>
                  <a:cxnLst/>
                  <a:rect l="l" t="t" r="r" b="b"/>
                  <a:pathLst>
                    <a:path w="8203" h="9478" extrusionOk="0">
                      <a:moveTo>
                        <a:pt x="7918" y="0"/>
                      </a:moveTo>
                      <a:cubicBezTo>
                        <a:pt x="7920" y="313"/>
                        <a:pt x="7906" y="625"/>
                        <a:pt x="7867" y="943"/>
                      </a:cubicBezTo>
                      <a:cubicBezTo>
                        <a:pt x="7524" y="3862"/>
                        <a:pt x="5518" y="6089"/>
                        <a:pt x="3303" y="6089"/>
                      </a:cubicBezTo>
                      <a:cubicBezTo>
                        <a:pt x="3198" y="6089"/>
                        <a:pt x="3092" y="6084"/>
                        <a:pt x="2985" y="6074"/>
                      </a:cubicBezTo>
                      <a:cubicBezTo>
                        <a:pt x="1702" y="5948"/>
                        <a:pt x="639" y="5086"/>
                        <a:pt x="0" y="3831"/>
                      </a:cubicBezTo>
                      <a:lnTo>
                        <a:pt x="0" y="3831"/>
                      </a:lnTo>
                      <a:cubicBezTo>
                        <a:pt x="617" y="6372"/>
                        <a:pt x="1942" y="7937"/>
                        <a:pt x="3903" y="9477"/>
                      </a:cubicBezTo>
                      <a:cubicBezTo>
                        <a:pt x="6774" y="7307"/>
                        <a:pt x="8202" y="4645"/>
                        <a:pt x="8202"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37"/>
                <p:cNvSpPr/>
                <p:nvPr/>
              </p:nvSpPr>
              <p:spPr>
                <a:xfrm>
                  <a:off x="1764350" y="3917600"/>
                  <a:ext cx="108125" cy="236950"/>
                </a:xfrm>
                <a:custGeom>
                  <a:avLst/>
                  <a:gdLst/>
                  <a:ahLst/>
                  <a:cxnLst/>
                  <a:rect l="l" t="t" r="r" b="b"/>
                  <a:pathLst>
                    <a:path w="4325" h="9478" extrusionOk="0">
                      <a:moveTo>
                        <a:pt x="0" y="0"/>
                      </a:moveTo>
                      <a:cubicBezTo>
                        <a:pt x="0" y="5044"/>
                        <a:pt x="1509" y="7287"/>
                        <a:pt x="4299" y="9477"/>
                      </a:cubicBezTo>
                      <a:cubicBezTo>
                        <a:pt x="4307" y="9469"/>
                        <a:pt x="4316" y="9463"/>
                        <a:pt x="4324" y="9455"/>
                      </a:cubicBezTo>
                      <a:lnTo>
                        <a:pt x="4324"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37"/>
                <p:cNvSpPr/>
                <p:nvPr/>
              </p:nvSpPr>
              <p:spPr>
                <a:xfrm>
                  <a:off x="1771025" y="3925400"/>
                  <a:ext cx="201375" cy="221825"/>
                </a:xfrm>
                <a:custGeom>
                  <a:avLst/>
                  <a:gdLst/>
                  <a:ahLst/>
                  <a:cxnLst/>
                  <a:rect l="l" t="t" r="r" b="b"/>
                  <a:pathLst>
                    <a:path w="8055" h="8873" extrusionOk="0">
                      <a:moveTo>
                        <a:pt x="7938" y="104"/>
                      </a:moveTo>
                      <a:cubicBezTo>
                        <a:pt x="7927" y="4121"/>
                        <a:pt x="6794" y="6629"/>
                        <a:pt x="4029" y="8733"/>
                      </a:cubicBezTo>
                      <a:cubicBezTo>
                        <a:pt x="1563" y="6783"/>
                        <a:pt x="129" y="4732"/>
                        <a:pt x="118" y="104"/>
                      </a:cubicBezTo>
                      <a:close/>
                      <a:moveTo>
                        <a:pt x="1" y="1"/>
                      </a:moveTo>
                      <a:lnTo>
                        <a:pt x="1" y="51"/>
                      </a:lnTo>
                      <a:cubicBezTo>
                        <a:pt x="1" y="4782"/>
                        <a:pt x="1463" y="6858"/>
                        <a:pt x="3990" y="8844"/>
                      </a:cubicBezTo>
                      <a:lnTo>
                        <a:pt x="4029" y="8872"/>
                      </a:lnTo>
                      <a:lnTo>
                        <a:pt x="4066" y="8844"/>
                      </a:lnTo>
                      <a:cubicBezTo>
                        <a:pt x="6903" y="6702"/>
                        <a:pt x="8055" y="4152"/>
                        <a:pt x="8055" y="51"/>
                      </a:cubicBezTo>
                      <a:lnTo>
                        <a:pt x="80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37"/>
                <p:cNvSpPr/>
                <p:nvPr/>
              </p:nvSpPr>
              <p:spPr>
                <a:xfrm>
                  <a:off x="1870075" y="3926375"/>
                  <a:ext cx="3500" cy="218200"/>
                </a:xfrm>
                <a:custGeom>
                  <a:avLst/>
                  <a:gdLst/>
                  <a:ahLst/>
                  <a:cxnLst/>
                  <a:rect l="l" t="t" r="r" b="b"/>
                  <a:pathLst>
                    <a:path w="140" h="8728" extrusionOk="0">
                      <a:moveTo>
                        <a:pt x="0" y="1"/>
                      </a:moveTo>
                      <a:lnTo>
                        <a:pt x="0" y="8727"/>
                      </a:lnTo>
                      <a:lnTo>
                        <a:pt x="140" y="8727"/>
                      </a:lnTo>
                      <a:lnTo>
                        <a:pt x="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37"/>
                <p:cNvSpPr/>
                <p:nvPr/>
              </p:nvSpPr>
              <p:spPr>
                <a:xfrm>
                  <a:off x="1787825" y="3959100"/>
                  <a:ext cx="33525" cy="25425"/>
                </a:xfrm>
                <a:custGeom>
                  <a:avLst/>
                  <a:gdLst/>
                  <a:ahLst/>
                  <a:cxnLst/>
                  <a:rect l="l" t="t" r="r" b="b"/>
                  <a:pathLst>
                    <a:path w="1341" h="1017" extrusionOk="0">
                      <a:moveTo>
                        <a:pt x="361" y="0"/>
                      </a:moveTo>
                      <a:lnTo>
                        <a:pt x="361" y="0"/>
                      </a:lnTo>
                      <a:cubicBezTo>
                        <a:pt x="0" y="644"/>
                        <a:pt x="200" y="1016"/>
                        <a:pt x="639" y="1016"/>
                      </a:cubicBezTo>
                      <a:cubicBezTo>
                        <a:pt x="688" y="1016"/>
                        <a:pt x="741" y="1011"/>
                        <a:pt x="796" y="1002"/>
                      </a:cubicBezTo>
                      <a:cubicBezTo>
                        <a:pt x="1340" y="907"/>
                        <a:pt x="905" y="11"/>
                        <a:pt x="905" y="11"/>
                      </a:cubicBezTo>
                      <a:lnTo>
                        <a:pt x="905" y="11"/>
                      </a:lnTo>
                      <a:cubicBezTo>
                        <a:pt x="905" y="11"/>
                        <a:pt x="986" y="679"/>
                        <a:pt x="634" y="679"/>
                      </a:cubicBezTo>
                      <a:cubicBezTo>
                        <a:pt x="628" y="679"/>
                        <a:pt x="622" y="678"/>
                        <a:pt x="615" y="678"/>
                      </a:cubicBezTo>
                      <a:cubicBezTo>
                        <a:pt x="241" y="656"/>
                        <a:pt x="361"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37"/>
                <p:cNvSpPr/>
                <p:nvPr/>
              </p:nvSpPr>
              <p:spPr>
                <a:xfrm>
                  <a:off x="1796150" y="3964250"/>
                  <a:ext cx="13500" cy="14750"/>
                </a:xfrm>
                <a:custGeom>
                  <a:avLst/>
                  <a:gdLst/>
                  <a:ahLst/>
                  <a:cxnLst/>
                  <a:rect l="l" t="t" r="r" b="b"/>
                  <a:pathLst>
                    <a:path w="540" h="590" extrusionOk="0">
                      <a:moveTo>
                        <a:pt x="332" y="1"/>
                      </a:moveTo>
                      <a:cubicBezTo>
                        <a:pt x="332" y="1"/>
                        <a:pt x="0" y="561"/>
                        <a:pt x="307" y="589"/>
                      </a:cubicBezTo>
                      <a:cubicBezTo>
                        <a:pt x="311" y="590"/>
                        <a:pt x="315" y="590"/>
                        <a:pt x="320" y="590"/>
                      </a:cubicBezTo>
                      <a:cubicBezTo>
                        <a:pt x="539" y="590"/>
                        <a:pt x="332"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37"/>
                <p:cNvSpPr/>
                <p:nvPr/>
              </p:nvSpPr>
              <p:spPr>
                <a:xfrm>
                  <a:off x="1809625" y="4001850"/>
                  <a:ext cx="31675" cy="24050"/>
                </a:xfrm>
                <a:custGeom>
                  <a:avLst/>
                  <a:gdLst/>
                  <a:ahLst/>
                  <a:cxnLst/>
                  <a:rect l="l" t="t" r="r" b="b"/>
                  <a:pathLst>
                    <a:path w="1267" h="962" extrusionOk="0">
                      <a:moveTo>
                        <a:pt x="340" y="0"/>
                      </a:moveTo>
                      <a:cubicBezTo>
                        <a:pt x="0" y="609"/>
                        <a:pt x="192" y="961"/>
                        <a:pt x="607" y="961"/>
                      </a:cubicBezTo>
                      <a:cubicBezTo>
                        <a:pt x="652" y="961"/>
                        <a:pt x="700" y="957"/>
                        <a:pt x="750" y="949"/>
                      </a:cubicBezTo>
                      <a:cubicBezTo>
                        <a:pt x="1266" y="862"/>
                        <a:pt x="853" y="12"/>
                        <a:pt x="853" y="11"/>
                      </a:cubicBezTo>
                      <a:lnTo>
                        <a:pt x="853" y="11"/>
                      </a:lnTo>
                      <a:cubicBezTo>
                        <a:pt x="853" y="12"/>
                        <a:pt x="929" y="642"/>
                        <a:pt x="593" y="642"/>
                      </a:cubicBezTo>
                      <a:cubicBezTo>
                        <a:pt x="587" y="642"/>
                        <a:pt x="582" y="642"/>
                        <a:pt x="577" y="642"/>
                      </a:cubicBezTo>
                      <a:cubicBezTo>
                        <a:pt x="226" y="620"/>
                        <a:pt x="340"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37"/>
                <p:cNvSpPr/>
                <p:nvPr/>
              </p:nvSpPr>
              <p:spPr>
                <a:xfrm>
                  <a:off x="1817475" y="4006725"/>
                  <a:ext cx="12775" cy="13925"/>
                </a:xfrm>
                <a:custGeom>
                  <a:avLst/>
                  <a:gdLst/>
                  <a:ahLst/>
                  <a:cxnLst/>
                  <a:rect l="l" t="t" r="r" b="b"/>
                  <a:pathLst>
                    <a:path w="511" h="557" extrusionOk="0">
                      <a:moveTo>
                        <a:pt x="316" y="1"/>
                      </a:moveTo>
                      <a:cubicBezTo>
                        <a:pt x="316" y="1"/>
                        <a:pt x="1" y="528"/>
                        <a:pt x="291" y="556"/>
                      </a:cubicBezTo>
                      <a:cubicBezTo>
                        <a:pt x="295" y="556"/>
                        <a:pt x="298" y="556"/>
                        <a:pt x="302" y="556"/>
                      </a:cubicBezTo>
                      <a:cubicBezTo>
                        <a:pt x="510" y="556"/>
                        <a:pt x="316"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37"/>
                <p:cNvSpPr/>
                <p:nvPr/>
              </p:nvSpPr>
              <p:spPr>
                <a:xfrm>
                  <a:off x="1834800" y="3968300"/>
                  <a:ext cx="31750" cy="24050"/>
                </a:xfrm>
                <a:custGeom>
                  <a:avLst/>
                  <a:gdLst/>
                  <a:ahLst/>
                  <a:cxnLst/>
                  <a:rect l="l" t="t" r="r" b="b"/>
                  <a:pathLst>
                    <a:path w="1270" h="962" extrusionOk="0">
                      <a:moveTo>
                        <a:pt x="340" y="0"/>
                      </a:moveTo>
                      <a:lnTo>
                        <a:pt x="340" y="0"/>
                      </a:lnTo>
                      <a:cubicBezTo>
                        <a:pt x="0" y="609"/>
                        <a:pt x="192" y="962"/>
                        <a:pt x="609" y="962"/>
                      </a:cubicBezTo>
                      <a:cubicBezTo>
                        <a:pt x="654" y="962"/>
                        <a:pt x="702" y="957"/>
                        <a:pt x="753" y="949"/>
                      </a:cubicBezTo>
                      <a:cubicBezTo>
                        <a:pt x="1269" y="860"/>
                        <a:pt x="853" y="9"/>
                        <a:pt x="853" y="9"/>
                      </a:cubicBezTo>
                      <a:lnTo>
                        <a:pt x="853" y="9"/>
                      </a:lnTo>
                      <a:cubicBezTo>
                        <a:pt x="853" y="9"/>
                        <a:pt x="932" y="642"/>
                        <a:pt x="593" y="642"/>
                      </a:cubicBezTo>
                      <a:cubicBezTo>
                        <a:pt x="588" y="642"/>
                        <a:pt x="582" y="642"/>
                        <a:pt x="577" y="642"/>
                      </a:cubicBezTo>
                      <a:cubicBezTo>
                        <a:pt x="226" y="620"/>
                        <a:pt x="340" y="1"/>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37"/>
                <p:cNvSpPr/>
                <p:nvPr/>
              </p:nvSpPr>
              <p:spPr>
                <a:xfrm>
                  <a:off x="1842600" y="3973250"/>
                  <a:ext cx="12825" cy="13925"/>
                </a:xfrm>
                <a:custGeom>
                  <a:avLst/>
                  <a:gdLst/>
                  <a:ahLst/>
                  <a:cxnLst/>
                  <a:rect l="l" t="t" r="r" b="b"/>
                  <a:pathLst>
                    <a:path w="513" h="557" extrusionOk="0">
                      <a:moveTo>
                        <a:pt x="315" y="0"/>
                      </a:moveTo>
                      <a:lnTo>
                        <a:pt x="315" y="0"/>
                      </a:lnTo>
                      <a:cubicBezTo>
                        <a:pt x="315" y="1"/>
                        <a:pt x="0" y="528"/>
                        <a:pt x="290" y="556"/>
                      </a:cubicBezTo>
                      <a:cubicBezTo>
                        <a:pt x="294" y="556"/>
                        <a:pt x="298" y="556"/>
                        <a:pt x="301" y="556"/>
                      </a:cubicBezTo>
                      <a:cubicBezTo>
                        <a:pt x="512" y="556"/>
                        <a:pt x="315" y="1"/>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37"/>
                <p:cNvSpPr/>
                <p:nvPr/>
              </p:nvSpPr>
              <p:spPr>
                <a:xfrm>
                  <a:off x="1906350" y="3970800"/>
                  <a:ext cx="23650" cy="58700"/>
                </a:xfrm>
                <a:custGeom>
                  <a:avLst/>
                  <a:gdLst/>
                  <a:ahLst/>
                  <a:cxnLst/>
                  <a:rect l="l" t="t" r="r" b="b"/>
                  <a:pathLst>
                    <a:path w="946" h="2348" extrusionOk="0">
                      <a:moveTo>
                        <a:pt x="0" y="1"/>
                      </a:moveTo>
                      <a:lnTo>
                        <a:pt x="416" y="1150"/>
                      </a:lnTo>
                      <a:lnTo>
                        <a:pt x="0" y="2347"/>
                      </a:lnTo>
                      <a:lnTo>
                        <a:pt x="946" y="2347"/>
                      </a:lnTo>
                      <a:lnTo>
                        <a:pt x="472" y="1150"/>
                      </a:lnTo>
                      <a:lnTo>
                        <a:pt x="9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37"/>
                <p:cNvSpPr/>
                <p:nvPr/>
              </p:nvSpPr>
              <p:spPr>
                <a:xfrm>
                  <a:off x="1888550" y="3987825"/>
                  <a:ext cx="55750" cy="22475"/>
                </a:xfrm>
                <a:custGeom>
                  <a:avLst/>
                  <a:gdLst/>
                  <a:ahLst/>
                  <a:cxnLst/>
                  <a:rect l="l" t="t" r="r" b="b"/>
                  <a:pathLst>
                    <a:path w="2230" h="899" extrusionOk="0">
                      <a:moveTo>
                        <a:pt x="1" y="1"/>
                      </a:moveTo>
                      <a:lnTo>
                        <a:pt x="1" y="899"/>
                      </a:lnTo>
                      <a:lnTo>
                        <a:pt x="1158" y="508"/>
                      </a:lnTo>
                      <a:lnTo>
                        <a:pt x="2230" y="899"/>
                      </a:lnTo>
                      <a:lnTo>
                        <a:pt x="2230" y="1"/>
                      </a:lnTo>
                      <a:lnTo>
                        <a:pt x="1158" y="46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8" name="Google Shape;8748;p37"/>
              <p:cNvGrpSpPr/>
              <p:nvPr/>
            </p:nvGrpSpPr>
            <p:grpSpPr>
              <a:xfrm>
                <a:off x="884528" y="410566"/>
                <a:ext cx="3056563" cy="4017630"/>
                <a:chOff x="1895800" y="3569700"/>
                <a:chExt cx="843725" cy="1109015"/>
              </a:xfrm>
            </p:grpSpPr>
            <p:sp>
              <p:nvSpPr>
                <p:cNvPr id="8749" name="Google Shape;8749;p37"/>
                <p:cNvSpPr/>
                <p:nvPr/>
              </p:nvSpPr>
              <p:spPr>
                <a:xfrm>
                  <a:off x="2251300" y="3619925"/>
                  <a:ext cx="95150" cy="36700"/>
                </a:xfrm>
                <a:custGeom>
                  <a:avLst/>
                  <a:gdLst/>
                  <a:ahLst/>
                  <a:cxnLst/>
                  <a:rect l="l" t="t" r="r" b="b"/>
                  <a:pathLst>
                    <a:path w="3806" h="1468" extrusionOk="0">
                      <a:moveTo>
                        <a:pt x="522" y="0"/>
                      </a:moveTo>
                      <a:cubicBezTo>
                        <a:pt x="235" y="0"/>
                        <a:pt x="0" y="232"/>
                        <a:pt x="0" y="522"/>
                      </a:cubicBezTo>
                      <a:lnTo>
                        <a:pt x="0" y="943"/>
                      </a:lnTo>
                      <a:cubicBezTo>
                        <a:pt x="0" y="1233"/>
                        <a:pt x="235" y="1468"/>
                        <a:pt x="522" y="1468"/>
                      </a:cubicBezTo>
                      <a:lnTo>
                        <a:pt x="3281" y="1468"/>
                      </a:lnTo>
                      <a:cubicBezTo>
                        <a:pt x="3571" y="1468"/>
                        <a:pt x="3806" y="1233"/>
                        <a:pt x="3806" y="943"/>
                      </a:cubicBezTo>
                      <a:lnTo>
                        <a:pt x="3806" y="522"/>
                      </a:lnTo>
                      <a:cubicBezTo>
                        <a:pt x="3806" y="232"/>
                        <a:pt x="3568" y="0"/>
                        <a:pt x="327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37"/>
                <p:cNvSpPr/>
                <p:nvPr/>
              </p:nvSpPr>
              <p:spPr>
                <a:xfrm>
                  <a:off x="2172075" y="3778950"/>
                  <a:ext cx="95150" cy="36700"/>
                </a:xfrm>
                <a:custGeom>
                  <a:avLst/>
                  <a:gdLst/>
                  <a:ahLst/>
                  <a:cxnLst/>
                  <a:rect l="l" t="t" r="r" b="b"/>
                  <a:pathLst>
                    <a:path w="3806" h="1468" extrusionOk="0">
                      <a:moveTo>
                        <a:pt x="522" y="0"/>
                      </a:moveTo>
                      <a:cubicBezTo>
                        <a:pt x="234" y="0"/>
                        <a:pt x="0" y="232"/>
                        <a:pt x="0" y="522"/>
                      </a:cubicBezTo>
                      <a:lnTo>
                        <a:pt x="0" y="943"/>
                      </a:lnTo>
                      <a:cubicBezTo>
                        <a:pt x="0" y="1233"/>
                        <a:pt x="234" y="1468"/>
                        <a:pt x="522" y="1468"/>
                      </a:cubicBezTo>
                      <a:lnTo>
                        <a:pt x="3281" y="1468"/>
                      </a:lnTo>
                      <a:cubicBezTo>
                        <a:pt x="3571" y="1468"/>
                        <a:pt x="3805" y="1233"/>
                        <a:pt x="3805" y="943"/>
                      </a:cubicBezTo>
                      <a:lnTo>
                        <a:pt x="3805" y="522"/>
                      </a:lnTo>
                      <a:cubicBezTo>
                        <a:pt x="3805" y="232"/>
                        <a:pt x="3571" y="0"/>
                        <a:pt x="3281"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37"/>
                <p:cNvSpPr/>
                <p:nvPr/>
              </p:nvSpPr>
              <p:spPr>
                <a:xfrm>
                  <a:off x="2138250" y="4168175"/>
                  <a:ext cx="95150" cy="36725"/>
                </a:xfrm>
                <a:custGeom>
                  <a:avLst/>
                  <a:gdLst/>
                  <a:ahLst/>
                  <a:cxnLst/>
                  <a:rect l="l" t="t" r="r" b="b"/>
                  <a:pathLst>
                    <a:path w="3806" h="1469" extrusionOk="0">
                      <a:moveTo>
                        <a:pt x="522" y="1"/>
                      </a:moveTo>
                      <a:cubicBezTo>
                        <a:pt x="232" y="1"/>
                        <a:pt x="0" y="232"/>
                        <a:pt x="0" y="523"/>
                      </a:cubicBezTo>
                      <a:lnTo>
                        <a:pt x="0" y="947"/>
                      </a:lnTo>
                      <a:cubicBezTo>
                        <a:pt x="0" y="1234"/>
                        <a:pt x="232" y="1468"/>
                        <a:pt x="522" y="1468"/>
                      </a:cubicBezTo>
                      <a:lnTo>
                        <a:pt x="3281" y="1468"/>
                      </a:lnTo>
                      <a:cubicBezTo>
                        <a:pt x="3571" y="1468"/>
                        <a:pt x="3805" y="1234"/>
                        <a:pt x="3805" y="947"/>
                      </a:cubicBezTo>
                      <a:lnTo>
                        <a:pt x="3805" y="523"/>
                      </a:lnTo>
                      <a:cubicBezTo>
                        <a:pt x="3805" y="235"/>
                        <a:pt x="3571" y="1"/>
                        <a:pt x="3281"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37"/>
                <p:cNvSpPr/>
                <p:nvPr/>
              </p:nvSpPr>
              <p:spPr>
                <a:xfrm>
                  <a:off x="2077625" y="4484825"/>
                  <a:ext cx="115750" cy="42225"/>
                </a:xfrm>
                <a:custGeom>
                  <a:avLst/>
                  <a:gdLst/>
                  <a:ahLst/>
                  <a:cxnLst/>
                  <a:rect l="l" t="t" r="r" b="b"/>
                  <a:pathLst>
                    <a:path w="4630" h="1689" extrusionOk="0">
                      <a:moveTo>
                        <a:pt x="525" y="1"/>
                      </a:moveTo>
                      <a:cubicBezTo>
                        <a:pt x="235" y="1"/>
                        <a:pt x="1" y="235"/>
                        <a:pt x="1" y="522"/>
                      </a:cubicBezTo>
                      <a:lnTo>
                        <a:pt x="1" y="1164"/>
                      </a:lnTo>
                      <a:cubicBezTo>
                        <a:pt x="1" y="1451"/>
                        <a:pt x="238" y="1688"/>
                        <a:pt x="525" y="1688"/>
                      </a:cubicBezTo>
                      <a:lnTo>
                        <a:pt x="4105" y="1688"/>
                      </a:lnTo>
                      <a:cubicBezTo>
                        <a:pt x="4395" y="1688"/>
                        <a:pt x="4629" y="1454"/>
                        <a:pt x="4629" y="1164"/>
                      </a:cubicBezTo>
                      <a:lnTo>
                        <a:pt x="4629" y="522"/>
                      </a:lnTo>
                      <a:cubicBezTo>
                        <a:pt x="4629" y="235"/>
                        <a:pt x="4395" y="1"/>
                        <a:pt x="4105"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37"/>
                <p:cNvSpPr/>
                <p:nvPr/>
              </p:nvSpPr>
              <p:spPr>
                <a:xfrm>
                  <a:off x="2116275" y="4165325"/>
                  <a:ext cx="115725" cy="42225"/>
                </a:xfrm>
                <a:custGeom>
                  <a:avLst/>
                  <a:gdLst/>
                  <a:ahLst/>
                  <a:cxnLst/>
                  <a:rect l="l" t="t" r="r" b="b"/>
                  <a:pathLst>
                    <a:path w="4629" h="1689" extrusionOk="0">
                      <a:moveTo>
                        <a:pt x="522" y="1"/>
                      </a:moveTo>
                      <a:cubicBezTo>
                        <a:pt x="235" y="1"/>
                        <a:pt x="0" y="232"/>
                        <a:pt x="0" y="522"/>
                      </a:cubicBezTo>
                      <a:lnTo>
                        <a:pt x="0" y="1164"/>
                      </a:lnTo>
                      <a:cubicBezTo>
                        <a:pt x="0" y="1454"/>
                        <a:pt x="235" y="1688"/>
                        <a:pt x="522" y="1688"/>
                      </a:cubicBezTo>
                      <a:lnTo>
                        <a:pt x="4104" y="1688"/>
                      </a:lnTo>
                      <a:cubicBezTo>
                        <a:pt x="4394" y="1688"/>
                        <a:pt x="4629" y="1454"/>
                        <a:pt x="4629" y="1164"/>
                      </a:cubicBezTo>
                      <a:lnTo>
                        <a:pt x="4629" y="522"/>
                      </a:lnTo>
                      <a:cubicBezTo>
                        <a:pt x="4629" y="232"/>
                        <a:pt x="4394" y="1"/>
                        <a:pt x="4104"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37"/>
                <p:cNvSpPr/>
                <p:nvPr/>
              </p:nvSpPr>
              <p:spPr>
                <a:xfrm>
                  <a:off x="2287150" y="4606450"/>
                  <a:ext cx="115725" cy="42225"/>
                </a:xfrm>
                <a:custGeom>
                  <a:avLst/>
                  <a:gdLst/>
                  <a:ahLst/>
                  <a:cxnLst/>
                  <a:rect l="l" t="t" r="r" b="b"/>
                  <a:pathLst>
                    <a:path w="4629" h="1689" extrusionOk="0">
                      <a:moveTo>
                        <a:pt x="522" y="1"/>
                      </a:moveTo>
                      <a:cubicBezTo>
                        <a:pt x="235" y="1"/>
                        <a:pt x="0" y="232"/>
                        <a:pt x="0" y="523"/>
                      </a:cubicBezTo>
                      <a:lnTo>
                        <a:pt x="0" y="1164"/>
                      </a:lnTo>
                      <a:cubicBezTo>
                        <a:pt x="0" y="1454"/>
                        <a:pt x="235" y="1689"/>
                        <a:pt x="522" y="1689"/>
                      </a:cubicBezTo>
                      <a:lnTo>
                        <a:pt x="4104" y="1689"/>
                      </a:lnTo>
                      <a:cubicBezTo>
                        <a:pt x="4394" y="1689"/>
                        <a:pt x="4629" y="1454"/>
                        <a:pt x="4629" y="1164"/>
                      </a:cubicBezTo>
                      <a:lnTo>
                        <a:pt x="4629" y="523"/>
                      </a:lnTo>
                      <a:cubicBezTo>
                        <a:pt x="4629" y="232"/>
                        <a:pt x="4394" y="1"/>
                        <a:pt x="4104"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37"/>
                <p:cNvSpPr/>
                <p:nvPr/>
              </p:nvSpPr>
              <p:spPr>
                <a:xfrm>
                  <a:off x="2409050" y="4326075"/>
                  <a:ext cx="95175" cy="29400"/>
                </a:xfrm>
                <a:custGeom>
                  <a:avLst/>
                  <a:gdLst/>
                  <a:ahLst/>
                  <a:cxnLst/>
                  <a:rect l="l" t="t" r="r" b="b"/>
                  <a:pathLst>
                    <a:path w="3807" h="1176" extrusionOk="0">
                      <a:moveTo>
                        <a:pt x="525" y="1"/>
                      </a:moveTo>
                      <a:cubicBezTo>
                        <a:pt x="235" y="1"/>
                        <a:pt x="1" y="233"/>
                        <a:pt x="1" y="523"/>
                      </a:cubicBezTo>
                      <a:lnTo>
                        <a:pt x="1" y="651"/>
                      </a:lnTo>
                      <a:cubicBezTo>
                        <a:pt x="1" y="941"/>
                        <a:pt x="235" y="1175"/>
                        <a:pt x="525" y="1175"/>
                      </a:cubicBezTo>
                      <a:lnTo>
                        <a:pt x="3284" y="1175"/>
                      </a:lnTo>
                      <a:cubicBezTo>
                        <a:pt x="3575" y="1175"/>
                        <a:pt x="3806" y="941"/>
                        <a:pt x="3806" y="651"/>
                      </a:cubicBezTo>
                      <a:lnTo>
                        <a:pt x="3806" y="523"/>
                      </a:lnTo>
                      <a:cubicBezTo>
                        <a:pt x="3806" y="233"/>
                        <a:pt x="3575" y="1"/>
                        <a:pt x="3284"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37"/>
                <p:cNvSpPr/>
                <p:nvPr/>
              </p:nvSpPr>
              <p:spPr>
                <a:xfrm>
                  <a:off x="2307800" y="4210375"/>
                  <a:ext cx="95150" cy="29400"/>
                </a:xfrm>
                <a:custGeom>
                  <a:avLst/>
                  <a:gdLst/>
                  <a:ahLst/>
                  <a:cxnLst/>
                  <a:rect l="l" t="t" r="r" b="b"/>
                  <a:pathLst>
                    <a:path w="3806" h="1176" extrusionOk="0">
                      <a:moveTo>
                        <a:pt x="525" y="1"/>
                      </a:moveTo>
                      <a:cubicBezTo>
                        <a:pt x="234" y="1"/>
                        <a:pt x="0" y="235"/>
                        <a:pt x="0" y="522"/>
                      </a:cubicBezTo>
                      <a:lnTo>
                        <a:pt x="0" y="654"/>
                      </a:lnTo>
                      <a:cubicBezTo>
                        <a:pt x="0" y="941"/>
                        <a:pt x="234" y="1175"/>
                        <a:pt x="525" y="1175"/>
                      </a:cubicBezTo>
                      <a:lnTo>
                        <a:pt x="3281" y="1175"/>
                      </a:lnTo>
                      <a:cubicBezTo>
                        <a:pt x="3571" y="1175"/>
                        <a:pt x="3805" y="941"/>
                        <a:pt x="3805" y="654"/>
                      </a:cubicBezTo>
                      <a:lnTo>
                        <a:pt x="3805" y="522"/>
                      </a:lnTo>
                      <a:cubicBezTo>
                        <a:pt x="3805" y="235"/>
                        <a:pt x="3571" y="1"/>
                        <a:pt x="3281"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37"/>
                <p:cNvSpPr/>
                <p:nvPr/>
              </p:nvSpPr>
              <p:spPr>
                <a:xfrm>
                  <a:off x="1941275" y="4595725"/>
                  <a:ext cx="95150" cy="29375"/>
                </a:xfrm>
                <a:custGeom>
                  <a:avLst/>
                  <a:gdLst/>
                  <a:ahLst/>
                  <a:cxnLst/>
                  <a:rect l="l" t="t" r="r" b="b"/>
                  <a:pathLst>
                    <a:path w="3806" h="1175" extrusionOk="0">
                      <a:moveTo>
                        <a:pt x="525" y="0"/>
                      </a:moveTo>
                      <a:cubicBezTo>
                        <a:pt x="235" y="0"/>
                        <a:pt x="1" y="235"/>
                        <a:pt x="1" y="522"/>
                      </a:cubicBezTo>
                      <a:lnTo>
                        <a:pt x="1" y="653"/>
                      </a:lnTo>
                      <a:cubicBezTo>
                        <a:pt x="1" y="940"/>
                        <a:pt x="235" y="1175"/>
                        <a:pt x="525" y="1175"/>
                      </a:cubicBezTo>
                      <a:lnTo>
                        <a:pt x="3282" y="1175"/>
                      </a:lnTo>
                      <a:cubicBezTo>
                        <a:pt x="3572" y="1175"/>
                        <a:pt x="3806" y="940"/>
                        <a:pt x="3806" y="653"/>
                      </a:cubicBezTo>
                      <a:lnTo>
                        <a:pt x="3806" y="522"/>
                      </a:lnTo>
                      <a:cubicBezTo>
                        <a:pt x="3806" y="235"/>
                        <a:pt x="3572" y="0"/>
                        <a:pt x="328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37"/>
                <p:cNvSpPr/>
                <p:nvPr/>
              </p:nvSpPr>
              <p:spPr>
                <a:xfrm>
                  <a:off x="2254725" y="4432800"/>
                  <a:ext cx="95225" cy="29375"/>
                </a:xfrm>
                <a:custGeom>
                  <a:avLst/>
                  <a:gdLst/>
                  <a:ahLst/>
                  <a:cxnLst/>
                  <a:rect l="l" t="t" r="r" b="b"/>
                  <a:pathLst>
                    <a:path w="3809" h="1175" extrusionOk="0">
                      <a:moveTo>
                        <a:pt x="525" y="0"/>
                      </a:moveTo>
                      <a:cubicBezTo>
                        <a:pt x="237" y="0"/>
                        <a:pt x="3" y="232"/>
                        <a:pt x="3" y="522"/>
                      </a:cubicBezTo>
                      <a:lnTo>
                        <a:pt x="3" y="650"/>
                      </a:lnTo>
                      <a:cubicBezTo>
                        <a:pt x="0" y="940"/>
                        <a:pt x="234" y="1175"/>
                        <a:pt x="525" y="1175"/>
                      </a:cubicBezTo>
                      <a:lnTo>
                        <a:pt x="3284" y="1175"/>
                      </a:lnTo>
                      <a:cubicBezTo>
                        <a:pt x="3574" y="1175"/>
                        <a:pt x="3808" y="940"/>
                        <a:pt x="3808" y="650"/>
                      </a:cubicBezTo>
                      <a:lnTo>
                        <a:pt x="3808" y="522"/>
                      </a:lnTo>
                      <a:cubicBezTo>
                        <a:pt x="3808" y="232"/>
                        <a:pt x="3574" y="0"/>
                        <a:pt x="3284"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37"/>
                <p:cNvSpPr/>
                <p:nvPr/>
              </p:nvSpPr>
              <p:spPr>
                <a:xfrm>
                  <a:off x="2136925" y="4274475"/>
                  <a:ext cx="95150" cy="29400"/>
                </a:xfrm>
                <a:custGeom>
                  <a:avLst/>
                  <a:gdLst/>
                  <a:ahLst/>
                  <a:cxnLst/>
                  <a:rect l="l" t="t" r="r" b="b"/>
                  <a:pathLst>
                    <a:path w="3806" h="1176" extrusionOk="0">
                      <a:moveTo>
                        <a:pt x="525" y="1"/>
                      </a:moveTo>
                      <a:cubicBezTo>
                        <a:pt x="234" y="1"/>
                        <a:pt x="0" y="232"/>
                        <a:pt x="0" y="522"/>
                      </a:cubicBezTo>
                      <a:lnTo>
                        <a:pt x="0" y="651"/>
                      </a:lnTo>
                      <a:cubicBezTo>
                        <a:pt x="0" y="938"/>
                        <a:pt x="237" y="1175"/>
                        <a:pt x="525" y="1175"/>
                      </a:cubicBezTo>
                      <a:lnTo>
                        <a:pt x="3281" y="1175"/>
                      </a:lnTo>
                      <a:cubicBezTo>
                        <a:pt x="3571" y="1175"/>
                        <a:pt x="3805" y="941"/>
                        <a:pt x="3805" y="651"/>
                      </a:cubicBezTo>
                      <a:lnTo>
                        <a:pt x="3805" y="522"/>
                      </a:lnTo>
                      <a:cubicBezTo>
                        <a:pt x="3805" y="232"/>
                        <a:pt x="3571" y="1"/>
                        <a:pt x="3281"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37"/>
                <p:cNvSpPr/>
                <p:nvPr/>
              </p:nvSpPr>
              <p:spPr>
                <a:xfrm>
                  <a:off x="2030125" y="3569775"/>
                  <a:ext cx="666100" cy="1104425"/>
                </a:xfrm>
                <a:custGeom>
                  <a:avLst/>
                  <a:gdLst/>
                  <a:ahLst/>
                  <a:cxnLst/>
                  <a:rect l="l" t="t" r="r" b="b"/>
                  <a:pathLst>
                    <a:path w="26644" h="44177" extrusionOk="0">
                      <a:moveTo>
                        <a:pt x="18455" y="1"/>
                      </a:moveTo>
                      <a:lnTo>
                        <a:pt x="7662" y="129"/>
                      </a:lnTo>
                      <a:lnTo>
                        <a:pt x="6376" y="24386"/>
                      </a:lnTo>
                      <a:lnTo>
                        <a:pt x="910" y="24386"/>
                      </a:lnTo>
                      <a:lnTo>
                        <a:pt x="1" y="43845"/>
                      </a:lnTo>
                      <a:lnTo>
                        <a:pt x="26643" y="44177"/>
                      </a:lnTo>
                      <a:lnTo>
                        <a:pt x="24877" y="38193"/>
                      </a:lnTo>
                      <a:lnTo>
                        <a:pt x="23488" y="37774"/>
                      </a:lnTo>
                      <a:lnTo>
                        <a:pt x="22821" y="23560"/>
                      </a:lnTo>
                      <a:lnTo>
                        <a:pt x="19011" y="23312"/>
                      </a:lnTo>
                      <a:lnTo>
                        <a:pt x="1845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37"/>
                <p:cNvSpPr/>
                <p:nvPr/>
              </p:nvSpPr>
              <p:spPr>
                <a:xfrm>
                  <a:off x="2126800" y="3569775"/>
                  <a:ext cx="316750" cy="621600"/>
                </a:xfrm>
                <a:custGeom>
                  <a:avLst/>
                  <a:gdLst/>
                  <a:ahLst/>
                  <a:cxnLst/>
                  <a:rect l="l" t="t" r="r" b="b"/>
                  <a:pathLst>
                    <a:path w="12670" h="24864" extrusionOk="0">
                      <a:moveTo>
                        <a:pt x="12108" y="1"/>
                      </a:moveTo>
                      <a:lnTo>
                        <a:pt x="1315" y="129"/>
                      </a:lnTo>
                      <a:lnTo>
                        <a:pt x="1" y="24863"/>
                      </a:lnTo>
                      <a:lnTo>
                        <a:pt x="12669" y="24718"/>
                      </a:lnTo>
                      <a:lnTo>
                        <a:pt x="12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37"/>
                <p:cNvSpPr/>
                <p:nvPr/>
              </p:nvSpPr>
              <p:spPr>
                <a:xfrm>
                  <a:off x="2128625" y="3569700"/>
                  <a:ext cx="279125" cy="575975"/>
                </a:xfrm>
                <a:custGeom>
                  <a:avLst/>
                  <a:gdLst/>
                  <a:ahLst/>
                  <a:cxnLst/>
                  <a:rect l="l" t="t" r="r" b="b"/>
                  <a:pathLst>
                    <a:path w="11165" h="23039" extrusionOk="0">
                      <a:moveTo>
                        <a:pt x="1186" y="1"/>
                      </a:moveTo>
                      <a:lnTo>
                        <a:pt x="0" y="23039"/>
                      </a:lnTo>
                      <a:lnTo>
                        <a:pt x="11165" y="23039"/>
                      </a:lnTo>
                      <a:lnTo>
                        <a:pt x="106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37"/>
                <p:cNvSpPr/>
                <p:nvPr/>
              </p:nvSpPr>
              <p:spPr>
                <a:xfrm>
                  <a:off x="2153525" y="4011325"/>
                  <a:ext cx="177725" cy="73125"/>
                </a:xfrm>
                <a:custGeom>
                  <a:avLst/>
                  <a:gdLst/>
                  <a:ahLst/>
                  <a:cxnLst/>
                  <a:rect l="l" t="t" r="r" b="b"/>
                  <a:pathLst>
                    <a:path w="7109" h="2925" extrusionOk="0">
                      <a:moveTo>
                        <a:pt x="0" y="1"/>
                      </a:moveTo>
                      <a:lnTo>
                        <a:pt x="0" y="2924"/>
                      </a:lnTo>
                      <a:lnTo>
                        <a:pt x="7108" y="2924"/>
                      </a:lnTo>
                      <a:lnTo>
                        <a:pt x="7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37"/>
                <p:cNvSpPr/>
                <p:nvPr/>
              </p:nvSpPr>
              <p:spPr>
                <a:xfrm>
                  <a:off x="2215450" y="3665400"/>
                  <a:ext cx="85600" cy="78550"/>
                </a:xfrm>
                <a:custGeom>
                  <a:avLst/>
                  <a:gdLst/>
                  <a:ahLst/>
                  <a:cxnLst/>
                  <a:rect l="l" t="t" r="r" b="b"/>
                  <a:pathLst>
                    <a:path w="3424" h="3142" extrusionOk="0">
                      <a:moveTo>
                        <a:pt x="0" y="0"/>
                      </a:moveTo>
                      <a:lnTo>
                        <a:pt x="0" y="3142"/>
                      </a:lnTo>
                      <a:lnTo>
                        <a:pt x="3423" y="3142"/>
                      </a:lnTo>
                      <a:lnTo>
                        <a:pt x="34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37"/>
                <p:cNvSpPr/>
                <p:nvPr/>
              </p:nvSpPr>
              <p:spPr>
                <a:xfrm>
                  <a:off x="2176950" y="3887950"/>
                  <a:ext cx="143350" cy="62725"/>
                </a:xfrm>
                <a:custGeom>
                  <a:avLst/>
                  <a:gdLst/>
                  <a:ahLst/>
                  <a:cxnLst/>
                  <a:rect l="l" t="t" r="r" b="b"/>
                  <a:pathLst>
                    <a:path w="5734" h="2509" extrusionOk="0">
                      <a:moveTo>
                        <a:pt x="0" y="1"/>
                      </a:moveTo>
                      <a:lnTo>
                        <a:pt x="0" y="2509"/>
                      </a:lnTo>
                      <a:lnTo>
                        <a:pt x="5733" y="2509"/>
                      </a:lnTo>
                      <a:lnTo>
                        <a:pt x="57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37"/>
                <p:cNvSpPr/>
                <p:nvPr/>
              </p:nvSpPr>
              <p:spPr>
                <a:xfrm>
                  <a:off x="1968125" y="4179425"/>
                  <a:ext cx="593200" cy="486475"/>
                </a:xfrm>
                <a:custGeom>
                  <a:avLst/>
                  <a:gdLst/>
                  <a:ahLst/>
                  <a:cxnLst/>
                  <a:rect l="l" t="t" r="r" b="b"/>
                  <a:pathLst>
                    <a:path w="23728" h="19459" extrusionOk="0">
                      <a:moveTo>
                        <a:pt x="910" y="0"/>
                      </a:moveTo>
                      <a:lnTo>
                        <a:pt x="1" y="19459"/>
                      </a:lnTo>
                      <a:lnTo>
                        <a:pt x="23728" y="19459"/>
                      </a:lnTo>
                      <a:lnTo>
                        <a:pt x="228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37"/>
                <p:cNvSpPr/>
                <p:nvPr/>
              </p:nvSpPr>
              <p:spPr>
                <a:xfrm>
                  <a:off x="1982650" y="4216925"/>
                  <a:ext cx="534825" cy="448975"/>
                </a:xfrm>
                <a:custGeom>
                  <a:avLst/>
                  <a:gdLst/>
                  <a:ahLst/>
                  <a:cxnLst/>
                  <a:rect l="l" t="t" r="r" b="b"/>
                  <a:pathLst>
                    <a:path w="21393" h="17959" extrusionOk="0">
                      <a:moveTo>
                        <a:pt x="706" y="1"/>
                      </a:moveTo>
                      <a:lnTo>
                        <a:pt x="0" y="17959"/>
                      </a:lnTo>
                      <a:lnTo>
                        <a:pt x="21392" y="17959"/>
                      </a:lnTo>
                      <a:lnTo>
                        <a:pt x="204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37"/>
                <p:cNvSpPr/>
                <p:nvPr/>
              </p:nvSpPr>
              <p:spPr>
                <a:xfrm>
                  <a:off x="2452225" y="4534900"/>
                  <a:ext cx="182000" cy="139300"/>
                </a:xfrm>
                <a:custGeom>
                  <a:avLst/>
                  <a:gdLst/>
                  <a:ahLst/>
                  <a:cxnLst/>
                  <a:rect l="l" t="t" r="r" b="b"/>
                  <a:pathLst>
                    <a:path w="7280" h="5572" extrusionOk="0">
                      <a:moveTo>
                        <a:pt x="112" y="1"/>
                      </a:moveTo>
                      <a:lnTo>
                        <a:pt x="1" y="5572"/>
                      </a:lnTo>
                      <a:lnTo>
                        <a:pt x="7279" y="5572"/>
                      </a:lnTo>
                      <a:lnTo>
                        <a:pt x="55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37"/>
                <p:cNvSpPr/>
                <p:nvPr/>
              </p:nvSpPr>
              <p:spPr>
                <a:xfrm>
                  <a:off x="1895800" y="4534900"/>
                  <a:ext cx="179125" cy="139300"/>
                </a:xfrm>
                <a:custGeom>
                  <a:avLst/>
                  <a:gdLst/>
                  <a:ahLst/>
                  <a:cxnLst/>
                  <a:rect l="l" t="t" r="r" b="b"/>
                  <a:pathLst>
                    <a:path w="7165" h="5572" extrusionOk="0">
                      <a:moveTo>
                        <a:pt x="1764" y="1"/>
                      </a:moveTo>
                      <a:lnTo>
                        <a:pt x="1" y="5572"/>
                      </a:lnTo>
                      <a:lnTo>
                        <a:pt x="6998" y="5572"/>
                      </a:lnTo>
                      <a:lnTo>
                        <a:pt x="71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37"/>
                <p:cNvSpPr/>
                <p:nvPr/>
              </p:nvSpPr>
              <p:spPr>
                <a:xfrm>
                  <a:off x="2414775" y="4233675"/>
                  <a:ext cx="75350" cy="67050"/>
                </a:xfrm>
                <a:custGeom>
                  <a:avLst/>
                  <a:gdLst/>
                  <a:ahLst/>
                  <a:cxnLst/>
                  <a:rect l="l" t="t" r="r" b="b"/>
                  <a:pathLst>
                    <a:path w="3014" h="2682" extrusionOk="0">
                      <a:moveTo>
                        <a:pt x="1" y="1"/>
                      </a:moveTo>
                      <a:lnTo>
                        <a:pt x="1" y="2681"/>
                      </a:lnTo>
                      <a:lnTo>
                        <a:pt x="3014" y="2681"/>
                      </a:lnTo>
                      <a:lnTo>
                        <a:pt x="3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37"/>
                <p:cNvSpPr/>
                <p:nvPr/>
              </p:nvSpPr>
              <p:spPr>
                <a:xfrm>
                  <a:off x="2081400" y="4233675"/>
                  <a:ext cx="75350" cy="67050"/>
                </a:xfrm>
                <a:custGeom>
                  <a:avLst/>
                  <a:gdLst/>
                  <a:ahLst/>
                  <a:cxnLst/>
                  <a:rect l="l" t="t" r="r" b="b"/>
                  <a:pathLst>
                    <a:path w="3014" h="2682" extrusionOk="0">
                      <a:moveTo>
                        <a:pt x="0" y="1"/>
                      </a:moveTo>
                      <a:lnTo>
                        <a:pt x="0" y="2681"/>
                      </a:lnTo>
                      <a:lnTo>
                        <a:pt x="3013" y="2681"/>
                      </a:lnTo>
                      <a:lnTo>
                        <a:pt x="3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37"/>
                <p:cNvSpPr/>
                <p:nvPr/>
              </p:nvSpPr>
              <p:spPr>
                <a:xfrm>
                  <a:off x="1992200" y="4383350"/>
                  <a:ext cx="44575" cy="73050"/>
                </a:xfrm>
                <a:custGeom>
                  <a:avLst/>
                  <a:gdLst/>
                  <a:ahLst/>
                  <a:cxnLst/>
                  <a:rect l="l" t="t" r="r" b="b"/>
                  <a:pathLst>
                    <a:path w="1783" h="2922" extrusionOk="0">
                      <a:moveTo>
                        <a:pt x="0" y="0"/>
                      </a:moveTo>
                      <a:lnTo>
                        <a:pt x="0" y="2921"/>
                      </a:lnTo>
                      <a:lnTo>
                        <a:pt x="1783" y="2921"/>
                      </a:lnTo>
                      <a:lnTo>
                        <a:pt x="1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37"/>
                <p:cNvSpPr/>
                <p:nvPr/>
              </p:nvSpPr>
              <p:spPr>
                <a:xfrm>
                  <a:off x="2209650" y="4089175"/>
                  <a:ext cx="9100" cy="72350"/>
                </a:xfrm>
                <a:custGeom>
                  <a:avLst/>
                  <a:gdLst/>
                  <a:ahLst/>
                  <a:cxnLst/>
                  <a:rect l="l" t="t" r="r" b="b"/>
                  <a:pathLst>
                    <a:path w="364" h="2894" extrusionOk="0">
                      <a:moveTo>
                        <a:pt x="32" y="0"/>
                      </a:moveTo>
                      <a:lnTo>
                        <a:pt x="1" y="2893"/>
                      </a:lnTo>
                      <a:lnTo>
                        <a:pt x="330" y="2893"/>
                      </a:lnTo>
                      <a:lnTo>
                        <a:pt x="3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37"/>
                <p:cNvSpPr/>
                <p:nvPr/>
              </p:nvSpPr>
              <p:spPr>
                <a:xfrm>
                  <a:off x="2355775" y="4089300"/>
                  <a:ext cx="8525" cy="72225"/>
                </a:xfrm>
                <a:custGeom>
                  <a:avLst/>
                  <a:gdLst/>
                  <a:ahLst/>
                  <a:cxnLst/>
                  <a:rect l="l" t="t" r="r" b="b"/>
                  <a:pathLst>
                    <a:path w="341" h="2889" extrusionOk="0">
                      <a:moveTo>
                        <a:pt x="14" y="1"/>
                      </a:moveTo>
                      <a:lnTo>
                        <a:pt x="0" y="2888"/>
                      </a:lnTo>
                      <a:lnTo>
                        <a:pt x="330" y="2888"/>
                      </a:lnTo>
                      <a:lnTo>
                        <a:pt x="3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37"/>
                <p:cNvSpPr/>
                <p:nvPr/>
              </p:nvSpPr>
              <p:spPr>
                <a:xfrm>
                  <a:off x="2145900" y="4013700"/>
                  <a:ext cx="9175" cy="69700"/>
                </a:xfrm>
                <a:custGeom>
                  <a:avLst/>
                  <a:gdLst/>
                  <a:ahLst/>
                  <a:cxnLst/>
                  <a:rect l="l" t="t" r="r" b="b"/>
                  <a:pathLst>
                    <a:path w="367" h="2788" extrusionOk="0">
                      <a:moveTo>
                        <a:pt x="34" y="1"/>
                      </a:moveTo>
                      <a:lnTo>
                        <a:pt x="1" y="2788"/>
                      </a:lnTo>
                      <a:lnTo>
                        <a:pt x="333" y="2788"/>
                      </a:lnTo>
                      <a:lnTo>
                        <a:pt x="3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37"/>
                <p:cNvSpPr/>
                <p:nvPr/>
              </p:nvSpPr>
              <p:spPr>
                <a:xfrm>
                  <a:off x="2326350" y="4013700"/>
                  <a:ext cx="9300" cy="69700"/>
                </a:xfrm>
                <a:custGeom>
                  <a:avLst/>
                  <a:gdLst/>
                  <a:ahLst/>
                  <a:cxnLst/>
                  <a:rect l="l" t="t" r="r" b="b"/>
                  <a:pathLst>
                    <a:path w="372" h="2788" extrusionOk="0">
                      <a:moveTo>
                        <a:pt x="39" y="1"/>
                      </a:moveTo>
                      <a:lnTo>
                        <a:pt x="0" y="2788"/>
                      </a:lnTo>
                      <a:lnTo>
                        <a:pt x="332" y="2788"/>
                      </a:lnTo>
                      <a:lnTo>
                        <a:pt x="3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37"/>
                <p:cNvSpPr/>
                <p:nvPr/>
              </p:nvSpPr>
              <p:spPr>
                <a:xfrm>
                  <a:off x="2398525" y="4013975"/>
                  <a:ext cx="8400" cy="69575"/>
                </a:xfrm>
                <a:custGeom>
                  <a:avLst/>
                  <a:gdLst/>
                  <a:ahLst/>
                  <a:cxnLst/>
                  <a:rect l="l" t="t" r="r" b="b"/>
                  <a:pathLst>
                    <a:path w="336" h="2783" extrusionOk="0">
                      <a:moveTo>
                        <a:pt x="9" y="1"/>
                      </a:moveTo>
                      <a:lnTo>
                        <a:pt x="1" y="2782"/>
                      </a:lnTo>
                      <a:lnTo>
                        <a:pt x="333" y="2782"/>
                      </a:lnTo>
                      <a:lnTo>
                        <a:pt x="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37"/>
                <p:cNvSpPr/>
                <p:nvPr/>
              </p:nvSpPr>
              <p:spPr>
                <a:xfrm>
                  <a:off x="2248100" y="3953100"/>
                  <a:ext cx="8725" cy="54075"/>
                </a:xfrm>
                <a:custGeom>
                  <a:avLst/>
                  <a:gdLst/>
                  <a:ahLst/>
                  <a:cxnLst/>
                  <a:rect l="l" t="t" r="r" b="b"/>
                  <a:pathLst>
                    <a:path w="349" h="2163" extrusionOk="0">
                      <a:moveTo>
                        <a:pt x="20" y="0"/>
                      </a:moveTo>
                      <a:lnTo>
                        <a:pt x="0" y="2159"/>
                      </a:lnTo>
                      <a:lnTo>
                        <a:pt x="326" y="2162"/>
                      </a:lnTo>
                      <a:lnTo>
                        <a:pt x="349" y="3"/>
                      </a:lnTo>
                      <a:lnTo>
                        <a:pt x="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37"/>
                <p:cNvSpPr/>
                <p:nvPr/>
              </p:nvSpPr>
              <p:spPr>
                <a:xfrm>
                  <a:off x="2268725" y="3817650"/>
                  <a:ext cx="8675" cy="66500"/>
                </a:xfrm>
                <a:custGeom>
                  <a:avLst/>
                  <a:gdLst/>
                  <a:ahLst/>
                  <a:cxnLst/>
                  <a:rect l="l" t="t" r="r" b="b"/>
                  <a:pathLst>
                    <a:path w="347" h="2660" extrusionOk="0">
                      <a:moveTo>
                        <a:pt x="23" y="0"/>
                      </a:moveTo>
                      <a:lnTo>
                        <a:pt x="1" y="2659"/>
                      </a:lnTo>
                      <a:lnTo>
                        <a:pt x="324" y="2659"/>
                      </a:lnTo>
                      <a:lnTo>
                        <a:pt x="347" y="3"/>
                      </a:lnTo>
                      <a:lnTo>
                        <a:pt x="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37"/>
                <p:cNvSpPr/>
                <p:nvPr/>
              </p:nvSpPr>
              <p:spPr>
                <a:xfrm>
                  <a:off x="2425375" y="3748450"/>
                  <a:ext cx="8250" cy="63075"/>
                </a:xfrm>
                <a:custGeom>
                  <a:avLst/>
                  <a:gdLst/>
                  <a:ahLst/>
                  <a:cxnLst/>
                  <a:rect l="l" t="t" r="r" b="b"/>
                  <a:pathLst>
                    <a:path w="330" h="2523" extrusionOk="0">
                      <a:moveTo>
                        <a:pt x="6" y="1"/>
                      </a:moveTo>
                      <a:lnTo>
                        <a:pt x="1" y="2523"/>
                      </a:lnTo>
                      <a:lnTo>
                        <a:pt x="330" y="2523"/>
                      </a:lnTo>
                      <a:lnTo>
                        <a:pt x="330" y="135"/>
                      </a:lnTo>
                      <a:lnTo>
                        <a:pt x="324" y="1"/>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37"/>
                <p:cNvSpPr/>
                <p:nvPr/>
              </p:nvSpPr>
              <p:spPr>
                <a:xfrm>
                  <a:off x="2365750" y="3603950"/>
                  <a:ext cx="8250" cy="52325"/>
                </a:xfrm>
                <a:custGeom>
                  <a:avLst/>
                  <a:gdLst/>
                  <a:ahLst/>
                  <a:cxnLst/>
                  <a:rect l="l" t="t" r="r" b="b"/>
                  <a:pathLst>
                    <a:path w="330" h="2093" extrusionOk="0">
                      <a:moveTo>
                        <a:pt x="9" y="1"/>
                      </a:moveTo>
                      <a:lnTo>
                        <a:pt x="0" y="2090"/>
                      </a:lnTo>
                      <a:lnTo>
                        <a:pt x="321" y="2093"/>
                      </a:lnTo>
                      <a:lnTo>
                        <a:pt x="3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37"/>
                <p:cNvSpPr/>
                <p:nvPr/>
              </p:nvSpPr>
              <p:spPr>
                <a:xfrm>
                  <a:off x="2173050" y="3603175"/>
                  <a:ext cx="8725" cy="52400"/>
                </a:xfrm>
                <a:custGeom>
                  <a:avLst/>
                  <a:gdLst/>
                  <a:ahLst/>
                  <a:cxnLst/>
                  <a:rect l="l" t="t" r="r" b="b"/>
                  <a:pathLst>
                    <a:path w="349" h="2096" extrusionOk="0">
                      <a:moveTo>
                        <a:pt x="25" y="1"/>
                      </a:moveTo>
                      <a:lnTo>
                        <a:pt x="0" y="2093"/>
                      </a:lnTo>
                      <a:lnTo>
                        <a:pt x="324" y="2096"/>
                      </a:lnTo>
                      <a:lnTo>
                        <a:pt x="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37"/>
                <p:cNvSpPr/>
                <p:nvPr/>
              </p:nvSpPr>
              <p:spPr>
                <a:xfrm>
                  <a:off x="2207425" y="3572275"/>
                  <a:ext cx="8400" cy="24650"/>
                </a:xfrm>
                <a:custGeom>
                  <a:avLst/>
                  <a:gdLst/>
                  <a:ahLst/>
                  <a:cxnLst/>
                  <a:rect l="l" t="t" r="r" b="b"/>
                  <a:pathLst>
                    <a:path w="336" h="986" extrusionOk="0">
                      <a:moveTo>
                        <a:pt x="335" y="1"/>
                      </a:moveTo>
                      <a:lnTo>
                        <a:pt x="12" y="4"/>
                      </a:lnTo>
                      <a:lnTo>
                        <a:pt x="1" y="986"/>
                      </a:lnTo>
                      <a:lnTo>
                        <a:pt x="321" y="986"/>
                      </a:lnTo>
                      <a:lnTo>
                        <a:pt x="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37"/>
                <p:cNvSpPr/>
                <p:nvPr/>
              </p:nvSpPr>
              <p:spPr>
                <a:xfrm>
                  <a:off x="2399575" y="3570125"/>
                  <a:ext cx="8050" cy="27500"/>
                </a:xfrm>
                <a:custGeom>
                  <a:avLst/>
                  <a:gdLst/>
                  <a:ahLst/>
                  <a:cxnLst/>
                  <a:rect l="l" t="t" r="r" b="b"/>
                  <a:pathLst>
                    <a:path w="322" h="1100" extrusionOk="0">
                      <a:moveTo>
                        <a:pt x="321" y="1"/>
                      </a:moveTo>
                      <a:lnTo>
                        <a:pt x="0" y="3"/>
                      </a:lnTo>
                      <a:lnTo>
                        <a:pt x="0" y="1100"/>
                      </a:lnTo>
                      <a:lnTo>
                        <a:pt x="318" y="1100"/>
                      </a:lnTo>
                      <a:lnTo>
                        <a:pt x="321" y="1"/>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37"/>
                <p:cNvSpPr/>
                <p:nvPr/>
              </p:nvSpPr>
              <p:spPr>
                <a:xfrm>
                  <a:off x="2302200" y="3571175"/>
                  <a:ext cx="8275" cy="26100"/>
                </a:xfrm>
                <a:custGeom>
                  <a:avLst/>
                  <a:gdLst/>
                  <a:ahLst/>
                  <a:cxnLst/>
                  <a:rect l="l" t="t" r="r" b="b"/>
                  <a:pathLst>
                    <a:path w="331" h="1044" extrusionOk="0">
                      <a:moveTo>
                        <a:pt x="330" y="0"/>
                      </a:moveTo>
                      <a:lnTo>
                        <a:pt x="9" y="3"/>
                      </a:lnTo>
                      <a:lnTo>
                        <a:pt x="1" y="1044"/>
                      </a:lnTo>
                      <a:lnTo>
                        <a:pt x="322" y="1044"/>
                      </a:lnTo>
                      <a:lnTo>
                        <a:pt x="3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37"/>
                <p:cNvSpPr/>
                <p:nvPr/>
              </p:nvSpPr>
              <p:spPr>
                <a:xfrm>
                  <a:off x="2256050" y="3603400"/>
                  <a:ext cx="8450" cy="52475"/>
                </a:xfrm>
                <a:custGeom>
                  <a:avLst/>
                  <a:gdLst/>
                  <a:ahLst/>
                  <a:cxnLst/>
                  <a:rect l="l" t="t" r="r" b="b"/>
                  <a:pathLst>
                    <a:path w="338" h="2099" extrusionOk="0">
                      <a:moveTo>
                        <a:pt x="17" y="0"/>
                      </a:moveTo>
                      <a:lnTo>
                        <a:pt x="0" y="2098"/>
                      </a:lnTo>
                      <a:lnTo>
                        <a:pt x="324" y="2098"/>
                      </a:lnTo>
                      <a:lnTo>
                        <a:pt x="338" y="6"/>
                      </a:lnTo>
                      <a:lnTo>
                        <a:pt x="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37"/>
                <p:cNvSpPr/>
                <p:nvPr/>
              </p:nvSpPr>
              <p:spPr>
                <a:xfrm>
                  <a:off x="2329275" y="3748125"/>
                  <a:ext cx="8450" cy="63125"/>
                </a:xfrm>
                <a:custGeom>
                  <a:avLst/>
                  <a:gdLst/>
                  <a:ahLst/>
                  <a:cxnLst/>
                  <a:rect l="l" t="t" r="r" b="b"/>
                  <a:pathLst>
                    <a:path w="338" h="2525" extrusionOk="0">
                      <a:moveTo>
                        <a:pt x="14" y="0"/>
                      </a:moveTo>
                      <a:lnTo>
                        <a:pt x="0" y="2525"/>
                      </a:lnTo>
                      <a:lnTo>
                        <a:pt x="324" y="2525"/>
                      </a:lnTo>
                      <a:lnTo>
                        <a:pt x="338" y="6"/>
                      </a:lnTo>
                      <a:lnTo>
                        <a:pt x="14"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37"/>
                <p:cNvSpPr/>
                <p:nvPr/>
              </p:nvSpPr>
              <p:spPr>
                <a:xfrm>
                  <a:off x="2183300" y="3747775"/>
                  <a:ext cx="8950" cy="63125"/>
                </a:xfrm>
                <a:custGeom>
                  <a:avLst/>
                  <a:gdLst/>
                  <a:ahLst/>
                  <a:cxnLst/>
                  <a:rect l="l" t="t" r="r" b="b"/>
                  <a:pathLst>
                    <a:path w="358" h="2525" extrusionOk="0">
                      <a:moveTo>
                        <a:pt x="31" y="0"/>
                      </a:moveTo>
                      <a:lnTo>
                        <a:pt x="0" y="2525"/>
                      </a:lnTo>
                      <a:lnTo>
                        <a:pt x="329" y="2525"/>
                      </a:lnTo>
                      <a:lnTo>
                        <a:pt x="3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37"/>
                <p:cNvSpPr/>
                <p:nvPr/>
              </p:nvSpPr>
              <p:spPr>
                <a:xfrm>
                  <a:off x="2151000" y="3817375"/>
                  <a:ext cx="9175" cy="66550"/>
                </a:xfrm>
                <a:custGeom>
                  <a:avLst/>
                  <a:gdLst/>
                  <a:ahLst/>
                  <a:cxnLst/>
                  <a:rect l="l" t="t" r="r" b="b"/>
                  <a:pathLst>
                    <a:path w="367" h="2662" extrusionOk="0">
                      <a:moveTo>
                        <a:pt x="40" y="0"/>
                      </a:moveTo>
                      <a:lnTo>
                        <a:pt x="1" y="2662"/>
                      </a:lnTo>
                      <a:lnTo>
                        <a:pt x="330" y="2662"/>
                      </a:lnTo>
                      <a:lnTo>
                        <a:pt x="366" y="3"/>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37"/>
                <p:cNvSpPr/>
                <p:nvPr/>
              </p:nvSpPr>
              <p:spPr>
                <a:xfrm>
                  <a:off x="2208050" y="3662125"/>
                  <a:ext cx="9025" cy="79250"/>
                </a:xfrm>
                <a:custGeom>
                  <a:avLst/>
                  <a:gdLst/>
                  <a:ahLst/>
                  <a:cxnLst/>
                  <a:rect l="l" t="t" r="r" b="b"/>
                  <a:pathLst>
                    <a:path w="361" h="3170" extrusionOk="0">
                      <a:moveTo>
                        <a:pt x="37" y="0"/>
                      </a:moveTo>
                      <a:lnTo>
                        <a:pt x="1" y="3169"/>
                      </a:lnTo>
                      <a:lnTo>
                        <a:pt x="330" y="3169"/>
                      </a:lnTo>
                      <a:lnTo>
                        <a:pt x="361"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37"/>
                <p:cNvSpPr/>
                <p:nvPr/>
              </p:nvSpPr>
              <p:spPr>
                <a:xfrm>
                  <a:off x="2382475" y="3662675"/>
                  <a:ext cx="8400" cy="79175"/>
                </a:xfrm>
                <a:custGeom>
                  <a:avLst/>
                  <a:gdLst/>
                  <a:ahLst/>
                  <a:cxnLst/>
                  <a:rect l="l" t="t" r="r" b="b"/>
                  <a:pathLst>
                    <a:path w="336" h="3167" extrusionOk="0">
                      <a:moveTo>
                        <a:pt x="12" y="1"/>
                      </a:moveTo>
                      <a:lnTo>
                        <a:pt x="1" y="3167"/>
                      </a:lnTo>
                      <a:lnTo>
                        <a:pt x="327" y="3167"/>
                      </a:lnTo>
                      <a:lnTo>
                        <a:pt x="336" y="6"/>
                      </a:lnTo>
                      <a:lnTo>
                        <a:pt x="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37"/>
                <p:cNvSpPr/>
                <p:nvPr/>
              </p:nvSpPr>
              <p:spPr>
                <a:xfrm>
                  <a:off x="2300750" y="3662475"/>
                  <a:ext cx="8675" cy="79175"/>
                </a:xfrm>
                <a:custGeom>
                  <a:avLst/>
                  <a:gdLst/>
                  <a:ahLst/>
                  <a:cxnLst/>
                  <a:rect l="l" t="t" r="r" b="b"/>
                  <a:pathLst>
                    <a:path w="347" h="3167" extrusionOk="0">
                      <a:moveTo>
                        <a:pt x="25" y="0"/>
                      </a:moveTo>
                      <a:lnTo>
                        <a:pt x="0" y="3167"/>
                      </a:lnTo>
                      <a:lnTo>
                        <a:pt x="324" y="3167"/>
                      </a:ln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37"/>
                <p:cNvSpPr/>
                <p:nvPr/>
              </p:nvSpPr>
              <p:spPr>
                <a:xfrm>
                  <a:off x="2376700" y="3817850"/>
                  <a:ext cx="8250" cy="66575"/>
                </a:xfrm>
                <a:custGeom>
                  <a:avLst/>
                  <a:gdLst/>
                  <a:ahLst/>
                  <a:cxnLst/>
                  <a:rect l="l" t="t" r="r" b="b"/>
                  <a:pathLst>
                    <a:path w="330" h="2663" extrusionOk="0">
                      <a:moveTo>
                        <a:pt x="6" y="1"/>
                      </a:moveTo>
                      <a:lnTo>
                        <a:pt x="0" y="2659"/>
                      </a:lnTo>
                      <a:lnTo>
                        <a:pt x="324" y="2662"/>
                      </a:lnTo>
                      <a:lnTo>
                        <a:pt x="330" y="6"/>
                      </a:lnTo>
                      <a:lnTo>
                        <a:pt x="6" y="1"/>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37"/>
                <p:cNvSpPr/>
                <p:nvPr/>
              </p:nvSpPr>
              <p:spPr>
                <a:xfrm>
                  <a:off x="2169350" y="3890525"/>
                  <a:ext cx="8950" cy="55900"/>
                </a:xfrm>
                <a:custGeom>
                  <a:avLst/>
                  <a:gdLst/>
                  <a:ahLst/>
                  <a:cxnLst/>
                  <a:rect l="l" t="t" r="r" b="b"/>
                  <a:pathLst>
                    <a:path w="358" h="2236" extrusionOk="0">
                      <a:moveTo>
                        <a:pt x="28" y="1"/>
                      </a:moveTo>
                      <a:lnTo>
                        <a:pt x="0" y="2235"/>
                      </a:lnTo>
                      <a:lnTo>
                        <a:pt x="330" y="2235"/>
                      </a:lnTo>
                      <a:lnTo>
                        <a:pt x="357" y="4"/>
                      </a:lnTo>
                      <a:lnTo>
                        <a:pt x="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37"/>
                <p:cNvSpPr/>
                <p:nvPr/>
              </p:nvSpPr>
              <p:spPr>
                <a:xfrm>
                  <a:off x="2316450" y="3890875"/>
                  <a:ext cx="8450" cy="55675"/>
                </a:xfrm>
                <a:custGeom>
                  <a:avLst/>
                  <a:gdLst/>
                  <a:ahLst/>
                  <a:cxnLst/>
                  <a:rect l="l" t="t" r="r" b="b"/>
                  <a:pathLst>
                    <a:path w="338" h="2227" extrusionOk="0">
                      <a:moveTo>
                        <a:pt x="14" y="1"/>
                      </a:moveTo>
                      <a:lnTo>
                        <a:pt x="0" y="2227"/>
                      </a:lnTo>
                      <a:lnTo>
                        <a:pt x="326" y="2227"/>
                      </a:lnTo>
                      <a:lnTo>
                        <a:pt x="338" y="1"/>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37"/>
                <p:cNvSpPr/>
                <p:nvPr/>
              </p:nvSpPr>
              <p:spPr>
                <a:xfrm>
                  <a:off x="2370700" y="3953300"/>
                  <a:ext cx="8475" cy="53950"/>
                </a:xfrm>
                <a:custGeom>
                  <a:avLst/>
                  <a:gdLst/>
                  <a:ahLst/>
                  <a:cxnLst/>
                  <a:rect l="l" t="t" r="r" b="b"/>
                  <a:pathLst>
                    <a:path w="339" h="2158" extrusionOk="0">
                      <a:moveTo>
                        <a:pt x="9" y="1"/>
                      </a:moveTo>
                      <a:lnTo>
                        <a:pt x="0" y="2157"/>
                      </a:lnTo>
                      <a:lnTo>
                        <a:pt x="330" y="2157"/>
                      </a:lnTo>
                      <a:lnTo>
                        <a:pt x="338" y="3"/>
                      </a:lnTo>
                      <a:lnTo>
                        <a:pt x="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37"/>
                <p:cNvSpPr/>
                <p:nvPr/>
              </p:nvSpPr>
              <p:spPr>
                <a:xfrm>
                  <a:off x="2132250" y="4083375"/>
                  <a:ext cx="309050" cy="6025"/>
                </a:xfrm>
                <a:custGeom>
                  <a:avLst/>
                  <a:gdLst/>
                  <a:ahLst/>
                  <a:cxnLst/>
                  <a:rect l="l" t="t" r="r" b="b"/>
                  <a:pathLst>
                    <a:path w="12362" h="241" extrusionOk="0">
                      <a:moveTo>
                        <a:pt x="14" y="1"/>
                      </a:moveTo>
                      <a:lnTo>
                        <a:pt x="0" y="232"/>
                      </a:lnTo>
                      <a:lnTo>
                        <a:pt x="3460" y="232"/>
                      </a:lnTo>
                      <a:lnTo>
                        <a:pt x="8955" y="238"/>
                      </a:lnTo>
                      <a:lnTo>
                        <a:pt x="9282" y="238"/>
                      </a:lnTo>
                      <a:lnTo>
                        <a:pt x="12362" y="240"/>
                      </a:lnTo>
                      <a:lnTo>
                        <a:pt x="12359" y="6"/>
                      </a:lnTo>
                      <a:lnTo>
                        <a:pt x="10652" y="6"/>
                      </a:lnTo>
                      <a:lnTo>
                        <a:pt x="8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37"/>
                <p:cNvSpPr/>
                <p:nvPr/>
              </p:nvSpPr>
              <p:spPr>
                <a:xfrm>
                  <a:off x="2139425" y="3946325"/>
                  <a:ext cx="298800" cy="7075"/>
                </a:xfrm>
                <a:custGeom>
                  <a:avLst/>
                  <a:gdLst/>
                  <a:ahLst/>
                  <a:cxnLst/>
                  <a:rect l="l" t="t" r="r" b="b"/>
                  <a:pathLst>
                    <a:path w="11952" h="283" extrusionOk="0">
                      <a:moveTo>
                        <a:pt x="14" y="1"/>
                      </a:moveTo>
                      <a:lnTo>
                        <a:pt x="1" y="268"/>
                      </a:lnTo>
                      <a:lnTo>
                        <a:pt x="4367" y="271"/>
                      </a:lnTo>
                      <a:lnTo>
                        <a:pt x="4696" y="274"/>
                      </a:lnTo>
                      <a:lnTo>
                        <a:pt x="9260" y="280"/>
                      </a:lnTo>
                      <a:lnTo>
                        <a:pt x="9589" y="282"/>
                      </a:lnTo>
                      <a:lnTo>
                        <a:pt x="11952" y="282"/>
                      </a:lnTo>
                      <a:lnTo>
                        <a:pt x="11946" y="17"/>
                      </a:lnTo>
                      <a:lnTo>
                        <a:pt x="7407" y="9"/>
                      </a:lnTo>
                      <a:lnTo>
                        <a:pt x="7081" y="9"/>
                      </a:lnTo>
                      <a:lnTo>
                        <a:pt x="1527" y="3"/>
                      </a:lnTo>
                      <a:lnTo>
                        <a:pt x="1197" y="3"/>
                      </a:lnTo>
                      <a:lnTo>
                        <a:pt x="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37"/>
                <p:cNvSpPr/>
                <p:nvPr/>
              </p:nvSpPr>
              <p:spPr>
                <a:xfrm>
                  <a:off x="2146675" y="3810825"/>
                  <a:ext cx="288425" cy="7275"/>
                </a:xfrm>
                <a:custGeom>
                  <a:avLst/>
                  <a:gdLst/>
                  <a:ahLst/>
                  <a:cxnLst/>
                  <a:rect l="l" t="t" r="r" b="b"/>
                  <a:pathLst>
                    <a:path w="11537" h="291" extrusionOk="0">
                      <a:moveTo>
                        <a:pt x="15" y="0"/>
                      </a:moveTo>
                      <a:lnTo>
                        <a:pt x="1" y="262"/>
                      </a:lnTo>
                      <a:lnTo>
                        <a:pt x="213" y="262"/>
                      </a:lnTo>
                      <a:lnTo>
                        <a:pt x="539" y="265"/>
                      </a:lnTo>
                      <a:lnTo>
                        <a:pt x="4905" y="273"/>
                      </a:lnTo>
                      <a:lnTo>
                        <a:pt x="5229" y="276"/>
                      </a:lnTo>
                      <a:lnTo>
                        <a:pt x="9207" y="282"/>
                      </a:lnTo>
                      <a:lnTo>
                        <a:pt x="9531" y="287"/>
                      </a:lnTo>
                      <a:lnTo>
                        <a:pt x="11536" y="290"/>
                      </a:lnTo>
                      <a:lnTo>
                        <a:pt x="11534" y="28"/>
                      </a:lnTo>
                      <a:lnTo>
                        <a:pt x="11149" y="28"/>
                      </a:lnTo>
                      <a:lnTo>
                        <a:pt x="7628" y="17"/>
                      </a:lnTo>
                      <a:lnTo>
                        <a:pt x="7304" y="17"/>
                      </a:lnTo>
                      <a:lnTo>
                        <a:pt x="1794" y="3"/>
                      </a:lnTo>
                      <a:lnTo>
                        <a:pt x="1465" y="3"/>
                      </a:lnTo>
                      <a:lnTo>
                        <a:pt x="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37"/>
                <p:cNvSpPr/>
                <p:nvPr/>
              </p:nvSpPr>
              <p:spPr>
                <a:xfrm>
                  <a:off x="2136225" y="4007000"/>
                  <a:ext cx="303400" cy="7000"/>
                </a:xfrm>
                <a:custGeom>
                  <a:avLst/>
                  <a:gdLst/>
                  <a:ahLst/>
                  <a:cxnLst/>
                  <a:rect l="l" t="t" r="r" b="b"/>
                  <a:pathLst>
                    <a:path w="12136" h="280" extrusionOk="0">
                      <a:moveTo>
                        <a:pt x="14" y="1"/>
                      </a:moveTo>
                      <a:lnTo>
                        <a:pt x="0" y="269"/>
                      </a:lnTo>
                      <a:lnTo>
                        <a:pt x="753" y="269"/>
                      </a:lnTo>
                      <a:lnTo>
                        <a:pt x="10501" y="280"/>
                      </a:lnTo>
                      <a:lnTo>
                        <a:pt x="12136" y="280"/>
                      </a:lnTo>
                      <a:lnTo>
                        <a:pt x="12130" y="15"/>
                      </a:lnTo>
                      <a:lnTo>
                        <a:pt x="9709" y="9"/>
                      </a:lnTo>
                      <a:lnTo>
                        <a:pt x="9379" y="9"/>
                      </a:lnTo>
                      <a:lnTo>
                        <a:pt x="4801" y="6"/>
                      </a:lnTo>
                      <a:lnTo>
                        <a:pt x="4475" y="3"/>
                      </a:lnTo>
                      <a:lnTo>
                        <a:pt x="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37"/>
                <p:cNvSpPr/>
                <p:nvPr/>
              </p:nvSpPr>
              <p:spPr>
                <a:xfrm>
                  <a:off x="2142850" y="3883900"/>
                  <a:ext cx="293925" cy="7150"/>
                </a:xfrm>
                <a:custGeom>
                  <a:avLst/>
                  <a:gdLst/>
                  <a:ahLst/>
                  <a:cxnLst/>
                  <a:rect l="l" t="t" r="r" b="b"/>
                  <a:pathLst>
                    <a:path w="11757" h="286" extrusionOk="0">
                      <a:moveTo>
                        <a:pt x="14" y="1"/>
                      </a:moveTo>
                      <a:lnTo>
                        <a:pt x="0" y="266"/>
                      </a:lnTo>
                      <a:lnTo>
                        <a:pt x="1088" y="266"/>
                      </a:lnTo>
                      <a:lnTo>
                        <a:pt x="1417" y="269"/>
                      </a:lnTo>
                      <a:lnTo>
                        <a:pt x="6958" y="280"/>
                      </a:lnTo>
                      <a:lnTo>
                        <a:pt x="7282" y="280"/>
                      </a:lnTo>
                      <a:lnTo>
                        <a:pt x="11756" y="285"/>
                      </a:lnTo>
                      <a:lnTo>
                        <a:pt x="11754" y="23"/>
                      </a:lnTo>
                      <a:lnTo>
                        <a:pt x="9678" y="20"/>
                      </a:lnTo>
                      <a:lnTo>
                        <a:pt x="9354" y="17"/>
                      </a:lnTo>
                      <a:lnTo>
                        <a:pt x="5359" y="9"/>
                      </a:lnTo>
                      <a:lnTo>
                        <a:pt x="5066" y="9"/>
                      </a:lnTo>
                      <a:lnTo>
                        <a:pt x="6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37"/>
                <p:cNvSpPr/>
                <p:nvPr/>
              </p:nvSpPr>
              <p:spPr>
                <a:xfrm>
                  <a:off x="2150375" y="3741150"/>
                  <a:ext cx="283125" cy="7325"/>
                </a:xfrm>
                <a:custGeom>
                  <a:avLst/>
                  <a:gdLst/>
                  <a:ahLst/>
                  <a:cxnLst/>
                  <a:rect l="l" t="t" r="r" b="b"/>
                  <a:pathLst>
                    <a:path w="11325" h="293" extrusionOk="0">
                      <a:moveTo>
                        <a:pt x="14" y="0"/>
                      </a:moveTo>
                      <a:lnTo>
                        <a:pt x="1" y="262"/>
                      </a:lnTo>
                      <a:lnTo>
                        <a:pt x="1348" y="265"/>
                      </a:lnTo>
                      <a:lnTo>
                        <a:pt x="1674" y="265"/>
                      </a:lnTo>
                      <a:lnTo>
                        <a:pt x="7170" y="279"/>
                      </a:lnTo>
                      <a:lnTo>
                        <a:pt x="7494" y="285"/>
                      </a:lnTo>
                      <a:lnTo>
                        <a:pt x="11006" y="293"/>
                      </a:lnTo>
                      <a:lnTo>
                        <a:pt x="11324" y="293"/>
                      </a:lnTo>
                      <a:lnTo>
                        <a:pt x="11321" y="34"/>
                      </a:lnTo>
                      <a:lnTo>
                        <a:pt x="9611" y="28"/>
                      </a:lnTo>
                      <a:lnTo>
                        <a:pt x="9285" y="28"/>
                      </a:lnTo>
                      <a:lnTo>
                        <a:pt x="6339" y="20"/>
                      </a:lnTo>
                      <a:lnTo>
                        <a:pt x="6015" y="20"/>
                      </a:lnTo>
                      <a:lnTo>
                        <a:pt x="2637" y="8"/>
                      </a:lnTo>
                      <a:lnTo>
                        <a:pt x="2308" y="8"/>
                      </a:lnTo>
                      <a:lnTo>
                        <a:pt x="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37"/>
                <p:cNvSpPr/>
                <p:nvPr/>
              </p:nvSpPr>
              <p:spPr>
                <a:xfrm>
                  <a:off x="2157975" y="3596625"/>
                  <a:ext cx="272250" cy="7500"/>
                </a:xfrm>
                <a:custGeom>
                  <a:avLst/>
                  <a:gdLst/>
                  <a:ahLst/>
                  <a:cxnLst/>
                  <a:rect l="l" t="t" r="r" b="b"/>
                  <a:pathLst>
                    <a:path w="10890" h="300" extrusionOk="0">
                      <a:moveTo>
                        <a:pt x="20" y="1"/>
                      </a:moveTo>
                      <a:lnTo>
                        <a:pt x="1" y="257"/>
                      </a:lnTo>
                      <a:lnTo>
                        <a:pt x="628" y="263"/>
                      </a:lnTo>
                      <a:lnTo>
                        <a:pt x="952" y="263"/>
                      </a:lnTo>
                      <a:lnTo>
                        <a:pt x="3940" y="271"/>
                      </a:lnTo>
                      <a:lnTo>
                        <a:pt x="4261" y="277"/>
                      </a:lnTo>
                      <a:lnTo>
                        <a:pt x="8320" y="294"/>
                      </a:lnTo>
                      <a:lnTo>
                        <a:pt x="8641" y="294"/>
                      </a:lnTo>
                      <a:lnTo>
                        <a:pt x="10889" y="299"/>
                      </a:lnTo>
                      <a:lnTo>
                        <a:pt x="10889" y="299"/>
                      </a:lnTo>
                      <a:lnTo>
                        <a:pt x="10886" y="42"/>
                      </a:lnTo>
                      <a:lnTo>
                        <a:pt x="9982" y="40"/>
                      </a:lnTo>
                      <a:lnTo>
                        <a:pt x="9664" y="40"/>
                      </a:lnTo>
                      <a:lnTo>
                        <a:pt x="6091" y="26"/>
                      </a:lnTo>
                      <a:lnTo>
                        <a:pt x="5770" y="26"/>
                      </a:lnTo>
                      <a:lnTo>
                        <a:pt x="2299" y="12"/>
                      </a:lnTo>
                      <a:lnTo>
                        <a:pt x="1979" y="12"/>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37"/>
                <p:cNvSpPr/>
                <p:nvPr/>
              </p:nvSpPr>
              <p:spPr>
                <a:xfrm>
                  <a:off x="2154975" y="3655500"/>
                  <a:ext cx="276625" cy="7400"/>
                </a:xfrm>
                <a:custGeom>
                  <a:avLst/>
                  <a:gdLst/>
                  <a:ahLst/>
                  <a:cxnLst/>
                  <a:rect l="l" t="t" r="r" b="b"/>
                  <a:pathLst>
                    <a:path w="11065" h="296" extrusionOk="0">
                      <a:moveTo>
                        <a:pt x="12" y="0"/>
                      </a:moveTo>
                      <a:lnTo>
                        <a:pt x="1" y="257"/>
                      </a:lnTo>
                      <a:lnTo>
                        <a:pt x="2160" y="265"/>
                      </a:lnTo>
                      <a:lnTo>
                        <a:pt x="2484" y="265"/>
                      </a:lnTo>
                      <a:lnTo>
                        <a:pt x="5856" y="279"/>
                      </a:lnTo>
                      <a:lnTo>
                        <a:pt x="6177" y="279"/>
                      </a:lnTo>
                      <a:lnTo>
                        <a:pt x="9112" y="288"/>
                      </a:lnTo>
                      <a:lnTo>
                        <a:pt x="9436" y="293"/>
                      </a:lnTo>
                      <a:lnTo>
                        <a:pt x="11065" y="296"/>
                      </a:lnTo>
                      <a:lnTo>
                        <a:pt x="11059" y="36"/>
                      </a:lnTo>
                      <a:lnTo>
                        <a:pt x="8752" y="31"/>
                      </a:lnTo>
                      <a:lnTo>
                        <a:pt x="8431" y="28"/>
                      </a:lnTo>
                      <a:lnTo>
                        <a:pt x="4367" y="14"/>
                      </a:lnTo>
                      <a:lnTo>
                        <a:pt x="4043" y="14"/>
                      </a:lnTo>
                      <a:lnTo>
                        <a:pt x="1047" y="3"/>
                      </a:lnTo>
                      <a:lnTo>
                        <a:pt x="7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37"/>
                <p:cNvSpPr/>
                <p:nvPr/>
              </p:nvSpPr>
              <p:spPr>
                <a:xfrm>
                  <a:off x="1959425" y="4657800"/>
                  <a:ext cx="9425" cy="16400"/>
                </a:xfrm>
                <a:custGeom>
                  <a:avLst/>
                  <a:gdLst/>
                  <a:ahLst/>
                  <a:cxnLst/>
                  <a:rect l="l" t="t" r="r" b="b"/>
                  <a:pathLst>
                    <a:path w="377" h="656" extrusionOk="0">
                      <a:moveTo>
                        <a:pt x="45" y="0"/>
                      </a:moveTo>
                      <a:lnTo>
                        <a:pt x="0" y="656"/>
                      </a:lnTo>
                      <a:lnTo>
                        <a:pt x="332" y="656"/>
                      </a:lnTo>
                      <a:lnTo>
                        <a:pt x="3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37"/>
                <p:cNvSpPr/>
                <p:nvPr/>
              </p:nvSpPr>
              <p:spPr>
                <a:xfrm>
                  <a:off x="2105600" y="4657800"/>
                  <a:ext cx="8800" cy="8100"/>
                </a:xfrm>
                <a:custGeom>
                  <a:avLst/>
                  <a:gdLst/>
                  <a:ahLst/>
                  <a:cxnLst/>
                  <a:rect l="l" t="t" r="r" b="b"/>
                  <a:pathLst>
                    <a:path w="352" h="324" extrusionOk="0">
                      <a:moveTo>
                        <a:pt x="23" y="0"/>
                      </a:moveTo>
                      <a:lnTo>
                        <a:pt x="0" y="324"/>
                      </a:lnTo>
                      <a:lnTo>
                        <a:pt x="332" y="324"/>
                      </a:lnTo>
                      <a:lnTo>
                        <a:pt x="352"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37"/>
                <p:cNvSpPr/>
                <p:nvPr/>
              </p:nvSpPr>
              <p:spPr>
                <a:xfrm>
                  <a:off x="1902775" y="4644550"/>
                  <a:ext cx="2475" cy="7625"/>
                </a:xfrm>
                <a:custGeom>
                  <a:avLst/>
                  <a:gdLst/>
                  <a:ahLst/>
                  <a:cxnLst/>
                  <a:rect l="l" t="t" r="r" b="b"/>
                  <a:pathLst>
                    <a:path w="99" h="305" extrusionOk="0">
                      <a:moveTo>
                        <a:pt x="98" y="0"/>
                      </a:moveTo>
                      <a:lnTo>
                        <a:pt x="1" y="304"/>
                      </a:lnTo>
                      <a:lnTo>
                        <a:pt x="73" y="304"/>
                      </a:lnTo>
                      <a:lnTo>
                        <a:pt x="98"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37"/>
                <p:cNvSpPr/>
                <p:nvPr/>
              </p:nvSpPr>
              <p:spPr>
                <a:xfrm>
                  <a:off x="2149050" y="4583450"/>
                  <a:ext cx="12575" cy="68725"/>
                </a:xfrm>
                <a:custGeom>
                  <a:avLst/>
                  <a:gdLst/>
                  <a:ahLst/>
                  <a:cxnLst/>
                  <a:rect l="l" t="t" r="r" b="b"/>
                  <a:pathLst>
                    <a:path w="503" h="2749" extrusionOk="0">
                      <a:moveTo>
                        <a:pt x="173" y="0"/>
                      </a:moveTo>
                      <a:lnTo>
                        <a:pt x="1" y="2748"/>
                      </a:lnTo>
                      <a:lnTo>
                        <a:pt x="332" y="2748"/>
                      </a:lnTo>
                      <a:lnTo>
                        <a:pt x="503"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37"/>
                <p:cNvSpPr/>
                <p:nvPr/>
              </p:nvSpPr>
              <p:spPr>
                <a:xfrm>
                  <a:off x="2003425" y="4535800"/>
                  <a:ext cx="11525" cy="40975"/>
                </a:xfrm>
                <a:custGeom>
                  <a:avLst/>
                  <a:gdLst/>
                  <a:ahLst/>
                  <a:cxnLst/>
                  <a:rect l="l" t="t" r="r" b="b"/>
                  <a:pathLst>
                    <a:path w="461" h="1639" extrusionOk="0">
                      <a:moveTo>
                        <a:pt x="137" y="1"/>
                      </a:moveTo>
                      <a:lnTo>
                        <a:pt x="0" y="1638"/>
                      </a:lnTo>
                      <a:lnTo>
                        <a:pt x="330" y="1638"/>
                      </a:lnTo>
                      <a:lnTo>
                        <a:pt x="4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37"/>
                <p:cNvSpPr/>
                <p:nvPr/>
              </p:nvSpPr>
              <p:spPr>
                <a:xfrm>
                  <a:off x="2031250" y="4389900"/>
                  <a:ext cx="12650" cy="65575"/>
                </a:xfrm>
                <a:custGeom>
                  <a:avLst/>
                  <a:gdLst/>
                  <a:ahLst/>
                  <a:cxnLst/>
                  <a:rect l="l" t="t" r="r" b="b"/>
                  <a:pathLst>
                    <a:path w="506" h="2623" extrusionOk="0">
                      <a:moveTo>
                        <a:pt x="182" y="1"/>
                      </a:moveTo>
                      <a:lnTo>
                        <a:pt x="1" y="2623"/>
                      </a:lnTo>
                      <a:lnTo>
                        <a:pt x="324" y="2623"/>
                      </a:lnTo>
                      <a:lnTo>
                        <a:pt x="5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37"/>
                <p:cNvSpPr/>
                <p:nvPr/>
              </p:nvSpPr>
              <p:spPr>
                <a:xfrm>
                  <a:off x="2192350" y="4321275"/>
                  <a:ext cx="11975" cy="62225"/>
                </a:xfrm>
                <a:custGeom>
                  <a:avLst/>
                  <a:gdLst/>
                  <a:ahLst/>
                  <a:cxnLst/>
                  <a:rect l="l" t="t" r="r" b="b"/>
                  <a:pathLst>
                    <a:path w="479" h="2489" extrusionOk="0">
                      <a:moveTo>
                        <a:pt x="154" y="0"/>
                      </a:moveTo>
                      <a:lnTo>
                        <a:pt x="1" y="2489"/>
                      </a:lnTo>
                      <a:lnTo>
                        <a:pt x="325" y="2489"/>
                      </a:lnTo>
                      <a:lnTo>
                        <a:pt x="478"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37"/>
                <p:cNvSpPr/>
                <p:nvPr/>
              </p:nvSpPr>
              <p:spPr>
                <a:xfrm>
                  <a:off x="2142075" y="4178650"/>
                  <a:ext cx="11475" cy="51625"/>
                </a:xfrm>
                <a:custGeom>
                  <a:avLst/>
                  <a:gdLst/>
                  <a:ahLst/>
                  <a:cxnLst/>
                  <a:rect l="l" t="t" r="r" b="b"/>
                  <a:pathLst>
                    <a:path w="459" h="2065" extrusionOk="0">
                      <a:moveTo>
                        <a:pt x="132" y="0"/>
                      </a:moveTo>
                      <a:lnTo>
                        <a:pt x="1" y="2065"/>
                      </a:lnTo>
                      <a:lnTo>
                        <a:pt x="324" y="2065"/>
                      </a:lnTo>
                      <a:lnTo>
                        <a:pt x="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37"/>
                <p:cNvSpPr/>
                <p:nvPr/>
              </p:nvSpPr>
              <p:spPr>
                <a:xfrm>
                  <a:off x="2330875" y="4179000"/>
                  <a:ext cx="12725" cy="51550"/>
                </a:xfrm>
                <a:custGeom>
                  <a:avLst/>
                  <a:gdLst/>
                  <a:ahLst/>
                  <a:cxnLst/>
                  <a:rect l="l" t="t" r="r" b="b"/>
                  <a:pathLst>
                    <a:path w="509" h="2062" extrusionOk="0">
                      <a:moveTo>
                        <a:pt x="0" y="0"/>
                      </a:moveTo>
                      <a:lnTo>
                        <a:pt x="182" y="2062"/>
                      </a:lnTo>
                      <a:lnTo>
                        <a:pt x="508" y="2062"/>
                      </a:lnTo>
                      <a:lnTo>
                        <a:pt x="3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37"/>
                <p:cNvSpPr/>
                <p:nvPr/>
              </p:nvSpPr>
              <p:spPr>
                <a:xfrm>
                  <a:off x="2461850" y="4179425"/>
                  <a:ext cx="12575" cy="51350"/>
                </a:xfrm>
                <a:custGeom>
                  <a:avLst/>
                  <a:gdLst/>
                  <a:ahLst/>
                  <a:cxnLst/>
                  <a:rect l="l" t="t" r="r" b="b"/>
                  <a:pathLst>
                    <a:path w="503" h="2054" extrusionOk="0">
                      <a:moveTo>
                        <a:pt x="1" y="0"/>
                      </a:moveTo>
                      <a:lnTo>
                        <a:pt x="179" y="2053"/>
                      </a:lnTo>
                      <a:lnTo>
                        <a:pt x="503" y="2053"/>
                      </a:lnTo>
                      <a:lnTo>
                        <a:pt x="3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37"/>
                <p:cNvSpPr/>
                <p:nvPr/>
              </p:nvSpPr>
              <p:spPr>
                <a:xfrm>
                  <a:off x="2179400" y="4144600"/>
                  <a:ext cx="9850" cy="27800"/>
                </a:xfrm>
                <a:custGeom>
                  <a:avLst/>
                  <a:gdLst/>
                  <a:ahLst/>
                  <a:cxnLst/>
                  <a:rect l="l" t="t" r="r" b="b"/>
                  <a:pathLst>
                    <a:path w="394" h="1112" extrusionOk="0">
                      <a:moveTo>
                        <a:pt x="70" y="1"/>
                      </a:moveTo>
                      <a:lnTo>
                        <a:pt x="0" y="1111"/>
                      </a:lnTo>
                      <a:lnTo>
                        <a:pt x="321" y="1111"/>
                      </a:lnTo>
                      <a:lnTo>
                        <a:pt x="3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37"/>
                <p:cNvSpPr/>
                <p:nvPr/>
              </p:nvSpPr>
              <p:spPr>
                <a:xfrm>
                  <a:off x="2032300" y="4179425"/>
                  <a:ext cx="11600" cy="50775"/>
                </a:xfrm>
                <a:custGeom>
                  <a:avLst/>
                  <a:gdLst/>
                  <a:ahLst/>
                  <a:cxnLst/>
                  <a:rect l="l" t="t" r="r" b="b"/>
                  <a:pathLst>
                    <a:path w="464" h="2031" extrusionOk="0">
                      <a:moveTo>
                        <a:pt x="143" y="0"/>
                      </a:moveTo>
                      <a:lnTo>
                        <a:pt x="0" y="2025"/>
                      </a:lnTo>
                      <a:lnTo>
                        <a:pt x="321" y="2031"/>
                      </a:lnTo>
                      <a:lnTo>
                        <a:pt x="4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37"/>
                <p:cNvSpPr/>
                <p:nvPr/>
              </p:nvSpPr>
              <p:spPr>
                <a:xfrm>
                  <a:off x="2096125" y="4321200"/>
                  <a:ext cx="12300" cy="62250"/>
                </a:xfrm>
                <a:custGeom>
                  <a:avLst/>
                  <a:gdLst/>
                  <a:ahLst/>
                  <a:cxnLst/>
                  <a:rect l="l" t="t" r="r" b="b"/>
                  <a:pathLst>
                    <a:path w="492" h="2490" extrusionOk="0">
                      <a:moveTo>
                        <a:pt x="167" y="1"/>
                      </a:moveTo>
                      <a:lnTo>
                        <a:pt x="0" y="2489"/>
                      </a:lnTo>
                      <a:lnTo>
                        <a:pt x="329" y="2489"/>
                      </a:lnTo>
                      <a:lnTo>
                        <a:pt x="491" y="1"/>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37"/>
                <p:cNvSpPr/>
                <p:nvPr/>
              </p:nvSpPr>
              <p:spPr>
                <a:xfrm>
                  <a:off x="1984525" y="4236475"/>
                  <a:ext cx="8450" cy="78125"/>
                </a:xfrm>
                <a:custGeom>
                  <a:avLst/>
                  <a:gdLst/>
                  <a:ahLst/>
                  <a:cxnLst/>
                  <a:rect l="l" t="t" r="r" b="b"/>
                  <a:pathLst>
                    <a:path w="338" h="3125" extrusionOk="0">
                      <a:moveTo>
                        <a:pt x="148" y="0"/>
                      </a:moveTo>
                      <a:lnTo>
                        <a:pt x="0" y="3125"/>
                      </a:lnTo>
                      <a:lnTo>
                        <a:pt x="112" y="3125"/>
                      </a:lnTo>
                      <a:lnTo>
                        <a:pt x="3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37"/>
                <p:cNvSpPr/>
                <p:nvPr/>
              </p:nvSpPr>
              <p:spPr>
                <a:xfrm>
                  <a:off x="2153650" y="4236675"/>
                  <a:ext cx="13075" cy="78150"/>
                </a:xfrm>
                <a:custGeom>
                  <a:avLst/>
                  <a:gdLst/>
                  <a:ahLst/>
                  <a:cxnLst/>
                  <a:rect l="l" t="t" r="r" b="b"/>
                  <a:pathLst>
                    <a:path w="523" h="3126" extrusionOk="0">
                      <a:moveTo>
                        <a:pt x="204" y="0"/>
                      </a:moveTo>
                      <a:lnTo>
                        <a:pt x="1" y="3125"/>
                      </a:lnTo>
                      <a:lnTo>
                        <a:pt x="324" y="3125"/>
                      </a:lnTo>
                      <a:lnTo>
                        <a:pt x="5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37"/>
                <p:cNvSpPr/>
                <p:nvPr/>
              </p:nvSpPr>
              <p:spPr>
                <a:xfrm>
                  <a:off x="2404100" y="4237025"/>
                  <a:ext cx="13850" cy="78125"/>
                </a:xfrm>
                <a:custGeom>
                  <a:avLst/>
                  <a:gdLst/>
                  <a:ahLst/>
                  <a:cxnLst/>
                  <a:rect l="l" t="t" r="r" b="b"/>
                  <a:pathLst>
                    <a:path w="554" h="3125" extrusionOk="0">
                      <a:moveTo>
                        <a:pt x="1" y="0"/>
                      </a:moveTo>
                      <a:lnTo>
                        <a:pt x="230" y="3125"/>
                      </a:lnTo>
                      <a:lnTo>
                        <a:pt x="553" y="3125"/>
                      </a:lnTo>
                      <a:lnTo>
                        <a:pt x="3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37"/>
                <p:cNvSpPr/>
                <p:nvPr/>
              </p:nvSpPr>
              <p:spPr>
                <a:xfrm>
                  <a:off x="2292650" y="4236875"/>
                  <a:ext cx="13775" cy="78150"/>
                </a:xfrm>
                <a:custGeom>
                  <a:avLst/>
                  <a:gdLst/>
                  <a:ahLst/>
                  <a:cxnLst/>
                  <a:rect l="l" t="t" r="r" b="b"/>
                  <a:pathLst>
                    <a:path w="551" h="3126" extrusionOk="0">
                      <a:moveTo>
                        <a:pt x="1" y="1"/>
                      </a:moveTo>
                      <a:lnTo>
                        <a:pt x="227" y="3125"/>
                      </a:lnTo>
                      <a:lnTo>
                        <a:pt x="550" y="3125"/>
                      </a:lnTo>
                      <a:lnTo>
                        <a:pt x="3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37"/>
                <p:cNvSpPr/>
                <p:nvPr/>
              </p:nvSpPr>
              <p:spPr>
                <a:xfrm>
                  <a:off x="2071900" y="4236600"/>
                  <a:ext cx="13425" cy="78150"/>
                </a:xfrm>
                <a:custGeom>
                  <a:avLst/>
                  <a:gdLst/>
                  <a:ahLst/>
                  <a:cxnLst/>
                  <a:rect l="l" t="t" r="r" b="b"/>
                  <a:pathLst>
                    <a:path w="537" h="3126" extrusionOk="0">
                      <a:moveTo>
                        <a:pt x="213" y="1"/>
                      </a:moveTo>
                      <a:lnTo>
                        <a:pt x="1" y="3125"/>
                      </a:lnTo>
                      <a:lnTo>
                        <a:pt x="325" y="3125"/>
                      </a:lnTo>
                      <a:lnTo>
                        <a:pt x="5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37"/>
                <p:cNvSpPr/>
                <p:nvPr/>
              </p:nvSpPr>
              <p:spPr>
                <a:xfrm>
                  <a:off x="2509550" y="4237225"/>
                  <a:ext cx="13500" cy="78000"/>
                </a:xfrm>
                <a:custGeom>
                  <a:avLst/>
                  <a:gdLst/>
                  <a:ahLst/>
                  <a:cxnLst/>
                  <a:rect l="l" t="t" r="r" b="b"/>
                  <a:pathLst>
                    <a:path w="540" h="3120" extrusionOk="0">
                      <a:moveTo>
                        <a:pt x="1" y="1"/>
                      </a:moveTo>
                      <a:lnTo>
                        <a:pt x="216" y="3120"/>
                      </a:lnTo>
                      <a:lnTo>
                        <a:pt x="539" y="3120"/>
                      </a:lnTo>
                      <a:lnTo>
                        <a:pt x="3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37"/>
                <p:cNvSpPr/>
                <p:nvPr/>
              </p:nvSpPr>
              <p:spPr>
                <a:xfrm>
                  <a:off x="2470725" y="4321625"/>
                  <a:ext cx="9000" cy="62225"/>
                </a:xfrm>
                <a:custGeom>
                  <a:avLst/>
                  <a:gdLst/>
                  <a:ahLst/>
                  <a:cxnLst/>
                  <a:rect l="l" t="t" r="r" b="b"/>
                  <a:pathLst>
                    <a:path w="360" h="2489" extrusionOk="0">
                      <a:moveTo>
                        <a:pt x="0" y="0"/>
                      </a:moveTo>
                      <a:lnTo>
                        <a:pt x="36" y="2486"/>
                      </a:lnTo>
                      <a:lnTo>
                        <a:pt x="360" y="2489"/>
                      </a:lnTo>
                      <a:lnTo>
                        <a:pt x="3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37"/>
                <p:cNvSpPr/>
                <p:nvPr/>
              </p:nvSpPr>
              <p:spPr>
                <a:xfrm>
                  <a:off x="2139225" y="4389975"/>
                  <a:ext cx="12350" cy="65575"/>
                </a:xfrm>
                <a:custGeom>
                  <a:avLst/>
                  <a:gdLst/>
                  <a:ahLst/>
                  <a:cxnLst/>
                  <a:rect l="l" t="t" r="r" b="b"/>
                  <a:pathLst>
                    <a:path w="494" h="2623" extrusionOk="0">
                      <a:moveTo>
                        <a:pt x="168" y="0"/>
                      </a:moveTo>
                      <a:lnTo>
                        <a:pt x="0" y="2623"/>
                      </a:lnTo>
                      <a:lnTo>
                        <a:pt x="324" y="2623"/>
                      </a:lnTo>
                      <a:lnTo>
                        <a:pt x="494"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37"/>
                <p:cNvSpPr/>
                <p:nvPr/>
              </p:nvSpPr>
              <p:spPr>
                <a:xfrm>
                  <a:off x="2507325" y="4390325"/>
                  <a:ext cx="9025" cy="65500"/>
                </a:xfrm>
                <a:custGeom>
                  <a:avLst/>
                  <a:gdLst/>
                  <a:ahLst/>
                  <a:cxnLst/>
                  <a:rect l="l" t="t" r="r" b="b"/>
                  <a:pathLst>
                    <a:path w="361" h="2620" extrusionOk="0">
                      <a:moveTo>
                        <a:pt x="1" y="0"/>
                      </a:moveTo>
                      <a:lnTo>
                        <a:pt x="37" y="2620"/>
                      </a:lnTo>
                      <a:lnTo>
                        <a:pt x="361" y="2620"/>
                      </a:lnTo>
                      <a:lnTo>
                        <a:pt x="3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37"/>
                <p:cNvSpPr/>
                <p:nvPr/>
              </p:nvSpPr>
              <p:spPr>
                <a:xfrm>
                  <a:off x="2482075" y="4583575"/>
                  <a:ext cx="17050" cy="68650"/>
                </a:xfrm>
                <a:custGeom>
                  <a:avLst/>
                  <a:gdLst/>
                  <a:ahLst/>
                  <a:cxnLst/>
                  <a:rect l="l" t="t" r="r" b="b"/>
                  <a:pathLst>
                    <a:path w="682" h="2746" extrusionOk="0">
                      <a:moveTo>
                        <a:pt x="1" y="1"/>
                      </a:moveTo>
                      <a:lnTo>
                        <a:pt x="352" y="2746"/>
                      </a:lnTo>
                      <a:lnTo>
                        <a:pt x="681" y="2746"/>
                      </a:lnTo>
                      <a:lnTo>
                        <a:pt x="3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37"/>
                <p:cNvSpPr/>
                <p:nvPr/>
              </p:nvSpPr>
              <p:spPr>
                <a:xfrm>
                  <a:off x="2581875" y="4583575"/>
                  <a:ext cx="17050" cy="68650"/>
                </a:xfrm>
                <a:custGeom>
                  <a:avLst/>
                  <a:gdLst/>
                  <a:ahLst/>
                  <a:cxnLst/>
                  <a:rect l="l" t="t" r="r" b="b"/>
                  <a:pathLst>
                    <a:path w="682" h="2746" extrusionOk="0">
                      <a:moveTo>
                        <a:pt x="1" y="1"/>
                      </a:moveTo>
                      <a:lnTo>
                        <a:pt x="352" y="2746"/>
                      </a:lnTo>
                      <a:lnTo>
                        <a:pt x="682" y="2746"/>
                      </a:lnTo>
                      <a:lnTo>
                        <a:pt x="3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37"/>
                <p:cNvSpPr/>
                <p:nvPr/>
              </p:nvSpPr>
              <p:spPr>
                <a:xfrm>
                  <a:off x="2075200" y="4461950"/>
                  <a:ext cx="11875" cy="66150"/>
                </a:xfrm>
                <a:custGeom>
                  <a:avLst/>
                  <a:gdLst/>
                  <a:ahLst/>
                  <a:cxnLst/>
                  <a:rect l="l" t="t" r="r" b="b"/>
                  <a:pathLst>
                    <a:path w="475" h="2646" extrusionOk="0">
                      <a:moveTo>
                        <a:pt x="151" y="0"/>
                      </a:moveTo>
                      <a:lnTo>
                        <a:pt x="0" y="2645"/>
                      </a:lnTo>
                      <a:lnTo>
                        <a:pt x="324" y="2645"/>
                      </a:lnTo>
                      <a:lnTo>
                        <a:pt x="474"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37"/>
                <p:cNvSpPr/>
                <p:nvPr/>
              </p:nvSpPr>
              <p:spPr>
                <a:xfrm>
                  <a:off x="2489750" y="4462300"/>
                  <a:ext cx="10975" cy="66150"/>
                </a:xfrm>
                <a:custGeom>
                  <a:avLst/>
                  <a:gdLst/>
                  <a:ahLst/>
                  <a:cxnLst/>
                  <a:rect l="l" t="t" r="r" b="b"/>
                  <a:pathLst>
                    <a:path w="439" h="2646" extrusionOk="0">
                      <a:moveTo>
                        <a:pt x="1" y="0"/>
                      </a:moveTo>
                      <a:lnTo>
                        <a:pt x="112" y="2645"/>
                      </a:lnTo>
                      <a:lnTo>
                        <a:pt x="439" y="2645"/>
                      </a:lnTo>
                      <a:lnTo>
                        <a:pt x="3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37"/>
                <p:cNvSpPr/>
                <p:nvPr/>
              </p:nvSpPr>
              <p:spPr>
                <a:xfrm>
                  <a:off x="2541375" y="4536150"/>
                  <a:ext cx="11600" cy="40900"/>
                </a:xfrm>
                <a:custGeom>
                  <a:avLst/>
                  <a:gdLst/>
                  <a:ahLst/>
                  <a:cxnLst/>
                  <a:rect l="l" t="t" r="r" b="b"/>
                  <a:pathLst>
                    <a:path w="464" h="1636" extrusionOk="0">
                      <a:moveTo>
                        <a:pt x="0" y="1"/>
                      </a:moveTo>
                      <a:lnTo>
                        <a:pt x="137" y="1636"/>
                      </a:lnTo>
                      <a:lnTo>
                        <a:pt x="463" y="1636"/>
                      </a:lnTo>
                      <a:lnTo>
                        <a:pt x="3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37"/>
                <p:cNvSpPr/>
                <p:nvPr/>
              </p:nvSpPr>
              <p:spPr>
                <a:xfrm>
                  <a:off x="2126100" y="4535875"/>
                  <a:ext cx="11250" cy="41050"/>
                </a:xfrm>
                <a:custGeom>
                  <a:avLst/>
                  <a:gdLst/>
                  <a:ahLst/>
                  <a:cxnLst/>
                  <a:rect l="l" t="t" r="r" b="b"/>
                  <a:pathLst>
                    <a:path w="450" h="1642" extrusionOk="0">
                      <a:moveTo>
                        <a:pt x="123" y="1"/>
                      </a:moveTo>
                      <a:lnTo>
                        <a:pt x="1" y="1641"/>
                      </a:lnTo>
                      <a:lnTo>
                        <a:pt x="330" y="1641"/>
                      </a:lnTo>
                      <a:lnTo>
                        <a:pt x="450" y="1"/>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37"/>
                <p:cNvSpPr/>
                <p:nvPr/>
              </p:nvSpPr>
              <p:spPr>
                <a:xfrm>
                  <a:off x="1900900" y="4652150"/>
                  <a:ext cx="749775" cy="5800"/>
                </a:xfrm>
                <a:custGeom>
                  <a:avLst/>
                  <a:gdLst/>
                  <a:ahLst/>
                  <a:cxnLst/>
                  <a:rect l="l" t="t" r="r" b="b"/>
                  <a:pathLst>
                    <a:path w="29991" h="232" extrusionOk="0">
                      <a:moveTo>
                        <a:pt x="76" y="0"/>
                      </a:moveTo>
                      <a:lnTo>
                        <a:pt x="0" y="226"/>
                      </a:lnTo>
                      <a:lnTo>
                        <a:pt x="8540" y="226"/>
                      </a:lnTo>
                      <a:lnTo>
                        <a:pt x="29991" y="232"/>
                      </a:lnTo>
                      <a:lnTo>
                        <a:pt x="29921" y="3"/>
                      </a:lnTo>
                      <a:lnTo>
                        <a:pt x="23599" y="3"/>
                      </a:lnTo>
                      <a:lnTo>
                        <a:pt x="102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37"/>
                <p:cNvSpPr/>
                <p:nvPr/>
              </p:nvSpPr>
              <p:spPr>
                <a:xfrm>
                  <a:off x="1939600" y="4527925"/>
                  <a:ext cx="676125" cy="8325"/>
                </a:xfrm>
                <a:custGeom>
                  <a:avLst/>
                  <a:gdLst/>
                  <a:ahLst/>
                  <a:cxnLst/>
                  <a:rect l="l" t="t" r="r" b="b"/>
                  <a:pathLst>
                    <a:path w="27045" h="333" extrusionOk="0">
                      <a:moveTo>
                        <a:pt x="1401" y="1"/>
                      </a:moveTo>
                      <a:lnTo>
                        <a:pt x="1387" y="280"/>
                      </a:lnTo>
                      <a:lnTo>
                        <a:pt x="12" y="280"/>
                      </a:lnTo>
                      <a:lnTo>
                        <a:pt x="1" y="313"/>
                      </a:lnTo>
                      <a:lnTo>
                        <a:pt x="2690" y="316"/>
                      </a:lnTo>
                      <a:lnTo>
                        <a:pt x="3014" y="316"/>
                      </a:lnTo>
                      <a:lnTo>
                        <a:pt x="7583" y="319"/>
                      </a:lnTo>
                      <a:lnTo>
                        <a:pt x="7910" y="319"/>
                      </a:lnTo>
                      <a:lnTo>
                        <a:pt x="24071" y="330"/>
                      </a:lnTo>
                      <a:lnTo>
                        <a:pt x="24397" y="330"/>
                      </a:lnTo>
                      <a:lnTo>
                        <a:pt x="27045" y="333"/>
                      </a:lnTo>
                      <a:lnTo>
                        <a:pt x="27045" y="333"/>
                      </a:lnTo>
                      <a:lnTo>
                        <a:pt x="26950" y="23"/>
                      </a:lnTo>
                      <a:lnTo>
                        <a:pt x="22445" y="20"/>
                      </a:lnTo>
                      <a:lnTo>
                        <a:pt x="22118" y="20"/>
                      </a:lnTo>
                      <a:lnTo>
                        <a:pt x="5748" y="6"/>
                      </a:lnTo>
                      <a:lnTo>
                        <a:pt x="5424" y="6"/>
                      </a:lnTo>
                      <a:lnTo>
                        <a:pt x="14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37"/>
                <p:cNvSpPr/>
                <p:nvPr/>
              </p:nvSpPr>
              <p:spPr>
                <a:xfrm>
                  <a:off x="1981025" y="4383200"/>
                  <a:ext cx="567475" cy="7150"/>
                </a:xfrm>
                <a:custGeom>
                  <a:avLst/>
                  <a:gdLst/>
                  <a:ahLst/>
                  <a:cxnLst/>
                  <a:rect l="l" t="t" r="r" b="b"/>
                  <a:pathLst>
                    <a:path w="22699" h="286" extrusionOk="0">
                      <a:moveTo>
                        <a:pt x="12" y="1"/>
                      </a:moveTo>
                      <a:lnTo>
                        <a:pt x="1" y="263"/>
                      </a:lnTo>
                      <a:lnTo>
                        <a:pt x="2191" y="269"/>
                      </a:lnTo>
                      <a:lnTo>
                        <a:pt x="2515" y="269"/>
                      </a:lnTo>
                      <a:lnTo>
                        <a:pt x="6496" y="271"/>
                      </a:lnTo>
                      <a:lnTo>
                        <a:pt x="6822" y="271"/>
                      </a:lnTo>
                      <a:lnTo>
                        <a:pt x="21053" y="285"/>
                      </a:lnTo>
                      <a:lnTo>
                        <a:pt x="22699" y="285"/>
                      </a:lnTo>
                      <a:lnTo>
                        <a:pt x="22685" y="26"/>
                      </a:lnTo>
                      <a:lnTo>
                        <a:pt x="19948" y="26"/>
                      </a:lnTo>
                      <a:lnTo>
                        <a:pt x="19624" y="23"/>
                      </a:lnTo>
                      <a:lnTo>
                        <a:pt x="8778" y="12"/>
                      </a:lnTo>
                      <a:lnTo>
                        <a:pt x="8454" y="12"/>
                      </a:lnTo>
                      <a:lnTo>
                        <a:pt x="4933" y="9"/>
                      </a:lnTo>
                      <a:lnTo>
                        <a:pt x="4604" y="9"/>
                      </a:lnTo>
                      <a:lnTo>
                        <a:pt x="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37"/>
                <p:cNvSpPr/>
                <p:nvPr/>
              </p:nvSpPr>
              <p:spPr>
                <a:xfrm>
                  <a:off x="1924550" y="4576750"/>
                  <a:ext cx="704725" cy="6925"/>
                </a:xfrm>
                <a:custGeom>
                  <a:avLst/>
                  <a:gdLst/>
                  <a:ahLst/>
                  <a:cxnLst/>
                  <a:rect l="l" t="t" r="r" b="b"/>
                  <a:pathLst>
                    <a:path w="28189" h="277" extrusionOk="0">
                      <a:moveTo>
                        <a:pt x="84" y="0"/>
                      </a:moveTo>
                      <a:lnTo>
                        <a:pt x="0" y="263"/>
                      </a:lnTo>
                      <a:lnTo>
                        <a:pt x="9153" y="268"/>
                      </a:lnTo>
                      <a:lnTo>
                        <a:pt x="9483" y="268"/>
                      </a:lnTo>
                      <a:lnTo>
                        <a:pt x="22302" y="274"/>
                      </a:lnTo>
                      <a:lnTo>
                        <a:pt x="26618" y="274"/>
                      </a:lnTo>
                      <a:lnTo>
                        <a:pt x="28188" y="277"/>
                      </a:lnTo>
                      <a:lnTo>
                        <a:pt x="28110" y="17"/>
                      </a:lnTo>
                      <a:lnTo>
                        <a:pt x="25136" y="12"/>
                      </a:lnTo>
                      <a:lnTo>
                        <a:pt x="24810" y="12"/>
                      </a:lnTo>
                      <a:lnTo>
                        <a:pt x="8392" y="6"/>
                      </a:lnTo>
                      <a:lnTo>
                        <a:pt x="8063" y="6"/>
                      </a:lnTo>
                      <a:lnTo>
                        <a:pt x="34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37"/>
                <p:cNvSpPr/>
                <p:nvPr/>
              </p:nvSpPr>
              <p:spPr>
                <a:xfrm>
                  <a:off x="1977625" y="4455325"/>
                  <a:ext cx="574225" cy="7000"/>
                </a:xfrm>
                <a:custGeom>
                  <a:avLst/>
                  <a:gdLst/>
                  <a:ahLst/>
                  <a:cxnLst/>
                  <a:rect l="l" t="t" r="r" b="b"/>
                  <a:pathLst>
                    <a:path w="22969" h="280" extrusionOk="0">
                      <a:moveTo>
                        <a:pt x="14" y="0"/>
                      </a:moveTo>
                      <a:lnTo>
                        <a:pt x="0" y="263"/>
                      </a:lnTo>
                      <a:lnTo>
                        <a:pt x="4054" y="265"/>
                      </a:lnTo>
                      <a:lnTo>
                        <a:pt x="4377" y="265"/>
                      </a:lnTo>
                      <a:lnTo>
                        <a:pt x="20486" y="279"/>
                      </a:lnTo>
                      <a:lnTo>
                        <a:pt x="22969" y="279"/>
                      </a:lnTo>
                      <a:lnTo>
                        <a:pt x="22957" y="23"/>
                      </a:lnTo>
                      <a:lnTo>
                        <a:pt x="21549" y="20"/>
                      </a:lnTo>
                      <a:lnTo>
                        <a:pt x="21225" y="20"/>
                      </a:lnTo>
                      <a:lnTo>
                        <a:pt x="6788" y="9"/>
                      </a:lnTo>
                      <a:lnTo>
                        <a:pt x="6464" y="9"/>
                      </a:lnTo>
                      <a:lnTo>
                        <a:pt x="2469" y="6"/>
                      </a:lnTo>
                      <a:lnTo>
                        <a:pt x="2146" y="6"/>
                      </a:lnTo>
                      <a:lnTo>
                        <a:pt x="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37"/>
                <p:cNvSpPr/>
                <p:nvPr/>
              </p:nvSpPr>
              <p:spPr>
                <a:xfrm>
                  <a:off x="1984175" y="4314575"/>
                  <a:ext cx="561125" cy="7150"/>
                </a:xfrm>
                <a:custGeom>
                  <a:avLst/>
                  <a:gdLst/>
                  <a:ahLst/>
                  <a:cxnLst/>
                  <a:rect l="l" t="t" r="r" b="b"/>
                  <a:pathLst>
                    <a:path w="22445" h="286" extrusionOk="0">
                      <a:moveTo>
                        <a:pt x="14" y="1"/>
                      </a:moveTo>
                      <a:lnTo>
                        <a:pt x="0" y="257"/>
                      </a:lnTo>
                      <a:lnTo>
                        <a:pt x="4645" y="266"/>
                      </a:lnTo>
                      <a:lnTo>
                        <a:pt x="4969" y="266"/>
                      </a:lnTo>
                      <a:lnTo>
                        <a:pt x="8481" y="268"/>
                      </a:lnTo>
                      <a:lnTo>
                        <a:pt x="8805" y="268"/>
                      </a:lnTo>
                      <a:lnTo>
                        <a:pt x="19462" y="282"/>
                      </a:lnTo>
                      <a:lnTo>
                        <a:pt x="19786" y="282"/>
                      </a:lnTo>
                      <a:lnTo>
                        <a:pt x="22444" y="285"/>
                      </a:lnTo>
                      <a:lnTo>
                        <a:pt x="22430" y="26"/>
                      </a:lnTo>
                      <a:lnTo>
                        <a:pt x="21231" y="26"/>
                      </a:lnTo>
                      <a:lnTo>
                        <a:pt x="17350" y="23"/>
                      </a:lnTo>
                      <a:lnTo>
                        <a:pt x="17027" y="23"/>
                      </a:lnTo>
                      <a:lnTo>
                        <a:pt x="12889" y="17"/>
                      </a:lnTo>
                      <a:lnTo>
                        <a:pt x="12566" y="17"/>
                      </a:lnTo>
                      <a:lnTo>
                        <a:pt x="7103" y="9"/>
                      </a:lnTo>
                      <a:lnTo>
                        <a:pt x="6780" y="9"/>
                      </a:lnTo>
                      <a:lnTo>
                        <a:pt x="3834" y="6"/>
                      </a:lnTo>
                      <a:lnTo>
                        <a:pt x="3510" y="6"/>
                      </a:lnTo>
                      <a:lnTo>
                        <a:pt x="1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37"/>
                <p:cNvSpPr/>
                <p:nvPr/>
              </p:nvSpPr>
              <p:spPr>
                <a:xfrm>
                  <a:off x="2127500" y="4172300"/>
                  <a:ext cx="315900" cy="6850"/>
                </a:xfrm>
                <a:custGeom>
                  <a:avLst/>
                  <a:gdLst/>
                  <a:ahLst/>
                  <a:cxnLst/>
                  <a:rect l="l" t="t" r="r" b="b"/>
                  <a:pathLst>
                    <a:path w="12636" h="274" extrusionOk="0">
                      <a:moveTo>
                        <a:pt x="14" y="0"/>
                      </a:moveTo>
                      <a:lnTo>
                        <a:pt x="0" y="254"/>
                      </a:lnTo>
                      <a:lnTo>
                        <a:pt x="1041" y="254"/>
                      </a:lnTo>
                      <a:lnTo>
                        <a:pt x="8135" y="268"/>
                      </a:lnTo>
                      <a:lnTo>
                        <a:pt x="8462" y="268"/>
                      </a:lnTo>
                      <a:lnTo>
                        <a:pt x="12635" y="274"/>
                      </a:lnTo>
                      <a:lnTo>
                        <a:pt x="12635" y="274"/>
                      </a:lnTo>
                      <a:lnTo>
                        <a:pt x="12627" y="20"/>
                      </a:lnTo>
                      <a:lnTo>
                        <a:pt x="2397" y="3"/>
                      </a:lnTo>
                      <a:lnTo>
                        <a:pt x="2076" y="3"/>
                      </a:lnTo>
                      <a:lnTo>
                        <a:pt x="14"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37"/>
                <p:cNvSpPr/>
                <p:nvPr/>
              </p:nvSpPr>
              <p:spPr>
                <a:xfrm>
                  <a:off x="1988225" y="4230050"/>
                  <a:ext cx="553175" cy="7200"/>
                </a:xfrm>
                <a:custGeom>
                  <a:avLst/>
                  <a:gdLst/>
                  <a:ahLst/>
                  <a:cxnLst/>
                  <a:rect l="l" t="t" r="r" b="b"/>
                  <a:pathLst>
                    <a:path w="22127" h="288" extrusionOk="0">
                      <a:moveTo>
                        <a:pt x="9" y="0"/>
                      </a:moveTo>
                      <a:lnTo>
                        <a:pt x="0" y="257"/>
                      </a:lnTo>
                      <a:lnTo>
                        <a:pt x="190" y="257"/>
                      </a:lnTo>
                      <a:lnTo>
                        <a:pt x="3560" y="263"/>
                      </a:lnTo>
                      <a:lnTo>
                        <a:pt x="3884" y="263"/>
                      </a:lnTo>
                      <a:lnTo>
                        <a:pt x="6821" y="265"/>
                      </a:lnTo>
                      <a:lnTo>
                        <a:pt x="7139" y="265"/>
                      </a:lnTo>
                      <a:lnTo>
                        <a:pt x="12178" y="274"/>
                      </a:lnTo>
                      <a:lnTo>
                        <a:pt x="12501" y="274"/>
                      </a:lnTo>
                      <a:lnTo>
                        <a:pt x="16636" y="279"/>
                      </a:lnTo>
                      <a:lnTo>
                        <a:pt x="16962" y="279"/>
                      </a:lnTo>
                      <a:lnTo>
                        <a:pt x="20854" y="288"/>
                      </a:lnTo>
                      <a:lnTo>
                        <a:pt x="22126" y="288"/>
                      </a:lnTo>
                      <a:lnTo>
                        <a:pt x="22112" y="34"/>
                      </a:lnTo>
                      <a:lnTo>
                        <a:pt x="19448" y="28"/>
                      </a:lnTo>
                      <a:lnTo>
                        <a:pt x="19124" y="28"/>
                      </a:lnTo>
                      <a:lnTo>
                        <a:pt x="14214" y="20"/>
                      </a:lnTo>
                      <a:lnTo>
                        <a:pt x="13888" y="20"/>
                      </a:lnTo>
                      <a:lnTo>
                        <a:pt x="6478" y="9"/>
                      </a:lnTo>
                      <a:lnTo>
                        <a:pt x="6155" y="9"/>
                      </a:lnTo>
                      <a:lnTo>
                        <a:pt x="2084" y="6"/>
                      </a:lnTo>
                      <a:lnTo>
                        <a:pt x="17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37"/>
                <p:cNvSpPr/>
                <p:nvPr/>
              </p:nvSpPr>
              <p:spPr>
                <a:xfrm>
                  <a:off x="2069325" y="4309700"/>
                  <a:ext cx="388725" cy="356200"/>
                </a:xfrm>
                <a:custGeom>
                  <a:avLst/>
                  <a:gdLst/>
                  <a:ahLst/>
                  <a:cxnLst/>
                  <a:rect l="l" t="t" r="r" b="b"/>
                  <a:pathLst>
                    <a:path w="15549" h="14248" extrusionOk="0">
                      <a:moveTo>
                        <a:pt x="601" y="0"/>
                      </a:moveTo>
                      <a:lnTo>
                        <a:pt x="1" y="14248"/>
                      </a:lnTo>
                      <a:lnTo>
                        <a:pt x="15548" y="14248"/>
                      </a:lnTo>
                      <a:lnTo>
                        <a:pt x="149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37"/>
                <p:cNvSpPr/>
                <p:nvPr/>
              </p:nvSpPr>
              <p:spPr>
                <a:xfrm>
                  <a:off x="2140825" y="4425675"/>
                  <a:ext cx="270850" cy="240150"/>
                </a:xfrm>
                <a:custGeom>
                  <a:avLst/>
                  <a:gdLst/>
                  <a:ahLst/>
                  <a:cxnLst/>
                  <a:rect l="l" t="t" r="r" b="b"/>
                  <a:pathLst>
                    <a:path w="10834" h="9606" extrusionOk="0">
                      <a:moveTo>
                        <a:pt x="5811" y="1"/>
                      </a:moveTo>
                      <a:cubicBezTo>
                        <a:pt x="2910" y="1"/>
                        <a:pt x="324" y="3563"/>
                        <a:pt x="39" y="7952"/>
                      </a:cubicBezTo>
                      <a:cubicBezTo>
                        <a:pt x="0" y="8521"/>
                        <a:pt x="9" y="9073"/>
                        <a:pt x="45" y="9606"/>
                      </a:cubicBezTo>
                      <a:lnTo>
                        <a:pt x="10323" y="9606"/>
                      </a:lnTo>
                      <a:cubicBezTo>
                        <a:pt x="10434" y="9076"/>
                        <a:pt x="10509" y="8521"/>
                        <a:pt x="10546" y="7952"/>
                      </a:cubicBezTo>
                      <a:cubicBezTo>
                        <a:pt x="10833" y="3558"/>
                        <a:pt x="8713" y="1"/>
                        <a:pt x="5811" y="1"/>
                      </a:cubicBez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37"/>
                <p:cNvSpPr/>
                <p:nvPr/>
              </p:nvSpPr>
              <p:spPr>
                <a:xfrm>
                  <a:off x="2069326" y="4309550"/>
                  <a:ext cx="386936" cy="356275"/>
                </a:xfrm>
                <a:custGeom>
                  <a:avLst/>
                  <a:gdLst/>
                  <a:ahLst/>
                  <a:cxnLst/>
                  <a:rect l="l" t="t" r="r" b="b"/>
                  <a:pathLst>
                    <a:path w="14145" h="14251" extrusionOk="0">
                      <a:moveTo>
                        <a:pt x="541" y="1"/>
                      </a:moveTo>
                      <a:lnTo>
                        <a:pt x="0" y="14251"/>
                      </a:lnTo>
                      <a:lnTo>
                        <a:pt x="848" y="14251"/>
                      </a:lnTo>
                      <a:cubicBezTo>
                        <a:pt x="764" y="13629"/>
                        <a:pt x="723" y="12984"/>
                        <a:pt x="723" y="12323"/>
                      </a:cubicBezTo>
                      <a:cubicBezTo>
                        <a:pt x="723" y="6749"/>
                        <a:pt x="4679" y="2361"/>
                        <a:pt x="8283" y="2361"/>
                      </a:cubicBezTo>
                      <a:cubicBezTo>
                        <a:pt x="11885" y="2361"/>
                        <a:pt x="13768" y="6752"/>
                        <a:pt x="13768" y="12323"/>
                      </a:cubicBezTo>
                      <a:cubicBezTo>
                        <a:pt x="13768" y="12982"/>
                        <a:pt x="13726" y="13626"/>
                        <a:pt x="13648" y="14251"/>
                      </a:cubicBezTo>
                      <a:lnTo>
                        <a:pt x="14144" y="14251"/>
                      </a:lnTo>
                      <a:lnTo>
                        <a:pt x="1360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37"/>
                <p:cNvSpPr/>
                <p:nvPr/>
              </p:nvSpPr>
              <p:spPr>
                <a:xfrm>
                  <a:off x="2583625" y="4534900"/>
                  <a:ext cx="71725" cy="139300"/>
                </a:xfrm>
                <a:custGeom>
                  <a:avLst/>
                  <a:gdLst/>
                  <a:ahLst/>
                  <a:cxnLst/>
                  <a:rect l="l" t="t" r="r" b="b"/>
                  <a:pathLst>
                    <a:path w="2869" h="5572" extrusionOk="0">
                      <a:moveTo>
                        <a:pt x="1" y="1"/>
                      </a:moveTo>
                      <a:lnTo>
                        <a:pt x="1167" y="5572"/>
                      </a:lnTo>
                      <a:lnTo>
                        <a:pt x="2869" y="5572"/>
                      </a:lnTo>
                      <a:lnTo>
                        <a:pt x="12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37"/>
                <p:cNvSpPr/>
                <p:nvPr/>
              </p:nvSpPr>
              <p:spPr>
                <a:xfrm>
                  <a:off x="2276550" y="4455675"/>
                  <a:ext cx="2325" cy="10350"/>
                </a:xfrm>
                <a:custGeom>
                  <a:avLst/>
                  <a:gdLst/>
                  <a:ahLst/>
                  <a:cxnLst/>
                  <a:rect l="l" t="t" r="r" b="b"/>
                  <a:pathLst>
                    <a:path w="93" h="414" extrusionOk="0">
                      <a:moveTo>
                        <a:pt x="11" y="0"/>
                      </a:moveTo>
                      <a:lnTo>
                        <a:pt x="11" y="0"/>
                      </a:lnTo>
                      <a:cubicBezTo>
                        <a:pt x="0" y="126"/>
                        <a:pt x="25" y="265"/>
                        <a:pt x="78" y="413"/>
                      </a:cubicBezTo>
                      <a:cubicBezTo>
                        <a:pt x="92" y="285"/>
                        <a:pt x="73" y="148"/>
                        <a:pt x="11" y="0"/>
                      </a:cubicBezTo>
                      <a:close/>
                    </a:path>
                  </a:pathLst>
                </a:custGeom>
                <a:solidFill>
                  <a:srgbClr val="FF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37"/>
                <p:cNvSpPr/>
                <p:nvPr/>
              </p:nvSpPr>
              <p:spPr>
                <a:xfrm>
                  <a:off x="2319375" y="4436975"/>
                  <a:ext cx="4700" cy="17750"/>
                </a:xfrm>
                <a:custGeom>
                  <a:avLst/>
                  <a:gdLst/>
                  <a:ahLst/>
                  <a:cxnLst/>
                  <a:rect l="l" t="t" r="r" b="b"/>
                  <a:pathLst>
                    <a:path w="188" h="710" extrusionOk="0">
                      <a:moveTo>
                        <a:pt x="87" y="1"/>
                      </a:moveTo>
                      <a:cubicBezTo>
                        <a:pt x="70" y="82"/>
                        <a:pt x="50" y="163"/>
                        <a:pt x="36" y="246"/>
                      </a:cubicBezTo>
                      <a:cubicBezTo>
                        <a:pt x="0" y="422"/>
                        <a:pt x="0" y="659"/>
                        <a:pt x="151" y="709"/>
                      </a:cubicBezTo>
                      <a:cubicBezTo>
                        <a:pt x="187" y="467"/>
                        <a:pt x="154" y="229"/>
                        <a:pt x="87" y="1"/>
                      </a:cubicBezTo>
                      <a:close/>
                    </a:path>
                  </a:pathLst>
                </a:custGeom>
                <a:solidFill>
                  <a:srgbClr val="FF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37"/>
                <p:cNvSpPr/>
                <p:nvPr/>
              </p:nvSpPr>
              <p:spPr>
                <a:xfrm>
                  <a:off x="2166625" y="4409575"/>
                  <a:ext cx="196225" cy="203125"/>
                </a:xfrm>
                <a:custGeom>
                  <a:avLst/>
                  <a:gdLst/>
                  <a:ahLst/>
                  <a:cxnLst/>
                  <a:rect l="l" t="t" r="r" b="b"/>
                  <a:pathLst>
                    <a:path w="7849" h="8125" extrusionOk="0">
                      <a:moveTo>
                        <a:pt x="849" y="3895"/>
                      </a:moveTo>
                      <a:cubicBezTo>
                        <a:pt x="842" y="3906"/>
                        <a:pt x="836" y="3917"/>
                        <a:pt x="830" y="3928"/>
                      </a:cubicBezTo>
                      <a:lnTo>
                        <a:pt x="830" y="3928"/>
                      </a:lnTo>
                      <a:cubicBezTo>
                        <a:pt x="836" y="3917"/>
                        <a:pt x="843" y="3906"/>
                        <a:pt x="849" y="3895"/>
                      </a:cubicBezTo>
                      <a:close/>
                      <a:moveTo>
                        <a:pt x="3055" y="0"/>
                      </a:moveTo>
                      <a:lnTo>
                        <a:pt x="3055" y="0"/>
                      </a:lnTo>
                      <a:cubicBezTo>
                        <a:pt x="2771" y="667"/>
                        <a:pt x="2483" y="581"/>
                        <a:pt x="2090" y="1942"/>
                      </a:cubicBezTo>
                      <a:cubicBezTo>
                        <a:pt x="1889" y="2651"/>
                        <a:pt x="2059" y="3476"/>
                        <a:pt x="2118" y="3783"/>
                      </a:cubicBezTo>
                      <a:cubicBezTo>
                        <a:pt x="2093" y="3766"/>
                        <a:pt x="2065" y="3759"/>
                        <a:pt x="2036" y="3759"/>
                      </a:cubicBezTo>
                      <a:cubicBezTo>
                        <a:pt x="1971" y="3759"/>
                        <a:pt x="1904" y="3799"/>
                        <a:pt x="1867" y="3853"/>
                      </a:cubicBezTo>
                      <a:cubicBezTo>
                        <a:pt x="1819" y="3934"/>
                        <a:pt x="1814" y="4034"/>
                        <a:pt x="1814" y="4129"/>
                      </a:cubicBezTo>
                      <a:cubicBezTo>
                        <a:pt x="1811" y="4333"/>
                        <a:pt x="1811" y="4537"/>
                        <a:pt x="1808" y="4740"/>
                      </a:cubicBezTo>
                      <a:cubicBezTo>
                        <a:pt x="1806" y="5033"/>
                        <a:pt x="1755" y="5396"/>
                        <a:pt x="1474" y="5479"/>
                      </a:cubicBezTo>
                      <a:cubicBezTo>
                        <a:pt x="1441" y="5489"/>
                        <a:pt x="1408" y="5493"/>
                        <a:pt x="1375" y="5493"/>
                      </a:cubicBezTo>
                      <a:cubicBezTo>
                        <a:pt x="1206" y="5493"/>
                        <a:pt x="1033" y="5376"/>
                        <a:pt x="935" y="5231"/>
                      </a:cubicBezTo>
                      <a:cubicBezTo>
                        <a:pt x="818" y="5053"/>
                        <a:pt x="787" y="4841"/>
                        <a:pt x="762" y="4634"/>
                      </a:cubicBezTo>
                      <a:cubicBezTo>
                        <a:pt x="736" y="4393"/>
                        <a:pt x="722" y="4139"/>
                        <a:pt x="830" y="3928"/>
                      </a:cubicBezTo>
                      <a:lnTo>
                        <a:pt x="830" y="3928"/>
                      </a:lnTo>
                      <a:cubicBezTo>
                        <a:pt x="552" y="4434"/>
                        <a:pt x="272" y="4951"/>
                        <a:pt x="165" y="5524"/>
                      </a:cubicBezTo>
                      <a:cubicBezTo>
                        <a:pt x="1" y="6420"/>
                        <a:pt x="302" y="7410"/>
                        <a:pt x="955" y="8107"/>
                      </a:cubicBezTo>
                      <a:lnTo>
                        <a:pt x="6328" y="8124"/>
                      </a:lnTo>
                      <a:cubicBezTo>
                        <a:pt x="6336" y="8125"/>
                        <a:pt x="6344" y="8125"/>
                        <a:pt x="6352" y="8125"/>
                      </a:cubicBezTo>
                      <a:cubicBezTo>
                        <a:pt x="6674" y="8125"/>
                        <a:pt x="6961" y="7851"/>
                        <a:pt x="6969" y="7533"/>
                      </a:cubicBezTo>
                      <a:cubicBezTo>
                        <a:pt x="7218" y="7491"/>
                        <a:pt x="7407" y="7301"/>
                        <a:pt x="7516" y="7086"/>
                      </a:cubicBezTo>
                      <a:cubicBezTo>
                        <a:pt x="7625" y="6869"/>
                        <a:pt x="7664" y="6618"/>
                        <a:pt x="7698" y="6375"/>
                      </a:cubicBezTo>
                      <a:cubicBezTo>
                        <a:pt x="7781" y="5775"/>
                        <a:pt x="7848" y="5170"/>
                        <a:pt x="7790" y="4562"/>
                      </a:cubicBezTo>
                      <a:cubicBezTo>
                        <a:pt x="7725" y="3956"/>
                        <a:pt x="7530" y="3337"/>
                        <a:pt x="7140" y="2846"/>
                      </a:cubicBezTo>
                      <a:cubicBezTo>
                        <a:pt x="6958" y="2620"/>
                        <a:pt x="6730" y="2411"/>
                        <a:pt x="6568" y="2174"/>
                      </a:cubicBezTo>
                      <a:lnTo>
                        <a:pt x="6568" y="2174"/>
                      </a:lnTo>
                      <a:cubicBezTo>
                        <a:pt x="6607" y="2787"/>
                        <a:pt x="7008" y="3398"/>
                        <a:pt x="6409" y="3990"/>
                      </a:cubicBezTo>
                      <a:cubicBezTo>
                        <a:pt x="5870" y="3739"/>
                        <a:pt x="5558" y="2860"/>
                        <a:pt x="5803" y="2229"/>
                      </a:cubicBezTo>
                      <a:lnTo>
                        <a:pt x="5803" y="2229"/>
                      </a:lnTo>
                      <a:cubicBezTo>
                        <a:pt x="5240" y="2946"/>
                        <a:pt x="5789" y="3898"/>
                        <a:pt x="5711" y="4509"/>
                      </a:cubicBezTo>
                      <a:cubicBezTo>
                        <a:pt x="5552" y="3683"/>
                        <a:pt x="4908" y="3334"/>
                        <a:pt x="4534" y="2573"/>
                      </a:cubicBezTo>
                      <a:lnTo>
                        <a:pt x="4534" y="2573"/>
                      </a:lnTo>
                      <a:cubicBezTo>
                        <a:pt x="4629" y="2921"/>
                        <a:pt x="4484" y="3041"/>
                        <a:pt x="4372" y="3376"/>
                      </a:cubicBezTo>
                      <a:cubicBezTo>
                        <a:pt x="4353" y="3423"/>
                        <a:pt x="4336" y="3474"/>
                        <a:pt x="4291" y="3502"/>
                      </a:cubicBezTo>
                      <a:cubicBezTo>
                        <a:pt x="4270" y="3514"/>
                        <a:pt x="4247" y="3519"/>
                        <a:pt x="4223" y="3519"/>
                      </a:cubicBezTo>
                      <a:cubicBezTo>
                        <a:pt x="4166" y="3519"/>
                        <a:pt x="4104" y="3491"/>
                        <a:pt x="4051" y="3460"/>
                      </a:cubicBezTo>
                      <a:cubicBezTo>
                        <a:pt x="3850" y="3342"/>
                        <a:pt x="3669" y="3195"/>
                        <a:pt x="3521" y="3024"/>
                      </a:cubicBezTo>
                      <a:lnTo>
                        <a:pt x="3521" y="3024"/>
                      </a:lnTo>
                      <a:cubicBezTo>
                        <a:pt x="3538" y="3111"/>
                        <a:pt x="3527" y="3206"/>
                        <a:pt x="3485" y="3281"/>
                      </a:cubicBezTo>
                      <a:cubicBezTo>
                        <a:pt x="2938" y="2910"/>
                        <a:pt x="2673" y="2221"/>
                        <a:pt x="2676" y="1585"/>
                      </a:cubicBezTo>
                      <a:cubicBezTo>
                        <a:pt x="2679" y="1033"/>
                        <a:pt x="2846" y="505"/>
                        <a:pt x="3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37"/>
                <p:cNvSpPr/>
                <p:nvPr/>
              </p:nvSpPr>
              <p:spPr>
                <a:xfrm>
                  <a:off x="2276550" y="4455675"/>
                  <a:ext cx="2325" cy="10350"/>
                </a:xfrm>
                <a:custGeom>
                  <a:avLst/>
                  <a:gdLst/>
                  <a:ahLst/>
                  <a:cxnLst/>
                  <a:rect l="l" t="t" r="r" b="b"/>
                  <a:pathLst>
                    <a:path w="93" h="414" extrusionOk="0">
                      <a:moveTo>
                        <a:pt x="11" y="0"/>
                      </a:moveTo>
                      <a:lnTo>
                        <a:pt x="11" y="0"/>
                      </a:lnTo>
                      <a:cubicBezTo>
                        <a:pt x="0" y="126"/>
                        <a:pt x="25" y="265"/>
                        <a:pt x="78" y="413"/>
                      </a:cubicBezTo>
                      <a:cubicBezTo>
                        <a:pt x="92" y="285"/>
                        <a:pt x="73" y="148"/>
                        <a:pt x="11" y="0"/>
                      </a:cubicBezTo>
                      <a:close/>
                    </a:path>
                  </a:pathLst>
                </a:custGeom>
                <a:solidFill>
                  <a:srgbClr val="FF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37"/>
                <p:cNvSpPr/>
                <p:nvPr/>
              </p:nvSpPr>
              <p:spPr>
                <a:xfrm>
                  <a:off x="2319375" y="4436975"/>
                  <a:ext cx="4700" cy="17750"/>
                </a:xfrm>
                <a:custGeom>
                  <a:avLst/>
                  <a:gdLst/>
                  <a:ahLst/>
                  <a:cxnLst/>
                  <a:rect l="l" t="t" r="r" b="b"/>
                  <a:pathLst>
                    <a:path w="188" h="710" extrusionOk="0">
                      <a:moveTo>
                        <a:pt x="87" y="1"/>
                      </a:moveTo>
                      <a:cubicBezTo>
                        <a:pt x="70" y="82"/>
                        <a:pt x="50" y="163"/>
                        <a:pt x="36" y="246"/>
                      </a:cubicBezTo>
                      <a:cubicBezTo>
                        <a:pt x="0" y="422"/>
                        <a:pt x="0" y="659"/>
                        <a:pt x="151" y="709"/>
                      </a:cubicBezTo>
                      <a:cubicBezTo>
                        <a:pt x="187" y="467"/>
                        <a:pt x="154" y="229"/>
                        <a:pt x="87" y="1"/>
                      </a:cubicBezTo>
                      <a:close/>
                    </a:path>
                  </a:pathLst>
                </a:custGeom>
                <a:solidFill>
                  <a:srgbClr val="FF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37"/>
                <p:cNvSpPr/>
                <p:nvPr/>
              </p:nvSpPr>
              <p:spPr>
                <a:xfrm>
                  <a:off x="2169275" y="4441925"/>
                  <a:ext cx="193575" cy="170700"/>
                </a:xfrm>
                <a:custGeom>
                  <a:avLst/>
                  <a:gdLst/>
                  <a:ahLst/>
                  <a:cxnLst/>
                  <a:rect l="l" t="t" r="r" b="b"/>
                  <a:pathLst>
                    <a:path w="7743" h="6828" extrusionOk="0">
                      <a:moveTo>
                        <a:pt x="2182" y="1"/>
                      </a:moveTo>
                      <a:lnTo>
                        <a:pt x="2182" y="1"/>
                      </a:lnTo>
                      <a:cubicBezTo>
                        <a:pt x="2112" y="171"/>
                        <a:pt x="2043" y="380"/>
                        <a:pt x="1967" y="642"/>
                      </a:cubicBezTo>
                      <a:cubicBezTo>
                        <a:pt x="1764" y="1348"/>
                        <a:pt x="1934" y="2177"/>
                        <a:pt x="1995" y="2484"/>
                      </a:cubicBezTo>
                      <a:cubicBezTo>
                        <a:pt x="1969" y="2467"/>
                        <a:pt x="1941" y="2459"/>
                        <a:pt x="1912" y="2459"/>
                      </a:cubicBezTo>
                      <a:cubicBezTo>
                        <a:pt x="1847" y="2459"/>
                        <a:pt x="1781" y="2497"/>
                        <a:pt x="1744" y="2553"/>
                      </a:cubicBezTo>
                      <a:cubicBezTo>
                        <a:pt x="1733" y="2570"/>
                        <a:pt x="1727" y="2587"/>
                        <a:pt x="1719" y="2609"/>
                      </a:cubicBezTo>
                      <a:cubicBezTo>
                        <a:pt x="1727" y="2626"/>
                        <a:pt x="1730" y="2640"/>
                        <a:pt x="1733" y="2657"/>
                      </a:cubicBezTo>
                      <a:cubicBezTo>
                        <a:pt x="1917" y="3265"/>
                        <a:pt x="2132" y="3912"/>
                        <a:pt x="1951" y="4523"/>
                      </a:cubicBezTo>
                      <a:cubicBezTo>
                        <a:pt x="1806" y="5000"/>
                        <a:pt x="1415" y="5399"/>
                        <a:pt x="938" y="5544"/>
                      </a:cubicBezTo>
                      <a:cubicBezTo>
                        <a:pt x="844" y="5573"/>
                        <a:pt x="744" y="5592"/>
                        <a:pt x="647" y="5592"/>
                      </a:cubicBezTo>
                      <a:cubicBezTo>
                        <a:pt x="574" y="5592"/>
                        <a:pt x="503" y="5581"/>
                        <a:pt x="436" y="5555"/>
                      </a:cubicBezTo>
                      <a:cubicBezTo>
                        <a:pt x="132" y="5432"/>
                        <a:pt x="28" y="5073"/>
                        <a:pt x="1" y="4738"/>
                      </a:cubicBezTo>
                      <a:lnTo>
                        <a:pt x="1" y="4738"/>
                      </a:lnTo>
                      <a:cubicBezTo>
                        <a:pt x="3" y="5486"/>
                        <a:pt x="302" y="6244"/>
                        <a:pt x="829" y="6811"/>
                      </a:cubicBezTo>
                      <a:lnTo>
                        <a:pt x="6205" y="6827"/>
                      </a:lnTo>
                      <a:cubicBezTo>
                        <a:pt x="6213" y="6828"/>
                        <a:pt x="6221" y="6828"/>
                        <a:pt x="6229" y="6828"/>
                      </a:cubicBezTo>
                      <a:cubicBezTo>
                        <a:pt x="6549" y="6828"/>
                        <a:pt x="6839" y="6555"/>
                        <a:pt x="6847" y="6236"/>
                      </a:cubicBezTo>
                      <a:cubicBezTo>
                        <a:pt x="7092" y="6194"/>
                        <a:pt x="7285" y="6004"/>
                        <a:pt x="7393" y="5790"/>
                      </a:cubicBezTo>
                      <a:cubicBezTo>
                        <a:pt x="7500" y="5572"/>
                        <a:pt x="7539" y="5321"/>
                        <a:pt x="7575" y="5078"/>
                      </a:cubicBezTo>
                      <a:cubicBezTo>
                        <a:pt x="7675" y="4481"/>
                        <a:pt x="7742" y="3876"/>
                        <a:pt x="7684" y="3268"/>
                      </a:cubicBezTo>
                      <a:cubicBezTo>
                        <a:pt x="7656" y="2983"/>
                        <a:pt x="7594" y="2699"/>
                        <a:pt x="7502" y="2425"/>
                      </a:cubicBezTo>
                      <a:cubicBezTo>
                        <a:pt x="7480" y="2523"/>
                        <a:pt x="7435" y="2620"/>
                        <a:pt x="7349" y="2662"/>
                      </a:cubicBezTo>
                      <a:cubicBezTo>
                        <a:pt x="7319" y="2676"/>
                        <a:pt x="7288" y="2682"/>
                        <a:pt x="7256" y="2682"/>
                      </a:cubicBezTo>
                      <a:cubicBezTo>
                        <a:pt x="7181" y="2682"/>
                        <a:pt x="7104" y="2649"/>
                        <a:pt x="7048" y="2598"/>
                      </a:cubicBezTo>
                      <a:cubicBezTo>
                        <a:pt x="6967" y="2526"/>
                        <a:pt x="6919" y="2425"/>
                        <a:pt x="6869" y="2330"/>
                      </a:cubicBezTo>
                      <a:cubicBezTo>
                        <a:pt x="6785" y="2152"/>
                        <a:pt x="6699" y="1976"/>
                        <a:pt x="6615" y="1803"/>
                      </a:cubicBezTo>
                      <a:lnTo>
                        <a:pt x="6615" y="1803"/>
                      </a:lnTo>
                      <a:cubicBezTo>
                        <a:pt x="6632" y="1984"/>
                        <a:pt x="6618" y="2163"/>
                        <a:pt x="6543" y="2339"/>
                      </a:cubicBezTo>
                      <a:cubicBezTo>
                        <a:pt x="6562" y="2609"/>
                        <a:pt x="6518" y="2874"/>
                        <a:pt x="6353" y="3078"/>
                      </a:cubicBezTo>
                      <a:cubicBezTo>
                        <a:pt x="6322" y="3117"/>
                        <a:pt x="6283" y="3156"/>
                        <a:pt x="6236" y="3176"/>
                      </a:cubicBezTo>
                      <a:cubicBezTo>
                        <a:pt x="6207" y="3188"/>
                        <a:pt x="6177" y="3193"/>
                        <a:pt x="6147" y="3193"/>
                      </a:cubicBezTo>
                      <a:cubicBezTo>
                        <a:pt x="6087" y="3193"/>
                        <a:pt x="6026" y="3173"/>
                        <a:pt x="5971" y="3148"/>
                      </a:cubicBezTo>
                      <a:cubicBezTo>
                        <a:pt x="5814" y="3078"/>
                        <a:pt x="5678" y="2961"/>
                        <a:pt x="5583" y="2818"/>
                      </a:cubicBezTo>
                      <a:lnTo>
                        <a:pt x="5583" y="2818"/>
                      </a:lnTo>
                      <a:cubicBezTo>
                        <a:pt x="5605" y="2961"/>
                        <a:pt x="5611" y="3089"/>
                        <a:pt x="5594" y="3209"/>
                      </a:cubicBezTo>
                      <a:cubicBezTo>
                        <a:pt x="5502" y="2726"/>
                        <a:pt x="5245" y="2408"/>
                        <a:pt x="4972" y="2074"/>
                      </a:cubicBezTo>
                      <a:lnTo>
                        <a:pt x="4972" y="2074"/>
                      </a:lnTo>
                      <a:cubicBezTo>
                        <a:pt x="5022" y="2208"/>
                        <a:pt x="5075" y="2339"/>
                        <a:pt x="5120" y="2475"/>
                      </a:cubicBezTo>
                      <a:cubicBezTo>
                        <a:pt x="5245" y="2849"/>
                        <a:pt x="5318" y="3268"/>
                        <a:pt x="5173" y="3633"/>
                      </a:cubicBezTo>
                      <a:cubicBezTo>
                        <a:pt x="5148" y="3700"/>
                        <a:pt x="5111" y="3761"/>
                        <a:pt x="5061" y="3809"/>
                      </a:cubicBezTo>
                      <a:cubicBezTo>
                        <a:pt x="5004" y="3858"/>
                        <a:pt x="4937" y="3879"/>
                        <a:pt x="4867" y="3879"/>
                      </a:cubicBezTo>
                      <a:cubicBezTo>
                        <a:pt x="4705" y="3879"/>
                        <a:pt x="4527" y="3767"/>
                        <a:pt x="4414" y="3633"/>
                      </a:cubicBezTo>
                      <a:cubicBezTo>
                        <a:pt x="4090" y="3251"/>
                        <a:pt x="3990" y="2715"/>
                        <a:pt x="4051" y="2210"/>
                      </a:cubicBezTo>
                      <a:cubicBezTo>
                        <a:pt x="4009" y="2199"/>
                        <a:pt x="3965" y="2180"/>
                        <a:pt x="3926" y="2157"/>
                      </a:cubicBezTo>
                      <a:cubicBezTo>
                        <a:pt x="3842" y="2110"/>
                        <a:pt x="3767" y="2057"/>
                        <a:pt x="3689" y="1998"/>
                      </a:cubicBezTo>
                      <a:lnTo>
                        <a:pt x="3689" y="1998"/>
                      </a:lnTo>
                      <a:cubicBezTo>
                        <a:pt x="3694" y="2060"/>
                        <a:pt x="3697" y="2127"/>
                        <a:pt x="3697" y="2191"/>
                      </a:cubicBezTo>
                      <a:cubicBezTo>
                        <a:pt x="3694" y="2283"/>
                        <a:pt x="3686" y="2386"/>
                        <a:pt x="3633" y="2461"/>
                      </a:cubicBezTo>
                      <a:cubicBezTo>
                        <a:pt x="3571" y="2553"/>
                        <a:pt x="3454" y="2595"/>
                        <a:pt x="3343" y="2609"/>
                      </a:cubicBezTo>
                      <a:cubicBezTo>
                        <a:pt x="3314" y="2612"/>
                        <a:pt x="3286" y="2614"/>
                        <a:pt x="3258" y="2614"/>
                      </a:cubicBezTo>
                      <a:cubicBezTo>
                        <a:pt x="2922" y="2614"/>
                        <a:pt x="2602" y="2392"/>
                        <a:pt x="2422" y="2099"/>
                      </a:cubicBezTo>
                      <a:cubicBezTo>
                        <a:pt x="2227" y="1781"/>
                        <a:pt x="2171" y="1404"/>
                        <a:pt x="2151" y="1036"/>
                      </a:cubicBezTo>
                      <a:cubicBezTo>
                        <a:pt x="2135" y="690"/>
                        <a:pt x="2143" y="341"/>
                        <a:pt x="2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37"/>
                <p:cNvSpPr/>
                <p:nvPr/>
              </p:nvSpPr>
              <p:spPr>
                <a:xfrm>
                  <a:off x="2093325" y="4567325"/>
                  <a:ext cx="344775" cy="78975"/>
                </a:xfrm>
                <a:custGeom>
                  <a:avLst/>
                  <a:gdLst/>
                  <a:ahLst/>
                  <a:cxnLst/>
                  <a:rect l="l" t="t" r="r" b="b"/>
                  <a:pathLst>
                    <a:path w="13791" h="3159" extrusionOk="0">
                      <a:moveTo>
                        <a:pt x="8219" y="1"/>
                      </a:moveTo>
                      <a:cubicBezTo>
                        <a:pt x="7538" y="87"/>
                        <a:pt x="7075" y="391"/>
                        <a:pt x="6897" y="988"/>
                      </a:cubicBezTo>
                      <a:cubicBezTo>
                        <a:pt x="6696" y="369"/>
                        <a:pt x="6236" y="82"/>
                        <a:pt x="5602" y="18"/>
                      </a:cubicBezTo>
                      <a:lnTo>
                        <a:pt x="366" y="1834"/>
                      </a:lnTo>
                      <a:cubicBezTo>
                        <a:pt x="1" y="2199"/>
                        <a:pt x="145" y="3159"/>
                        <a:pt x="612" y="3159"/>
                      </a:cubicBezTo>
                      <a:cubicBezTo>
                        <a:pt x="613" y="3159"/>
                        <a:pt x="614" y="3159"/>
                        <a:pt x="614" y="3159"/>
                      </a:cubicBezTo>
                      <a:lnTo>
                        <a:pt x="12744" y="3159"/>
                      </a:lnTo>
                      <a:cubicBezTo>
                        <a:pt x="13347" y="3159"/>
                        <a:pt x="13790" y="2037"/>
                        <a:pt x="13238" y="1624"/>
                      </a:cubicBezTo>
                      <a:lnTo>
                        <a:pt x="8219" y="1"/>
                      </a:lnTo>
                      <a:close/>
                    </a:path>
                  </a:pathLst>
                </a:custGeom>
                <a:solidFill>
                  <a:srgbClr val="855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37"/>
                <p:cNvSpPr/>
                <p:nvPr/>
              </p:nvSpPr>
              <p:spPr>
                <a:xfrm>
                  <a:off x="2097225" y="4576050"/>
                  <a:ext cx="336900" cy="70250"/>
                </a:xfrm>
                <a:custGeom>
                  <a:avLst/>
                  <a:gdLst/>
                  <a:ahLst/>
                  <a:cxnLst/>
                  <a:rect l="l" t="t" r="r" b="b"/>
                  <a:pathLst>
                    <a:path w="13476" h="2810" extrusionOk="0">
                      <a:moveTo>
                        <a:pt x="7157" y="1"/>
                      </a:moveTo>
                      <a:cubicBezTo>
                        <a:pt x="6961" y="160"/>
                        <a:pt x="6822" y="372"/>
                        <a:pt x="6738" y="642"/>
                      </a:cubicBezTo>
                      <a:cubicBezTo>
                        <a:pt x="6654" y="388"/>
                        <a:pt x="6529" y="190"/>
                        <a:pt x="6367" y="40"/>
                      </a:cubicBezTo>
                      <a:cubicBezTo>
                        <a:pt x="6124" y="678"/>
                        <a:pt x="4459" y="1443"/>
                        <a:pt x="2352" y="1833"/>
                      </a:cubicBezTo>
                      <a:cubicBezTo>
                        <a:pt x="1499" y="1990"/>
                        <a:pt x="693" y="2071"/>
                        <a:pt x="6" y="2071"/>
                      </a:cubicBezTo>
                      <a:cubicBezTo>
                        <a:pt x="1" y="2439"/>
                        <a:pt x="165" y="2810"/>
                        <a:pt x="458" y="2810"/>
                      </a:cubicBezTo>
                      <a:lnTo>
                        <a:pt x="12588" y="2810"/>
                      </a:lnTo>
                      <a:cubicBezTo>
                        <a:pt x="13085" y="2810"/>
                        <a:pt x="13475" y="2045"/>
                        <a:pt x="13286" y="1546"/>
                      </a:cubicBezTo>
                      <a:lnTo>
                        <a:pt x="13286" y="1546"/>
                      </a:lnTo>
                      <a:cubicBezTo>
                        <a:pt x="13014" y="1683"/>
                        <a:pt x="12625" y="1751"/>
                        <a:pt x="12160" y="1751"/>
                      </a:cubicBezTo>
                      <a:cubicBezTo>
                        <a:pt x="11408" y="1751"/>
                        <a:pt x="10454" y="1573"/>
                        <a:pt x="9464" y="1214"/>
                      </a:cubicBezTo>
                      <a:cubicBezTo>
                        <a:pt x="8535" y="879"/>
                        <a:pt x="7734" y="447"/>
                        <a:pt x="715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37"/>
                <p:cNvSpPr/>
                <p:nvPr/>
              </p:nvSpPr>
              <p:spPr>
                <a:xfrm>
                  <a:off x="2265800" y="4592150"/>
                  <a:ext cx="55825" cy="43425"/>
                </a:xfrm>
                <a:custGeom>
                  <a:avLst/>
                  <a:gdLst/>
                  <a:ahLst/>
                  <a:cxnLst/>
                  <a:rect l="l" t="t" r="r" b="b"/>
                  <a:pathLst>
                    <a:path w="2233" h="1737" extrusionOk="0">
                      <a:moveTo>
                        <a:pt x="1" y="1"/>
                      </a:moveTo>
                      <a:lnTo>
                        <a:pt x="494" y="1625"/>
                      </a:lnTo>
                      <a:cubicBezTo>
                        <a:pt x="804" y="1543"/>
                        <a:pt x="1073" y="1513"/>
                        <a:pt x="1300" y="1513"/>
                      </a:cubicBezTo>
                      <a:cubicBezTo>
                        <a:pt x="1921" y="1513"/>
                        <a:pt x="2232" y="1736"/>
                        <a:pt x="2232" y="1736"/>
                      </a:cubicBezTo>
                      <a:lnTo>
                        <a:pt x="1" y="1"/>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37"/>
                <p:cNvSpPr/>
                <p:nvPr/>
              </p:nvSpPr>
              <p:spPr>
                <a:xfrm>
                  <a:off x="2092700" y="4613300"/>
                  <a:ext cx="32175" cy="37400"/>
                </a:xfrm>
                <a:custGeom>
                  <a:avLst/>
                  <a:gdLst/>
                  <a:ahLst/>
                  <a:cxnLst/>
                  <a:rect l="l" t="t" r="r" b="b"/>
                  <a:pathLst>
                    <a:path w="1287" h="1496" extrusionOk="0">
                      <a:moveTo>
                        <a:pt x="459" y="0"/>
                      </a:moveTo>
                      <a:cubicBezTo>
                        <a:pt x="406" y="0"/>
                        <a:pt x="355" y="11"/>
                        <a:pt x="307" y="34"/>
                      </a:cubicBezTo>
                      <a:cubicBezTo>
                        <a:pt x="53" y="151"/>
                        <a:pt x="0" y="567"/>
                        <a:pt x="182" y="963"/>
                      </a:cubicBezTo>
                      <a:cubicBezTo>
                        <a:pt x="334" y="1288"/>
                        <a:pt x="597" y="1496"/>
                        <a:pt x="826" y="1496"/>
                      </a:cubicBezTo>
                      <a:cubicBezTo>
                        <a:pt x="879" y="1496"/>
                        <a:pt x="930" y="1485"/>
                        <a:pt x="977" y="1462"/>
                      </a:cubicBezTo>
                      <a:cubicBezTo>
                        <a:pt x="1233" y="1345"/>
                        <a:pt x="1286" y="929"/>
                        <a:pt x="1102" y="530"/>
                      </a:cubicBezTo>
                      <a:cubicBezTo>
                        <a:pt x="952" y="208"/>
                        <a:pt x="690" y="0"/>
                        <a:pt x="459" y="0"/>
                      </a:cubicBezTo>
                      <a:close/>
                    </a:path>
                  </a:pathLst>
                </a:custGeom>
                <a:solidFill>
                  <a:srgbClr val="66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37"/>
                <p:cNvSpPr/>
                <p:nvPr/>
              </p:nvSpPr>
              <p:spPr>
                <a:xfrm>
                  <a:off x="2398875" y="4607750"/>
                  <a:ext cx="35800" cy="42125"/>
                </a:xfrm>
                <a:custGeom>
                  <a:avLst/>
                  <a:gdLst/>
                  <a:ahLst/>
                  <a:cxnLst/>
                  <a:rect l="l" t="t" r="r" b="b"/>
                  <a:pathLst>
                    <a:path w="1432" h="1685" extrusionOk="0">
                      <a:moveTo>
                        <a:pt x="961" y="0"/>
                      </a:moveTo>
                      <a:cubicBezTo>
                        <a:pt x="695" y="0"/>
                        <a:pt x="375" y="268"/>
                        <a:pt x="204" y="660"/>
                      </a:cubicBezTo>
                      <a:cubicBezTo>
                        <a:pt x="1" y="1112"/>
                        <a:pt x="67" y="1561"/>
                        <a:pt x="349" y="1665"/>
                      </a:cubicBezTo>
                      <a:cubicBezTo>
                        <a:pt x="387" y="1678"/>
                        <a:pt x="427" y="1684"/>
                        <a:pt x="469" y="1684"/>
                      </a:cubicBezTo>
                      <a:cubicBezTo>
                        <a:pt x="735" y="1684"/>
                        <a:pt x="1052" y="1415"/>
                        <a:pt x="1228" y="1026"/>
                      </a:cubicBezTo>
                      <a:cubicBezTo>
                        <a:pt x="1432" y="571"/>
                        <a:pt x="1365" y="122"/>
                        <a:pt x="1083" y="21"/>
                      </a:cubicBezTo>
                      <a:cubicBezTo>
                        <a:pt x="1044" y="7"/>
                        <a:pt x="1003" y="0"/>
                        <a:pt x="961" y="0"/>
                      </a:cubicBezTo>
                      <a:close/>
                    </a:path>
                  </a:pathLst>
                </a:custGeom>
                <a:solidFill>
                  <a:srgbClr val="66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37"/>
                <p:cNvSpPr/>
                <p:nvPr/>
              </p:nvSpPr>
              <p:spPr>
                <a:xfrm>
                  <a:off x="1972950" y="4291075"/>
                  <a:ext cx="582325" cy="26175"/>
                </a:xfrm>
                <a:custGeom>
                  <a:avLst/>
                  <a:gdLst/>
                  <a:ahLst/>
                  <a:cxnLst/>
                  <a:rect l="l" t="t" r="r" b="b"/>
                  <a:pathLst>
                    <a:path w="23293" h="1047" extrusionOk="0">
                      <a:moveTo>
                        <a:pt x="480" y="0"/>
                      </a:moveTo>
                      <a:cubicBezTo>
                        <a:pt x="215" y="0"/>
                        <a:pt x="0" y="218"/>
                        <a:pt x="0" y="483"/>
                      </a:cubicBezTo>
                      <a:lnTo>
                        <a:pt x="0" y="567"/>
                      </a:lnTo>
                      <a:cubicBezTo>
                        <a:pt x="0" y="832"/>
                        <a:pt x="215" y="1047"/>
                        <a:pt x="480" y="1047"/>
                      </a:cubicBezTo>
                      <a:lnTo>
                        <a:pt x="22804" y="1047"/>
                      </a:lnTo>
                      <a:cubicBezTo>
                        <a:pt x="23069" y="1047"/>
                        <a:pt x="23284" y="832"/>
                        <a:pt x="23284" y="567"/>
                      </a:cubicBezTo>
                      <a:lnTo>
                        <a:pt x="23284" y="483"/>
                      </a:lnTo>
                      <a:cubicBezTo>
                        <a:pt x="23292" y="215"/>
                        <a:pt x="23075" y="0"/>
                        <a:pt x="22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37"/>
                <p:cNvSpPr/>
                <p:nvPr/>
              </p:nvSpPr>
              <p:spPr>
                <a:xfrm>
                  <a:off x="2072400" y="4300700"/>
                  <a:ext cx="372525" cy="12375"/>
                </a:xfrm>
                <a:custGeom>
                  <a:avLst/>
                  <a:gdLst/>
                  <a:ahLst/>
                  <a:cxnLst/>
                  <a:rect l="l" t="t" r="r" b="b"/>
                  <a:pathLst>
                    <a:path w="14901" h="495" extrusionOk="0">
                      <a:moveTo>
                        <a:pt x="1" y="0"/>
                      </a:moveTo>
                      <a:lnTo>
                        <a:pt x="1" y="494"/>
                      </a:lnTo>
                      <a:lnTo>
                        <a:pt x="14901" y="494"/>
                      </a:lnTo>
                      <a:lnTo>
                        <a:pt x="14901" y="0"/>
                      </a:lnTo>
                      <a:close/>
                    </a:path>
                  </a:pathLst>
                </a:custGeom>
                <a:solidFill>
                  <a:srgbClr val="D8A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37"/>
                <p:cNvSpPr/>
                <p:nvPr/>
              </p:nvSpPr>
              <p:spPr>
                <a:xfrm>
                  <a:off x="1973025" y="4291075"/>
                  <a:ext cx="582336" cy="26175"/>
                </a:xfrm>
                <a:custGeom>
                  <a:avLst/>
                  <a:gdLst/>
                  <a:ahLst/>
                  <a:cxnLst/>
                  <a:rect l="l" t="t" r="r" b="b"/>
                  <a:pathLst>
                    <a:path w="20807" h="1047" extrusionOk="0">
                      <a:moveTo>
                        <a:pt x="483" y="0"/>
                      </a:moveTo>
                      <a:cubicBezTo>
                        <a:pt x="218" y="0"/>
                        <a:pt x="0" y="218"/>
                        <a:pt x="0" y="483"/>
                      </a:cubicBezTo>
                      <a:lnTo>
                        <a:pt x="0" y="567"/>
                      </a:lnTo>
                      <a:cubicBezTo>
                        <a:pt x="0" y="832"/>
                        <a:pt x="218" y="1047"/>
                        <a:pt x="483" y="1047"/>
                      </a:cubicBezTo>
                      <a:lnTo>
                        <a:pt x="20324" y="1047"/>
                      </a:lnTo>
                      <a:cubicBezTo>
                        <a:pt x="20589" y="1047"/>
                        <a:pt x="20806" y="832"/>
                        <a:pt x="20806" y="567"/>
                      </a:cubicBezTo>
                      <a:lnTo>
                        <a:pt x="20806" y="483"/>
                      </a:lnTo>
                      <a:cubicBezTo>
                        <a:pt x="20806" y="215"/>
                        <a:pt x="20589" y="0"/>
                        <a:pt x="20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37"/>
                <p:cNvSpPr/>
                <p:nvPr/>
              </p:nvSpPr>
              <p:spPr>
                <a:xfrm>
                  <a:off x="2504900" y="4528075"/>
                  <a:ext cx="112925" cy="15150"/>
                </a:xfrm>
                <a:custGeom>
                  <a:avLst/>
                  <a:gdLst/>
                  <a:ahLst/>
                  <a:cxnLst/>
                  <a:rect l="l" t="t" r="r" b="b"/>
                  <a:pathLst>
                    <a:path w="4517" h="606" extrusionOk="0">
                      <a:moveTo>
                        <a:pt x="0" y="0"/>
                      </a:moveTo>
                      <a:lnTo>
                        <a:pt x="0" y="606"/>
                      </a:lnTo>
                      <a:lnTo>
                        <a:pt x="4517" y="606"/>
                      </a:lnTo>
                      <a:lnTo>
                        <a:pt x="43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37"/>
                <p:cNvSpPr/>
                <p:nvPr/>
              </p:nvSpPr>
              <p:spPr>
                <a:xfrm>
                  <a:off x="2583150" y="4528075"/>
                  <a:ext cx="34675" cy="15150"/>
                </a:xfrm>
                <a:custGeom>
                  <a:avLst/>
                  <a:gdLst/>
                  <a:ahLst/>
                  <a:cxnLst/>
                  <a:rect l="l" t="t" r="r" b="b"/>
                  <a:pathLst>
                    <a:path w="1387" h="606" extrusionOk="0">
                      <a:moveTo>
                        <a:pt x="0" y="0"/>
                      </a:moveTo>
                      <a:lnTo>
                        <a:pt x="87" y="606"/>
                      </a:lnTo>
                      <a:lnTo>
                        <a:pt x="1387" y="606"/>
                      </a:lnTo>
                      <a:lnTo>
                        <a:pt x="1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37"/>
                <p:cNvSpPr/>
                <p:nvPr/>
              </p:nvSpPr>
              <p:spPr>
                <a:xfrm>
                  <a:off x="2073250" y="4491875"/>
                  <a:ext cx="15425" cy="182675"/>
                </a:xfrm>
                <a:custGeom>
                  <a:avLst/>
                  <a:gdLst/>
                  <a:ahLst/>
                  <a:cxnLst/>
                  <a:rect l="l" t="t" r="r" b="b"/>
                  <a:pathLst>
                    <a:path w="617" h="7307" extrusionOk="0">
                      <a:moveTo>
                        <a:pt x="410" y="0"/>
                      </a:moveTo>
                      <a:cubicBezTo>
                        <a:pt x="301" y="0"/>
                        <a:pt x="212" y="87"/>
                        <a:pt x="206" y="196"/>
                      </a:cubicBezTo>
                      <a:lnTo>
                        <a:pt x="0" y="7307"/>
                      </a:lnTo>
                      <a:lnTo>
                        <a:pt x="405" y="7307"/>
                      </a:lnTo>
                      <a:lnTo>
                        <a:pt x="611" y="207"/>
                      </a:lnTo>
                      <a:cubicBezTo>
                        <a:pt x="617" y="95"/>
                        <a:pt x="524"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37"/>
                <p:cNvSpPr/>
                <p:nvPr/>
              </p:nvSpPr>
              <p:spPr>
                <a:xfrm>
                  <a:off x="2139000" y="4491875"/>
                  <a:ext cx="15375" cy="182675"/>
                </a:xfrm>
                <a:custGeom>
                  <a:avLst/>
                  <a:gdLst/>
                  <a:ahLst/>
                  <a:cxnLst/>
                  <a:rect l="l" t="t" r="r" b="b"/>
                  <a:pathLst>
                    <a:path w="615" h="7307" extrusionOk="0">
                      <a:moveTo>
                        <a:pt x="408" y="0"/>
                      </a:moveTo>
                      <a:cubicBezTo>
                        <a:pt x="302" y="0"/>
                        <a:pt x="210" y="87"/>
                        <a:pt x="207" y="196"/>
                      </a:cubicBezTo>
                      <a:lnTo>
                        <a:pt x="1" y="7307"/>
                      </a:lnTo>
                      <a:lnTo>
                        <a:pt x="405" y="7307"/>
                      </a:lnTo>
                      <a:lnTo>
                        <a:pt x="612" y="207"/>
                      </a:lnTo>
                      <a:cubicBezTo>
                        <a:pt x="615" y="95"/>
                        <a:pt x="520"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37"/>
                <p:cNvSpPr/>
                <p:nvPr/>
              </p:nvSpPr>
              <p:spPr>
                <a:xfrm>
                  <a:off x="2204625" y="4491875"/>
                  <a:ext cx="15375" cy="182675"/>
                </a:xfrm>
                <a:custGeom>
                  <a:avLst/>
                  <a:gdLst/>
                  <a:ahLst/>
                  <a:cxnLst/>
                  <a:rect l="l" t="t" r="r" b="b"/>
                  <a:pathLst>
                    <a:path w="615" h="7307" extrusionOk="0">
                      <a:moveTo>
                        <a:pt x="411" y="0"/>
                      </a:moveTo>
                      <a:cubicBezTo>
                        <a:pt x="302" y="0"/>
                        <a:pt x="210" y="87"/>
                        <a:pt x="207" y="196"/>
                      </a:cubicBezTo>
                      <a:lnTo>
                        <a:pt x="1" y="7307"/>
                      </a:lnTo>
                      <a:lnTo>
                        <a:pt x="405" y="7307"/>
                      </a:lnTo>
                      <a:lnTo>
                        <a:pt x="612" y="207"/>
                      </a:lnTo>
                      <a:cubicBezTo>
                        <a:pt x="615" y="95"/>
                        <a:pt x="525" y="0"/>
                        <a:pt x="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37"/>
                <p:cNvSpPr/>
                <p:nvPr/>
              </p:nvSpPr>
              <p:spPr>
                <a:xfrm>
                  <a:off x="2270400" y="4491875"/>
                  <a:ext cx="15300" cy="182675"/>
                </a:xfrm>
                <a:custGeom>
                  <a:avLst/>
                  <a:gdLst/>
                  <a:ahLst/>
                  <a:cxnLst/>
                  <a:rect l="l" t="t" r="r" b="b"/>
                  <a:pathLst>
                    <a:path w="612" h="7307" extrusionOk="0">
                      <a:moveTo>
                        <a:pt x="408" y="0"/>
                      </a:moveTo>
                      <a:cubicBezTo>
                        <a:pt x="299" y="0"/>
                        <a:pt x="210" y="87"/>
                        <a:pt x="207" y="196"/>
                      </a:cubicBezTo>
                      <a:lnTo>
                        <a:pt x="1" y="7307"/>
                      </a:lnTo>
                      <a:lnTo>
                        <a:pt x="405" y="7307"/>
                      </a:lnTo>
                      <a:lnTo>
                        <a:pt x="612" y="207"/>
                      </a:lnTo>
                      <a:cubicBezTo>
                        <a:pt x="612" y="95"/>
                        <a:pt x="520"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37"/>
                <p:cNvSpPr/>
                <p:nvPr/>
              </p:nvSpPr>
              <p:spPr>
                <a:xfrm>
                  <a:off x="2336025" y="4491875"/>
                  <a:ext cx="15375" cy="182675"/>
                </a:xfrm>
                <a:custGeom>
                  <a:avLst/>
                  <a:gdLst/>
                  <a:ahLst/>
                  <a:cxnLst/>
                  <a:rect l="l" t="t" r="r" b="b"/>
                  <a:pathLst>
                    <a:path w="615" h="7307" extrusionOk="0">
                      <a:moveTo>
                        <a:pt x="408" y="0"/>
                      </a:moveTo>
                      <a:cubicBezTo>
                        <a:pt x="302" y="0"/>
                        <a:pt x="210" y="87"/>
                        <a:pt x="207" y="196"/>
                      </a:cubicBezTo>
                      <a:lnTo>
                        <a:pt x="1" y="7307"/>
                      </a:lnTo>
                      <a:lnTo>
                        <a:pt x="405" y="7307"/>
                      </a:lnTo>
                      <a:lnTo>
                        <a:pt x="612" y="207"/>
                      </a:lnTo>
                      <a:cubicBezTo>
                        <a:pt x="615" y="95"/>
                        <a:pt x="525"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37"/>
                <p:cNvSpPr/>
                <p:nvPr/>
              </p:nvSpPr>
              <p:spPr>
                <a:xfrm>
                  <a:off x="2401675" y="4491875"/>
                  <a:ext cx="15350" cy="182675"/>
                </a:xfrm>
                <a:custGeom>
                  <a:avLst/>
                  <a:gdLst/>
                  <a:ahLst/>
                  <a:cxnLst/>
                  <a:rect l="l" t="t" r="r" b="b"/>
                  <a:pathLst>
                    <a:path w="614" h="7307" extrusionOk="0">
                      <a:moveTo>
                        <a:pt x="410" y="0"/>
                      </a:moveTo>
                      <a:cubicBezTo>
                        <a:pt x="301" y="0"/>
                        <a:pt x="209" y="87"/>
                        <a:pt x="207" y="196"/>
                      </a:cubicBezTo>
                      <a:lnTo>
                        <a:pt x="0" y="7307"/>
                      </a:lnTo>
                      <a:lnTo>
                        <a:pt x="405" y="7307"/>
                      </a:lnTo>
                      <a:lnTo>
                        <a:pt x="611" y="207"/>
                      </a:lnTo>
                      <a:cubicBezTo>
                        <a:pt x="614" y="95"/>
                        <a:pt x="525"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37"/>
                <p:cNvSpPr/>
                <p:nvPr/>
              </p:nvSpPr>
              <p:spPr>
                <a:xfrm>
                  <a:off x="2049100" y="4548025"/>
                  <a:ext cx="407050" cy="10400"/>
                </a:xfrm>
                <a:custGeom>
                  <a:avLst/>
                  <a:gdLst/>
                  <a:ahLst/>
                  <a:cxnLst/>
                  <a:rect l="l" t="t" r="r" b="b"/>
                  <a:pathLst>
                    <a:path w="16282" h="416" extrusionOk="0">
                      <a:moveTo>
                        <a:pt x="9" y="0"/>
                      </a:moveTo>
                      <a:lnTo>
                        <a:pt x="1" y="416"/>
                      </a:lnTo>
                      <a:lnTo>
                        <a:pt x="16274" y="416"/>
                      </a:lnTo>
                      <a:lnTo>
                        <a:pt x="162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37"/>
                <p:cNvSpPr/>
                <p:nvPr/>
              </p:nvSpPr>
              <p:spPr>
                <a:xfrm>
                  <a:off x="2078200" y="4549825"/>
                  <a:ext cx="5025" cy="7200"/>
                </a:xfrm>
                <a:custGeom>
                  <a:avLst/>
                  <a:gdLst/>
                  <a:ahLst/>
                  <a:cxnLst/>
                  <a:rect l="l" t="t" r="r" b="b"/>
                  <a:pathLst>
                    <a:path w="201" h="288" extrusionOk="0">
                      <a:moveTo>
                        <a:pt x="101" y="1"/>
                      </a:moveTo>
                      <a:cubicBezTo>
                        <a:pt x="45" y="1"/>
                        <a:pt x="0" y="65"/>
                        <a:pt x="0" y="146"/>
                      </a:cubicBezTo>
                      <a:cubicBezTo>
                        <a:pt x="0" y="224"/>
                        <a:pt x="45" y="288"/>
                        <a:pt x="101" y="288"/>
                      </a:cubicBezTo>
                      <a:cubicBezTo>
                        <a:pt x="156" y="285"/>
                        <a:pt x="201" y="221"/>
                        <a:pt x="201" y="146"/>
                      </a:cubicBezTo>
                      <a:cubicBezTo>
                        <a:pt x="201" y="65"/>
                        <a:pt x="156"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37"/>
                <p:cNvSpPr/>
                <p:nvPr/>
              </p:nvSpPr>
              <p:spPr>
                <a:xfrm>
                  <a:off x="2144875" y="4549825"/>
                  <a:ext cx="5025" cy="7200"/>
                </a:xfrm>
                <a:custGeom>
                  <a:avLst/>
                  <a:gdLst/>
                  <a:ahLst/>
                  <a:cxnLst/>
                  <a:rect l="l" t="t" r="r" b="b"/>
                  <a:pathLst>
                    <a:path w="201" h="288" extrusionOk="0">
                      <a:moveTo>
                        <a:pt x="101" y="1"/>
                      </a:moveTo>
                      <a:cubicBezTo>
                        <a:pt x="45" y="1"/>
                        <a:pt x="0" y="65"/>
                        <a:pt x="0" y="146"/>
                      </a:cubicBezTo>
                      <a:cubicBezTo>
                        <a:pt x="0" y="224"/>
                        <a:pt x="45" y="288"/>
                        <a:pt x="101" y="288"/>
                      </a:cubicBezTo>
                      <a:cubicBezTo>
                        <a:pt x="156" y="285"/>
                        <a:pt x="201" y="221"/>
                        <a:pt x="201" y="146"/>
                      </a:cubicBezTo>
                      <a:cubicBezTo>
                        <a:pt x="201" y="65"/>
                        <a:pt x="156"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37"/>
                <p:cNvSpPr/>
                <p:nvPr/>
              </p:nvSpPr>
              <p:spPr>
                <a:xfrm>
                  <a:off x="2209800" y="4549825"/>
                  <a:ext cx="5125" cy="7200"/>
                </a:xfrm>
                <a:custGeom>
                  <a:avLst/>
                  <a:gdLst/>
                  <a:ahLst/>
                  <a:cxnLst/>
                  <a:rect l="l" t="t" r="r" b="b"/>
                  <a:pathLst>
                    <a:path w="205" h="288" extrusionOk="0">
                      <a:moveTo>
                        <a:pt x="101" y="1"/>
                      </a:moveTo>
                      <a:cubicBezTo>
                        <a:pt x="45" y="1"/>
                        <a:pt x="0" y="65"/>
                        <a:pt x="0" y="146"/>
                      </a:cubicBezTo>
                      <a:cubicBezTo>
                        <a:pt x="0" y="224"/>
                        <a:pt x="45" y="288"/>
                        <a:pt x="101" y="288"/>
                      </a:cubicBezTo>
                      <a:cubicBezTo>
                        <a:pt x="157" y="285"/>
                        <a:pt x="204" y="221"/>
                        <a:pt x="204" y="146"/>
                      </a:cubicBezTo>
                      <a:cubicBezTo>
                        <a:pt x="204" y="65"/>
                        <a:pt x="157"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37"/>
                <p:cNvSpPr/>
                <p:nvPr/>
              </p:nvSpPr>
              <p:spPr>
                <a:xfrm>
                  <a:off x="2274950" y="4549825"/>
                  <a:ext cx="5025" cy="7200"/>
                </a:xfrm>
                <a:custGeom>
                  <a:avLst/>
                  <a:gdLst/>
                  <a:ahLst/>
                  <a:cxnLst/>
                  <a:rect l="l" t="t" r="r" b="b"/>
                  <a:pathLst>
                    <a:path w="201" h="288" extrusionOk="0">
                      <a:moveTo>
                        <a:pt x="101" y="1"/>
                      </a:moveTo>
                      <a:cubicBezTo>
                        <a:pt x="45" y="1"/>
                        <a:pt x="0" y="65"/>
                        <a:pt x="0" y="146"/>
                      </a:cubicBezTo>
                      <a:cubicBezTo>
                        <a:pt x="0" y="224"/>
                        <a:pt x="45" y="288"/>
                        <a:pt x="101" y="288"/>
                      </a:cubicBezTo>
                      <a:cubicBezTo>
                        <a:pt x="159" y="285"/>
                        <a:pt x="201" y="221"/>
                        <a:pt x="201" y="146"/>
                      </a:cubicBezTo>
                      <a:cubicBezTo>
                        <a:pt x="201" y="65"/>
                        <a:pt x="156"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37"/>
                <p:cNvSpPr/>
                <p:nvPr/>
              </p:nvSpPr>
              <p:spPr>
                <a:xfrm>
                  <a:off x="2341975" y="4549825"/>
                  <a:ext cx="5100" cy="7200"/>
                </a:xfrm>
                <a:custGeom>
                  <a:avLst/>
                  <a:gdLst/>
                  <a:ahLst/>
                  <a:cxnLst/>
                  <a:rect l="l" t="t" r="r" b="b"/>
                  <a:pathLst>
                    <a:path w="204" h="288" extrusionOk="0">
                      <a:moveTo>
                        <a:pt x="101" y="1"/>
                      </a:moveTo>
                      <a:cubicBezTo>
                        <a:pt x="45" y="1"/>
                        <a:pt x="0" y="65"/>
                        <a:pt x="0" y="146"/>
                      </a:cubicBezTo>
                      <a:cubicBezTo>
                        <a:pt x="0" y="224"/>
                        <a:pt x="45" y="288"/>
                        <a:pt x="101" y="288"/>
                      </a:cubicBezTo>
                      <a:cubicBezTo>
                        <a:pt x="156" y="285"/>
                        <a:pt x="204" y="221"/>
                        <a:pt x="204" y="146"/>
                      </a:cubicBezTo>
                      <a:cubicBezTo>
                        <a:pt x="204" y="65"/>
                        <a:pt x="156"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37"/>
                <p:cNvSpPr/>
                <p:nvPr/>
              </p:nvSpPr>
              <p:spPr>
                <a:xfrm>
                  <a:off x="2406975" y="4549825"/>
                  <a:ext cx="5100" cy="7200"/>
                </a:xfrm>
                <a:custGeom>
                  <a:avLst/>
                  <a:gdLst/>
                  <a:ahLst/>
                  <a:cxnLst/>
                  <a:rect l="l" t="t" r="r" b="b"/>
                  <a:pathLst>
                    <a:path w="204" h="288" extrusionOk="0">
                      <a:moveTo>
                        <a:pt x="103" y="1"/>
                      </a:moveTo>
                      <a:cubicBezTo>
                        <a:pt x="48" y="1"/>
                        <a:pt x="0" y="65"/>
                        <a:pt x="0" y="146"/>
                      </a:cubicBezTo>
                      <a:cubicBezTo>
                        <a:pt x="0" y="224"/>
                        <a:pt x="48" y="288"/>
                        <a:pt x="103" y="288"/>
                      </a:cubicBezTo>
                      <a:cubicBezTo>
                        <a:pt x="159" y="285"/>
                        <a:pt x="204" y="221"/>
                        <a:pt x="204" y="146"/>
                      </a:cubicBezTo>
                      <a:cubicBezTo>
                        <a:pt x="204" y="65"/>
                        <a:pt x="159"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37"/>
                <p:cNvSpPr/>
                <p:nvPr/>
              </p:nvSpPr>
              <p:spPr>
                <a:xfrm>
                  <a:off x="2038150" y="4539300"/>
                  <a:ext cx="11950" cy="28975"/>
                </a:xfrm>
                <a:custGeom>
                  <a:avLst/>
                  <a:gdLst/>
                  <a:ahLst/>
                  <a:cxnLst/>
                  <a:rect l="l" t="t" r="r" b="b"/>
                  <a:pathLst>
                    <a:path w="478" h="1159" extrusionOk="0">
                      <a:moveTo>
                        <a:pt x="48" y="0"/>
                      </a:moveTo>
                      <a:lnTo>
                        <a:pt x="1" y="1158"/>
                      </a:lnTo>
                      <a:lnTo>
                        <a:pt x="433" y="1158"/>
                      </a:lnTo>
                      <a:lnTo>
                        <a:pt x="4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37"/>
                <p:cNvSpPr/>
                <p:nvPr/>
              </p:nvSpPr>
              <p:spPr>
                <a:xfrm>
                  <a:off x="2452925" y="4539300"/>
                  <a:ext cx="11950" cy="28975"/>
                </a:xfrm>
                <a:custGeom>
                  <a:avLst/>
                  <a:gdLst/>
                  <a:ahLst/>
                  <a:cxnLst/>
                  <a:rect l="l" t="t" r="r" b="b"/>
                  <a:pathLst>
                    <a:path w="478" h="1159" extrusionOk="0">
                      <a:moveTo>
                        <a:pt x="1" y="0"/>
                      </a:moveTo>
                      <a:lnTo>
                        <a:pt x="48" y="1158"/>
                      </a:lnTo>
                      <a:lnTo>
                        <a:pt x="478" y="1158"/>
                      </a:lnTo>
                      <a:lnTo>
                        <a:pt x="4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37"/>
                <p:cNvSpPr/>
                <p:nvPr/>
              </p:nvSpPr>
              <p:spPr>
                <a:xfrm>
                  <a:off x="1972725" y="4166575"/>
                  <a:ext cx="593184" cy="34550"/>
                </a:xfrm>
                <a:custGeom>
                  <a:avLst/>
                  <a:gdLst/>
                  <a:ahLst/>
                  <a:cxnLst/>
                  <a:rect l="l" t="t" r="r" b="b"/>
                  <a:pathLst>
                    <a:path w="22200" h="1382" extrusionOk="0">
                      <a:moveTo>
                        <a:pt x="347" y="1"/>
                      </a:moveTo>
                      <a:cubicBezTo>
                        <a:pt x="154" y="1"/>
                        <a:pt x="1" y="154"/>
                        <a:pt x="1" y="347"/>
                      </a:cubicBezTo>
                      <a:lnTo>
                        <a:pt x="1" y="1039"/>
                      </a:lnTo>
                      <a:cubicBezTo>
                        <a:pt x="1" y="1228"/>
                        <a:pt x="154" y="1382"/>
                        <a:pt x="347" y="1382"/>
                      </a:cubicBezTo>
                      <a:lnTo>
                        <a:pt x="21853" y="1382"/>
                      </a:lnTo>
                      <a:cubicBezTo>
                        <a:pt x="22046" y="1382"/>
                        <a:pt x="22199" y="1228"/>
                        <a:pt x="22199" y="1039"/>
                      </a:cubicBezTo>
                      <a:lnTo>
                        <a:pt x="22199" y="347"/>
                      </a:lnTo>
                      <a:cubicBezTo>
                        <a:pt x="22194" y="154"/>
                        <a:pt x="22040" y="1"/>
                        <a:pt x="218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37"/>
                <p:cNvSpPr/>
                <p:nvPr/>
              </p:nvSpPr>
              <p:spPr>
                <a:xfrm>
                  <a:off x="1934588" y="4521450"/>
                  <a:ext cx="52750" cy="15150"/>
                </a:xfrm>
                <a:custGeom>
                  <a:avLst/>
                  <a:gdLst/>
                  <a:ahLst/>
                  <a:cxnLst/>
                  <a:rect l="l" t="t" r="r" b="b"/>
                  <a:pathLst>
                    <a:path w="2110" h="606" extrusionOk="0">
                      <a:moveTo>
                        <a:pt x="140" y="0"/>
                      </a:moveTo>
                      <a:lnTo>
                        <a:pt x="0" y="606"/>
                      </a:lnTo>
                      <a:lnTo>
                        <a:pt x="2110" y="606"/>
                      </a:lnTo>
                      <a:lnTo>
                        <a:pt x="21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37"/>
                <p:cNvSpPr/>
                <p:nvPr/>
              </p:nvSpPr>
              <p:spPr>
                <a:xfrm>
                  <a:off x="2682250" y="4355290"/>
                  <a:ext cx="57275" cy="323425"/>
                </a:xfrm>
                <a:custGeom>
                  <a:avLst/>
                  <a:gdLst/>
                  <a:ahLst/>
                  <a:cxnLst/>
                  <a:rect l="l" t="t" r="r" b="b"/>
                  <a:pathLst>
                    <a:path w="2291" h="12937" extrusionOk="0">
                      <a:moveTo>
                        <a:pt x="215" y="1"/>
                      </a:moveTo>
                      <a:lnTo>
                        <a:pt x="0" y="6"/>
                      </a:lnTo>
                      <a:cubicBezTo>
                        <a:pt x="95" y="2991"/>
                        <a:pt x="76" y="5329"/>
                        <a:pt x="62" y="7207"/>
                      </a:cubicBezTo>
                      <a:cubicBezTo>
                        <a:pt x="40" y="10423"/>
                        <a:pt x="26" y="12039"/>
                        <a:pt x="634" y="12652"/>
                      </a:cubicBezTo>
                      <a:cubicBezTo>
                        <a:pt x="826" y="12845"/>
                        <a:pt x="1077" y="12937"/>
                        <a:pt x="1398" y="12937"/>
                      </a:cubicBezTo>
                      <a:cubicBezTo>
                        <a:pt x="1741" y="12937"/>
                        <a:pt x="2001" y="12769"/>
                        <a:pt x="2129" y="12474"/>
                      </a:cubicBezTo>
                      <a:cubicBezTo>
                        <a:pt x="2291" y="12108"/>
                        <a:pt x="2213" y="11615"/>
                        <a:pt x="1953" y="11330"/>
                      </a:cubicBezTo>
                      <a:cubicBezTo>
                        <a:pt x="1809" y="11174"/>
                        <a:pt x="1628" y="11094"/>
                        <a:pt x="1425" y="11094"/>
                      </a:cubicBezTo>
                      <a:cubicBezTo>
                        <a:pt x="1333" y="11094"/>
                        <a:pt x="1237" y="11110"/>
                        <a:pt x="1139" y="11143"/>
                      </a:cubicBezTo>
                      <a:lnTo>
                        <a:pt x="1208" y="11347"/>
                      </a:lnTo>
                      <a:cubicBezTo>
                        <a:pt x="1289" y="11320"/>
                        <a:pt x="1361" y="11308"/>
                        <a:pt x="1426" y="11308"/>
                      </a:cubicBezTo>
                      <a:cubicBezTo>
                        <a:pt x="1601" y="11308"/>
                        <a:pt x="1719" y="11392"/>
                        <a:pt x="1794" y="11475"/>
                      </a:cubicBezTo>
                      <a:cubicBezTo>
                        <a:pt x="2001" y="11701"/>
                        <a:pt x="2059" y="12097"/>
                        <a:pt x="1934" y="12387"/>
                      </a:cubicBezTo>
                      <a:cubicBezTo>
                        <a:pt x="1870" y="12541"/>
                        <a:pt x="1719" y="12722"/>
                        <a:pt x="1398" y="12722"/>
                      </a:cubicBezTo>
                      <a:cubicBezTo>
                        <a:pt x="1133" y="12722"/>
                        <a:pt x="938" y="12652"/>
                        <a:pt x="787" y="12502"/>
                      </a:cubicBezTo>
                      <a:cubicBezTo>
                        <a:pt x="240" y="11949"/>
                        <a:pt x="254" y="10267"/>
                        <a:pt x="279" y="7212"/>
                      </a:cubicBezTo>
                      <a:cubicBezTo>
                        <a:pt x="293" y="5332"/>
                        <a:pt x="310" y="2989"/>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37"/>
                <p:cNvSpPr/>
                <p:nvPr/>
              </p:nvSpPr>
              <p:spPr>
                <a:xfrm>
                  <a:off x="2590875" y="4355290"/>
                  <a:ext cx="57300" cy="323425"/>
                </a:xfrm>
                <a:custGeom>
                  <a:avLst/>
                  <a:gdLst/>
                  <a:ahLst/>
                  <a:cxnLst/>
                  <a:rect l="l" t="t" r="r" b="b"/>
                  <a:pathLst>
                    <a:path w="2292" h="12937" extrusionOk="0">
                      <a:moveTo>
                        <a:pt x="2076" y="1"/>
                      </a:moveTo>
                      <a:cubicBezTo>
                        <a:pt x="1979" y="2989"/>
                        <a:pt x="1998" y="5332"/>
                        <a:pt x="2012" y="7212"/>
                      </a:cubicBezTo>
                      <a:cubicBezTo>
                        <a:pt x="2037" y="10267"/>
                        <a:pt x="2049" y="11949"/>
                        <a:pt x="1505" y="12502"/>
                      </a:cubicBezTo>
                      <a:cubicBezTo>
                        <a:pt x="1354" y="12652"/>
                        <a:pt x="1159" y="12722"/>
                        <a:pt x="894" y="12722"/>
                      </a:cubicBezTo>
                      <a:cubicBezTo>
                        <a:pt x="573" y="12722"/>
                        <a:pt x="422" y="12541"/>
                        <a:pt x="355" y="12387"/>
                      </a:cubicBezTo>
                      <a:cubicBezTo>
                        <a:pt x="230" y="12100"/>
                        <a:pt x="291" y="11698"/>
                        <a:pt x="495" y="11475"/>
                      </a:cubicBezTo>
                      <a:cubicBezTo>
                        <a:pt x="572" y="11393"/>
                        <a:pt x="692" y="11310"/>
                        <a:pt x="867" y="11310"/>
                      </a:cubicBezTo>
                      <a:cubicBezTo>
                        <a:pt x="931" y="11310"/>
                        <a:pt x="1002" y="11321"/>
                        <a:pt x="1080" y="11347"/>
                      </a:cubicBezTo>
                      <a:lnTo>
                        <a:pt x="1150" y="11143"/>
                      </a:lnTo>
                      <a:cubicBezTo>
                        <a:pt x="1051" y="11109"/>
                        <a:pt x="955" y="11092"/>
                        <a:pt x="862" y="11092"/>
                      </a:cubicBezTo>
                      <a:cubicBezTo>
                        <a:pt x="662" y="11092"/>
                        <a:pt x="481" y="11172"/>
                        <a:pt x="338" y="11330"/>
                      </a:cubicBezTo>
                      <a:cubicBezTo>
                        <a:pt x="76" y="11615"/>
                        <a:pt x="1" y="12108"/>
                        <a:pt x="160" y="12474"/>
                      </a:cubicBezTo>
                      <a:cubicBezTo>
                        <a:pt x="294" y="12775"/>
                        <a:pt x="556" y="12937"/>
                        <a:pt x="896" y="12937"/>
                      </a:cubicBezTo>
                      <a:cubicBezTo>
                        <a:pt x="1217" y="12937"/>
                        <a:pt x="1468" y="12845"/>
                        <a:pt x="1658" y="12652"/>
                      </a:cubicBezTo>
                      <a:cubicBezTo>
                        <a:pt x="2266" y="12039"/>
                        <a:pt x="2252" y="10423"/>
                        <a:pt x="2230" y="7207"/>
                      </a:cubicBezTo>
                      <a:cubicBezTo>
                        <a:pt x="2216" y="5329"/>
                        <a:pt x="2196" y="2991"/>
                        <a:pt x="2291" y="6"/>
                      </a:cubicBezTo>
                      <a:lnTo>
                        <a:pt x="2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37"/>
                <p:cNvSpPr/>
                <p:nvPr/>
              </p:nvSpPr>
              <p:spPr>
                <a:xfrm>
                  <a:off x="2639500" y="4380115"/>
                  <a:ext cx="50375" cy="13150"/>
                </a:xfrm>
                <a:custGeom>
                  <a:avLst/>
                  <a:gdLst/>
                  <a:ahLst/>
                  <a:cxnLst/>
                  <a:rect l="l" t="t" r="r" b="b"/>
                  <a:pathLst>
                    <a:path w="2015" h="526" extrusionOk="0">
                      <a:moveTo>
                        <a:pt x="0" y="1"/>
                      </a:moveTo>
                      <a:lnTo>
                        <a:pt x="0" y="525"/>
                      </a:lnTo>
                      <a:lnTo>
                        <a:pt x="2015" y="525"/>
                      </a:lnTo>
                      <a:lnTo>
                        <a:pt x="20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37"/>
                <p:cNvSpPr/>
                <p:nvPr/>
              </p:nvSpPr>
              <p:spPr>
                <a:xfrm>
                  <a:off x="2637400" y="4356690"/>
                  <a:ext cx="53875" cy="17875"/>
                </a:xfrm>
                <a:custGeom>
                  <a:avLst/>
                  <a:gdLst/>
                  <a:ahLst/>
                  <a:cxnLst/>
                  <a:rect l="l" t="t" r="r" b="b"/>
                  <a:pathLst>
                    <a:path w="2155" h="715" extrusionOk="0">
                      <a:moveTo>
                        <a:pt x="1" y="0"/>
                      </a:moveTo>
                      <a:lnTo>
                        <a:pt x="1" y="715"/>
                      </a:lnTo>
                      <a:lnTo>
                        <a:pt x="2154" y="715"/>
                      </a:lnTo>
                      <a:lnTo>
                        <a:pt x="2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37"/>
                <p:cNvSpPr/>
                <p:nvPr/>
              </p:nvSpPr>
              <p:spPr>
                <a:xfrm>
                  <a:off x="2625200" y="4343565"/>
                  <a:ext cx="78825" cy="23550"/>
                </a:xfrm>
                <a:custGeom>
                  <a:avLst/>
                  <a:gdLst/>
                  <a:ahLst/>
                  <a:cxnLst/>
                  <a:rect l="l" t="t" r="r" b="b"/>
                  <a:pathLst>
                    <a:path w="3153" h="942" extrusionOk="0">
                      <a:moveTo>
                        <a:pt x="0" y="1"/>
                      </a:moveTo>
                      <a:cubicBezTo>
                        <a:pt x="84" y="528"/>
                        <a:pt x="759" y="941"/>
                        <a:pt x="1577" y="941"/>
                      </a:cubicBezTo>
                      <a:cubicBezTo>
                        <a:pt x="2397" y="941"/>
                        <a:pt x="3069" y="528"/>
                        <a:pt x="3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37"/>
                <p:cNvSpPr/>
                <p:nvPr/>
              </p:nvSpPr>
              <p:spPr>
                <a:xfrm>
                  <a:off x="2662300" y="4369390"/>
                  <a:ext cx="5400" cy="306625"/>
                </a:xfrm>
                <a:custGeom>
                  <a:avLst/>
                  <a:gdLst/>
                  <a:ahLst/>
                  <a:cxnLst/>
                  <a:rect l="l" t="t" r="r" b="b"/>
                  <a:pathLst>
                    <a:path w="216" h="12265" extrusionOk="0">
                      <a:moveTo>
                        <a:pt x="1" y="0"/>
                      </a:moveTo>
                      <a:lnTo>
                        <a:pt x="1" y="12264"/>
                      </a:lnTo>
                      <a:lnTo>
                        <a:pt x="215" y="12264"/>
                      </a:lnTo>
                      <a:lnTo>
                        <a:pt x="2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37"/>
                <p:cNvSpPr/>
                <p:nvPr/>
              </p:nvSpPr>
              <p:spPr>
                <a:xfrm>
                  <a:off x="2107825" y="3572700"/>
                  <a:ext cx="296175" cy="248875"/>
                </a:xfrm>
                <a:custGeom>
                  <a:avLst/>
                  <a:gdLst/>
                  <a:ahLst/>
                  <a:cxnLst/>
                  <a:rect l="l" t="t" r="r" b="b"/>
                  <a:pathLst>
                    <a:path w="11847" h="9955" extrusionOk="0">
                      <a:moveTo>
                        <a:pt x="11796" y="1"/>
                      </a:moveTo>
                      <a:lnTo>
                        <a:pt x="1" y="9743"/>
                      </a:lnTo>
                      <a:lnTo>
                        <a:pt x="157" y="9955"/>
                      </a:lnTo>
                      <a:lnTo>
                        <a:pt x="11846" y="140"/>
                      </a:lnTo>
                      <a:lnTo>
                        <a:pt x="11796" y="1"/>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37"/>
                <p:cNvSpPr/>
                <p:nvPr/>
              </p:nvSpPr>
              <p:spPr>
                <a:xfrm>
                  <a:off x="2136275" y="3843725"/>
                  <a:ext cx="143700" cy="83250"/>
                </a:xfrm>
                <a:custGeom>
                  <a:avLst/>
                  <a:gdLst/>
                  <a:ahLst/>
                  <a:cxnLst/>
                  <a:rect l="l" t="t" r="r" b="b"/>
                  <a:pathLst>
                    <a:path w="5748" h="3330" extrusionOk="0">
                      <a:moveTo>
                        <a:pt x="54" y="1"/>
                      </a:moveTo>
                      <a:lnTo>
                        <a:pt x="1" y="96"/>
                      </a:lnTo>
                      <a:lnTo>
                        <a:pt x="5695" y="3329"/>
                      </a:lnTo>
                      <a:lnTo>
                        <a:pt x="5748" y="3234"/>
                      </a:lnTo>
                      <a:lnTo>
                        <a:pt x="54" y="1"/>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37"/>
                <p:cNvSpPr/>
                <p:nvPr/>
              </p:nvSpPr>
              <p:spPr>
                <a:xfrm>
                  <a:off x="2521425" y="3843875"/>
                  <a:ext cx="143700" cy="83300"/>
                </a:xfrm>
                <a:custGeom>
                  <a:avLst/>
                  <a:gdLst/>
                  <a:ahLst/>
                  <a:cxnLst/>
                  <a:rect l="l" t="t" r="r" b="b"/>
                  <a:pathLst>
                    <a:path w="5748" h="3332" extrusionOk="0">
                      <a:moveTo>
                        <a:pt x="5694" y="0"/>
                      </a:moveTo>
                      <a:lnTo>
                        <a:pt x="0" y="3239"/>
                      </a:lnTo>
                      <a:lnTo>
                        <a:pt x="53" y="3331"/>
                      </a:lnTo>
                      <a:lnTo>
                        <a:pt x="5747" y="95"/>
                      </a:lnTo>
                      <a:lnTo>
                        <a:pt x="5694" y="0"/>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37"/>
                <p:cNvSpPr/>
                <p:nvPr/>
              </p:nvSpPr>
              <p:spPr>
                <a:xfrm>
                  <a:off x="2442675" y="3850300"/>
                  <a:ext cx="21025" cy="71775"/>
                </a:xfrm>
                <a:custGeom>
                  <a:avLst/>
                  <a:gdLst/>
                  <a:ahLst/>
                  <a:cxnLst/>
                  <a:rect l="l" t="t" r="r" b="b"/>
                  <a:pathLst>
                    <a:path w="841" h="2871" extrusionOk="0">
                      <a:moveTo>
                        <a:pt x="734" y="0"/>
                      </a:moveTo>
                      <a:lnTo>
                        <a:pt x="1" y="2843"/>
                      </a:lnTo>
                      <a:lnTo>
                        <a:pt x="107" y="2871"/>
                      </a:lnTo>
                      <a:lnTo>
                        <a:pt x="840" y="28"/>
                      </a:lnTo>
                      <a:lnTo>
                        <a:pt x="734" y="0"/>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37"/>
                <p:cNvSpPr/>
                <p:nvPr/>
              </p:nvSpPr>
              <p:spPr>
                <a:xfrm>
                  <a:off x="2334150" y="3850150"/>
                  <a:ext cx="20950" cy="71800"/>
                </a:xfrm>
                <a:custGeom>
                  <a:avLst/>
                  <a:gdLst/>
                  <a:ahLst/>
                  <a:cxnLst/>
                  <a:rect l="l" t="t" r="r" b="b"/>
                  <a:pathLst>
                    <a:path w="838" h="2872" extrusionOk="0">
                      <a:moveTo>
                        <a:pt x="107" y="0"/>
                      </a:moveTo>
                      <a:lnTo>
                        <a:pt x="1" y="28"/>
                      </a:lnTo>
                      <a:lnTo>
                        <a:pt x="734" y="2871"/>
                      </a:lnTo>
                      <a:lnTo>
                        <a:pt x="838" y="2846"/>
                      </a:lnTo>
                      <a:lnTo>
                        <a:pt x="107" y="0"/>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37"/>
                <p:cNvSpPr/>
                <p:nvPr/>
              </p:nvSpPr>
              <p:spPr>
                <a:xfrm>
                  <a:off x="2225900" y="3758050"/>
                  <a:ext cx="14600" cy="54250"/>
                </a:xfrm>
                <a:custGeom>
                  <a:avLst/>
                  <a:gdLst/>
                  <a:ahLst/>
                  <a:cxnLst/>
                  <a:rect l="l" t="t" r="r" b="b"/>
                  <a:pathLst>
                    <a:path w="584" h="2170" extrusionOk="0">
                      <a:moveTo>
                        <a:pt x="272" y="1"/>
                      </a:moveTo>
                      <a:cubicBezTo>
                        <a:pt x="97" y="1"/>
                        <a:pt x="1" y="518"/>
                        <a:pt x="1" y="518"/>
                      </a:cubicBezTo>
                      <a:lnTo>
                        <a:pt x="107" y="2170"/>
                      </a:lnTo>
                      <a:cubicBezTo>
                        <a:pt x="584" y="2078"/>
                        <a:pt x="252" y="1361"/>
                        <a:pt x="322" y="755"/>
                      </a:cubicBezTo>
                      <a:cubicBezTo>
                        <a:pt x="391" y="147"/>
                        <a:pt x="492" y="63"/>
                        <a:pt x="299" y="5"/>
                      </a:cubicBezTo>
                      <a:cubicBezTo>
                        <a:pt x="290" y="2"/>
                        <a:pt x="281" y="1"/>
                        <a:pt x="272"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37"/>
                <p:cNvSpPr/>
                <p:nvPr/>
              </p:nvSpPr>
              <p:spPr>
                <a:xfrm>
                  <a:off x="2193050" y="3764200"/>
                  <a:ext cx="12875" cy="49425"/>
                </a:xfrm>
                <a:custGeom>
                  <a:avLst/>
                  <a:gdLst/>
                  <a:ahLst/>
                  <a:cxnLst/>
                  <a:rect l="l" t="t" r="r" b="b"/>
                  <a:pathLst>
                    <a:path w="515" h="1977" extrusionOk="0">
                      <a:moveTo>
                        <a:pt x="276" y="0"/>
                      </a:moveTo>
                      <a:cubicBezTo>
                        <a:pt x="268" y="0"/>
                        <a:pt x="260" y="2"/>
                        <a:pt x="252" y="4"/>
                      </a:cubicBezTo>
                      <a:cubicBezTo>
                        <a:pt x="82" y="54"/>
                        <a:pt x="168" y="135"/>
                        <a:pt x="232" y="688"/>
                      </a:cubicBezTo>
                      <a:cubicBezTo>
                        <a:pt x="291" y="1237"/>
                        <a:pt x="1" y="1890"/>
                        <a:pt x="422" y="1977"/>
                      </a:cubicBezTo>
                      <a:lnTo>
                        <a:pt x="514" y="470"/>
                      </a:lnTo>
                      <a:cubicBezTo>
                        <a:pt x="514" y="470"/>
                        <a:pt x="431" y="0"/>
                        <a:pt x="276" y="0"/>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37"/>
                <p:cNvSpPr/>
                <p:nvPr/>
              </p:nvSpPr>
              <p:spPr>
                <a:xfrm>
                  <a:off x="2200650" y="3761225"/>
                  <a:ext cx="32250" cy="65925"/>
                </a:xfrm>
                <a:custGeom>
                  <a:avLst/>
                  <a:gdLst/>
                  <a:ahLst/>
                  <a:cxnLst/>
                  <a:rect l="l" t="t" r="r" b="b"/>
                  <a:pathLst>
                    <a:path w="1290" h="2637" extrusionOk="0">
                      <a:moveTo>
                        <a:pt x="1290" y="1"/>
                      </a:moveTo>
                      <a:lnTo>
                        <a:pt x="1" y="160"/>
                      </a:lnTo>
                      <a:lnTo>
                        <a:pt x="126" y="2637"/>
                      </a:lnTo>
                      <a:lnTo>
                        <a:pt x="1173" y="2637"/>
                      </a:lnTo>
                      <a:lnTo>
                        <a:pt x="1290" y="1"/>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37"/>
                <p:cNvSpPr/>
                <p:nvPr/>
              </p:nvSpPr>
              <p:spPr>
                <a:xfrm>
                  <a:off x="2200600" y="3761300"/>
                  <a:ext cx="32300" cy="65850"/>
                </a:xfrm>
                <a:custGeom>
                  <a:avLst/>
                  <a:gdLst/>
                  <a:ahLst/>
                  <a:cxnLst/>
                  <a:rect l="l" t="t" r="r" b="b"/>
                  <a:pathLst>
                    <a:path w="1292" h="2634" extrusionOk="0">
                      <a:moveTo>
                        <a:pt x="1292" y="0"/>
                      </a:moveTo>
                      <a:lnTo>
                        <a:pt x="1214" y="9"/>
                      </a:lnTo>
                      <a:cubicBezTo>
                        <a:pt x="1175" y="1044"/>
                        <a:pt x="915" y="1844"/>
                        <a:pt x="606" y="1844"/>
                      </a:cubicBezTo>
                      <a:cubicBezTo>
                        <a:pt x="310" y="1844"/>
                        <a:pt x="62" y="1119"/>
                        <a:pt x="3" y="154"/>
                      </a:cubicBezTo>
                      <a:lnTo>
                        <a:pt x="0" y="154"/>
                      </a:lnTo>
                      <a:lnTo>
                        <a:pt x="62" y="2634"/>
                      </a:lnTo>
                      <a:lnTo>
                        <a:pt x="1214" y="2634"/>
                      </a:lnTo>
                      <a:lnTo>
                        <a:pt x="1292" y="0"/>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37"/>
                <p:cNvSpPr/>
                <p:nvPr/>
              </p:nvSpPr>
              <p:spPr>
                <a:xfrm>
                  <a:off x="2200250" y="3699850"/>
                  <a:ext cx="26175" cy="60125"/>
                </a:xfrm>
                <a:custGeom>
                  <a:avLst/>
                  <a:gdLst/>
                  <a:ahLst/>
                  <a:cxnLst/>
                  <a:rect l="l" t="t" r="r" b="b"/>
                  <a:pathLst>
                    <a:path w="1047" h="2405" extrusionOk="0">
                      <a:moveTo>
                        <a:pt x="363" y="1"/>
                      </a:moveTo>
                      <a:cubicBezTo>
                        <a:pt x="363" y="1"/>
                        <a:pt x="620" y="558"/>
                        <a:pt x="438" y="1047"/>
                      </a:cubicBezTo>
                      <a:cubicBezTo>
                        <a:pt x="260" y="1524"/>
                        <a:pt x="0" y="2299"/>
                        <a:pt x="541" y="2400"/>
                      </a:cubicBezTo>
                      <a:cubicBezTo>
                        <a:pt x="559" y="2403"/>
                        <a:pt x="577" y="2405"/>
                        <a:pt x="595" y="2405"/>
                      </a:cubicBezTo>
                      <a:cubicBezTo>
                        <a:pt x="867" y="2405"/>
                        <a:pt x="1047" y="2000"/>
                        <a:pt x="965" y="1421"/>
                      </a:cubicBezTo>
                      <a:cubicBezTo>
                        <a:pt x="815" y="310"/>
                        <a:pt x="363" y="1"/>
                        <a:pt x="363"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37"/>
                <p:cNvSpPr/>
                <p:nvPr/>
              </p:nvSpPr>
              <p:spPr>
                <a:xfrm>
                  <a:off x="2216300" y="3769450"/>
                  <a:ext cx="14875" cy="48775"/>
                </a:xfrm>
                <a:custGeom>
                  <a:avLst/>
                  <a:gdLst/>
                  <a:ahLst/>
                  <a:cxnLst/>
                  <a:rect l="l" t="t" r="r" b="b"/>
                  <a:pathLst>
                    <a:path w="595" h="1951" extrusionOk="0">
                      <a:moveTo>
                        <a:pt x="180" y="1"/>
                      </a:moveTo>
                      <a:cubicBezTo>
                        <a:pt x="169" y="1"/>
                        <a:pt x="164" y="59"/>
                        <a:pt x="176" y="202"/>
                      </a:cubicBezTo>
                      <a:cubicBezTo>
                        <a:pt x="230" y="873"/>
                        <a:pt x="1" y="1950"/>
                        <a:pt x="271" y="1950"/>
                      </a:cubicBezTo>
                      <a:cubicBezTo>
                        <a:pt x="278" y="1950"/>
                        <a:pt x="285" y="1949"/>
                        <a:pt x="293" y="1948"/>
                      </a:cubicBezTo>
                      <a:cubicBezTo>
                        <a:pt x="594" y="1889"/>
                        <a:pt x="268" y="944"/>
                        <a:pt x="268" y="556"/>
                      </a:cubicBezTo>
                      <a:cubicBezTo>
                        <a:pt x="268" y="290"/>
                        <a:pt x="206" y="1"/>
                        <a:pt x="180"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37"/>
                <p:cNvSpPr/>
                <p:nvPr/>
              </p:nvSpPr>
              <p:spPr>
                <a:xfrm>
                  <a:off x="2457450" y="3774125"/>
                  <a:ext cx="11325" cy="41675"/>
                </a:xfrm>
                <a:custGeom>
                  <a:avLst/>
                  <a:gdLst/>
                  <a:ahLst/>
                  <a:cxnLst/>
                  <a:rect l="l" t="t" r="r" b="b"/>
                  <a:pathLst>
                    <a:path w="453" h="1667" extrusionOk="0">
                      <a:moveTo>
                        <a:pt x="211" y="0"/>
                      </a:moveTo>
                      <a:cubicBezTo>
                        <a:pt x="74" y="0"/>
                        <a:pt x="1" y="394"/>
                        <a:pt x="1" y="394"/>
                      </a:cubicBezTo>
                      <a:lnTo>
                        <a:pt x="82" y="1666"/>
                      </a:lnTo>
                      <a:cubicBezTo>
                        <a:pt x="453" y="1594"/>
                        <a:pt x="196" y="1047"/>
                        <a:pt x="249" y="578"/>
                      </a:cubicBezTo>
                      <a:cubicBezTo>
                        <a:pt x="302" y="112"/>
                        <a:pt x="383" y="48"/>
                        <a:pt x="233" y="3"/>
                      </a:cubicBezTo>
                      <a:cubicBezTo>
                        <a:pt x="225" y="1"/>
                        <a:pt x="218" y="0"/>
                        <a:pt x="211" y="0"/>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37"/>
                <p:cNvSpPr/>
                <p:nvPr/>
              </p:nvSpPr>
              <p:spPr>
                <a:xfrm>
                  <a:off x="2432000" y="3778650"/>
                  <a:ext cx="10000" cy="38125"/>
                </a:xfrm>
                <a:custGeom>
                  <a:avLst/>
                  <a:gdLst/>
                  <a:ahLst/>
                  <a:cxnLst/>
                  <a:rect l="l" t="t" r="r" b="b"/>
                  <a:pathLst>
                    <a:path w="400" h="1525" extrusionOk="0">
                      <a:moveTo>
                        <a:pt x="215" y="1"/>
                      </a:moveTo>
                      <a:cubicBezTo>
                        <a:pt x="209" y="1"/>
                        <a:pt x="203" y="2"/>
                        <a:pt x="196" y="4"/>
                      </a:cubicBezTo>
                      <a:cubicBezTo>
                        <a:pt x="59" y="46"/>
                        <a:pt x="135" y="104"/>
                        <a:pt x="179" y="531"/>
                      </a:cubicBezTo>
                      <a:cubicBezTo>
                        <a:pt x="229" y="955"/>
                        <a:pt x="1" y="1457"/>
                        <a:pt x="330" y="1524"/>
                      </a:cubicBezTo>
                      <a:lnTo>
                        <a:pt x="400" y="364"/>
                      </a:lnTo>
                      <a:cubicBezTo>
                        <a:pt x="400" y="364"/>
                        <a:pt x="337" y="1"/>
                        <a:pt x="215"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37"/>
                <p:cNvSpPr/>
                <p:nvPr/>
              </p:nvSpPr>
              <p:spPr>
                <a:xfrm>
                  <a:off x="2437875" y="3776500"/>
                  <a:ext cx="24975" cy="50650"/>
                </a:xfrm>
                <a:custGeom>
                  <a:avLst/>
                  <a:gdLst/>
                  <a:ahLst/>
                  <a:cxnLst/>
                  <a:rect l="l" t="t" r="r" b="b"/>
                  <a:pathLst>
                    <a:path w="999" h="2026" extrusionOk="0">
                      <a:moveTo>
                        <a:pt x="999" y="0"/>
                      </a:moveTo>
                      <a:lnTo>
                        <a:pt x="0" y="120"/>
                      </a:lnTo>
                      <a:lnTo>
                        <a:pt x="100" y="2026"/>
                      </a:lnTo>
                      <a:lnTo>
                        <a:pt x="907" y="2026"/>
                      </a:lnTo>
                      <a:lnTo>
                        <a:pt x="999" y="0"/>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37"/>
                <p:cNvSpPr/>
                <p:nvPr/>
              </p:nvSpPr>
              <p:spPr>
                <a:xfrm>
                  <a:off x="2437800" y="3776350"/>
                  <a:ext cx="24925" cy="50675"/>
                </a:xfrm>
                <a:custGeom>
                  <a:avLst/>
                  <a:gdLst/>
                  <a:ahLst/>
                  <a:cxnLst/>
                  <a:rect l="l" t="t" r="r" b="b"/>
                  <a:pathLst>
                    <a:path w="997" h="2027" extrusionOk="0">
                      <a:moveTo>
                        <a:pt x="996" y="1"/>
                      </a:moveTo>
                      <a:lnTo>
                        <a:pt x="940" y="12"/>
                      </a:lnTo>
                      <a:cubicBezTo>
                        <a:pt x="910" y="810"/>
                        <a:pt x="712" y="1424"/>
                        <a:pt x="472" y="1424"/>
                      </a:cubicBezTo>
                      <a:cubicBezTo>
                        <a:pt x="240" y="1424"/>
                        <a:pt x="48" y="866"/>
                        <a:pt x="3" y="124"/>
                      </a:cubicBezTo>
                      <a:lnTo>
                        <a:pt x="0" y="124"/>
                      </a:lnTo>
                      <a:lnTo>
                        <a:pt x="45" y="2026"/>
                      </a:lnTo>
                      <a:lnTo>
                        <a:pt x="935" y="2026"/>
                      </a:lnTo>
                      <a:lnTo>
                        <a:pt x="996" y="1"/>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37"/>
                <p:cNvSpPr/>
                <p:nvPr/>
              </p:nvSpPr>
              <p:spPr>
                <a:xfrm>
                  <a:off x="2437525" y="3729275"/>
                  <a:ext cx="20275" cy="46300"/>
                </a:xfrm>
                <a:custGeom>
                  <a:avLst/>
                  <a:gdLst/>
                  <a:ahLst/>
                  <a:cxnLst/>
                  <a:rect l="l" t="t" r="r" b="b"/>
                  <a:pathLst>
                    <a:path w="811" h="1852" extrusionOk="0">
                      <a:moveTo>
                        <a:pt x="279" y="1"/>
                      </a:moveTo>
                      <a:cubicBezTo>
                        <a:pt x="279" y="1"/>
                        <a:pt x="477" y="430"/>
                        <a:pt x="338" y="807"/>
                      </a:cubicBezTo>
                      <a:cubicBezTo>
                        <a:pt x="207" y="1173"/>
                        <a:pt x="0" y="1770"/>
                        <a:pt x="421" y="1848"/>
                      </a:cubicBezTo>
                      <a:cubicBezTo>
                        <a:pt x="435" y="1850"/>
                        <a:pt x="449" y="1851"/>
                        <a:pt x="462" y="1851"/>
                      </a:cubicBezTo>
                      <a:cubicBezTo>
                        <a:pt x="674" y="1851"/>
                        <a:pt x="811" y="1541"/>
                        <a:pt x="748" y="1094"/>
                      </a:cubicBezTo>
                      <a:cubicBezTo>
                        <a:pt x="631" y="244"/>
                        <a:pt x="279" y="1"/>
                        <a:pt x="279"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37"/>
                <p:cNvSpPr/>
                <p:nvPr/>
              </p:nvSpPr>
              <p:spPr>
                <a:xfrm>
                  <a:off x="2449950" y="3782750"/>
                  <a:ext cx="11450" cy="37550"/>
                </a:xfrm>
                <a:custGeom>
                  <a:avLst/>
                  <a:gdLst/>
                  <a:ahLst/>
                  <a:cxnLst/>
                  <a:rect l="l" t="t" r="r" b="b"/>
                  <a:pathLst>
                    <a:path w="458" h="1502" extrusionOk="0">
                      <a:moveTo>
                        <a:pt x="142" y="1"/>
                      </a:moveTo>
                      <a:cubicBezTo>
                        <a:pt x="133" y="1"/>
                        <a:pt x="130" y="46"/>
                        <a:pt x="139" y="158"/>
                      </a:cubicBezTo>
                      <a:cubicBezTo>
                        <a:pt x="177" y="674"/>
                        <a:pt x="1" y="1501"/>
                        <a:pt x="209" y="1501"/>
                      </a:cubicBezTo>
                      <a:cubicBezTo>
                        <a:pt x="214" y="1501"/>
                        <a:pt x="220" y="1501"/>
                        <a:pt x="226" y="1500"/>
                      </a:cubicBezTo>
                      <a:cubicBezTo>
                        <a:pt x="457" y="1455"/>
                        <a:pt x="209" y="730"/>
                        <a:pt x="209" y="428"/>
                      </a:cubicBezTo>
                      <a:cubicBezTo>
                        <a:pt x="209" y="223"/>
                        <a:pt x="161" y="1"/>
                        <a:pt x="142"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37"/>
                <p:cNvSpPr/>
                <p:nvPr/>
              </p:nvSpPr>
              <p:spPr>
                <a:xfrm>
                  <a:off x="2315175" y="3741350"/>
                  <a:ext cx="11050" cy="69900"/>
                </a:xfrm>
                <a:custGeom>
                  <a:avLst/>
                  <a:gdLst/>
                  <a:ahLst/>
                  <a:cxnLst/>
                  <a:rect l="l" t="t" r="r" b="b"/>
                  <a:pathLst>
                    <a:path w="442" h="2796" extrusionOk="0">
                      <a:moveTo>
                        <a:pt x="248" y="1"/>
                      </a:moveTo>
                      <a:cubicBezTo>
                        <a:pt x="237" y="1"/>
                        <a:pt x="227" y="5"/>
                        <a:pt x="216" y="14"/>
                      </a:cubicBezTo>
                      <a:cubicBezTo>
                        <a:pt x="71" y="126"/>
                        <a:pt x="149" y="212"/>
                        <a:pt x="196" y="977"/>
                      </a:cubicBezTo>
                      <a:cubicBezTo>
                        <a:pt x="246" y="1750"/>
                        <a:pt x="1" y="2695"/>
                        <a:pt x="361" y="2796"/>
                      </a:cubicBezTo>
                      <a:lnTo>
                        <a:pt x="442" y="617"/>
                      </a:lnTo>
                      <a:cubicBezTo>
                        <a:pt x="442" y="617"/>
                        <a:pt x="373" y="1"/>
                        <a:pt x="248"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37"/>
                <p:cNvSpPr/>
                <p:nvPr/>
              </p:nvSpPr>
              <p:spPr>
                <a:xfrm>
                  <a:off x="2342325" y="3742350"/>
                  <a:ext cx="11800" cy="69475"/>
                </a:xfrm>
                <a:custGeom>
                  <a:avLst/>
                  <a:gdLst/>
                  <a:ahLst/>
                  <a:cxnLst/>
                  <a:rect l="l" t="t" r="r" b="b"/>
                  <a:pathLst>
                    <a:path w="472" h="2779" extrusionOk="0">
                      <a:moveTo>
                        <a:pt x="215" y="1"/>
                      </a:moveTo>
                      <a:cubicBezTo>
                        <a:pt x="72" y="1"/>
                        <a:pt x="0" y="700"/>
                        <a:pt x="0" y="700"/>
                      </a:cubicBezTo>
                      <a:lnTo>
                        <a:pt x="89" y="2778"/>
                      </a:lnTo>
                      <a:cubicBezTo>
                        <a:pt x="471" y="2630"/>
                        <a:pt x="201" y="1732"/>
                        <a:pt x="251" y="951"/>
                      </a:cubicBezTo>
                      <a:cubicBezTo>
                        <a:pt x="299" y="167"/>
                        <a:pt x="385" y="41"/>
                        <a:pt x="226" y="2"/>
                      </a:cubicBezTo>
                      <a:cubicBezTo>
                        <a:pt x="222" y="1"/>
                        <a:pt x="219" y="1"/>
                        <a:pt x="215"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37"/>
                <p:cNvSpPr/>
                <p:nvPr/>
              </p:nvSpPr>
              <p:spPr>
                <a:xfrm>
                  <a:off x="2320750" y="3743925"/>
                  <a:ext cx="26325" cy="86850"/>
                </a:xfrm>
                <a:custGeom>
                  <a:avLst/>
                  <a:gdLst/>
                  <a:ahLst/>
                  <a:cxnLst/>
                  <a:rect l="l" t="t" r="r" b="b"/>
                  <a:pathLst>
                    <a:path w="1053" h="3474" extrusionOk="0">
                      <a:moveTo>
                        <a:pt x="1053" y="1"/>
                      </a:moveTo>
                      <a:lnTo>
                        <a:pt x="1" y="62"/>
                      </a:lnTo>
                      <a:lnTo>
                        <a:pt x="96" y="3474"/>
                      </a:lnTo>
                      <a:lnTo>
                        <a:pt x="950" y="3474"/>
                      </a:lnTo>
                      <a:lnTo>
                        <a:pt x="1053" y="1"/>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37"/>
                <p:cNvSpPr/>
                <p:nvPr/>
              </p:nvSpPr>
              <p:spPr>
                <a:xfrm>
                  <a:off x="2320900" y="3743925"/>
                  <a:ext cx="26175" cy="86850"/>
                </a:xfrm>
                <a:custGeom>
                  <a:avLst/>
                  <a:gdLst/>
                  <a:ahLst/>
                  <a:cxnLst/>
                  <a:rect l="l" t="t" r="r" b="b"/>
                  <a:pathLst>
                    <a:path w="1047" h="3474" extrusionOk="0">
                      <a:moveTo>
                        <a:pt x="1041" y="1"/>
                      </a:moveTo>
                      <a:cubicBezTo>
                        <a:pt x="999" y="1351"/>
                        <a:pt x="787" y="2380"/>
                        <a:pt x="539" y="2400"/>
                      </a:cubicBezTo>
                      <a:cubicBezTo>
                        <a:pt x="536" y="2400"/>
                        <a:pt x="534" y="2400"/>
                        <a:pt x="531" y="2400"/>
                      </a:cubicBezTo>
                      <a:cubicBezTo>
                        <a:pt x="284" y="2400"/>
                        <a:pt x="87" y="1379"/>
                        <a:pt x="56" y="56"/>
                      </a:cubicBezTo>
                      <a:lnTo>
                        <a:pt x="1" y="59"/>
                      </a:lnTo>
                      <a:lnTo>
                        <a:pt x="62" y="3474"/>
                      </a:lnTo>
                      <a:lnTo>
                        <a:pt x="1008" y="3474"/>
                      </a:lnTo>
                      <a:lnTo>
                        <a:pt x="1047" y="1"/>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37"/>
                <p:cNvSpPr/>
                <p:nvPr/>
              </p:nvSpPr>
              <p:spPr>
                <a:xfrm>
                  <a:off x="2326375" y="3700350"/>
                  <a:ext cx="21550" cy="44600"/>
                </a:xfrm>
                <a:custGeom>
                  <a:avLst/>
                  <a:gdLst/>
                  <a:ahLst/>
                  <a:cxnLst/>
                  <a:rect l="l" t="t" r="r" b="b"/>
                  <a:pathLst>
                    <a:path w="862" h="1784" extrusionOk="0">
                      <a:moveTo>
                        <a:pt x="565" y="0"/>
                      </a:moveTo>
                      <a:cubicBezTo>
                        <a:pt x="565" y="0"/>
                        <a:pt x="192" y="232"/>
                        <a:pt x="66" y="1055"/>
                      </a:cubicBezTo>
                      <a:cubicBezTo>
                        <a:pt x="1" y="1484"/>
                        <a:pt x="147" y="1784"/>
                        <a:pt x="371" y="1784"/>
                      </a:cubicBezTo>
                      <a:cubicBezTo>
                        <a:pt x="385" y="1784"/>
                        <a:pt x="400" y="1782"/>
                        <a:pt x="415" y="1780"/>
                      </a:cubicBezTo>
                      <a:cubicBezTo>
                        <a:pt x="861" y="1702"/>
                        <a:pt x="649" y="1130"/>
                        <a:pt x="501" y="778"/>
                      </a:cubicBezTo>
                      <a:cubicBezTo>
                        <a:pt x="351" y="416"/>
                        <a:pt x="565" y="0"/>
                        <a:pt x="565" y="0"/>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37"/>
                <p:cNvSpPr/>
                <p:nvPr/>
              </p:nvSpPr>
              <p:spPr>
                <a:xfrm>
                  <a:off x="2322075" y="3753725"/>
                  <a:ext cx="11800" cy="65200"/>
                </a:xfrm>
                <a:custGeom>
                  <a:avLst/>
                  <a:gdLst/>
                  <a:ahLst/>
                  <a:cxnLst/>
                  <a:rect l="l" t="t" r="r" b="b"/>
                  <a:pathLst>
                    <a:path w="472" h="2608" extrusionOk="0">
                      <a:moveTo>
                        <a:pt x="324" y="1"/>
                      </a:moveTo>
                      <a:cubicBezTo>
                        <a:pt x="304" y="1"/>
                        <a:pt x="254" y="394"/>
                        <a:pt x="252" y="750"/>
                      </a:cubicBezTo>
                      <a:cubicBezTo>
                        <a:pt x="255" y="1266"/>
                        <a:pt x="1" y="2535"/>
                        <a:pt x="238" y="2605"/>
                      </a:cubicBezTo>
                      <a:cubicBezTo>
                        <a:pt x="244" y="2606"/>
                        <a:pt x="249" y="2607"/>
                        <a:pt x="254" y="2607"/>
                      </a:cubicBezTo>
                      <a:cubicBezTo>
                        <a:pt x="472" y="2607"/>
                        <a:pt x="284" y="1172"/>
                        <a:pt x="325" y="270"/>
                      </a:cubicBezTo>
                      <a:cubicBezTo>
                        <a:pt x="335" y="78"/>
                        <a:pt x="332" y="1"/>
                        <a:pt x="324"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37"/>
                <p:cNvSpPr/>
                <p:nvPr/>
              </p:nvSpPr>
              <p:spPr>
                <a:xfrm>
                  <a:off x="2557000" y="3741350"/>
                  <a:ext cx="10950" cy="69900"/>
                </a:xfrm>
                <a:custGeom>
                  <a:avLst/>
                  <a:gdLst/>
                  <a:ahLst/>
                  <a:cxnLst/>
                  <a:rect l="l" t="t" r="r" b="b"/>
                  <a:pathLst>
                    <a:path w="438" h="2796" extrusionOk="0">
                      <a:moveTo>
                        <a:pt x="244" y="1"/>
                      </a:moveTo>
                      <a:cubicBezTo>
                        <a:pt x="234" y="1"/>
                        <a:pt x="223" y="5"/>
                        <a:pt x="212" y="14"/>
                      </a:cubicBezTo>
                      <a:cubicBezTo>
                        <a:pt x="70" y="126"/>
                        <a:pt x="145" y="212"/>
                        <a:pt x="195" y="977"/>
                      </a:cubicBezTo>
                      <a:cubicBezTo>
                        <a:pt x="243" y="1750"/>
                        <a:pt x="0" y="2695"/>
                        <a:pt x="357" y="2796"/>
                      </a:cubicBezTo>
                      <a:lnTo>
                        <a:pt x="438" y="617"/>
                      </a:lnTo>
                      <a:cubicBezTo>
                        <a:pt x="438" y="617"/>
                        <a:pt x="369" y="1"/>
                        <a:pt x="244"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37"/>
                <p:cNvSpPr/>
                <p:nvPr/>
              </p:nvSpPr>
              <p:spPr>
                <a:xfrm>
                  <a:off x="2584250" y="3742350"/>
                  <a:ext cx="11825" cy="69475"/>
                </a:xfrm>
                <a:custGeom>
                  <a:avLst/>
                  <a:gdLst/>
                  <a:ahLst/>
                  <a:cxnLst/>
                  <a:rect l="l" t="t" r="r" b="b"/>
                  <a:pathLst>
                    <a:path w="473" h="2779" extrusionOk="0">
                      <a:moveTo>
                        <a:pt x="216" y="1"/>
                      </a:moveTo>
                      <a:cubicBezTo>
                        <a:pt x="73" y="1"/>
                        <a:pt x="1" y="700"/>
                        <a:pt x="1" y="700"/>
                      </a:cubicBezTo>
                      <a:lnTo>
                        <a:pt x="90" y="2778"/>
                      </a:lnTo>
                      <a:cubicBezTo>
                        <a:pt x="472" y="2630"/>
                        <a:pt x="202" y="1732"/>
                        <a:pt x="252" y="951"/>
                      </a:cubicBezTo>
                      <a:cubicBezTo>
                        <a:pt x="299" y="167"/>
                        <a:pt x="383" y="41"/>
                        <a:pt x="227" y="2"/>
                      </a:cubicBezTo>
                      <a:cubicBezTo>
                        <a:pt x="223" y="1"/>
                        <a:pt x="220" y="1"/>
                        <a:pt x="216"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37"/>
                <p:cNvSpPr/>
                <p:nvPr/>
              </p:nvSpPr>
              <p:spPr>
                <a:xfrm>
                  <a:off x="2562625" y="3743925"/>
                  <a:ext cx="26250" cy="86850"/>
                </a:xfrm>
                <a:custGeom>
                  <a:avLst/>
                  <a:gdLst/>
                  <a:ahLst/>
                  <a:cxnLst/>
                  <a:rect l="l" t="t" r="r" b="b"/>
                  <a:pathLst>
                    <a:path w="1050" h="3474" extrusionOk="0">
                      <a:moveTo>
                        <a:pt x="1050" y="1"/>
                      </a:moveTo>
                      <a:lnTo>
                        <a:pt x="1" y="62"/>
                      </a:lnTo>
                      <a:lnTo>
                        <a:pt x="90" y="3474"/>
                      </a:lnTo>
                      <a:lnTo>
                        <a:pt x="952" y="3474"/>
                      </a:lnTo>
                      <a:lnTo>
                        <a:pt x="1050" y="1"/>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37"/>
                <p:cNvSpPr/>
                <p:nvPr/>
              </p:nvSpPr>
              <p:spPr>
                <a:xfrm>
                  <a:off x="2562700" y="3743925"/>
                  <a:ext cx="26175" cy="86850"/>
                </a:xfrm>
                <a:custGeom>
                  <a:avLst/>
                  <a:gdLst/>
                  <a:ahLst/>
                  <a:cxnLst/>
                  <a:rect l="l" t="t" r="r" b="b"/>
                  <a:pathLst>
                    <a:path w="1047" h="3474" extrusionOk="0">
                      <a:moveTo>
                        <a:pt x="1044" y="1"/>
                      </a:moveTo>
                      <a:cubicBezTo>
                        <a:pt x="1002" y="1351"/>
                        <a:pt x="790" y="2380"/>
                        <a:pt x="542" y="2400"/>
                      </a:cubicBezTo>
                      <a:cubicBezTo>
                        <a:pt x="539" y="2400"/>
                        <a:pt x="537" y="2400"/>
                        <a:pt x="534" y="2400"/>
                      </a:cubicBezTo>
                      <a:cubicBezTo>
                        <a:pt x="287" y="2400"/>
                        <a:pt x="87" y="1379"/>
                        <a:pt x="57" y="56"/>
                      </a:cubicBezTo>
                      <a:lnTo>
                        <a:pt x="1" y="59"/>
                      </a:lnTo>
                      <a:lnTo>
                        <a:pt x="65" y="3474"/>
                      </a:lnTo>
                      <a:lnTo>
                        <a:pt x="1008" y="3474"/>
                      </a:lnTo>
                      <a:lnTo>
                        <a:pt x="1047" y="1"/>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37"/>
                <p:cNvSpPr/>
                <p:nvPr/>
              </p:nvSpPr>
              <p:spPr>
                <a:xfrm>
                  <a:off x="2568250" y="3700350"/>
                  <a:ext cx="21550" cy="44600"/>
                </a:xfrm>
                <a:custGeom>
                  <a:avLst/>
                  <a:gdLst/>
                  <a:ahLst/>
                  <a:cxnLst/>
                  <a:rect l="l" t="t" r="r" b="b"/>
                  <a:pathLst>
                    <a:path w="862" h="1784" extrusionOk="0">
                      <a:moveTo>
                        <a:pt x="563" y="0"/>
                      </a:moveTo>
                      <a:cubicBezTo>
                        <a:pt x="563" y="0"/>
                        <a:pt x="192" y="232"/>
                        <a:pt x="66" y="1055"/>
                      </a:cubicBezTo>
                      <a:cubicBezTo>
                        <a:pt x="1" y="1484"/>
                        <a:pt x="147" y="1784"/>
                        <a:pt x="371" y="1784"/>
                      </a:cubicBezTo>
                      <a:cubicBezTo>
                        <a:pt x="385" y="1784"/>
                        <a:pt x="400" y="1782"/>
                        <a:pt x="415" y="1780"/>
                      </a:cubicBezTo>
                      <a:cubicBezTo>
                        <a:pt x="861" y="1702"/>
                        <a:pt x="646" y="1130"/>
                        <a:pt x="501" y="778"/>
                      </a:cubicBezTo>
                      <a:cubicBezTo>
                        <a:pt x="351" y="416"/>
                        <a:pt x="563" y="0"/>
                        <a:pt x="563" y="0"/>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37"/>
                <p:cNvSpPr/>
                <p:nvPr/>
              </p:nvSpPr>
              <p:spPr>
                <a:xfrm>
                  <a:off x="2564025" y="3753725"/>
                  <a:ext cx="11800" cy="65200"/>
                </a:xfrm>
                <a:custGeom>
                  <a:avLst/>
                  <a:gdLst/>
                  <a:ahLst/>
                  <a:cxnLst/>
                  <a:rect l="l" t="t" r="r" b="b"/>
                  <a:pathLst>
                    <a:path w="472" h="2608" extrusionOk="0">
                      <a:moveTo>
                        <a:pt x="320" y="1"/>
                      </a:moveTo>
                      <a:cubicBezTo>
                        <a:pt x="300" y="1"/>
                        <a:pt x="252" y="394"/>
                        <a:pt x="252" y="750"/>
                      </a:cubicBezTo>
                      <a:cubicBezTo>
                        <a:pt x="255" y="1266"/>
                        <a:pt x="1" y="2535"/>
                        <a:pt x="238" y="2605"/>
                      </a:cubicBezTo>
                      <a:cubicBezTo>
                        <a:pt x="243" y="2606"/>
                        <a:pt x="249" y="2607"/>
                        <a:pt x="254" y="2607"/>
                      </a:cubicBezTo>
                      <a:cubicBezTo>
                        <a:pt x="472" y="2607"/>
                        <a:pt x="283" y="1172"/>
                        <a:pt x="324" y="270"/>
                      </a:cubicBezTo>
                      <a:cubicBezTo>
                        <a:pt x="333" y="78"/>
                        <a:pt x="329" y="1"/>
                        <a:pt x="320"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37"/>
                <p:cNvSpPr/>
                <p:nvPr/>
              </p:nvSpPr>
              <p:spPr>
                <a:xfrm>
                  <a:off x="2102800" y="3814925"/>
                  <a:ext cx="618325" cy="41350"/>
                </a:xfrm>
                <a:custGeom>
                  <a:avLst/>
                  <a:gdLst/>
                  <a:ahLst/>
                  <a:cxnLst/>
                  <a:rect l="l" t="t" r="r" b="b"/>
                  <a:pathLst>
                    <a:path w="24733" h="1654" extrusionOk="0">
                      <a:moveTo>
                        <a:pt x="1" y="1"/>
                      </a:moveTo>
                      <a:lnTo>
                        <a:pt x="1" y="1175"/>
                      </a:lnTo>
                      <a:cubicBezTo>
                        <a:pt x="3810" y="1497"/>
                        <a:pt x="7759" y="1653"/>
                        <a:pt x="11840" y="1653"/>
                      </a:cubicBezTo>
                      <a:cubicBezTo>
                        <a:pt x="16002" y="1653"/>
                        <a:pt x="20302" y="1491"/>
                        <a:pt x="24732" y="1175"/>
                      </a:cubicBezTo>
                      <a:lnTo>
                        <a:pt x="24732" y="1"/>
                      </a:lnTo>
                      <a:cubicBezTo>
                        <a:pt x="20552" y="343"/>
                        <a:pt x="16396" y="515"/>
                        <a:pt x="12266" y="515"/>
                      </a:cubicBezTo>
                      <a:cubicBezTo>
                        <a:pt x="8153" y="515"/>
                        <a:pt x="4064" y="344"/>
                        <a:pt x="1" y="1"/>
                      </a:cubicBezTo>
                      <a:close/>
                    </a:path>
                  </a:pathLst>
                </a:custGeom>
                <a:solidFill>
                  <a:srgbClr val="A03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37"/>
                <p:cNvSpPr/>
                <p:nvPr/>
              </p:nvSpPr>
              <p:spPr>
                <a:xfrm>
                  <a:off x="2095200" y="3810175"/>
                  <a:ext cx="635900" cy="20100"/>
                </a:xfrm>
                <a:custGeom>
                  <a:avLst/>
                  <a:gdLst/>
                  <a:ahLst/>
                  <a:cxnLst/>
                  <a:rect l="l" t="t" r="r" b="b"/>
                  <a:pathLst>
                    <a:path w="25436" h="804" extrusionOk="0">
                      <a:moveTo>
                        <a:pt x="1" y="1"/>
                      </a:moveTo>
                      <a:lnTo>
                        <a:pt x="1" y="291"/>
                      </a:lnTo>
                      <a:cubicBezTo>
                        <a:pt x="4181" y="634"/>
                        <a:pt x="8387" y="804"/>
                        <a:pt x="12618" y="804"/>
                      </a:cubicBezTo>
                      <a:cubicBezTo>
                        <a:pt x="16866" y="804"/>
                        <a:pt x="21139" y="632"/>
                        <a:pt x="25435" y="291"/>
                      </a:cubicBezTo>
                      <a:lnTo>
                        <a:pt x="25435" y="1"/>
                      </a:lnTo>
                      <a:cubicBezTo>
                        <a:pt x="21138" y="353"/>
                        <a:pt x="16864" y="530"/>
                        <a:pt x="12617" y="530"/>
                      </a:cubicBezTo>
                      <a:cubicBezTo>
                        <a:pt x="8386" y="530"/>
                        <a:pt x="4180" y="355"/>
                        <a:pt x="1" y="1"/>
                      </a:cubicBez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37"/>
                <p:cNvSpPr/>
                <p:nvPr/>
              </p:nvSpPr>
              <p:spPr>
                <a:xfrm>
                  <a:off x="2251650" y="3821700"/>
                  <a:ext cx="53375" cy="35600"/>
                </a:xfrm>
                <a:custGeom>
                  <a:avLst/>
                  <a:gdLst/>
                  <a:ahLst/>
                  <a:cxnLst/>
                  <a:rect l="l" t="t" r="r" b="b"/>
                  <a:pathLst>
                    <a:path w="2135" h="1424" extrusionOk="0">
                      <a:moveTo>
                        <a:pt x="0" y="0"/>
                      </a:moveTo>
                      <a:lnTo>
                        <a:pt x="0" y="1376"/>
                      </a:lnTo>
                      <a:lnTo>
                        <a:pt x="2134" y="1423"/>
                      </a:lnTo>
                      <a:lnTo>
                        <a:pt x="2134" y="53"/>
                      </a:lnTo>
                      <a:lnTo>
                        <a:pt x="0" y="0"/>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37"/>
                <p:cNvSpPr/>
                <p:nvPr/>
              </p:nvSpPr>
              <p:spPr>
                <a:xfrm>
                  <a:off x="2474825" y="3823025"/>
                  <a:ext cx="53450" cy="35800"/>
                </a:xfrm>
                <a:custGeom>
                  <a:avLst/>
                  <a:gdLst/>
                  <a:ahLst/>
                  <a:cxnLst/>
                  <a:rect l="l" t="t" r="r" b="b"/>
                  <a:pathLst>
                    <a:path w="2138" h="1432" extrusionOk="0">
                      <a:moveTo>
                        <a:pt x="2138" y="0"/>
                      </a:moveTo>
                      <a:lnTo>
                        <a:pt x="1" y="59"/>
                      </a:lnTo>
                      <a:lnTo>
                        <a:pt x="1" y="1431"/>
                      </a:lnTo>
                      <a:lnTo>
                        <a:pt x="2138" y="1370"/>
                      </a:lnTo>
                      <a:lnTo>
                        <a:pt x="2138" y="0"/>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37"/>
                <p:cNvSpPr/>
                <p:nvPr/>
              </p:nvSpPr>
              <p:spPr>
                <a:xfrm>
                  <a:off x="2373975" y="3935575"/>
                  <a:ext cx="55950" cy="34500"/>
                </a:xfrm>
                <a:custGeom>
                  <a:avLst/>
                  <a:gdLst/>
                  <a:ahLst/>
                  <a:cxnLst/>
                  <a:rect l="l" t="t" r="r" b="b"/>
                  <a:pathLst>
                    <a:path w="2238" h="1380" extrusionOk="0">
                      <a:moveTo>
                        <a:pt x="1119" y="1"/>
                      </a:moveTo>
                      <a:cubicBezTo>
                        <a:pt x="503" y="1"/>
                        <a:pt x="1" y="207"/>
                        <a:pt x="1" y="461"/>
                      </a:cubicBezTo>
                      <a:cubicBezTo>
                        <a:pt x="1" y="715"/>
                        <a:pt x="907" y="1379"/>
                        <a:pt x="1119" y="1379"/>
                      </a:cubicBezTo>
                      <a:cubicBezTo>
                        <a:pt x="1331" y="1379"/>
                        <a:pt x="2238" y="715"/>
                        <a:pt x="2238" y="461"/>
                      </a:cubicBezTo>
                      <a:cubicBezTo>
                        <a:pt x="2238" y="207"/>
                        <a:pt x="1736" y="1"/>
                        <a:pt x="1119" y="1"/>
                      </a:cubicBez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37"/>
                <p:cNvSpPr/>
                <p:nvPr/>
              </p:nvSpPr>
              <p:spPr>
                <a:xfrm>
                  <a:off x="2282200" y="3924350"/>
                  <a:ext cx="238050" cy="25700"/>
                </a:xfrm>
                <a:custGeom>
                  <a:avLst/>
                  <a:gdLst/>
                  <a:ahLst/>
                  <a:cxnLst/>
                  <a:rect l="l" t="t" r="r" b="b"/>
                  <a:pathLst>
                    <a:path w="9522" h="1028" extrusionOk="0">
                      <a:moveTo>
                        <a:pt x="0" y="1"/>
                      </a:moveTo>
                      <a:cubicBezTo>
                        <a:pt x="388" y="358"/>
                        <a:pt x="2408" y="1027"/>
                        <a:pt x="4801" y="1027"/>
                      </a:cubicBezTo>
                      <a:cubicBezTo>
                        <a:pt x="7192" y="1027"/>
                        <a:pt x="9145" y="358"/>
                        <a:pt x="9522" y="1"/>
                      </a:cubicBezTo>
                      <a:close/>
                    </a:path>
                  </a:pathLst>
                </a:custGeom>
                <a:solidFill>
                  <a:srgbClr val="A03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37"/>
                <p:cNvSpPr/>
                <p:nvPr/>
              </p:nvSpPr>
              <p:spPr>
                <a:xfrm>
                  <a:off x="2430600" y="3924350"/>
                  <a:ext cx="89650" cy="24525"/>
                </a:xfrm>
                <a:custGeom>
                  <a:avLst/>
                  <a:gdLst/>
                  <a:ahLst/>
                  <a:cxnLst/>
                  <a:rect l="l" t="t" r="r" b="b"/>
                  <a:pathLst>
                    <a:path w="3586" h="981" extrusionOk="0">
                      <a:moveTo>
                        <a:pt x="124" y="1"/>
                      </a:moveTo>
                      <a:cubicBezTo>
                        <a:pt x="149" y="104"/>
                        <a:pt x="157" y="213"/>
                        <a:pt x="157" y="324"/>
                      </a:cubicBezTo>
                      <a:cubicBezTo>
                        <a:pt x="157" y="559"/>
                        <a:pt x="99" y="782"/>
                        <a:pt x="1" y="980"/>
                      </a:cubicBezTo>
                      <a:cubicBezTo>
                        <a:pt x="1856" y="815"/>
                        <a:pt x="3271" y="299"/>
                        <a:pt x="3586" y="1"/>
                      </a:cubicBezTo>
                      <a:close/>
                    </a:path>
                  </a:pathLst>
                </a:custGeom>
                <a:solidFill>
                  <a:srgbClr val="87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37"/>
                <p:cNvSpPr/>
                <p:nvPr/>
              </p:nvSpPr>
              <p:spPr>
                <a:xfrm>
                  <a:off x="2282200" y="3924350"/>
                  <a:ext cx="73400" cy="22425"/>
                </a:xfrm>
                <a:custGeom>
                  <a:avLst/>
                  <a:gdLst/>
                  <a:ahLst/>
                  <a:cxnLst/>
                  <a:rect l="l" t="t" r="r" b="b"/>
                  <a:pathLst>
                    <a:path w="2936" h="897" extrusionOk="0">
                      <a:moveTo>
                        <a:pt x="0" y="1"/>
                      </a:moveTo>
                      <a:cubicBezTo>
                        <a:pt x="285" y="257"/>
                        <a:pt x="1423" y="684"/>
                        <a:pt x="2935" y="896"/>
                      </a:cubicBezTo>
                      <a:cubicBezTo>
                        <a:pt x="2860" y="718"/>
                        <a:pt x="2818" y="525"/>
                        <a:pt x="2818" y="324"/>
                      </a:cubicBezTo>
                      <a:cubicBezTo>
                        <a:pt x="2818" y="213"/>
                        <a:pt x="2832" y="104"/>
                        <a:pt x="2851" y="1"/>
                      </a:cubicBezTo>
                      <a:close/>
                    </a:path>
                  </a:pathLst>
                </a:custGeom>
                <a:solidFill>
                  <a:srgbClr val="87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37"/>
                <p:cNvSpPr/>
                <p:nvPr/>
              </p:nvSpPr>
              <p:spPr>
                <a:xfrm>
                  <a:off x="2313100" y="3865900"/>
                  <a:ext cx="13125" cy="44250"/>
                </a:xfrm>
                <a:custGeom>
                  <a:avLst/>
                  <a:gdLst/>
                  <a:ahLst/>
                  <a:cxnLst/>
                  <a:rect l="l" t="t" r="r" b="b"/>
                  <a:pathLst>
                    <a:path w="525" h="1770" extrusionOk="0">
                      <a:moveTo>
                        <a:pt x="243" y="0"/>
                      </a:moveTo>
                      <a:cubicBezTo>
                        <a:pt x="83" y="0"/>
                        <a:pt x="0" y="422"/>
                        <a:pt x="0" y="422"/>
                      </a:cubicBezTo>
                      <a:lnTo>
                        <a:pt x="92" y="1770"/>
                      </a:lnTo>
                      <a:cubicBezTo>
                        <a:pt x="525" y="1692"/>
                        <a:pt x="229" y="1111"/>
                        <a:pt x="290" y="615"/>
                      </a:cubicBezTo>
                      <a:cubicBezTo>
                        <a:pt x="352" y="121"/>
                        <a:pt x="444" y="51"/>
                        <a:pt x="268" y="4"/>
                      </a:cubicBezTo>
                      <a:cubicBezTo>
                        <a:pt x="259" y="1"/>
                        <a:pt x="251" y="0"/>
                        <a:pt x="243" y="0"/>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37"/>
                <p:cNvSpPr/>
                <p:nvPr/>
              </p:nvSpPr>
              <p:spPr>
                <a:xfrm>
                  <a:off x="2283025" y="3870775"/>
                  <a:ext cx="11825" cy="40425"/>
                </a:xfrm>
                <a:custGeom>
                  <a:avLst/>
                  <a:gdLst/>
                  <a:ahLst/>
                  <a:cxnLst/>
                  <a:rect l="l" t="t" r="r" b="b"/>
                  <a:pathLst>
                    <a:path w="473" h="1617" extrusionOk="0">
                      <a:moveTo>
                        <a:pt x="253" y="1"/>
                      </a:moveTo>
                      <a:cubicBezTo>
                        <a:pt x="245" y="1"/>
                        <a:pt x="237" y="2"/>
                        <a:pt x="229" y="4"/>
                      </a:cubicBezTo>
                      <a:cubicBezTo>
                        <a:pt x="73" y="51"/>
                        <a:pt x="154" y="110"/>
                        <a:pt x="210" y="562"/>
                      </a:cubicBezTo>
                      <a:cubicBezTo>
                        <a:pt x="263" y="1017"/>
                        <a:pt x="1" y="1547"/>
                        <a:pt x="386" y="1617"/>
                      </a:cubicBezTo>
                      <a:lnTo>
                        <a:pt x="472" y="386"/>
                      </a:lnTo>
                      <a:cubicBezTo>
                        <a:pt x="472" y="386"/>
                        <a:pt x="397" y="1"/>
                        <a:pt x="253"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37"/>
                <p:cNvSpPr/>
                <p:nvPr/>
              </p:nvSpPr>
              <p:spPr>
                <a:xfrm>
                  <a:off x="2289875" y="3868425"/>
                  <a:ext cx="29450" cy="53875"/>
                </a:xfrm>
                <a:custGeom>
                  <a:avLst/>
                  <a:gdLst/>
                  <a:ahLst/>
                  <a:cxnLst/>
                  <a:rect l="l" t="t" r="r" b="b"/>
                  <a:pathLst>
                    <a:path w="1178" h="2155" extrusionOk="0">
                      <a:moveTo>
                        <a:pt x="1177" y="0"/>
                      </a:moveTo>
                      <a:lnTo>
                        <a:pt x="0" y="132"/>
                      </a:lnTo>
                      <a:lnTo>
                        <a:pt x="117" y="2154"/>
                      </a:lnTo>
                      <a:lnTo>
                        <a:pt x="1069" y="2154"/>
                      </a:lnTo>
                      <a:lnTo>
                        <a:pt x="1177" y="0"/>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37"/>
                <p:cNvSpPr/>
                <p:nvPr/>
              </p:nvSpPr>
              <p:spPr>
                <a:xfrm>
                  <a:off x="2289925" y="3868425"/>
                  <a:ext cx="29400" cy="53875"/>
                </a:xfrm>
                <a:custGeom>
                  <a:avLst/>
                  <a:gdLst/>
                  <a:ahLst/>
                  <a:cxnLst/>
                  <a:rect l="l" t="t" r="r" b="b"/>
                  <a:pathLst>
                    <a:path w="1176" h="2155" extrusionOk="0">
                      <a:moveTo>
                        <a:pt x="1175" y="0"/>
                      </a:moveTo>
                      <a:lnTo>
                        <a:pt x="1106" y="9"/>
                      </a:lnTo>
                      <a:cubicBezTo>
                        <a:pt x="1069" y="857"/>
                        <a:pt x="838" y="1507"/>
                        <a:pt x="550" y="1507"/>
                      </a:cubicBezTo>
                      <a:cubicBezTo>
                        <a:pt x="283" y="1507"/>
                        <a:pt x="57" y="915"/>
                        <a:pt x="4" y="132"/>
                      </a:cubicBezTo>
                      <a:lnTo>
                        <a:pt x="1" y="132"/>
                      </a:lnTo>
                      <a:lnTo>
                        <a:pt x="57" y="2154"/>
                      </a:lnTo>
                      <a:lnTo>
                        <a:pt x="1103" y="2154"/>
                      </a:lnTo>
                      <a:lnTo>
                        <a:pt x="1175" y="0"/>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37"/>
                <p:cNvSpPr/>
                <p:nvPr/>
              </p:nvSpPr>
              <p:spPr>
                <a:xfrm>
                  <a:off x="2289575" y="3818425"/>
                  <a:ext cx="23775" cy="49000"/>
                </a:xfrm>
                <a:custGeom>
                  <a:avLst/>
                  <a:gdLst/>
                  <a:ahLst/>
                  <a:cxnLst/>
                  <a:rect l="l" t="t" r="r" b="b"/>
                  <a:pathLst>
                    <a:path w="951" h="1960" extrusionOk="0">
                      <a:moveTo>
                        <a:pt x="327" y="0"/>
                      </a:moveTo>
                      <a:cubicBezTo>
                        <a:pt x="327" y="0"/>
                        <a:pt x="562" y="452"/>
                        <a:pt x="397" y="854"/>
                      </a:cubicBezTo>
                      <a:cubicBezTo>
                        <a:pt x="238" y="1242"/>
                        <a:pt x="1" y="1872"/>
                        <a:pt x="495" y="1956"/>
                      </a:cubicBezTo>
                      <a:cubicBezTo>
                        <a:pt x="511" y="1958"/>
                        <a:pt x="527" y="1960"/>
                        <a:pt x="542" y="1960"/>
                      </a:cubicBezTo>
                      <a:cubicBezTo>
                        <a:pt x="789" y="1960"/>
                        <a:pt x="951" y="1630"/>
                        <a:pt x="880" y="1158"/>
                      </a:cubicBezTo>
                      <a:cubicBezTo>
                        <a:pt x="743" y="254"/>
                        <a:pt x="327" y="0"/>
                        <a:pt x="327" y="0"/>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37"/>
                <p:cNvSpPr/>
                <p:nvPr/>
              </p:nvSpPr>
              <p:spPr>
                <a:xfrm>
                  <a:off x="2304100" y="3875100"/>
                  <a:ext cx="13475" cy="39900"/>
                </a:xfrm>
                <a:custGeom>
                  <a:avLst/>
                  <a:gdLst/>
                  <a:ahLst/>
                  <a:cxnLst/>
                  <a:rect l="l" t="t" r="r" b="b"/>
                  <a:pathLst>
                    <a:path w="539" h="1596" extrusionOk="0">
                      <a:moveTo>
                        <a:pt x="167" y="1"/>
                      </a:moveTo>
                      <a:cubicBezTo>
                        <a:pt x="157" y="1"/>
                        <a:pt x="153" y="48"/>
                        <a:pt x="162" y="166"/>
                      </a:cubicBezTo>
                      <a:cubicBezTo>
                        <a:pt x="211" y="718"/>
                        <a:pt x="0" y="1596"/>
                        <a:pt x="243" y="1596"/>
                      </a:cubicBezTo>
                      <a:cubicBezTo>
                        <a:pt x="249" y="1596"/>
                        <a:pt x="256" y="1595"/>
                        <a:pt x="262" y="1594"/>
                      </a:cubicBezTo>
                      <a:cubicBezTo>
                        <a:pt x="539" y="1544"/>
                        <a:pt x="243" y="774"/>
                        <a:pt x="243" y="456"/>
                      </a:cubicBezTo>
                      <a:cubicBezTo>
                        <a:pt x="245" y="236"/>
                        <a:pt x="191" y="1"/>
                        <a:pt x="167"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37"/>
                <p:cNvSpPr/>
                <p:nvPr/>
              </p:nvSpPr>
              <p:spPr>
                <a:xfrm>
                  <a:off x="2472375" y="3865900"/>
                  <a:ext cx="11975" cy="44250"/>
                </a:xfrm>
                <a:custGeom>
                  <a:avLst/>
                  <a:gdLst/>
                  <a:ahLst/>
                  <a:cxnLst/>
                  <a:rect l="l" t="t" r="r" b="b"/>
                  <a:pathLst>
                    <a:path w="479" h="1770" extrusionOk="0">
                      <a:moveTo>
                        <a:pt x="258" y="0"/>
                      </a:moveTo>
                      <a:cubicBezTo>
                        <a:pt x="251" y="0"/>
                        <a:pt x="243" y="1"/>
                        <a:pt x="235" y="4"/>
                      </a:cubicBezTo>
                      <a:cubicBezTo>
                        <a:pt x="74" y="51"/>
                        <a:pt x="157" y="121"/>
                        <a:pt x="213" y="615"/>
                      </a:cubicBezTo>
                      <a:cubicBezTo>
                        <a:pt x="269" y="1111"/>
                        <a:pt x="1" y="1692"/>
                        <a:pt x="392" y="1770"/>
                      </a:cubicBezTo>
                      <a:lnTo>
                        <a:pt x="478" y="422"/>
                      </a:lnTo>
                      <a:cubicBezTo>
                        <a:pt x="478" y="422"/>
                        <a:pt x="402" y="0"/>
                        <a:pt x="258" y="0"/>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37"/>
                <p:cNvSpPr/>
                <p:nvPr/>
              </p:nvSpPr>
              <p:spPr>
                <a:xfrm>
                  <a:off x="2500850" y="3870775"/>
                  <a:ext cx="10625" cy="40425"/>
                </a:xfrm>
                <a:custGeom>
                  <a:avLst/>
                  <a:gdLst/>
                  <a:ahLst/>
                  <a:cxnLst/>
                  <a:rect l="l" t="t" r="r" b="b"/>
                  <a:pathLst>
                    <a:path w="425" h="1617" extrusionOk="0">
                      <a:moveTo>
                        <a:pt x="194" y="1"/>
                      </a:moveTo>
                      <a:cubicBezTo>
                        <a:pt x="66" y="1"/>
                        <a:pt x="0" y="386"/>
                        <a:pt x="0" y="386"/>
                      </a:cubicBezTo>
                      <a:lnTo>
                        <a:pt x="76" y="1617"/>
                      </a:lnTo>
                      <a:cubicBezTo>
                        <a:pt x="424" y="1547"/>
                        <a:pt x="184" y="1017"/>
                        <a:pt x="232" y="562"/>
                      </a:cubicBezTo>
                      <a:cubicBezTo>
                        <a:pt x="282" y="110"/>
                        <a:pt x="357" y="51"/>
                        <a:pt x="215" y="4"/>
                      </a:cubicBezTo>
                      <a:cubicBezTo>
                        <a:pt x="208" y="2"/>
                        <a:pt x="201" y="1"/>
                        <a:pt x="194"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37"/>
                <p:cNvSpPr/>
                <p:nvPr/>
              </p:nvSpPr>
              <p:spPr>
                <a:xfrm>
                  <a:off x="2478600" y="3868425"/>
                  <a:ext cx="26650" cy="53875"/>
                </a:xfrm>
                <a:custGeom>
                  <a:avLst/>
                  <a:gdLst/>
                  <a:ahLst/>
                  <a:cxnLst/>
                  <a:rect l="l" t="t" r="r" b="b"/>
                  <a:pathLst>
                    <a:path w="1066" h="2155" extrusionOk="0">
                      <a:moveTo>
                        <a:pt x="0" y="0"/>
                      </a:moveTo>
                      <a:lnTo>
                        <a:pt x="101" y="2154"/>
                      </a:lnTo>
                      <a:lnTo>
                        <a:pt x="960" y="2154"/>
                      </a:lnTo>
                      <a:lnTo>
                        <a:pt x="1066" y="132"/>
                      </a:lnTo>
                      <a:lnTo>
                        <a:pt x="0" y="0"/>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37"/>
                <p:cNvSpPr/>
                <p:nvPr/>
              </p:nvSpPr>
              <p:spPr>
                <a:xfrm>
                  <a:off x="2478600" y="3868425"/>
                  <a:ext cx="26600" cy="53875"/>
                </a:xfrm>
                <a:custGeom>
                  <a:avLst/>
                  <a:gdLst/>
                  <a:ahLst/>
                  <a:cxnLst/>
                  <a:rect l="l" t="t" r="r" b="b"/>
                  <a:pathLst>
                    <a:path w="1064" h="2155" extrusionOk="0">
                      <a:moveTo>
                        <a:pt x="0" y="0"/>
                      </a:moveTo>
                      <a:lnTo>
                        <a:pt x="64" y="2154"/>
                      </a:lnTo>
                      <a:lnTo>
                        <a:pt x="1013" y="2154"/>
                      </a:lnTo>
                      <a:lnTo>
                        <a:pt x="1063" y="132"/>
                      </a:lnTo>
                      <a:lnTo>
                        <a:pt x="1060" y="132"/>
                      </a:lnTo>
                      <a:cubicBezTo>
                        <a:pt x="1016" y="915"/>
                        <a:pt x="809" y="1507"/>
                        <a:pt x="564" y="1507"/>
                      </a:cubicBezTo>
                      <a:cubicBezTo>
                        <a:pt x="307" y="1507"/>
                        <a:pt x="95" y="857"/>
                        <a:pt x="62" y="9"/>
                      </a:cubicBezTo>
                      <a:lnTo>
                        <a:pt x="0" y="0"/>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37"/>
                <p:cNvSpPr/>
                <p:nvPr/>
              </p:nvSpPr>
              <p:spPr>
                <a:xfrm>
                  <a:off x="2483925" y="3818425"/>
                  <a:ext cx="21550" cy="49000"/>
                </a:xfrm>
                <a:custGeom>
                  <a:avLst/>
                  <a:gdLst/>
                  <a:ahLst/>
                  <a:cxnLst/>
                  <a:rect l="l" t="t" r="r" b="b"/>
                  <a:pathLst>
                    <a:path w="862" h="1960" extrusionOk="0">
                      <a:moveTo>
                        <a:pt x="566" y="0"/>
                      </a:moveTo>
                      <a:cubicBezTo>
                        <a:pt x="566" y="0"/>
                        <a:pt x="192" y="254"/>
                        <a:pt x="66" y="1158"/>
                      </a:cubicBezTo>
                      <a:cubicBezTo>
                        <a:pt x="1" y="1630"/>
                        <a:pt x="150" y="1960"/>
                        <a:pt x="372" y="1960"/>
                      </a:cubicBezTo>
                      <a:cubicBezTo>
                        <a:pt x="386" y="1960"/>
                        <a:pt x="400" y="1958"/>
                        <a:pt x="415" y="1956"/>
                      </a:cubicBezTo>
                      <a:cubicBezTo>
                        <a:pt x="861" y="1872"/>
                        <a:pt x="649" y="1242"/>
                        <a:pt x="501" y="854"/>
                      </a:cubicBezTo>
                      <a:cubicBezTo>
                        <a:pt x="351" y="452"/>
                        <a:pt x="566" y="0"/>
                        <a:pt x="566" y="0"/>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37"/>
                <p:cNvSpPr/>
                <p:nvPr/>
              </p:nvSpPr>
              <p:spPr>
                <a:xfrm>
                  <a:off x="2480000" y="3875100"/>
                  <a:ext cx="12325" cy="39900"/>
                </a:xfrm>
                <a:custGeom>
                  <a:avLst/>
                  <a:gdLst/>
                  <a:ahLst/>
                  <a:cxnLst/>
                  <a:rect l="l" t="t" r="r" b="b"/>
                  <a:pathLst>
                    <a:path w="493" h="1596" extrusionOk="0">
                      <a:moveTo>
                        <a:pt x="342" y="1"/>
                      </a:moveTo>
                      <a:cubicBezTo>
                        <a:pt x="321" y="1"/>
                        <a:pt x="270" y="236"/>
                        <a:pt x="268" y="456"/>
                      </a:cubicBezTo>
                      <a:cubicBezTo>
                        <a:pt x="268" y="774"/>
                        <a:pt x="0" y="1544"/>
                        <a:pt x="251" y="1594"/>
                      </a:cubicBezTo>
                      <a:cubicBezTo>
                        <a:pt x="257" y="1595"/>
                        <a:pt x="264" y="1596"/>
                        <a:pt x="269" y="1596"/>
                      </a:cubicBezTo>
                      <a:cubicBezTo>
                        <a:pt x="492" y="1596"/>
                        <a:pt x="300" y="718"/>
                        <a:pt x="346" y="166"/>
                      </a:cubicBezTo>
                      <a:cubicBezTo>
                        <a:pt x="356" y="48"/>
                        <a:pt x="352" y="1"/>
                        <a:pt x="342"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37"/>
                <p:cNvSpPr/>
                <p:nvPr/>
              </p:nvSpPr>
              <p:spPr>
                <a:xfrm>
                  <a:off x="2370275" y="3832800"/>
                  <a:ext cx="11050" cy="69950"/>
                </a:xfrm>
                <a:custGeom>
                  <a:avLst/>
                  <a:gdLst/>
                  <a:ahLst/>
                  <a:cxnLst/>
                  <a:rect l="l" t="t" r="r" b="b"/>
                  <a:pathLst>
                    <a:path w="442" h="2798" extrusionOk="0">
                      <a:moveTo>
                        <a:pt x="247" y="1"/>
                      </a:moveTo>
                      <a:cubicBezTo>
                        <a:pt x="237" y="1"/>
                        <a:pt x="226" y="5"/>
                        <a:pt x="216" y="14"/>
                      </a:cubicBezTo>
                      <a:cubicBezTo>
                        <a:pt x="70" y="125"/>
                        <a:pt x="149" y="212"/>
                        <a:pt x="196" y="976"/>
                      </a:cubicBezTo>
                      <a:cubicBezTo>
                        <a:pt x="246" y="1752"/>
                        <a:pt x="1" y="2695"/>
                        <a:pt x="361" y="2798"/>
                      </a:cubicBezTo>
                      <a:lnTo>
                        <a:pt x="442" y="616"/>
                      </a:lnTo>
                      <a:cubicBezTo>
                        <a:pt x="442" y="616"/>
                        <a:pt x="372" y="1"/>
                        <a:pt x="247"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37"/>
                <p:cNvSpPr/>
                <p:nvPr/>
              </p:nvSpPr>
              <p:spPr>
                <a:xfrm>
                  <a:off x="2397475" y="3833800"/>
                  <a:ext cx="11825" cy="69450"/>
                </a:xfrm>
                <a:custGeom>
                  <a:avLst/>
                  <a:gdLst/>
                  <a:ahLst/>
                  <a:cxnLst/>
                  <a:rect l="l" t="t" r="r" b="b"/>
                  <a:pathLst>
                    <a:path w="473" h="2778" extrusionOk="0">
                      <a:moveTo>
                        <a:pt x="220" y="1"/>
                      </a:moveTo>
                      <a:cubicBezTo>
                        <a:pt x="75" y="1"/>
                        <a:pt x="1" y="699"/>
                        <a:pt x="1" y="699"/>
                      </a:cubicBezTo>
                      <a:lnTo>
                        <a:pt x="93" y="2778"/>
                      </a:lnTo>
                      <a:cubicBezTo>
                        <a:pt x="472" y="2632"/>
                        <a:pt x="204" y="1731"/>
                        <a:pt x="252" y="950"/>
                      </a:cubicBezTo>
                      <a:cubicBezTo>
                        <a:pt x="302" y="166"/>
                        <a:pt x="386" y="41"/>
                        <a:pt x="230" y="2"/>
                      </a:cubicBezTo>
                      <a:cubicBezTo>
                        <a:pt x="226" y="1"/>
                        <a:pt x="223" y="1"/>
                        <a:pt x="220" y="1"/>
                      </a:cubicBez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37"/>
                <p:cNvSpPr/>
                <p:nvPr/>
              </p:nvSpPr>
              <p:spPr>
                <a:xfrm>
                  <a:off x="2375925" y="3835425"/>
                  <a:ext cx="26175" cy="86875"/>
                </a:xfrm>
                <a:custGeom>
                  <a:avLst/>
                  <a:gdLst/>
                  <a:ahLst/>
                  <a:cxnLst/>
                  <a:rect l="l" t="t" r="r" b="b"/>
                  <a:pathLst>
                    <a:path w="1047" h="3475" extrusionOk="0">
                      <a:moveTo>
                        <a:pt x="1047" y="1"/>
                      </a:moveTo>
                      <a:lnTo>
                        <a:pt x="1" y="57"/>
                      </a:lnTo>
                      <a:lnTo>
                        <a:pt x="93" y="3474"/>
                      </a:lnTo>
                      <a:lnTo>
                        <a:pt x="952" y="3474"/>
                      </a:lnTo>
                      <a:lnTo>
                        <a:pt x="1047" y="1"/>
                      </a:ln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37"/>
                <p:cNvSpPr/>
                <p:nvPr/>
              </p:nvSpPr>
              <p:spPr>
                <a:xfrm>
                  <a:off x="2376000" y="3835375"/>
                  <a:ext cx="26175" cy="86850"/>
                </a:xfrm>
                <a:custGeom>
                  <a:avLst/>
                  <a:gdLst/>
                  <a:ahLst/>
                  <a:cxnLst/>
                  <a:rect l="l" t="t" r="r" b="b"/>
                  <a:pathLst>
                    <a:path w="1047" h="3474" extrusionOk="0">
                      <a:moveTo>
                        <a:pt x="1041" y="0"/>
                      </a:moveTo>
                      <a:cubicBezTo>
                        <a:pt x="999" y="1350"/>
                        <a:pt x="787" y="2380"/>
                        <a:pt x="539" y="2402"/>
                      </a:cubicBezTo>
                      <a:cubicBezTo>
                        <a:pt x="537" y="2402"/>
                        <a:pt x="534" y="2402"/>
                        <a:pt x="532" y="2402"/>
                      </a:cubicBezTo>
                      <a:cubicBezTo>
                        <a:pt x="284" y="2402"/>
                        <a:pt x="87" y="1380"/>
                        <a:pt x="56" y="59"/>
                      </a:cubicBezTo>
                      <a:lnTo>
                        <a:pt x="0" y="61"/>
                      </a:lnTo>
                      <a:lnTo>
                        <a:pt x="62" y="3473"/>
                      </a:lnTo>
                      <a:lnTo>
                        <a:pt x="1008" y="3473"/>
                      </a:lnTo>
                      <a:lnTo>
                        <a:pt x="1047" y="0"/>
                      </a:lnTo>
                      <a:close/>
                    </a:path>
                  </a:pathLst>
                </a:custGeom>
                <a:solidFill>
                  <a:srgbClr val="E0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37"/>
                <p:cNvSpPr/>
                <p:nvPr/>
              </p:nvSpPr>
              <p:spPr>
                <a:xfrm>
                  <a:off x="2381475" y="3791700"/>
                  <a:ext cx="21550" cy="44625"/>
                </a:xfrm>
                <a:custGeom>
                  <a:avLst/>
                  <a:gdLst/>
                  <a:ahLst/>
                  <a:cxnLst/>
                  <a:rect l="l" t="t" r="r" b="b"/>
                  <a:pathLst>
                    <a:path w="862" h="1785" extrusionOk="0">
                      <a:moveTo>
                        <a:pt x="565" y="1"/>
                      </a:moveTo>
                      <a:lnTo>
                        <a:pt x="565" y="1"/>
                      </a:lnTo>
                      <a:cubicBezTo>
                        <a:pt x="565" y="1"/>
                        <a:pt x="192" y="232"/>
                        <a:pt x="66" y="1055"/>
                      </a:cubicBezTo>
                      <a:cubicBezTo>
                        <a:pt x="1" y="1485"/>
                        <a:pt x="152" y="1784"/>
                        <a:pt x="371" y="1784"/>
                      </a:cubicBezTo>
                      <a:cubicBezTo>
                        <a:pt x="386" y="1784"/>
                        <a:pt x="400" y="1783"/>
                        <a:pt x="415" y="1781"/>
                      </a:cubicBezTo>
                      <a:cubicBezTo>
                        <a:pt x="861" y="1702"/>
                        <a:pt x="649" y="1131"/>
                        <a:pt x="501" y="779"/>
                      </a:cubicBezTo>
                      <a:cubicBezTo>
                        <a:pt x="353" y="416"/>
                        <a:pt x="565" y="1"/>
                        <a:pt x="565"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37"/>
                <p:cNvSpPr/>
                <p:nvPr/>
              </p:nvSpPr>
              <p:spPr>
                <a:xfrm>
                  <a:off x="2377175" y="3845150"/>
                  <a:ext cx="11875" cy="65125"/>
                </a:xfrm>
                <a:custGeom>
                  <a:avLst/>
                  <a:gdLst/>
                  <a:ahLst/>
                  <a:cxnLst/>
                  <a:rect l="l" t="t" r="r" b="b"/>
                  <a:pathLst>
                    <a:path w="475" h="2605" extrusionOk="0">
                      <a:moveTo>
                        <a:pt x="324" y="1"/>
                      </a:moveTo>
                      <a:cubicBezTo>
                        <a:pt x="304" y="1"/>
                        <a:pt x="254" y="395"/>
                        <a:pt x="252" y="747"/>
                      </a:cubicBezTo>
                      <a:cubicBezTo>
                        <a:pt x="255" y="1263"/>
                        <a:pt x="1" y="2533"/>
                        <a:pt x="238" y="2602"/>
                      </a:cubicBezTo>
                      <a:cubicBezTo>
                        <a:pt x="244" y="2604"/>
                        <a:pt x="249" y="2605"/>
                        <a:pt x="254" y="2605"/>
                      </a:cubicBezTo>
                      <a:cubicBezTo>
                        <a:pt x="475" y="2605"/>
                        <a:pt x="284" y="1170"/>
                        <a:pt x="325" y="267"/>
                      </a:cubicBezTo>
                      <a:cubicBezTo>
                        <a:pt x="335" y="77"/>
                        <a:pt x="332" y="1"/>
                        <a:pt x="324" y="1"/>
                      </a:cubicBezTo>
                      <a:close/>
                    </a:path>
                  </a:pathLst>
                </a:custGeom>
                <a:solidFill>
                  <a:srgbClr val="E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37"/>
                <p:cNvSpPr/>
                <p:nvPr/>
              </p:nvSpPr>
              <p:spPr>
                <a:xfrm>
                  <a:off x="2273900" y="3920525"/>
                  <a:ext cx="252575" cy="8175"/>
                </a:xfrm>
                <a:custGeom>
                  <a:avLst/>
                  <a:gdLst/>
                  <a:ahLst/>
                  <a:cxnLst/>
                  <a:rect l="l" t="t" r="r" b="b"/>
                  <a:pathLst>
                    <a:path w="10103" h="327" extrusionOk="0">
                      <a:moveTo>
                        <a:pt x="162" y="0"/>
                      </a:moveTo>
                      <a:cubicBezTo>
                        <a:pt x="73" y="0"/>
                        <a:pt x="0" y="73"/>
                        <a:pt x="0" y="162"/>
                      </a:cubicBezTo>
                      <a:cubicBezTo>
                        <a:pt x="0" y="254"/>
                        <a:pt x="73" y="327"/>
                        <a:pt x="162" y="327"/>
                      </a:cubicBezTo>
                      <a:lnTo>
                        <a:pt x="9937" y="327"/>
                      </a:lnTo>
                      <a:cubicBezTo>
                        <a:pt x="10030" y="327"/>
                        <a:pt x="10102" y="254"/>
                        <a:pt x="10102" y="162"/>
                      </a:cubicBezTo>
                      <a:cubicBezTo>
                        <a:pt x="10102" y="73"/>
                        <a:pt x="10030" y="0"/>
                        <a:pt x="9937" y="0"/>
                      </a:cubicBez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37"/>
                <p:cNvSpPr/>
                <p:nvPr/>
              </p:nvSpPr>
              <p:spPr>
                <a:xfrm>
                  <a:off x="2098975" y="3811850"/>
                  <a:ext cx="26325" cy="39650"/>
                </a:xfrm>
                <a:custGeom>
                  <a:avLst/>
                  <a:gdLst/>
                  <a:ahLst/>
                  <a:cxnLst/>
                  <a:rect l="l" t="t" r="r" b="b"/>
                  <a:pathLst>
                    <a:path w="1053" h="1586" extrusionOk="0">
                      <a:moveTo>
                        <a:pt x="0" y="1"/>
                      </a:moveTo>
                      <a:lnTo>
                        <a:pt x="0" y="1516"/>
                      </a:lnTo>
                      <a:lnTo>
                        <a:pt x="1052" y="1585"/>
                      </a:lnTo>
                      <a:lnTo>
                        <a:pt x="1052" y="68"/>
                      </a:lnTo>
                      <a:lnTo>
                        <a:pt x="0" y="1"/>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37"/>
                <p:cNvSpPr/>
                <p:nvPr/>
              </p:nvSpPr>
              <p:spPr>
                <a:xfrm>
                  <a:off x="2698300" y="3811850"/>
                  <a:ext cx="26175" cy="39650"/>
                </a:xfrm>
                <a:custGeom>
                  <a:avLst/>
                  <a:gdLst/>
                  <a:ahLst/>
                  <a:cxnLst/>
                  <a:rect l="l" t="t" r="r" b="b"/>
                  <a:pathLst>
                    <a:path w="1047" h="1586" extrusionOk="0">
                      <a:moveTo>
                        <a:pt x="1046" y="1"/>
                      </a:moveTo>
                      <a:lnTo>
                        <a:pt x="0" y="68"/>
                      </a:lnTo>
                      <a:lnTo>
                        <a:pt x="0" y="1585"/>
                      </a:lnTo>
                      <a:lnTo>
                        <a:pt x="1046" y="1516"/>
                      </a:lnTo>
                      <a:lnTo>
                        <a:pt x="1046" y="1"/>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37"/>
                <p:cNvSpPr/>
                <p:nvPr/>
              </p:nvSpPr>
              <p:spPr>
                <a:xfrm flipH="1">
                  <a:off x="2403334" y="3572700"/>
                  <a:ext cx="296175" cy="248875"/>
                </a:xfrm>
                <a:custGeom>
                  <a:avLst/>
                  <a:gdLst/>
                  <a:ahLst/>
                  <a:cxnLst/>
                  <a:rect l="l" t="t" r="r" b="b"/>
                  <a:pathLst>
                    <a:path w="11847" h="9955" extrusionOk="0">
                      <a:moveTo>
                        <a:pt x="11796" y="1"/>
                      </a:moveTo>
                      <a:lnTo>
                        <a:pt x="1" y="9743"/>
                      </a:lnTo>
                      <a:lnTo>
                        <a:pt x="157" y="9955"/>
                      </a:lnTo>
                      <a:lnTo>
                        <a:pt x="11846" y="140"/>
                      </a:lnTo>
                      <a:lnTo>
                        <a:pt x="11796" y="1"/>
                      </a:lnTo>
                      <a:close/>
                    </a:path>
                  </a:pathLst>
                </a:custGeom>
                <a:solidFill>
                  <a:srgbClr val="47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37"/>
                <p:cNvSpPr/>
                <p:nvPr/>
              </p:nvSpPr>
              <p:spPr>
                <a:xfrm rot="1291198">
                  <a:off x="1956763" y="4580602"/>
                  <a:ext cx="21850" cy="74420"/>
                </a:xfrm>
                <a:custGeom>
                  <a:avLst/>
                  <a:gdLst/>
                  <a:ahLst/>
                  <a:cxnLst/>
                  <a:rect l="l" t="t" r="r" b="b"/>
                  <a:pathLst>
                    <a:path w="682" h="2746" extrusionOk="0">
                      <a:moveTo>
                        <a:pt x="1" y="1"/>
                      </a:moveTo>
                      <a:lnTo>
                        <a:pt x="352" y="2746"/>
                      </a:lnTo>
                      <a:lnTo>
                        <a:pt x="681" y="2746"/>
                      </a:lnTo>
                      <a:lnTo>
                        <a:pt x="3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44" name="Google Shape;8944;p37"/>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37"/>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37"/>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37"/>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37"/>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9" name="Google Shape;8949;p37"/>
            <p:cNvGrpSpPr/>
            <p:nvPr/>
          </p:nvGrpSpPr>
          <p:grpSpPr>
            <a:xfrm>
              <a:off x="-458913" y="4511095"/>
              <a:ext cx="10075827" cy="977572"/>
              <a:chOff x="1321675" y="4706600"/>
              <a:chExt cx="4838100" cy="469400"/>
            </a:xfrm>
          </p:grpSpPr>
          <p:sp>
            <p:nvSpPr>
              <p:cNvPr id="8950" name="Google Shape;8950;p37"/>
              <p:cNvSpPr/>
              <p:nvPr/>
            </p:nvSpPr>
            <p:spPr>
              <a:xfrm>
                <a:off x="1322100" y="4706600"/>
                <a:ext cx="4837675" cy="241925"/>
              </a:xfrm>
              <a:custGeom>
                <a:avLst/>
                <a:gdLst/>
                <a:ahLst/>
                <a:cxnLst/>
                <a:rect l="l" t="t" r="r" b="b"/>
                <a:pathLst>
                  <a:path w="193507" h="9677" extrusionOk="0">
                    <a:moveTo>
                      <a:pt x="0" y="1"/>
                    </a:moveTo>
                    <a:lnTo>
                      <a:pt x="0" y="9676"/>
                    </a:lnTo>
                    <a:lnTo>
                      <a:pt x="193506" y="9676"/>
                    </a:lnTo>
                    <a:lnTo>
                      <a:pt x="1935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37"/>
              <p:cNvSpPr/>
              <p:nvPr/>
            </p:nvSpPr>
            <p:spPr>
              <a:xfrm>
                <a:off x="1366000" y="4831275"/>
                <a:ext cx="257275" cy="344550"/>
              </a:xfrm>
              <a:custGeom>
                <a:avLst/>
                <a:gdLst/>
                <a:ahLst/>
                <a:cxnLst/>
                <a:rect l="l" t="t" r="r" b="b"/>
                <a:pathLst>
                  <a:path w="10291" h="13782" extrusionOk="0">
                    <a:moveTo>
                      <a:pt x="5592" y="0"/>
                    </a:moveTo>
                    <a:cubicBezTo>
                      <a:pt x="5482" y="0"/>
                      <a:pt x="5376" y="5"/>
                      <a:pt x="5275" y="13"/>
                    </a:cubicBezTo>
                    <a:cubicBezTo>
                      <a:pt x="3601" y="145"/>
                      <a:pt x="2753" y="1081"/>
                      <a:pt x="3088" y="2197"/>
                    </a:cubicBezTo>
                    <a:cubicBezTo>
                      <a:pt x="2376" y="3744"/>
                      <a:pt x="3292" y="6203"/>
                      <a:pt x="3803" y="6438"/>
                    </a:cubicBezTo>
                    <a:cubicBezTo>
                      <a:pt x="4200" y="6362"/>
                      <a:pt x="4544" y="6262"/>
                      <a:pt x="4840" y="6144"/>
                    </a:cubicBezTo>
                    <a:lnTo>
                      <a:pt x="4840" y="6144"/>
                    </a:lnTo>
                    <a:cubicBezTo>
                      <a:pt x="4767" y="6375"/>
                      <a:pt x="4686" y="6610"/>
                      <a:pt x="4600" y="6838"/>
                    </a:cubicBezTo>
                    <a:lnTo>
                      <a:pt x="4598" y="6838"/>
                    </a:lnTo>
                    <a:cubicBezTo>
                      <a:pt x="4551" y="6839"/>
                      <a:pt x="4506" y="6842"/>
                      <a:pt x="4459" y="6842"/>
                    </a:cubicBezTo>
                    <a:cubicBezTo>
                      <a:pt x="4449" y="6842"/>
                      <a:pt x="4442" y="6844"/>
                      <a:pt x="4431" y="6844"/>
                    </a:cubicBezTo>
                    <a:cubicBezTo>
                      <a:pt x="4393" y="6844"/>
                      <a:pt x="4352" y="6845"/>
                      <a:pt x="4313" y="6848"/>
                    </a:cubicBezTo>
                    <a:cubicBezTo>
                      <a:pt x="4291" y="6848"/>
                      <a:pt x="4272" y="6850"/>
                      <a:pt x="4253" y="6850"/>
                    </a:cubicBezTo>
                    <a:cubicBezTo>
                      <a:pt x="4224" y="6851"/>
                      <a:pt x="4196" y="6855"/>
                      <a:pt x="4168" y="6855"/>
                    </a:cubicBezTo>
                    <a:cubicBezTo>
                      <a:pt x="4118" y="6859"/>
                      <a:pt x="4071" y="6861"/>
                      <a:pt x="4026" y="6863"/>
                    </a:cubicBezTo>
                    <a:cubicBezTo>
                      <a:pt x="4026" y="6865"/>
                      <a:pt x="4026" y="6872"/>
                      <a:pt x="4024" y="6875"/>
                    </a:cubicBezTo>
                    <a:cubicBezTo>
                      <a:pt x="3990" y="6878"/>
                      <a:pt x="3954" y="6881"/>
                      <a:pt x="3920" y="6884"/>
                    </a:cubicBezTo>
                    <a:cubicBezTo>
                      <a:pt x="3756" y="6900"/>
                      <a:pt x="3626" y="6920"/>
                      <a:pt x="3540" y="6942"/>
                    </a:cubicBezTo>
                    <a:cubicBezTo>
                      <a:pt x="3538" y="6944"/>
                      <a:pt x="3535" y="6944"/>
                      <a:pt x="3534" y="6944"/>
                    </a:cubicBezTo>
                    <a:cubicBezTo>
                      <a:pt x="3518" y="6951"/>
                      <a:pt x="3505" y="6953"/>
                      <a:pt x="3491" y="6958"/>
                    </a:cubicBezTo>
                    <a:cubicBezTo>
                      <a:pt x="3489" y="6959"/>
                      <a:pt x="3489" y="6959"/>
                      <a:pt x="3487" y="6959"/>
                    </a:cubicBezTo>
                    <a:cubicBezTo>
                      <a:pt x="3473" y="6965"/>
                      <a:pt x="3463" y="6969"/>
                      <a:pt x="3453" y="6975"/>
                    </a:cubicBezTo>
                    <a:cubicBezTo>
                      <a:pt x="3383" y="7000"/>
                      <a:pt x="3307" y="7036"/>
                      <a:pt x="3231" y="7078"/>
                    </a:cubicBezTo>
                    <a:cubicBezTo>
                      <a:pt x="3219" y="7084"/>
                      <a:pt x="3208" y="7090"/>
                      <a:pt x="3196" y="7098"/>
                    </a:cubicBezTo>
                    <a:cubicBezTo>
                      <a:pt x="3177" y="7110"/>
                      <a:pt x="3158" y="7121"/>
                      <a:pt x="3137" y="7134"/>
                    </a:cubicBezTo>
                    <a:cubicBezTo>
                      <a:pt x="3109" y="7151"/>
                      <a:pt x="3079" y="7172"/>
                      <a:pt x="3048" y="7194"/>
                    </a:cubicBezTo>
                    <a:cubicBezTo>
                      <a:pt x="3036" y="7201"/>
                      <a:pt x="3025" y="7209"/>
                      <a:pt x="3013" y="7219"/>
                    </a:cubicBezTo>
                    <a:cubicBezTo>
                      <a:pt x="2985" y="7240"/>
                      <a:pt x="2957" y="7262"/>
                      <a:pt x="2929" y="7285"/>
                    </a:cubicBezTo>
                    <a:cubicBezTo>
                      <a:pt x="2917" y="7293"/>
                      <a:pt x="2906" y="7304"/>
                      <a:pt x="2896" y="7313"/>
                    </a:cubicBezTo>
                    <a:cubicBezTo>
                      <a:pt x="2860" y="7343"/>
                      <a:pt x="2823" y="7377"/>
                      <a:pt x="2784" y="7412"/>
                    </a:cubicBezTo>
                    <a:cubicBezTo>
                      <a:pt x="2757" y="7438"/>
                      <a:pt x="2733" y="7467"/>
                      <a:pt x="2703" y="7497"/>
                    </a:cubicBezTo>
                    <a:cubicBezTo>
                      <a:pt x="2697" y="7505"/>
                      <a:pt x="2693" y="7512"/>
                      <a:pt x="2687" y="7518"/>
                    </a:cubicBezTo>
                    <a:lnTo>
                      <a:pt x="1091" y="7518"/>
                    </a:lnTo>
                    <a:cubicBezTo>
                      <a:pt x="773" y="7518"/>
                      <a:pt x="518" y="7731"/>
                      <a:pt x="518" y="7993"/>
                    </a:cubicBezTo>
                    <a:lnTo>
                      <a:pt x="518" y="12025"/>
                    </a:lnTo>
                    <a:cubicBezTo>
                      <a:pt x="419" y="12098"/>
                      <a:pt x="328" y="12189"/>
                      <a:pt x="253" y="12293"/>
                    </a:cubicBezTo>
                    <a:cubicBezTo>
                      <a:pt x="163" y="12414"/>
                      <a:pt x="105" y="12541"/>
                      <a:pt x="77" y="12666"/>
                    </a:cubicBezTo>
                    <a:cubicBezTo>
                      <a:pt x="0" y="12979"/>
                      <a:pt x="105" y="13278"/>
                      <a:pt x="376" y="13417"/>
                    </a:cubicBezTo>
                    <a:cubicBezTo>
                      <a:pt x="419" y="13440"/>
                      <a:pt x="467" y="13458"/>
                      <a:pt x="517" y="13471"/>
                    </a:cubicBezTo>
                    <a:lnTo>
                      <a:pt x="517" y="13781"/>
                    </a:lnTo>
                    <a:lnTo>
                      <a:pt x="10288" y="13781"/>
                    </a:lnTo>
                    <a:lnTo>
                      <a:pt x="10288" y="8227"/>
                    </a:lnTo>
                    <a:cubicBezTo>
                      <a:pt x="10291" y="7838"/>
                      <a:pt x="9909" y="7522"/>
                      <a:pt x="9441" y="7522"/>
                    </a:cubicBezTo>
                    <a:lnTo>
                      <a:pt x="8014" y="7522"/>
                    </a:lnTo>
                    <a:cubicBezTo>
                      <a:pt x="8001" y="7507"/>
                      <a:pt x="7986" y="7494"/>
                      <a:pt x="7977" y="7480"/>
                    </a:cubicBezTo>
                    <a:cubicBezTo>
                      <a:pt x="7946" y="7446"/>
                      <a:pt x="7917" y="7418"/>
                      <a:pt x="7886" y="7389"/>
                    </a:cubicBezTo>
                    <a:cubicBezTo>
                      <a:pt x="7870" y="7373"/>
                      <a:pt x="7855" y="7360"/>
                      <a:pt x="7838" y="7347"/>
                    </a:cubicBezTo>
                    <a:cubicBezTo>
                      <a:pt x="7808" y="7319"/>
                      <a:pt x="7776" y="7294"/>
                      <a:pt x="7746" y="7270"/>
                    </a:cubicBezTo>
                    <a:cubicBezTo>
                      <a:pt x="7731" y="7258"/>
                      <a:pt x="7718" y="7249"/>
                      <a:pt x="7705" y="7240"/>
                    </a:cubicBezTo>
                    <a:cubicBezTo>
                      <a:pt x="7663" y="7209"/>
                      <a:pt x="7622" y="7183"/>
                      <a:pt x="7584" y="7158"/>
                    </a:cubicBezTo>
                    <a:cubicBezTo>
                      <a:pt x="7579" y="7157"/>
                      <a:pt x="7577" y="7152"/>
                      <a:pt x="7576" y="7151"/>
                    </a:cubicBezTo>
                    <a:cubicBezTo>
                      <a:pt x="7528" y="7124"/>
                      <a:pt x="7485" y="7102"/>
                      <a:pt x="7442" y="7082"/>
                    </a:cubicBezTo>
                    <a:cubicBezTo>
                      <a:pt x="7436" y="7078"/>
                      <a:pt x="7430" y="7076"/>
                      <a:pt x="7423" y="7074"/>
                    </a:cubicBezTo>
                    <a:cubicBezTo>
                      <a:pt x="7386" y="7060"/>
                      <a:pt x="7351" y="7045"/>
                      <a:pt x="7316" y="7037"/>
                    </a:cubicBezTo>
                    <a:cubicBezTo>
                      <a:pt x="7308" y="7032"/>
                      <a:pt x="7299" y="7031"/>
                      <a:pt x="7290" y="7030"/>
                    </a:cubicBezTo>
                    <a:cubicBezTo>
                      <a:pt x="7256" y="7021"/>
                      <a:pt x="7226" y="7014"/>
                      <a:pt x="7198" y="7009"/>
                    </a:cubicBezTo>
                    <a:cubicBezTo>
                      <a:pt x="7189" y="7009"/>
                      <a:pt x="7182" y="7008"/>
                      <a:pt x="7176" y="7008"/>
                    </a:cubicBezTo>
                    <a:cubicBezTo>
                      <a:pt x="7158" y="7005"/>
                      <a:pt x="7141" y="7004"/>
                      <a:pt x="7124" y="7004"/>
                    </a:cubicBezTo>
                    <a:cubicBezTo>
                      <a:pt x="7108" y="7004"/>
                      <a:pt x="7091" y="7005"/>
                      <a:pt x="7076" y="7008"/>
                    </a:cubicBezTo>
                    <a:cubicBezTo>
                      <a:pt x="7040" y="6999"/>
                      <a:pt x="6999" y="6988"/>
                      <a:pt x="6956" y="6978"/>
                    </a:cubicBezTo>
                    <a:cubicBezTo>
                      <a:pt x="6951" y="6978"/>
                      <a:pt x="6949" y="6977"/>
                      <a:pt x="6946" y="6977"/>
                    </a:cubicBezTo>
                    <a:cubicBezTo>
                      <a:pt x="6903" y="6969"/>
                      <a:pt x="6855" y="6960"/>
                      <a:pt x="6807" y="6951"/>
                    </a:cubicBezTo>
                    <a:cubicBezTo>
                      <a:pt x="6758" y="6941"/>
                      <a:pt x="6703" y="6930"/>
                      <a:pt x="6649" y="6923"/>
                    </a:cubicBezTo>
                    <a:cubicBezTo>
                      <a:pt x="6635" y="6921"/>
                      <a:pt x="6619" y="6918"/>
                      <a:pt x="6605" y="6917"/>
                    </a:cubicBezTo>
                    <a:cubicBezTo>
                      <a:pt x="6593" y="6915"/>
                      <a:pt x="6579" y="6912"/>
                      <a:pt x="6568" y="6912"/>
                    </a:cubicBezTo>
                    <a:cubicBezTo>
                      <a:pt x="6533" y="6904"/>
                      <a:pt x="6497" y="6900"/>
                      <a:pt x="6460" y="6897"/>
                    </a:cubicBezTo>
                    <a:cubicBezTo>
                      <a:pt x="6447" y="6896"/>
                      <a:pt x="6435" y="6896"/>
                      <a:pt x="6424" y="6892"/>
                    </a:cubicBezTo>
                    <a:cubicBezTo>
                      <a:pt x="6289" y="6878"/>
                      <a:pt x="6143" y="6865"/>
                      <a:pt x="5991" y="6857"/>
                    </a:cubicBezTo>
                    <a:cubicBezTo>
                      <a:pt x="5998" y="6835"/>
                      <a:pt x="6006" y="6811"/>
                      <a:pt x="6014" y="6788"/>
                    </a:cubicBezTo>
                    <a:cubicBezTo>
                      <a:pt x="6026" y="6746"/>
                      <a:pt x="6036" y="6709"/>
                      <a:pt x="6051" y="6667"/>
                    </a:cubicBezTo>
                    <a:cubicBezTo>
                      <a:pt x="6057" y="6650"/>
                      <a:pt x="6063" y="6631"/>
                      <a:pt x="6065" y="6613"/>
                    </a:cubicBezTo>
                    <a:cubicBezTo>
                      <a:pt x="6073" y="6587"/>
                      <a:pt x="6081" y="6563"/>
                      <a:pt x="6088" y="6540"/>
                    </a:cubicBezTo>
                    <a:cubicBezTo>
                      <a:pt x="6093" y="6520"/>
                      <a:pt x="6097" y="6503"/>
                      <a:pt x="6103" y="6484"/>
                    </a:cubicBezTo>
                    <a:cubicBezTo>
                      <a:pt x="6110" y="6458"/>
                      <a:pt x="6118" y="6434"/>
                      <a:pt x="6125" y="6407"/>
                    </a:cubicBezTo>
                    <a:cubicBezTo>
                      <a:pt x="6130" y="6392"/>
                      <a:pt x="6133" y="6373"/>
                      <a:pt x="6138" y="6356"/>
                    </a:cubicBezTo>
                    <a:cubicBezTo>
                      <a:pt x="6147" y="6328"/>
                      <a:pt x="6153" y="6304"/>
                      <a:pt x="6160" y="6279"/>
                    </a:cubicBezTo>
                    <a:cubicBezTo>
                      <a:pt x="6165" y="6262"/>
                      <a:pt x="6167" y="6246"/>
                      <a:pt x="6173" y="6229"/>
                    </a:cubicBezTo>
                    <a:cubicBezTo>
                      <a:pt x="6179" y="6201"/>
                      <a:pt x="6187" y="6176"/>
                      <a:pt x="6193" y="6150"/>
                    </a:cubicBezTo>
                    <a:cubicBezTo>
                      <a:pt x="6195" y="6142"/>
                      <a:pt x="6198" y="6136"/>
                      <a:pt x="6199" y="6128"/>
                    </a:cubicBezTo>
                    <a:cubicBezTo>
                      <a:pt x="6201" y="6119"/>
                      <a:pt x="6204" y="6108"/>
                      <a:pt x="6207" y="6100"/>
                    </a:cubicBezTo>
                    <a:cubicBezTo>
                      <a:pt x="6341" y="6095"/>
                      <a:pt x="6469" y="6083"/>
                      <a:pt x="6590" y="6057"/>
                    </a:cubicBezTo>
                    <a:cubicBezTo>
                      <a:pt x="6689" y="6040"/>
                      <a:pt x="6781" y="6016"/>
                      <a:pt x="6872" y="5986"/>
                    </a:cubicBezTo>
                    <a:cubicBezTo>
                      <a:pt x="7277" y="5851"/>
                      <a:pt x="7609" y="5609"/>
                      <a:pt x="7878" y="5308"/>
                    </a:cubicBezTo>
                    <a:cubicBezTo>
                      <a:pt x="9391" y="5111"/>
                      <a:pt x="10108" y="3707"/>
                      <a:pt x="10066" y="2637"/>
                    </a:cubicBezTo>
                    <a:cubicBezTo>
                      <a:pt x="10061" y="2533"/>
                      <a:pt x="10045" y="2437"/>
                      <a:pt x="10023" y="2346"/>
                    </a:cubicBezTo>
                    <a:cubicBezTo>
                      <a:pt x="9817" y="1520"/>
                      <a:pt x="8886" y="1181"/>
                      <a:pt x="8213" y="1045"/>
                    </a:cubicBezTo>
                    <a:cubicBezTo>
                      <a:pt x="7548" y="265"/>
                      <a:pt x="6452" y="0"/>
                      <a:pt x="5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37"/>
              <p:cNvSpPr/>
              <p:nvPr/>
            </p:nvSpPr>
            <p:spPr>
              <a:xfrm>
                <a:off x="1712075" y="4789650"/>
                <a:ext cx="409800" cy="386225"/>
              </a:xfrm>
              <a:custGeom>
                <a:avLst/>
                <a:gdLst/>
                <a:ahLst/>
                <a:cxnLst/>
                <a:rect l="l" t="t" r="r" b="b"/>
                <a:pathLst>
                  <a:path w="16392" h="15449" extrusionOk="0">
                    <a:moveTo>
                      <a:pt x="10027" y="1"/>
                    </a:moveTo>
                    <a:cubicBezTo>
                      <a:pt x="10060" y="52"/>
                      <a:pt x="10726" y="1095"/>
                      <a:pt x="8488" y="1308"/>
                    </a:cubicBezTo>
                    <a:cubicBezTo>
                      <a:pt x="6893" y="1464"/>
                      <a:pt x="6184" y="2323"/>
                      <a:pt x="5899" y="2832"/>
                    </a:cubicBezTo>
                    <a:cubicBezTo>
                      <a:pt x="5898" y="2837"/>
                      <a:pt x="5895" y="2840"/>
                      <a:pt x="5893" y="2845"/>
                    </a:cubicBezTo>
                    <a:cubicBezTo>
                      <a:pt x="5879" y="2871"/>
                      <a:pt x="5864" y="2896"/>
                      <a:pt x="5853" y="2922"/>
                    </a:cubicBezTo>
                    <a:cubicBezTo>
                      <a:pt x="5851" y="2923"/>
                      <a:pt x="5848" y="2928"/>
                      <a:pt x="5846" y="2931"/>
                    </a:cubicBezTo>
                    <a:cubicBezTo>
                      <a:pt x="5819" y="2985"/>
                      <a:pt x="5799" y="3032"/>
                      <a:pt x="5782" y="3072"/>
                    </a:cubicBezTo>
                    <a:cubicBezTo>
                      <a:pt x="5782" y="3077"/>
                      <a:pt x="5779" y="3078"/>
                      <a:pt x="5777" y="3081"/>
                    </a:cubicBezTo>
                    <a:cubicBezTo>
                      <a:pt x="5769" y="3101"/>
                      <a:pt x="5763" y="3117"/>
                      <a:pt x="5757" y="3131"/>
                    </a:cubicBezTo>
                    <a:lnTo>
                      <a:pt x="5757" y="3133"/>
                    </a:lnTo>
                    <a:cubicBezTo>
                      <a:pt x="5751" y="3148"/>
                      <a:pt x="5745" y="3162"/>
                      <a:pt x="5741" y="3174"/>
                    </a:cubicBezTo>
                    <a:cubicBezTo>
                      <a:pt x="5741" y="3175"/>
                      <a:pt x="5741" y="3175"/>
                      <a:pt x="5740" y="3179"/>
                    </a:cubicBezTo>
                    <a:cubicBezTo>
                      <a:pt x="5739" y="3187"/>
                      <a:pt x="5735" y="3196"/>
                      <a:pt x="5734" y="3199"/>
                    </a:cubicBezTo>
                    <a:cubicBezTo>
                      <a:pt x="5734" y="3202"/>
                      <a:pt x="5733" y="3204"/>
                      <a:pt x="5733" y="3204"/>
                    </a:cubicBezTo>
                    <a:cubicBezTo>
                      <a:pt x="5733" y="3210"/>
                      <a:pt x="5731" y="3211"/>
                      <a:pt x="5731" y="3211"/>
                    </a:cubicBezTo>
                    <a:cubicBezTo>
                      <a:pt x="5731" y="3211"/>
                      <a:pt x="5654" y="3115"/>
                      <a:pt x="5533" y="3115"/>
                    </a:cubicBezTo>
                    <a:cubicBezTo>
                      <a:pt x="5418" y="3115"/>
                      <a:pt x="5263" y="3202"/>
                      <a:pt x="5096" y="3544"/>
                    </a:cubicBezTo>
                    <a:cubicBezTo>
                      <a:pt x="4933" y="3877"/>
                      <a:pt x="5103" y="4870"/>
                      <a:pt x="5378" y="5839"/>
                    </a:cubicBezTo>
                    <a:cubicBezTo>
                      <a:pt x="5337" y="5832"/>
                      <a:pt x="5295" y="5828"/>
                      <a:pt x="5254" y="5828"/>
                    </a:cubicBezTo>
                    <a:cubicBezTo>
                      <a:pt x="5045" y="5828"/>
                      <a:pt x="4839" y="5920"/>
                      <a:pt x="4715" y="6128"/>
                    </a:cubicBezTo>
                    <a:cubicBezTo>
                      <a:pt x="4463" y="6552"/>
                      <a:pt x="4989" y="7172"/>
                      <a:pt x="5909" y="7346"/>
                    </a:cubicBezTo>
                    <a:cubicBezTo>
                      <a:pt x="5921" y="7372"/>
                      <a:pt x="5930" y="7395"/>
                      <a:pt x="5942" y="7421"/>
                    </a:cubicBezTo>
                    <a:cubicBezTo>
                      <a:pt x="6001" y="7987"/>
                      <a:pt x="6070" y="8427"/>
                      <a:pt x="6132" y="8533"/>
                    </a:cubicBezTo>
                    <a:cubicBezTo>
                      <a:pt x="6155" y="8574"/>
                      <a:pt x="6221" y="8631"/>
                      <a:pt x="6314" y="8702"/>
                    </a:cubicBezTo>
                    <a:lnTo>
                      <a:pt x="6238" y="9164"/>
                    </a:lnTo>
                    <a:lnTo>
                      <a:pt x="5723" y="9376"/>
                    </a:lnTo>
                    <a:lnTo>
                      <a:pt x="5743" y="9396"/>
                    </a:lnTo>
                    <a:lnTo>
                      <a:pt x="5723" y="9403"/>
                    </a:lnTo>
                    <a:lnTo>
                      <a:pt x="5733" y="9413"/>
                    </a:lnTo>
                    <a:cubicBezTo>
                      <a:pt x="5645" y="9436"/>
                      <a:pt x="5558" y="9460"/>
                      <a:pt x="5475" y="9482"/>
                    </a:cubicBezTo>
                    <a:cubicBezTo>
                      <a:pt x="5462" y="9487"/>
                      <a:pt x="5447" y="9490"/>
                      <a:pt x="5435" y="9494"/>
                    </a:cubicBezTo>
                    <a:lnTo>
                      <a:pt x="5372" y="9494"/>
                    </a:lnTo>
                    <a:cubicBezTo>
                      <a:pt x="5237" y="9494"/>
                      <a:pt x="5119" y="9566"/>
                      <a:pt x="5041" y="9676"/>
                    </a:cubicBezTo>
                    <a:cubicBezTo>
                      <a:pt x="4229" y="9923"/>
                      <a:pt x="3529" y="10180"/>
                      <a:pt x="3352" y="10301"/>
                    </a:cubicBezTo>
                    <a:cubicBezTo>
                      <a:pt x="3300" y="10313"/>
                      <a:pt x="3248" y="10336"/>
                      <a:pt x="3196" y="10378"/>
                    </a:cubicBezTo>
                    <a:cubicBezTo>
                      <a:pt x="1787" y="11459"/>
                      <a:pt x="738" y="13403"/>
                      <a:pt x="179" y="14929"/>
                    </a:cubicBezTo>
                    <a:cubicBezTo>
                      <a:pt x="114" y="15107"/>
                      <a:pt x="53" y="15282"/>
                      <a:pt x="1" y="15449"/>
                    </a:cubicBezTo>
                    <a:lnTo>
                      <a:pt x="16392" y="15449"/>
                    </a:lnTo>
                    <a:cubicBezTo>
                      <a:pt x="16088" y="14712"/>
                      <a:pt x="15648" y="13792"/>
                      <a:pt x="15085" y="12900"/>
                    </a:cubicBezTo>
                    <a:cubicBezTo>
                      <a:pt x="14445" y="11884"/>
                      <a:pt x="13646" y="10909"/>
                      <a:pt x="12723" y="10294"/>
                    </a:cubicBezTo>
                    <a:cubicBezTo>
                      <a:pt x="12722" y="10293"/>
                      <a:pt x="12717" y="10289"/>
                      <a:pt x="12714" y="10288"/>
                    </a:cubicBezTo>
                    <a:cubicBezTo>
                      <a:pt x="12656" y="10250"/>
                      <a:pt x="12595" y="10210"/>
                      <a:pt x="12537" y="10175"/>
                    </a:cubicBezTo>
                    <a:cubicBezTo>
                      <a:pt x="12531" y="10167"/>
                      <a:pt x="12525" y="10160"/>
                      <a:pt x="12520" y="10155"/>
                    </a:cubicBezTo>
                    <a:cubicBezTo>
                      <a:pt x="12513" y="10148"/>
                      <a:pt x="12500" y="10142"/>
                      <a:pt x="12489" y="10135"/>
                    </a:cubicBezTo>
                    <a:cubicBezTo>
                      <a:pt x="12483" y="10132"/>
                      <a:pt x="12477" y="10128"/>
                      <a:pt x="12472" y="10125"/>
                    </a:cubicBezTo>
                    <a:cubicBezTo>
                      <a:pt x="12466" y="10120"/>
                      <a:pt x="12458" y="10118"/>
                      <a:pt x="12449" y="10113"/>
                    </a:cubicBezTo>
                    <a:cubicBezTo>
                      <a:pt x="12429" y="10104"/>
                      <a:pt x="12406" y="10092"/>
                      <a:pt x="12379" y="10080"/>
                    </a:cubicBezTo>
                    <a:cubicBezTo>
                      <a:pt x="12370" y="10077"/>
                      <a:pt x="12364" y="10071"/>
                      <a:pt x="12358" y="10070"/>
                    </a:cubicBezTo>
                    <a:cubicBezTo>
                      <a:pt x="12338" y="10058"/>
                      <a:pt x="12316" y="10051"/>
                      <a:pt x="12296" y="10045"/>
                    </a:cubicBezTo>
                    <a:cubicBezTo>
                      <a:pt x="12283" y="10039"/>
                      <a:pt x="12270" y="10037"/>
                      <a:pt x="12255" y="10032"/>
                    </a:cubicBezTo>
                    <a:cubicBezTo>
                      <a:pt x="12221" y="10020"/>
                      <a:pt x="12184" y="10007"/>
                      <a:pt x="12143" y="9995"/>
                    </a:cubicBezTo>
                    <a:cubicBezTo>
                      <a:pt x="12138" y="9992"/>
                      <a:pt x="12133" y="9990"/>
                      <a:pt x="12130" y="9989"/>
                    </a:cubicBezTo>
                    <a:cubicBezTo>
                      <a:pt x="12108" y="9983"/>
                      <a:pt x="12087" y="9974"/>
                      <a:pt x="12065" y="9967"/>
                    </a:cubicBezTo>
                    <a:cubicBezTo>
                      <a:pt x="11984" y="9692"/>
                      <a:pt x="11749" y="9493"/>
                      <a:pt x="11475" y="9493"/>
                    </a:cubicBezTo>
                    <a:lnTo>
                      <a:pt x="10601" y="9493"/>
                    </a:lnTo>
                    <a:lnTo>
                      <a:pt x="10228" y="9201"/>
                    </a:lnTo>
                    <a:lnTo>
                      <a:pt x="10170" y="9224"/>
                    </a:lnTo>
                    <a:lnTo>
                      <a:pt x="10106" y="8793"/>
                    </a:lnTo>
                    <a:cubicBezTo>
                      <a:pt x="10274" y="8701"/>
                      <a:pt x="10394" y="8618"/>
                      <a:pt x="10430" y="8568"/>
                    </a:cubicBezTo>
                    <a:cubicBezTo>
                      <a:pt x="10478" y="8496"/>
                      <a:pt x="10562" y="7993"/>
                      <a:pt x="10633" y="7333"/>
                    </a:cubicBezTo>
                    <a:cubicBezTo>
                      <a:pt x="11543" y="7143"/>
                      <a:pt x="12059" y="6541"/>
                      <a:pt x="11804" y="6126"/>
                    </a:cubicBezTo>
                    <a:cubicBezTo>
                      <a:pt x="11678" y="5919"/>
                      <a:pt x="11468" y="5825"/>
                      <a:pt x="11256" y="5825"/>
                    </a:cubicBezTo>
                    <a:cubicBezTo>
                      <a:pt x="11233" y="5825"/>
                      <a:pt x="11210" y="5826"/>
                      <a:pt x="11188" y="5828"/>
                    </a:cubicBezTo>
                    <a:cubicBezTo>
                      <a:pt x="11194" y="5808"/>
                      <a:pt x="11197" y="5790"/>
                      <a:pt x="11203" y="5770"/>
                    </a:cubicBezTo>
                    <a:cubicBezTo>
                      <a:pt x="11224" y="5699"/>
                      <a:pt x="11240" y="5627"/>
                      <a:pt x="11258" y="5559"/>
                    </a:cubicBezTo>
                    <a:cubicBezTo>
                      <a:pt x="11263" y="5547"/>
                      <a:pt x="11265" y="5536"/>
                      <a:pt x="11268" y="5525"/>
                    </a:cubicBezTo>
                    <a:cubicBezTo>
                      <a:pt x="11288" y="5444"/>
                      <a:pt x="11305" y="5367"/>
                      <a:pt x="11319" y="5292"/>
                    </a:cubicBezTo>
                    <a:cubicBezTo>
                      <a:pt x="11324" y="5275"/>
                      <a:pt x="11325" y="5257"/>
                      <a:pt x="11329" y="5237"/>
                    </a:cubicBezTo>
                    <a:cubicBezTo>
                      <a:pt x="11341" y="5180"/>
                      <a:pt x="11350" y="5124"/>
                      <a:pt x="11359" y="5070"/>
                    </a:cubicBezTo>
                    <a:cubicBezTo>
                      <a:pt x="11364" y="5049"/>
                      <a:pt x="11367" y="5027"/>
                      <a:pt x="11368" y="5006"/>
                    </a:cubicBezTo>
                    <a:cubicBezTo>
                      <a:pt x="11378" y="4954"/>
                      <a:pt x="11384" y="4903"/>
                      <a:pt x="11391" y="4852"/>
                    </a:cubicBezTo>
                    <a:cubicBezTo>
                      <a:pt x="11392" y="4836"/>
                      <a:pt x="11396" y="4818"/>
                      <a:pt x="11397" y="4801"/>
                    </a:cubicBezTo>
                    <a:cubicBezTo>
                      <a:pt x="11413" y="4669"/>
                      <a:pt x="11420" y="4547"/>
                      <a:pt x="11425" y="4432"/>
                    </a:cubicBezTo>
                    <a:cubicBezTo>
                      <a:pt x="11425" y="4417"/>
                      <a:pt x="11426" y="4401"/>
                      <a:pt x="11426" y="4384"/>
                    </a:cubicBezTo>
                    <a:lnTo>
                      <a:pt x="11426" y="4263"/>
                    </a:lnTo>
                    <a:cubicBezTo>
                      <a:pt x="11426" y="4247"/>
                      <a:pt x="11425" y="4230"/>
                      <a:pt x="11425" y="4214"/>
                    </a:cubicBezTo>
                    <a:cubicBezTo>
                      <a:pt x="11425" y="4172"/>
                      <a:pt x="11420" y="4131"/>
                      <a:pt x="11419" y="4093"/>
                    </a:cubicBezTo>
                    <a:cubicBezTo>
                      <a:pt x="11419" y="4084"/>
                      <a:pt x="11416" y="4072"/>
                      <a:pt x="11416" y="4062"/>
                    </a:cubicBezTo>
                    <a:cubicBezTo>
                      <a:pt x="11413" y="4014"/>
                      <a:pt x="11409" y="3965"/>
                      <a:pt x="11402" y="3921"/>
                    </a:cubicBezTo>
                    <a:cubicBezTo>
                      <a:pt x="11402" y="3914"/>
                      <a:pt x="11401" y="3907"/>
                      <a:pt x="11401" y="3898"/>
                    </a:cubicBezTo>
                    <a:cubicBezTo>
                      <a:pt x="11395" y="3862"/>
                      <a:pt x="11389" y="3825"/>
                      <a:pt x="11384" y="3791"/>
                    </a:cubicBezTo>
                    <a:cubicBezTo>
                      <a:pt x="11382" y="3779"/>
                      <a:pt x="11378" y="3764"/>
                      <a:pt x="11376" y="3755"/>
                    </a:cubicBezTo>
                    <a:cubicBezTo>
                      <a:pt x="11370" y="3726"/>
                      <a:pt x="11364" y="3696"/>
                      <a:pt x="11356" y="3667"/>
                    </a:cubicBezTo>
                    <a:cubicBezTo>
                      <a:pt x="11354" y="3655"/>
                      <a:pt x="11350" y="3647"/>
                      <a:pt x="11348" y="3634"/>
                    </a:cubicBezTo>
                    <a:cubicBezTo>
                      <a:pt x="11341" y="3600"/>
                      <a:pt x="11331" y="3570"/>
                      <a:pt x="11322" y="3540"/>
                    </a:cubicBezTo>
                    <a:cubicBezTo>
                      <a:pt x="11319" y="3536"/>
                      <a:pt x="11319" y="3531"/>
                      <a:pt x="11317" y="3526"/>
                    </a:cubicBezTo>
                    <a:cubicBezTo>
                      <a:pt x="11307" y="3493"/>
                      <a:pt x="11295" y="3461"/>
                      <a:pt x="11283" y="3429"/>
                    </a:cubicBezTo>
                    <a:cubicBezTo>
                      <a:pt x="11279" y="3421"/>
                      <a:pt x="11276" y="3412"/>
                      <a:pt x="11271" y="3402"/>
                    </a:cubicBezTo>
                    <a:cubicBezTo>
                      <a:pt x="11263" y="3380"/>
                      <a:pt x="11255" y="3360"/>
                      <a:pt x="11245" y="3339"/>
                    </a:cubicBezTo>
                    <a:cubicBezTo>
                      <a:pt x="11239" y="3331"/>
                      <a:pt x="11237" y="3320"/>
                      <a:pt x="11232" y="3311"/>
                    </a:cubicBezTo>
                    <a:cubicBezTo>
                      <a:pt x="11222" y="3290"/>
                      <a:pt x="11215" y="3275"/>
                      <a:pt x="11204" y="3256"/>
                    </a:cubicBezTo>
                    <a:cubicBezTo>
                      <a:pt x="11200" y="3248"/>
                      <a:pt x="11197" y="3239"/>
                      <a:pt x="11190" y="3230"/>
                    </a:cubicBezTo>
                    <a:cubicBezTo>
                      <a:pt x="11178" y="3208"/>
                      <a:pt x="11165" y="3184"/>
                      <a:pt x="11154" y="3165"/>
                    </a:cubicBezTo>
                    <a:cubicBezTo>
                      <a:pt x="11149" y="3157"/>
                      <a:pt x="11147" y="3153"/>
                      <a:pt x="11142" y="3148"/>
                    </a:cubicBezTo>
                    <a:cubicBezTo>
                      <a:pt x="11133" y="3133"/>
                      <a:pt x="11122" y="3118"/>
                      <a:pt x="11113" y="3105"/>
                    </a:cubicBezTo>
                    <a:cubicBezTo>
                      <a:pt x="11107" y="3096"/>
                      <a:pt x="11101" y="3089"/>
                      <a:pt x="11097" y="3081"/>
                    </a:cubicBezTo>
                    <a:cubicBezTo>
                      <a:pt x="11091" y="3069"/>
                      <a:pt x="11082" y="3060"/>
                      <a:pt x="11075" y="3052"/>
                    </a:cubicBezTo>
                    <a:cubicBezTo>
                      <a:pt x="11069" y="3044"/>
                      <a:pt x="11063" y="3035"/>
                      <a:pt x="11058" y="3027"/>
                    </a:cubicBezTo>
                    <a:cubicBezTo>
                      <a:pt x="11051" y="3019"/>
                      <a:pt x="11045" y="3013"/>
                      <a:pt x="11039" y="3005"/>
                    </a:cubicBezTo>
                    <a:cubicBezTo>
                      <a:pt x="10939" y="2887"/>
                      <a:pt x="10856" y="2841"/>
                      <a:pt x="10856" y="2841"/>
                    </a:cubicBezTo>
                    <a:cubicBezTo>
                      <a:pt x="11109" y="2384"/>
                      <a:pt x="11110" y="1928"/>
                      <a:pt x="11000" y="1519"/>
                    </a:cubicBezTo>
                    <a:cubicBezTo>
                      <a:pt x="10775" y="683"/>
                      <a:pt x="10074" y="42"/>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37"/>
              <p:cNvSpPr/>
              <p:nvPr/>
            </p:nvSpPr>
            <p:spPr>
              <a:xfrm>
                <a:off x="3025500" y="4801775"/>
                <a:ext cx="355025" cy="373950"/>
              </a:xfrm>
              <a:custGeom>
                <a:avLst/>
                <a:gdLst/>
                <a:ahLst/>
                <a:cxnLst/>
                <a:rect l="l" t="t" r="r" b="b"/>
                <a:pathLst>
                  <a:path w="14201" h="14958" extrusionOk="0">
                    <a:moveTo>
                      <a:pt x="7076" y="1"/>
                    </a:moveTo>
                    <a:cubicBezTo>
                      <a:pt x="5424" y="1"/>
                      <a:pt x="3849" y="1483"/>
                      <a:pt x="3502" y="1830"/>
                    </a:cubicBezTo>
                    <a:lnTo>
                      <a:pt x="3501" y="1831"/>
                    </a:lnTo>
                    <a:cubicBezTo>
                      <a:pt x="3463" y="1869"/>
                      <a:pt x="3441" y="1893"/>
                      <a:pt x="3433" y="1900"/>
                    </a:cubicBezTo>
                    <a:lnTo>
                      <a:pt x="3430" y="1903"/>
                    </a:lnTo>
                    <a:cubicBezTo>
                      <a:pt x="3214" y="1937"/>
                      <a:pt x="3120" y="2239"/>
                      <a:pt x="3113" y="2677"/>
                    </a:cubicBezTo>
                    <a:cubicBezTo>
                      <a:pt x="3108" y="2951"/>
                      <a:pt x="3139" y="3277"/>
                      <a:pt x="3192" y="3623"/>
                    </a:cubicBezTo>
                    <a:cubicBezTo>
                      <a:pt x="3241" y="3928"/>
                      <a:pt x="3306" y="4252"/>
                      <a:pt x="3388" y="4568"/>
                    </a:cubicBezTo>
                    <a:cubicBezTo>
                      <a:pt x="3370" y="4566"/>
                      <a:pt x="3351" y="4566"/>
                      <a:pt x="3333" y="4566"/>
                    </a:cubicBezTo>
                    <a:cubicBezTo>
                      <a:pt x="2965" y="4566"/>
                      <a:pt x="2551" y="4804"/>
                      <a:pt x="2633" y="5100"/>
                    </a:cubicBezTo>
                    <a:cubicBezTo>
                      <a:pt x="2718" y="5408"/>
                      <a:pt x="3512" y="5935"/>
                      <a:pt x="3945" y="6153"/>
                    </a:cubicBezTo>
                    <a:cubicBezTo>
                      <a:pt x="4067" y="6389"/>
                      <a:pt x="4190" y="6560"/>
                      <a:pt x="4304" y="6627"/>
                    </a:cubicBezTo>
                    <a:cubicBezTo>
                      <a:pt x="4310" y="6661"/>
                      <a:pt x="4317" y="6691"/>
                      <a:pt x="4323" y="6718"/>
                    </a:cubicBezTo>
                    <a:cubicBezTo>
                      <a:pt x="4340" y="6875"/>
                      <a:pt x="4360" y="7022"/>
                      <a:pt x="4381" y="7158"/>
                    </a:cubicBezTo>
                    <a:cubicBezTo>
                      <a:pt x="4382" y="7162"/>
                      <a:pt x="4382" y="7164"/>
                      <a:pt x="4382" y="7166"/>
                    </a:cubicBezTo>
                    <a:cubicBezTo>
                      <a:pt x="4389" y="7213"/>
                      <a:pt x="4395" y="7258"/>
                      <a:pt x="4402" y="7302"/>
                    </a:cubicBezTo>
                    <a:cubicBezTo>
                      <a:pt x="4402" y="7307"/>
                      <a:pt x="4405" y="7310"/>
                      <a:pt x="4405" y="7314"/>
                    </a:cubicBezTo>
                    <a:cubicBezTo>
                      <a:pt x="4412" y="7359"/>
                      <a:pt x="4419" y="7404"/>
                      <a:pt x="4427" y="7444"/>
                    </a:cubicBezTo>
                    <a:lnTo>
                      <a:pt x="4168" y="7764"/>
                    </a:lnTo>
                    <a:lnTo>
                      <a:pt x="4226" y="7811"/>
                    </a:lnTo>
                    <a:lnTo>
                      <a:pt x="4199" y="7833"/>
                    </a:lnTo>
                    <a:lnTo>
                      <a:pt x="4129" y="7833"/>
                    </a:lnTo>
                    <a:lnTo>
                      <a:pt x="4093" y="7748"/>
                    </a:lnTo>
                    <a:lnTo>
                      <a:pt x="3938" y="7833"/>
                    </a:lnTo>
                    <a:lnTo>
                      <a:pt x="3032" y="7833"/>
                    </a:lnTo>
                    <a:cubicBezTo>
                      <a:pt x="2713" y="7833"/>
                      <a:pt x="2457" y="8036"/>
                      <a:pt x="2457" y="8285"/>
                    </a:cubicBezTo>
                    <a:lnTo>
                      <a:pt x="2457" y="8683"/>
                    </a:lnTo>
                    <a:cubicBezTo>
                      <a:pt x="2118" y="8839"/>
                      <a:pt x="1814" y="8991"/>
                      <a:pt x="1571" y="9122"/>
                    </a:cubicBezTo>
                    <a:cubicBezTo>
                      <a:pt x="1315" y="9263"/>
                      <a:pt x="1121" y="9383"/>
                      <a:pt x="1027" y="9470"/>
                    </a:cubicBezTo>
                    <a:cubicBezTo>
                      <a:pt x="1014" y="9476"/>
                      <a:pt x="1005" y="9482"/>
                      <a:pt x="993" y="9489"/>
                    </a:cubicBezTo>
                    <a:cubicBezTo>
                      <a:pt x="726" y="9669"/>
                      <a:pt x="525" y="10006"/>
                      <a:pt x="373" y="10446"/>
                    </a:cubicBezTo>
                    <a:cubicBezTo>
                      <a:pt x="172" y="11031"/>
                      <a:pt x="62" y="11800"/>
                      <a:pt x="20" y="12616"/>
                    </a:cubicBezTo>
                    <a:cubicBezTo>
                      <a:pt x="19" y="12633"/>
                      <a:pt x="19" y="12649"/>
                      <a:pt x="15" y="12666"/>
                    </a:cubicBezTo>
                    <a:cubicBezTo>
                      <a:pt x="14" y="12708"/>
                      <a:pt x="12" y="12751"/>
                      <a:pt x="12" y="12793"/>
                    </a:cubicBezTo>
                    <a:cubicBezTo>
                      <a:pt x="9" y="12813"/>
                      <a:pt x="9" y="12831"/>
                      <a:pt x="9" y="12852"/>
                    </a:cubicBezTo>
                    <a:cubicBezTo>
                      <a:pt x="8" y="12892"/>
                      <a:pt x="6" y="12933"/>
                      <a:pt x="6" y="12976"/>
                    </a:cubicBezTo>
                    <a:cubicBezTo>
                      <a:pt x="3" y="12995"/>
                      <a:pt x="3" y="13012"/>
                      <a:pt x="3" y="13031"/>
                    </a:cubicBezTo>
                    <a:cubicBezTo>
                      <a:pt x="2" y="13076"/>
                      <a:pt x="2" y="13119"/>
                      <a:pt x="2" y="13162"/>
                    </a:cubicBezTo>
                    <a:cubicBezTo>
                      <a:pt x="2" y="13177"/>
                      <a:pt x="1" y="13196"/>
                      <a:pt x="1" y="13211"/>
                    </a:cubicBezTo>
                    <a:lnTo>
                      <a:pt x="1" y="13612"/>
                    </a:lnTo>
                    <a:cubicBezTo>
                      <a:pt x="2" y="13661"/>
                      <a:pt x="2" y="13706"/>
                      <a:pt x="6" y="13753"/>
                    </a:cubicBezTo>
                    <a:lnTo>
                      <a:pt x="6" y="13809"/>
                    </a:lnTo>
                    <a:cubicBezTo>
                      <a:pt x="7" y="13852"/>
                      <a:pt x="7" y="13893"/>
                      <a:pt x="9" y="13934"/>
                    </a:cubicBezTo>
                    <a:cubicBezTo>
                      <a:pt x="9" y="13955"/>
                      <a:pt x="12" y="13976"/>
                      <a:pt x="12" y="13996"/>
                    </a:cubicBezTo>
                    <a:cubicBezTo>
                      <a:pt x="13" y="14038"/>
                      <a:pt x="13" y="14079"/>
                      <a:pt x="15" y="14118"/>
                    </a:cubicBezTo>
                    <a:cubicBezTo>
                      <a:pt x="18" y="14137"/>
                      <a:pt x="18" y="14156"/>
                      <a:pt x="18" y="14176"/>
                    </a:cubicBezTo>
                    <a:cubicBezTo>
                      <a:pt x="19" y="14222"/>
                      <a:pt x="24" y="14269"/>
                      <a:pt x="25" y="14316"/>
                    </a:cubicBezTo>
                    <a:cubicBezTo>
                      <a:pt x="25" y="14328"/>
                      <a:pt x="25" y="14341"/>
                      <a:pt x="26" y="14352"/>
                    </a:cubicBezTo>
                    <a:cubicBezTo>
                      <a:pt x="28" y="14411"/>
                      <a:pt x="32" y="14472"/>
                      <a:pt x="36" y="14531"/>
                    </a:cubicBezTo>
                    <a:cubicBezTo>
                      <a:pt x="36" y="14538"/>
                      <a:pt x="37" y="14547"/>
                      <a:pt x="37" y="14554"/>
                    </a:cubicBezTo>
                    <a:cubicBezTo>
                      <a:pt x="39" y="14604"/>
                      <a:pt x="43" y="14653"/>
                      <a:pt x="46" y="14702"/>
                    </a:cubicBezTo>
                    <a:cubicBezTo>
                      <a:pt x="48" y="14719"/>
                      <a:pt x="48" y="14739"/>
                      <a:pt x="51" y="14757"/>
                    </a:cubicBezTo>
                    <a:cubicBezTo>
                      <a:pt x="52" y="14798"/>
                      <a:pt x="57" y="14836"/>
                      <a:pt x="60" y="14876"/>
                    </a:cubicBezTo>
                    <a:cubicBezTo>
                      <a:pt x="60" y="14897"/>
                      <a:pt x="62" y="14918"/>
                      <a:pt x="64" y="14938"/>
                    </a:cubicBezTo>
                    <a:cubicBezTo>
                      <a:pt x="64" y="14944"/>
                      <a:pt x="67" y="14952"/>
                      <a:pt x="67" y="14958"/>
                    </a:cubicBezTo>
                    <a:lnTo>
                      <a:pt x="14124" y="14958"/>
                    </a:lnTo>
                    <a:cubicBezTo>
                      <a:pt x="14190" y="14301"/>
                      <a:pt x="14201" y="13499"/>
                      <a:pt x="14147" y="12703"/>
                    </a:cubicBezTo>
                    <a:cubicBezTo>
                      <a:pt x="14050" y="11290"/>
                      <a:pt x="13745" y="9888"/>
                      <a:pt x="13151" y="9291"/>
                    </a:cubicBezTo>
                    <a:cubicBezTo>
                      <a:pt x="13145" y="9283"/>
                      <a:pt x="13142" y="9275"/>
                      <a:pt x="13136" y="9269"/>
                    </a:cubicBezTo>
                    <a:cubicBezTo>
                      <a:pt x="13113" y="9244"/>
                      <a:pt x="13073" y="9213"/>
                      <a:pt x="13026" y="9179"/>
                    </a:cubicBezTo>
                    <a:cubicBezTo>
                      <a:pt x="12973" y="9142"/>
                      <a:pt x="12920" y="9104"/>
                      <a:pt x="12864" y="9076"/>
                    </a:cubicBezTo>
                    <a:cubicBezTo>
                      <a:pt x="12854" y="9072"/>
                      <a:pt x="12844" y="9069"/>
                      <a:pt x="12835" y="9064"/>
                    </a:cubicBezTo>
                    <a:cubicBezTo>
                      <a:pt x="12680" y="8978"/>
                      <a:pt x="12475" y="8875"/>
                      <a:pt x="12233" y="8766"/>
                    </a:cubicBezTo>
                    <a:lnTo>
                      <a:pt x="12233" y="8507"/>
                    </a:lnTo>
                    <a:cubicBezTo>
                      <a:pt x="12233" y="8134"/>
                      <a:pt x="11852" y="7835"/>
                      <a:pt x="11381" y="7835"/>
                    </a:cubicBezTo>
                    <a:lnTo>
                      <a:pt x="10156" y="7835"/>
                    </a:lnTo>
                    <a:lnTo>
                      <a:pt x="9810" y="7717"/>
                    </a:lnTo>
                    <a:lnTo>
                      <a:pt x="9785" y="7782"/>
                    </a:lnTo>
                    <a:cubicBezTo>
                      <a:pt x="9725" y="7760"/>
                      <a:pt x="9667" y="7738"/>
                      <a:pt x="9608" y="7717"/>
                    </a:cubicBezTo>
                    <a:lnTo>
                      <a:pt x="9600" y="7713"/>
                    </a:lnTo>
                    <a:cubicBezTo>
                      <a:pt x="9549" y="7693"/>
                      <a:pt x="9499" y="7676"/>
                      <a:pt x="9449" y="7658"/>
                    </a:cubicBezTo>
                    <a:lnTo>
                      <a:pt x="9110" y="7239"/>
                    </a:lnTo>
                    <a:lnTo>
                      <a:pt x="8893" y="7354"/>
                    </a:lnTo>
                    <a:cubicBezTo>
                      <a:pt x="8910" y="7228"/>
                      <a:pt x="8929" y="7079"/>
                      <a:pt x="8947" y="6918"/>
                    </a:cubicBezTo>
                    <a:cubicBezTo>
                      <a:pt x="8947" y="6912"/>
                      <a:pt x="8950" y="6906"/>
                      <a:pt x="8950" y="6901"/>
                    </a:cubicBezTo>
                    <a:cubicBezTo>
                      <a:pt x="8951" y="6893"/>
                      <a:pt x="8951" y="6887"/>
                      <a:pt x="8951" y="6880"/>
                    </a:cubicBezTo>
                    <a:cubicBezTo>
                      <a:pt x="8974" y="6845"/>
                      <a:pt x="9006" y="6681"/>
                      <a:pt x="9037" y="6433"/>
                    </a:cubicBezTo>
                    <a:cubicBezTo>
                      <a:pt x="9053" y="6399"/>
                      <a:pt x="9066" y="6364"/>
                      <a:pt x="9081" y="6328"/>
                    </a:cubicBezTo>
                    <a:cubicBezTo>
                      <a:pt x="9448" y="6119"/>
                      <a:pt x="10295" y="5429"/>
                      <a:pt x="10327" y="5086"/>
                    </a:cubicBezTo>
                    <a:cubicBezTo>
                      <a:pt x="10353" y="4832"/>
                      <a:pt x="10028" y="4656"/>
                      <a:pt x="9699" y="4627"/>
                    </a:cubicBezTo>
                    <a:cubicBezTo>
                      <a:pt x="10570" y="1690"/>
                      <a:pt x="9278" y="1680"/>
                      <a:pt x="9278" y="1680"/>
                    </a:cubicBezTo>
                    <a:cubicBezTo>
                      <a:pt x="9278" y="1680"/>
                      <a:pt x="9269" y="1589"/>
                      <a:pt x="9230" y="1448"/>
                    </a:cubicBezTo>
                    <a:cubicBezTo>
                      <a:pt x="9171" y="1228"/>
                      <a:pt x="9031" y="888"/>
                      <a:pt x="8727" y="591"/>
                    </a:cubicBezTo>
                    <a:cubicBezTo>
                      <a:pt x="8422" y="295"/>
                      <a:pt x="7950" y="46"/>
                      <a:pt x="7220" y="4"/>
                    </a:cubicBezTo>
                    <a:cubicBezTo>
                      <a:pt x="7172" y="2"/>
                      <a:pt x="7124" y="1"/>
                      <a:pt x="70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37"/>
              <p:cNvSpPr/>
              <p:nvPr/>
            </p:nvSpPr>
            <p:spPr>
              <a:xfrm>
                <a:off x="2172350" y="4831250"/>
                <a:ext cx="258150" cy="344550"/>
              </a:xfrm>
              <a:custGeom>
                <a:avLst/>
                <a:gdLst/>
                <a:ahLst/>
                <a:cxnLst/>
                <a:rect l="l" t="t" r="r" b="b"/>
                <a:pathLst>
                  <a:path w="10326" h="13782" extrusionOk="0">
                    <a:moveTo>
                      <a:pt x="5624" y="0"/>
                    </a:moveTo>
                    <a:cubicBezTo>
                      <a:pt x="5515" y="0"/>
                      <a:pt x="5409" y="5"/>
                      <a:pt x="5308" y="13"/>
                    </a:cubicBezTo>
                    <a:cubicBezTo>
                      <a:pt x="3632" y="144"/>
                      <a:pt x="2785" y="1080"/>
                      <a:pt x="3121" y="2196"/>
                    </a:cubicBezTo>
                    <a:cubicBezTo>
                      <a:pt x="2409" y="3743"/>
                      <a:pt x="3326" y="6202"/>
                      <a:pt x="3834" y="6438"/>
                    </a:cubicBezTo>
                    <a:cubicBezTo>
                      <a:pt x="4233" y="6362"/>
                      <a:pt x="4575" y="6261"/>
                      <a:pt x="4872" y="6143"/>
                    </a:cubicBezTo>
                    <a:lnTo>
                      <a:pt x="4872" y="6143"/>
                    </a:lnTo>
                    <a:cubicBezTo>
                      <a:pt x="4799" y="6374"/>
                      <a:pt x="4719" y="6609"/>
                      <a:pt x="4633" y="6837"/>
                    </a:cubicBezTo>
                    <a:lnTo>
                      <a:pt x="4630" y="6837"/>
                    </a:lnTo>
                    <a:cubicBezTo>
                      <a:pt x="4584" y="6839"/>
                      <a:pt x="4538" y="6842"/>
                      <a:pt x="4490" y="6842"/>
                    </a:cubicBezTo>
                    <a:cubicBezTo>
                      <a:pt x="4482" y="6842"/>
                      <a:pt x="4475" y="6843"/>
                      <a:pt x="4464" y="6843"/>
                    </a:cubicBezTo>
                    <a:cubicBezTo>
                      <a:pt x="4426" y="6843"/>
                      <a:pt x="4385" y="6845"/>
                      <a:pt x="4345" y="6848"/>
                    </a:cubicBezTo>
                    <a:cubicBezTo>
                      <a:pt x="4324" y="6848"/>
                      <a:pt x="4304" y="6849"/>
                      <a:pt x="4286" y="6849"/>
                    </a:cubicBezTo>
                    <a:cubicBezTo>
                      <a:pt x="4257" y="6851"/>
                      <a:pt x="4228" y="6854"/>
                      <a:pt x="4201" y="6854"/>
                    </a:cubicBezTo>
                    <a:cubicBezTo>
                      <a:pt x="4153" y="6858"/>
                      <a:pt x="4104" y="6860"/>
                      <a:pt x="4058" y="6863"/>
                    </a:cubicBezTo>
                    <a:lnTo>
                      <a:pt x="4058" y="6875"/>
                    </a:lnTo>
                    <a:cubicBezTo>
                      <a:pt x="4021" y="6876"/>
                      <a:pt x="3986" y="6881"/>
                      <a:pt x="3953" y="6882"/>
                    </a:cubicBezTo>
                    <a:cubicBezTo>
                      <a:pt x="3789" y="6899"/>
                      <a:pt x="3658" y="6919"/>
                      <a:pt x="3572" y="6942"/>
                    </a:cubicBezTo>
                    <a:cubicBezTo>
                      <a:pt x="3570" y="6943"/>
                      <a:pt x="3567" y="6943"/>
                      <a:pt x="3566" y="6943"/>
                    </a:cubicBezTo>
                    <a:cubicBezTo>
                      <a:pt x="3551" y="6949"/>
                      <a:pt x="3536" y="6953"/>
                      <a:pt x="3523" y="6958"/>
                    </a:cubicBezTo>
                    <a:cubicBezTo>
                      <a:pt x="3522" y="6959"/>
                      <a:pt x="3522" y="6959"/>
                      <a:pt x="3518" y="6959"/>
                    </a:cubicBezTo>
                    <a:cubicBezTo>
                      <a:pt x="3505" y="6965"/>
                      <a:pt x="3496" y="6967"/>
                      <a:pt x="3485" y="6973"/>
                    </a:cubicBezTo>
                    <a:cubicBezTo>
                      <a:pt x="3415" y="7000"/>
                      <a:pt x="3340" y="7034"/>
                      <a:pt x="3263" y="7077"/>
                    </a:cubicBezTo>
                    <a:cubicBezTo>
                      <a:pt x="3251" y="7083"/>
                      <a:pt x="3241" y="7089"/>
                      <a:pt x="3229" y="7097"/>
                    </a:cubicBezTo>
                    <a:cubicBezTo>
                      <a:pt x="3208" y="7110"/>
                      <a:pt x="3190" y="7119"/>
                      <a:pt x="3169" y="7134"/>
                    </a:cubicBezTo>
                    <a:cubicBezTo>
                      <a:pt x="3140" y="7150"/>
                      <a:pt x="3111" y="7171"/>
                      <a:pt x="3080" y="7192"/>
                    </a:cubicBezTo>
                    <a:cubicBezTo>
                      <a:pt x="3067" y="7201"/>
                      <a:pt x="3056" y="7209"/>
                      <a:pt x="3044" y="7219"/>
                    </a:cubicBezTo>
                    <a:cubicBezTo>
                      <a:pt x="3018" y="7240"/>
                      <a:pt x="2988" y="7261"/>
                      <a:pt x="2962" y="7283"/>
                    </a:cubicBezTo>
                    <a:cubicBezTo>
                      <a:pt x="2950" y="7293"/>
                      <a:pt x="2939" y="7304"/>
                      <a:pt x="2928" y="7312"/>
                    </a:cubicBezTo>
                    <a:cubicBezTo>
                      <a:pt x="2891" y="7343"/>
                      <a:pt x="2855" y="7377"/>
                      <a:pt x="2817" y="7411"/>
                    </a:cubicBezTo>
                    <a:cubicBezTo>
                      <a:pt x="2792" y="7438"/>
                      <a:pt x="2765" y="7466"/>
                      <a:pt x="2734" y="7496"/>
                    </a:cubicBezTo>
                    <a:cubicBezTo>
                      <a:pt x="2731" y="7504"/>
                      <a:pt x="2726" y="7512"/>
                      <a:pt x="2720" y="7518"/>
                    </a:cubicBezTo>
                    <a:lnTo>
                      <a:pt x="1122" y="7518"/>
                    </a:lnTo>
                    <a:cubicBezTo>
                      <a:pt x="805" y="7518"/>
                      <a:pt x="549" y="7730"/>
                      <a:pt x="549" y="7993"/>
                    </a:cubicBezTo>
                    <a:lnTo>
                      <a:pt x="549" y="12025"/>
                    </a:lnTo>
                    <a:cubicBezTo>
                      <a:pt x="450" y="12098"/>
                      <a:pt x="359" y="12189"/>
                      <a:pt x="283" y="12292"/>
                    </a:cubicBezTo>
                    <a:cubicBezTo>
                      <a:pt x="231" y="12363"/>
                      <a:pt x="191" y="12438"/>
                      <a:pt x="158" y="12511"/>
                    </a:cubicBezTo>
                    <a:cubicBezTo>
                      <a:pt x="0" y="12878"/>
                      <a:pt x="94" y="13255"/>
                      <a:pt x="406" y="13416"/>
                    </a:cubicBezTo>
                    <a:cubicBezTo>
                      <a:pt x="450" y="13438"/>
                      <a:pt x="497" y="13457"/>
                      <a:pt x="547" y="13471"/>
                    </a:cubicBezTo>
                    <a:lnTo>
                      <a:pt x="547" y="13781"/>
                    </a:lnTo>
                    <a:lnTo>
                      <a:pt x="10320" y="13781"/>
                    </a:lnTo>
                    <a:lnTo>
                      <a:pt x="10320" y="8225"/>
                    </a:lnTo>
                    <a:cubicBezTo>
                      <a:pt x="10326" y="7839"/>
                      <a:pt x="9945" y="7523"/>
                      <a:pt x="9476" y="7523"/>
                    </a:cubicBezTo>
                    <a:lnTo>
                      <a:pt x="8050" y="7523"/>
                    </a:lnTo>
                    <a:cubicBezTo>
                      <a:pt x="8036" y="7508"/>
                      <a:pt x="8023" y="7495"/>
                      <a:pt x="8012" y="7481"/>
                    </a:cubicBezTo>
                    <a:cubicBezTo>
                      <a:pt x="7982" y="7447"/>
                      <a:pt x="7953" y="7419"/>
                      <a:pt x="7921" y="7390"/>
                    </a:cubicBezTo>
                    <a:cubicBezTo>
                      <a:pt x="7906" y="7374"/>
                      <a:pt x="7891" y="7361"/>
                      <a:pt x="7874" y="7348"/>
                    </a:cubicBezTo>
                    <a:cubicBezTo>
                      <a:pt x="7843" y="7320"/>
                      <a:pt x="7812" y="7295"/>
                      <a:pt x="7781" y="7271"/>
                    </a:cubicBezTo>
                    <a:cubicBezTo>
                      <a:pt x="7768" y="7259"/>
                      <a:pt x="7753" y="7250"/>
                      <a:pt x="7740" y="7241"/>
                    </a:cubicBezTo>
                    <a:cubicBezTo>
                      <a:pt x="7699" y="7210"/>
                      <a:pt x="7658" y="7184"/>
                      <a:pt x="7621" y="7159"/>
                    </a:cubicBezTo>
                    <a:cubicBezTo>
                      <a:pt x="7616" y="7158"/>
                      <a:pt x="7612" y="7153"/>
                      <a:pt x="7611" y="7152"/>
                    </a:cubicBezTo>
                    <a:cubicBezTo>
                      <a:pt x="7564" y="7125"/>
                      <a:pt x="7520" y="7103"/>
                      <a:pt x="7477" y="7083"/>
                    </a:cubicBezTo>
                    <a:cubicBezTo>
                      <a:pt x="7471" y="7079"/>
                      <a:pt x="7465" y="7077"/>
                      <a:pt x="7458" y="7075"/>
                    </a:cubicBezTo>
                    <a:cubicBezTo>
                      <a:pt x="7423" y="7061"/>
                      <a:pt x="7386" y="7046"/>
                      <a:pt x="7351" y="7038"/>
                    </a:cubicBezTo>
                    <a:cubicBezTo>
                      <a:pt x="7344" y="7033"/>
                      <a:pt x="7336" y="7032"/>
                      <a:pt x="7325" y="7031"/>
                    </a:cubicBezTo>
                    <a:cubicBezTo>
                      <a:pt x="7291" y="7022"/>
                      <a:pt x="7261" y="7015"/>
                      <a:pt x="7233" y="7010"/>
                    </a:cubicBezTo>
                    <a:cubicBezTo>
                      <a:pt x="7225" y="7010"/>
                      <a:pt x="7219" y="7009"/>
                      <a:pt x="7211" y="7009"/>
                    </a:cubicBezTo>
                    <a:cubicBezTo>
                      <a:pt x="7194" y="7006"/>
                      <a:pt x="7176" y="7005"/>
                      <a:pt x="7160" y="7005"/>
                    </a:cubicBezTo>
                    <a:cubicBezTo>
                      <a:pt x="7143" y="7005"/>
                      <a:pt x="7127" y="7006"/>
                      <a:pt x="7112" y="7009"/>
                    </a:cubicBezTo>
                    <a:cubicBezTo>
                      <a:pt x="7075" y="7000"/>
                      <a:pt x="7035" y="6989"/>
                      <a:pt x="6991" y="6979"/>
                    </a:cubicBezTo>
                    <a:cubicBezTo>
                      <a:pt x="6986" y="6979"/>
                      <a:pt x="6985" y="6978"/>
                      <a:pt x="6982" y="6978"/>
                    </a:cubicBezTo>
                    <a:cubicBezTo>
                      <a:pt x="6938" y="6970"/>
                      <a:pt x="6890" y="6961"/>
                      <a:pt x="6842" y="6952"/>
                    </a:cubicBezTo>
                    <a:cubicBezTo>
                      <a:pt x="6793" y="6942"/>
                      <a:pt x="6739" y="6931"/>
                      <a:pt x="6684" y="6924"/>
                    </a:cubicBezTo>
                    <a:cubicBezTo>
                      <a:pt x="6670" y="6922"/>
                      <a:pt x="6656" y="6919"/>
                      <a:pt x="6640" y="6918"/>
                    </a:cubicBezTo>
                    <a:cubicBezTo>
                      <a:pt x="6593" y="6910"/>
                      <a:pt x="6547" y="6904"/>
                      <a:pt x="6494" y="6898"/>
                    </a:cubicBezTo>
                    <a:cubicBezTo>
                      <a:pt x="6481" y="6897"/>
                      <a:pt x="6469" y="6897"/>
                      <a:pt x="6458" y="6893"/>
                    </a:cubicBezTo>
                    <a:cubicBezTo>
                      <a:pt x="6323" y="6879"/>
                      <a:pt x="6177" y="6866"/>
                      <a:pt x="6025" y="6858"/>
                    </a:cubicBezTo>
                    <a:cubicBezTo>
                      <a:pt x="6032" y="6836"/>
                      <a:pt x="6040" y="6812"/>
                      <a:pt x="6048" y="6789"/>
                    </a:cubicBezTo>
                    <a:cubicBezTo>
                      <a:pt x="6060" y="6747"/>
                      <a:pt x="6070" y="6710"/>
                      <a:pt x="6085" y="6668"/>
                    </a:cubicBezTo>
                    <a:cubicBezTo>
                      <a:pt x="6091" y="6651"/>
                      <a:pt x="6097" y="6632"/>
                      <a:pt x="6099" y="6614"/>
                    </a:cubicBezTo>
                    <a:cubicBezTo>
                      <a:pt x="6107" y="6588"/>
                      <a:pt x="6115" y="6564"/>
                      <a:pt x="6122" y="6541"/>
                    </a:cubicBezTo>
                    <a:cubicBezTo>
                      <a:pt x="6127" y="6521"/>
                      <a:pt x="6131" y="6504"/>
                      <a:pt x="6137" y="6485"/>
                    </a:cubicBezTo>
                    <a:cubicBezTo>
                      <a:pt x="6143" y="6459"/>
                      <a:pt x="6152" y="6435"/>
                      <a:pt x="6159" y="6408"/>
                    </a:cubicBezTo>
                    <a:cubicBezTo>
                      <a:pt x="6164" y="6393"/>
                      <a:pt x="6167" y="6374"/>
                      <a:pt x="6172" y="6357"/>
                    </a:cubicBezTo>
                    <a:cubicBezTo>
                      <a:pt x="6180" y="6329"/>
                      <a:pt x="6186" y="6305"/>
                      <a:pt x="6194" y="6280"/>
                    </a:cubicBezTo>
                    <a:cubicBezTo>
                      <a:pt x="6198" y="6263"/>
                      <a:pt x="6201" y="6247"/>
                      <a:pt x="6207" y="6230"/>
                    </a:cubicBezTo>
                    <a:cubicBezTo>
                      <a:pt x="6214" y="6202"/>
                      <a:pt x="6221" y="6177"/>
                      <a:pt x="6227" y="6151"/>
                    </a:cubicBezTo>
                    <a:cubicBezTo>
                      <a:pt x="6228" y="6143"/>
                      <a:pt x="6232" y="6137"/>
                      <a:pt x="6233" y="6129"/>
                    </a:cubicBezTo>
                    <a:cubicBezTo>
                      <a:pt x="6234" y="6120"/>
                      <a:pt x="6238" y="6109"/>
                      <a:pt x="6240" y="6101"/>
                    </a:cubicBezTo>
                    <a:cubicBezTo>
                      <a:pt x="6481" y="6092"/>
                      <a:pt x="6703" y="6054"/>
                      <a:pt x="6906" y="5987"/>
                    </a:cubicBezTo>
                    <a:cubicBezTo>
                      <a:pt x="7311" y="5852"/>
                      <a:pt x="7643" y="5610"/>
                      <a:pt x="7911" y="5309"/>
                    </a:cubicBezTo>
                    <a:cubicBezTo>
                      <a:pt x="8220" y="5268"/>
                      <a:pt x="8493" y="5180"/>
                      <a:pt x="8736" y="5050"/>
                    </a:cubicBezTo>
                    <a:cubicBezTo>
                      <a:pt x="9687" y="4554"/>
                      <a:pt x="10134" y="3489"/>
                      <a:pt x="10099" y="2635"/>
                    </a:cubicBezTo>
                    <a:cubicBezTo>
                      <a:pt x="10091" y="2444"/>
                      <a:pt x="10049" y="2275"/>
                      <a:pt x="9981" y="2125"/>
                    </a:cubicBezTo>
                    <a:cubicBezTo>
                      <a:pt x="9676" y="1456"/>
                      <a:pt x="8857" y="1167"/>
                      <a:pt x="8244" y="1043"/>
                    </a:cubicBezTo>
                    <a:cubicBezTo>
                      <a:pt x="7580" y="265"/>
                      <a:pt x="6484" y="0"/>
                      <a:pt x="5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37"/>
              <p:cNvSpPr/>
              <p:nvPr/>
            </p:nvSpPr>
            <p:spPr>
              <a:xfrm>
                <a:off x="3423850" y="4756100"/>
                <a:ext cx="481950" cy="419750"/>
              </a:xfrm>
              <a:custGeom>
                <a:avLst/>
                <a:gdLst/>
                <a:ahLst/>
                <a:cxnLst/>
                <a:rect l="l" t="t" r="r" b="b"/>
                <a:pathLst>
                  <a:path w="19278" h="16790" extrusionOk="0">
                    <a:moveTo>
                      <a:pt x="10753" y="0"/>
                    </a:moveTo>
                    <a:cubicBezTo>
                      <a:pt x="10271" y="0"/>
                      <a:pt x="9020" y="462"/>
                      <a:pt x="8484" y="801"/>
                    </a:cubicBezTo>
                    <a:cubicBezTo>
                      <a:pt x="8669" y="619"/>
                      <a:pt x="8852" y="370"/>
                      <a:pt x="8567" y="284"/>
                    </a:cubicBezTo>
                    <a:cubicBezTo>
                      <a:pt x="8535" y="275"/>
                      <a:pt x="8492" y="270"/>
                      <a:pt x="8440" y="270"/>
                    </a:cubicBezTo>
                    <a:cubicBezTo>
                      <a:pt x="7916" y="270"/>
                      <a:pt x="6492" y="798"/>
                      <a:pt x="6299" y="2559"/>
                    </a:cubicBezTo>
                    <a:lnTo>
                      <a:pt x="6299" y="2561"/>
                    </a:lnTo>
                    <a:cubicBezTo>
                      <a:pt x="6289" y="2637"/>
                      <a:pt x="6283" y="2715"/>
                      <a:pt x="6280" y="2793"/>
                    </a:cubicBezTo>
                    <a:lnTo>
                      <a:pt x="6280" y="2801"/>
                    </a:lnTo>
                    <a:cubicBezTo>
                      <a:pt x="6277" y="2878"/>
                      <a:pt x="6275" y="2957"/>
                      <a:pt x="6277" y="3041"/>
                    </a:cubicBezTo>
                    <a:lnTo>
                      <a:pt x="6277" y="3062"/>
                    </a:lnTo>
                    <a:cubicBezTo>
                      <a:pt x="6280" y="3139"/>
                      <a:pt x="6283" y="3218"/>
                      <a:pt x="6289" y="3302"/>
                    </a:cubicBezTo>
                    <a:cubicBezTo>
                      <a:pt x="6289" y="3315"/>
                      <a:pt x="6292" y="3331"/>
                      <a:pt x="6294" y="3346"/>
                    </a:cubicBezTo>
                    <a:cubicBezTo>
                      <a:pt x="6300" y="3422"/>
                      <a:pt x="6308" y="3500"/>
                      <a:pt x="6320" y="3579"/>
                    </a:cubicBezTo>
                    <a:cubicBezTo>
                      <a:pt x="6322" y="3604"/>
                      <a:pt x="6328" y="3629"/>
                      <a:pt x="6332" y="3654"/>
                    </a:cubicBezTo>
                    <a:cubicBezTo>
                      <a:pt x="6342" y="3726"/>
                      <a:pt x="6354" y="3798"/>
                      <a:pt x="6367" y="3872"/>
                    </a:cubicBezTo>
                    <a:cubicBezTo>
                      <a:pt x="6374" y="3909"/>
                      <a:pt x="6383" y="3951"/>
                      <a:pt x="6393" y="3990"/>
                    </a:cubicBezTo>
                    <a:cubicBezTo>
                      <a:pt x="6407" y="4054"/>
                      <a:pt x="6419" y="4117"/>
                      <a:pt x="6434" y="4183"/>
                    </a:cubicBezTo>
                    <a:cubicBezTo>
                      <a:pt x="6447" y="4241"/>
                      <a:pt x="6464" y="4302"/>
                      <a:pt x="6481" y="4360"/>
                    </a:cubicBezTo>
                    <a:cubicBezTo>
                      <a:pt x="6495" y="4411"/>
                      <a:pt x="6507" y="4461"/>
                      <a:pt x="6523" y="4511"/>
                    </a:cubicBezTo>
                    <a:cubicBezTo>
                      <a:pt x="6556" y="4625"/>
                      <a:pt x="6592" y="4742"/>
                      <a:pt x="6633" y="4859"/>
                    </a:cubicBezTo>
                    <a:lnTo>
                      <a:pt x="6693" y="4894"/>
                    </a:lnTo>
                    <a:cubicBezTo>
                      <a:pt x="6444" y="6422"/>
                      <a:pt x="6478" y="7906"/>
                      <a:pt x="6514" y="7949"/>
                    </a:cubicBezTo>
                    <a:cubicBezTo>
                      <a:pt x="6541" y="7979"/>
                      <a:pt x="6913" y="8112"/>
                      <a:pt x="7356" y="8243"/>
                    </a:cubicBezTo>
                    <a:lnTo>
                      <a:pt x="7321" y="8397"/>
                    </a:lnTo>
                    <a:lnTo>
                      <a:pt x="7288" y="8387"/>
                    </a:lnTo>
                    <a:lnTo>
                      <a:pt x="6847" y="8848"/>
                    </a:lnTo>
                    <a:lnTo>
                      <a:pt x="6876" y="8869"/>
                    </a:lnTo>
                    <a:lnTo>
                      <a:pt x="6762" y="8910"/>
                    </a:lnTo>
                    <a:lnTo>
                      <a:pt x="6763" y="8911"/>
                    </a:lnTo>
                    <a:cubicBezTo>
                      <a:pt x="6688" y="8933"/>
                      <a:pt x="6615" y="8954"/>
                      <a:pt x="6542" y="8977"/>
                    </a:cubicBezTo>
                    <a:cubicBezTo>
                      <a:pt x="6428" y="9007"/>
                      <a:pt x="6317" y="9039"/>
                      <a:pt x="6209" y="9072"/>
                    </a:cubicBezTo>
                    <a:cubicBezTo>
                      <a:pt x="6192" y="9078"/>
                      <a:pt x="6174" y="9084"/>
                      <a:pt x="6158" y="9086"/>
                    </a:cubicBezTo>
                    <a:cubicBezTo>
                      <a:pt x="6050" y="9121"/>
                      <a:pt x="5941" y="9158"/>
                      <a:pt x="5841" y="9194"/>
                    </a:cubicBezTo>
                    <a:cubicBezTo>
                      <a:pt x="5839" y="9196"/>
                      <a:pt x="5835" y="9196"/>
                      <a:pt x="5832" y="9196"/>
                    </a:cubicBezTo>
                    <a:cubicBezTo>
                      <a:pt x="3615" y="10035"/>
                      <a:pt x="1962" y="12027"/>
                      <a:pt x="720" y="14246"/>
                    </a:cubicBezTo>
                    <a:cubicBezTo>
                      <a:pt x="712" y="14255"/>
                      <a:pt x="704" y="14263"/>
                      <a:pt x="698" y="14273"/>
                    </a:cubicBezTo>
                    <a:cubicBezTo>
                      <a:pt x="663" y="14313"/>
                      <a:pt x="633" y="14352"/>
                      <a:pt x="601" y="14391"/>
                    </a:cubicBezTo>
                    <a:cubicBezTo>
                      <a:pt x="582" y="14414"/>
                      <a:pt x="565" y="14438"/>
                      <a:pt x="546" y="14461"/>
                    </a:cubicBezTo>
                    <a:cubicBezTo>
                      <a:pt x="521" y="14492"/>
                      <a:pt x="498" y="14523"/>
                      <a:pt x="476" y="14552"/>
                    </a:cubicBezTo>
                    <a:cubicBezTo>
                      <a:pt x="459" y="14578"/>
                      <a:pt x="439" y="14602"/>
                      <a:pt x="420" y="14628"/>
                    </a:cubicBezTo>
                    <a:cubicBezTo>
                      <a:pt x="393" y="14664"/>
                      <a:pt x="370" y="14699"/>
                      <a:pt x="347" y="14735"/>
                    </a:cubicBezTo>
                    <a:cubicBezTo>
                      <a:pt x="334" y="14750"/>
                      <a:pt x="322" y="14769"/>
                      <a:pt x="312" y="14789"/>
                    </a:cubicBezTo>
                    <a:cubicBezTo>
                      <a:pt x="284" y="14832"/>
                      <a:pt x="256" y="14874"/>
                      <a:pt x="233" y="14914"/>
                    </a:cubicBezTo>
                    <a:cubicBezTo>
                      <a:pt x="224" y="14927"/>
                      <a:pt x="218" y="14937"/>
                      <a:pt x="212" y="14950"/>
                    </a:cubicBezTo>
                    <a:cubicBezTo>
                      <a:pt x="191" y="14985"/>
                      <a:pt x="174" y="15020"/>
                      <a:pt x="155" y="15054"/>
                    </a:cubicBezTo>
                    <a:cubicBezTo>
                      <a:pt x="149" y="15069"/>
                      <a:pt x="143" y="15081"/>
                      <a:pt x="138" y="15093"/>
                    </a:cubicBezTo>
                    <a:cubicBezTo>
                      <a:pt x="116" y="15133"/>
                      <a:pt x="100" y="15174"/>
                      <a:pt x="82" y="15215"/>
                    </a:cubicBezTo>
                    <a:cubicBezTo>
                      <a:pt x="77" y="15223"/>
                      <a:pt x="76" y="15234"/>
                      <a:pt x="72" y="15243"/>
                    </a:cubicBezTo>
                    <a:cubicBezTo>
                      <a:pt x="59" y="15278"/>
                      <a:pt x="47" y="15313"/>
                      <a:pt x="37" y="15348"/>
                    </a:cubicBezTo>
                    <a:cubicBezTo>
                      <a:pt x="36" y="15354"/>
                      <a:pt x="31" y="15362"/>
                      <a:pt x="31" y="15368"/>
                    </a:cubicBezTo>
                    <a:cubicBezTo>
                      <a:pt x="19" y="15405"/>
                      <a:pt x="15" y="15443"/>
                      <a:pt x="9" y="15479"/>
                    </a:cubicBezTo>
                    <a:cubicBezTo>
                      <a:pt x="9" y="15488"/>
                      <a:pt x="7" y="15495"/>
                      <a:pt x="7" y="15506"/>
                    </a:cubicBezTo>
                    <a:cubicBezTo>
                      <a:pt x="3" y="15540"/>
                      <a:pt x="1" y="15577"/>
                      <a:pt x="3" y="15611"/>
                    </a:cubicBezTo>
                    <a:cubicBezTo>
                      <a:pt x="4" y="15654"/>
                      <a:pt x="12" y="15697"/>
                      <a:pt x="24" y="15740"/>
                    </a:cubicBezTo>
                    <a:cubicBezTo>
                      <a:pt x="29" y="15753"/>
                      <a:pt x="31" y="15765"/>
                      <a:pt x="36" y="15777"/>
                    </a:cubicBezTo>
                    <a:cubicBezTo>
                      <a:pt x="46" y="15806"/>
                      <a:pt x="55" y="15836"/>
                      <a:pt x="70" y="15865"/>
                    </a:cubicBezTo>
                    <a:cubicBezTo>
                      <a:pt x="76" y="15878"/>
                      <a:pt x="82" y="15891"/>
                      <a:pt x="86" y="15905"/>
                    </a:cubicBezTo>
                    <a:cubicBezTo>
                      <a:pt x="102" y="15935"/>
                      <a:pt x="120" y="15964"/>
                      <a:pt x="138" y="15995"/>
                    </a:cubicBezTo>
                    <a:cubicBezTo>
                      <a:pt x="144" y="16004"/>
                      <a:pt x="147" y="16014"/>
                      <a:pt x="153" y="16023"/>
                    </a:cubicBezTo>
                    <a:cubicBezTo>
                      <a:pt x="181" y="16059"/>
                      <a:pt x="210" y="16096"/>
                      <a:pt x="240" y="16130"/>
                    </a:cubicBezTo>
                    <a:cubicBezTo>
                      <a:pt x="247" y="16139"/>
                      <a:pt x="256" y="16150"/>
                      <a:pt x="267" y="16159"/>
                    </a:cubicBezTo>
                    <a:cubicBezTo>
                      <a:pt x="290" y="16184"/>
                      <a:pt x="317" y="16211"/>
                      <a:pt x="345" y="16237"/>
                    </a:cubicBezTo>
                    <a:cubicBezTo>
                      <a:pt x="357" y="16249"/>
                      <a:pt x="370" y="16260"/>
                      <a:pt x="382" y="16269"/>
                    </a:cubicBezTo>
                    <a:cubicBezTo>
                      <a:pt x="410" y="16296"/>
                      <a:pt x="438" y="16318"/>
                      <a:pt x="467" y="16341"/>
                    </a:cubicBezTo>
                    <a:cubicBezTo>
                      <a:pt x="481" y="16351"/>
                      <a:pt x="493" y="16360"/>
                      <a:pt x="504" y="16369"/>
                    </a:cubicBezTo>
                    <a:cubicBezTo>
                      <a:pt x="546" y="16402"/>
                      <a:pt x="590" y="16431"/>
                      <a:pt x="637" y="16461"/>
                    </a:cubicBezTo>
                    <a:cubicBezTo>
                      <a:pt x="642" y="16463"/>
                      <a:pt x="645" y="16466"/>
                      <a:pt x="650" y="16467"/>
                    </a:cubicBezTo>
                    <a:cubicBezTo>
                      <a:pt x="692" y="16494"/>
                      <a:pt x="736" y="16522"/>
                      <a:pt x="783" y="16546"/>
                    </a:cubicBezTo>
                    <a:cubicBezTo>
                      <a:pt x="799" y="16555"/>
                      <a:pt x="814" y="16563"/>
                      <a:pt x="831" y="16572"/>
                    </a:cubicBezTo>
                    <a:cubicBezTo>
                      <a:pt x="867" y="16594"/>
                      <a:pt x="904" y="16613"/>
                      <a:pt x="942" y="16631"/>
                    </a:cubicBezTo>
                    <a:cubicBezTo>
                      <a:pt x="958" y="16639"/>
                      <a:pt x="973" y="16646"/>
                      <a:pt x="990" y="16655"/>
                    </a:cubicBezTo>
                    <a:cubicBezTo>
                      <a:pt x="1037" y="16675"/>
                      <a:pt x="1083" y="16697"/>
                      <a:pt x="1130" y="16718"/>
                    </a:cubicBezTo>
                    <a:cubicBezTo>
                      <a:pt x="1137" y="16723"/>
                      <a:pt x="1143" y="16725"/>
                      <a:pt x="1152" y="16727"/>
                    </a:cubicBezTo>
                    <a:cubicBezTo>
                      <a:pt x="1200" y="16748"/>
                      <a:pt x="1250" y="16770"/>
                      <a:pt x="1299" y="16789"/>
                    </a:cubicBezTo>
                    <a:lnTo>
                      <a:pt x="17457" y="16789"/>
                    </a:lnTo>
                    <a:cubicBezTo>
                      <a:pt x="17486" y="16780"/>
                      <a:pt x="17517" y="16770"/>
                      <a:pt x="17548" y="16760"/>
                    </a:cubicBezTo>
                    <a:cubicBezTo>
                      <a:pt x="17596" y="16746"/>
                      <a:pt x="17643" y="16730"/>
                      <a:pt x="17692" y="16712"/>
                    </a:cubicBezTo>
                    <a:cubicBezTo>
                      <a:pt x="18252" y="16518"/>
                      <a:pt x="18821" y="16241"/>
                      <a:pt x="19098" y="15871"/>
                    </a:cubicBezTo>
                    <a:lnTo>
                      <a:pt x="19104" y="15865"/>
                    </a:lnTo>
                    <a:cubicBezTo>
                      <a:pt x="19118" y="15848"/>
                      <a:pt x="19131" y="15829"/>
                      <a:pt x="19140" y="15810"/>
                    </a:cubicBezTo>
                    <a:cubicBezTo>
                      <a:pt x="19149" y="15800"/>
                      <a:pt x="19155" y="15788"/>
                      <a:pt x="19162" y="15776"/>
                    </a:cubicBezTo>
                    <a:cubicBezTo>
                      <a:pt x="19171" y="15761"/>
                      <a:pt x="19179" y="15746"/>
                      <a:pt x="19189" y="15729"/>
                    </a:cubicBezTo>
                    <a:cubicBezTo>
                      <a:pt x="19203" y="15702"/>
                      <a:pt x="19216" y="15674"/>
                      <a:pt x="19225" y="15647"/>
                    </a:cubicBezTo>
                    <a:cubicBezTo>
                      <a:pt x="19230" y="15637"/>
                      <a:pt x="19231" y="15628"/>
                      <a:pt x="19235" y="15617"/>
                    </a:cubicBezTo>
                    <a:cubicBezTo>
                      <a:pt x="19242" y="15595"/>
                      <a:pt x="19250" y="15573"/>
                      <a:pt x="19256" y="15551"/>
                    </a:cubicBezTo>
                    <a:cubicBezTo>
                      <a:pt x="19256" y="15544"/>
                      <a:pt x="19261" y="15539"/>
                      <a:pt x="19261" y="15534"/>
                    </a:cubicBezTo>
                    <a:cubicBezTo>
                      <a:pt x="19262" y="15528"/>
                      <a:pt x="19262" y="15526"/>
                      <a:pt x="19262" y="15521"/>
                    </a:cubicBezTo>
                    <a:cubicBezTo>
                      <a:pt x="19270" y="15488"/>
                      <a:pt x="19274" y="15455"/>
                      <a:pt x="19278" y="15422"/>
                    </a:cubicBezTo>
                    <a:cubicBezTo>
                      <a:pt x="19273" y="15387"/>
                      <a:pt x="19270" y="15347"/>
                      <a:pt x="19267" y="15306"/>
                    </a:cubicBezTo>
                    <a:cubicBezTo>
                      <a:pt x="19265" y="15290"/>
                      <a:pt x="19259" y="15272"/>
                      <a:pt x="19258" y="15257"/>
                    </a:cubicBezTo>
                    <a:cubicBezTo>
                      <a:pt x="19252" y="15232"/>
                      <a:pt x="19248" y="15205"/>
                      <a:pt x="19242" y="15178"/>
                    </a:cubicBezTo>
                    <a:cubicBezTo>
                      <a:pt x="19236" y="15156"/>
                      <a:pt x="19228" y="15136"/>
                      <a:pt x="19220" y="15114"/>
                    </a:cubicBezTo>
                    <a:cubicBezTo>
                      <a:pt x="19212" y="15088"/>
                      <a:pt x="19206" y="15065"/>
                      <a:pt x="19197" y="15042"/>
                    </a:cubicBezTo>
                    <a:cubicBezTo>
                      <a:pt x="19188" y="15016"/>
                      <a:pt x="19174" y="14991"/>
                      <a:pt x="19162" y="14963"/>
                    </a:cubicBezTo>
                    <a:cubicBezTo>
                      <a:pt x="19162" y="14963"/>
                      <a:pt x="19162" y="14962"/>
                      <a:pt x="19161" y="14959"/>
                    </a:cubicBezTo>
                    <a:cubicBezTo>
                      <a:pt x="18985" y="14133"/>
                      <a:pt x="18164" y="12859"/>
                      <a:pt x="17241" y="11700"/>
                    </a:cubicBezTo>
                    <a:cubicBezTo>
                      <a:pt x="16353" y="10582"/>
                      <a:pt x="15371" y="9574"/>
                      <a:pt x="14787" y="9179"/>
                    </a:cubicBezTo>
                    <a:cubicBezTo>
                      <a:pt x="14724" y="9136"/>
                      <a:pt x="14666" y="9100"/>
                      <a:pt x="14611" y="9073"/>
                    </a:cubicBezTo>
                    <a:cubicBezTo>
                      <a:pt x="14564" y="9050"/>
                      <a:pt x="14510" y="9025"/>
                      <a:pt x="14453" y="9005"/>
                    </a:cubicBezTo>
                    <a:lnTo>
                      <a:pt x="14453" y="9002"/>
                    </a:lnTo>
                    <a:cubicBezTo>
                      <a:pt x="14447" y="9001"/>
                      <a:pt x="14441" y="8999"/>
                      <a:pt x="14436" y="8996"/>
                    </a:cubicBezTo>
                    <a:cubicBezTo>
                      <a:pt x="14398" y="8983"/>
                      <a:pt x="14355" y="8968"/>
                      <a:pt x="14310" y="8954"/>
                    </a:cubicBezTo>
                    <a:cubicBezTo>
                      <a:pt x="14304" y="8953"/>
                      <a:pt x="14296" y="8949"/>
                      <a:pt x="14289" y="8946"/>
                    </a:cubicBezTo>
                    <a:cubicBezTo>
                      <a:pt x="14242" y="8933"/>
                      <a:pt x="14196" y="8919"/>
                      <a:pt x="14142" y="8904"/>
                    </a:cubicBezTo>
                    <a:cubicBezTo>
                      <a:pt x="14136" y="8903"/>
                      <a:pt x="14129" y="8900"/>
                      <a:pt x="14121" y="8898"/>
                    </a:cubicBezTo>
                    <a:cubicBezTo>
                      <a:pt x="14067" y="8885"/>
                      <a:pt x="14011" y="8871"/>
                      <a:pt x="13953" y="8855"/>
                    </a:cubicBezTo>
                    <a:cubicBezTo>
                      <a:pt x="13946" y="8855"/>
                      <a:pt x="13939" y="8854"/>
                      <a:pt x="13937" y="8854"/>
                    </a:cubicBezTo>
                    <a:cubicBezTo>
                      <a:pt x="13875" y="8840"/>
                      <a:pt x="13810" y="8825"/>
                      <a:pt x="13744" y="8812"/>
                    </a:cubicBezTo>
                    <a:cubicBezTo>
                      <a:pt x="13740" y="8812"/>
                      <a:pt x="13736" y="8812"/>
                      <a:pt x="13731" y="8810"/>
                    </a:cubicBezTo>
                    <a:cubicBezTo>
                      <a:pt x="13662" y="8797"/>
                      <a:pt x="13590" y="8782"/>
                      <a:pt x="13517" y="8773"/>
                    </a:cubicBezTo>
                    <a:cubicBezTo>
                      <a:pt x="13516" y="8773"/>
                      <a:pt x="13513" y="8773"/>
                      <a:pt x="13511" y="8770"/>
                    </a:cubicBezTo>
                    <a:cubicBezTo>
                      <a:pt x="13436" y="8758"/>
                      <a:pt x="13357" y="8745"/>
                      <a:pt x="13276" y="8734"/>
                    </a:cubicBezTo>
                    <a:lnTo>
                      <a:pt x="13274" y="8734"/>
                    </a:lnTo>
                    <a:cubicBezTo>
                      <a:pt x="13191" y="8722"/>
                      <a:pt x="13107" y="8712"/>
                      <a:pt x="13020" y="8700"/>
                    </a:cubicBezTo>
                    <a:lnTo>
                      <a:pt x="13019" y="8700"/>
                    </a:lnTo>
                    <a:cubicBezTo>
                      <a:pt x="12933" y="8688"/>
                      <a:pt x="12843" y="8678"/>
                      <a:pt x="12752" y="8669"/>
                    </a:cubicBezTo>
                    <a:lnTo>
                      <a:pt x="12633" y="8649"/>
                    </a:lnTo>
                    <a:lnTo>
                      <a:pt x="12674" y="8618"/>
                    </a:lnTo>
                    <a:lnTo>
                      <a:pt x="12060" y="8076"/>
                    </a:lnTo>
                    <a:lnTo>
                      <a:pt x="11998" y="8106"/>
                    </a:lnTo>
                    <a:lnTo>
                      <a:pt x="11926" y="7677"/>
                    </a:lnTo>
                    <a:lnTo>
                      <a:pt x="11892" y="7474"/>
                    </a:lnTo>
                    <a:cubicBezTo>
                      <a:pt x="12102" y="6617"/>
                      <a:pt x="12296" y="5777"/>
                      <a:pt x="12459" y="5031"/>
                    </a:cubicBezTo>
                    <a:cubicBezTo>
                      <a:pt x="12487" y="4896"/>
                      <a:pt x="12516" y="4763"/>
                      <a:pt x="12544" y="4632"/>
                    </a:cubicBezTo>
                    <a:cubicBezTo>
                      <a:pt x="12557" y="4569"/>
                      <a:pt x="12570" y="4505"/>
                      <a:pt x="12582" y="4443"/>
                    </a:cubicBezTo>
                    <a:cubicBezTo>
                      <a:pt x="12633" y="4191"/>
                      <a:pt x="12679" y="3957"/>
                      <a:pt x="12718" y="3743"/>
                    </a:cubicBezTo>
                    <a:cubicBezTo>
                      <a:pt x="12728" y="3688"/>
                      <a:pt x="12739" y="3636"/>
                      <a:pt x="12746" y="3585"/>
                    </a:cubicBezTo>
                    <a:cubicBezTo>
                      <a:pt x="12854" y="2970"/>
                      <a:pt x="12903" y="2540"/>
                      <a:pt x="12858" y="2400"/>
                    </a:cubicBezTo>
                    <a:cubicBezTo>
                      <a:pt x="12825" y="2297"/>
                      <a:pt x="12759" y="2187"/>
                      <a:pt x="12680" y="2083"/>
                    </a:cubicBezTo>
                    <a:cubicBezTo>
                      <a:pt x="12663" y="2060"/>
                      <a:pt x="12645" y="2036"/>
                      <a:pt x="12626" y="2012"/>
                    </a:cubicBezTo>
                    <a:cubicBezTo>
                      <a:pt x="12605" y="1986"/>
                      <a:pt x="12582" y="1958"/>
                      <a:pt x="12557" y="1931"/>
                    </a:cubicBezTo>
                    <a:cubicBezTo>
                      <a:pt x="12530" y="1901"/>
                      <a:pt x="12502" y="1868"/>
                      <a:pt x="12474" y="1841"/>
                    </a:cubicBezTo>
                    <a:cubicBezTo>
                      <a:pt x="12320" y="1678"/>
                      <a:pt x="12182" y="1560"/>
                      <a:pt x="12182" y="1560"/>
                    </a:cubicBezTo>
                    <a:cubicBezTo>
                      <a:pt x="12182" y="1560"/>
                      <a:pt x="13914" y="932"/>
                      <a:pt x="13561" y="353"/>
                    </a:cubicBezTo>
                    <a:cubicBezTo>
                      <a:pt x="13475" y="212"/>
                      <a:pt x="13237" y="158"/>
                      <a:pt x="12926" y="158"/>
                    </a:cubicBezTo>
                    <a:cubicBezTo>
                      <a:pt x="11985" y="158"/>
                      <a:pt x="10376" y="645"/>
                      <a:pt x="10278" y="676"/>
                    </a:cubicBezTo>
                    <a:cubicBezTo>
                      <a:pt x="10359" y="627"/>
                      <a:pt x="11307" y="69"/>
                      <a:pt x="10828" y="5"/>
                    </a:cubicBezTo>
                    <a:cubicBezTo>
                      <a:pt x="10806" y="2"/>
                      <a:pt x="10781" y="0"/>
                      <a:pt x="107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37"/>
              <p:cNvSpPr/>
              <p:nvPr/>
            </p:nvSpPr>
            <p:spPr>
              <a:xfrm>
                <a:off x="2478200" y="4777325"/>
                <a:ext cx="481950" cy="398625"/>
              </a:xfrm>
              <a:custGeom>
                <a:avLst/>
                <a:gdLst/>
                <a:ahLst/>
                <a:cxnLst/>
                <a:rect l="l" t="t" r="r" b="b"/>
                <a:pathLst>
                  <a:path w="19278" h="15945" extrusionOk="0">
                    <a:moveTo>
                      <a:pt x="10516" y="1"/>
                    </a:moveTo>
                    <a:cubicBezTo>
                      <a:pt x="8900" y="1"/>
                      <a:pt x="7095" y="713"/>
                      <a:pt x="7095" y="713"/>
                    </a:cubicBezTo>
                    <a:cubicBezTo>
                      <a:pt x="7095" y="713"/>
                      <a:pt x="6956" y="831"/>
                      <a:pt x="6800" y="993"/>
                    </a:cubicBezTo>
                    <a:cubicBezTo>
                      <a:pt x="6773" y="1021"/>
                      <a:pt x="6745" y="1052"/>
                      <a:pt x="6719" y="1083"/>
                    </a:cubicBezTo>
                    <a:lnTo>
                      <a:pt x="6648" y="1165"/>
                    </a:lnTo>
                    <a:cubicBezTo>
                      <a:pt x="6631" y="1188"/>
                      <a:pt x="6612" y="1212"/>
                      <a:pt x="6593" y="1235"/>
                    </a:cubicBezTo>
                    <a:cubicBezTo>
                      <a:pt x="6516" y="1340"/>
                      <a:pt x="6451" y="1449"/>
                      <a:pt x="6417" y="1552"/>
                    </a:cubicBezTo>
                    <a:cubicBezTo>
                      <a:pt x="6373" y="1692"/>
                      <a:pt x="6418" y="2122"/>
                      <a:pt x="6528" y="2737"/>
                    </a:cubicBezTo>
                    <a:cubicBezTo>
                      <a:pt x="6538" y="2789"/>
                      <a:pt x="6548" y="2842"/>
                      <a:pt x="6557" y="2895"/>
                    </a:cubicBezTo>
                    <a:cubicBezTo>
                      <a:pt x="6595" y="3109"/>
                      <a:pt x="6642" y="3345"/>
                      <a:pt x="6694" y="3595"/>
                    </a:cubicBezTo>
                    <a:cubicBezTo>
                      <a:pt x="6706" y="3658"/>
                      <a:pt x="6720" y="3722"/>
                      <a:pt x="6732" y="3786"/>
                    </a:cubicBezTo>
                    <a:cubicBezTo>
                      <a:pt x="6759" y="3915"/>
                      <a:pt x="6788" y="4048"/>
                      <a:pt x="6817" y="4183"/>
                    </a:cubicBezTo>
                    <a:cubicBezTo>
                      <a:pt x="6980" y="4928"/>
                      <a:pt x="7176" y="5768"/>
                      <a:pt x="7383" y="6626"/>
                    </a:cubicBezTo>
                    <a:lnTo>
                      <a:pt x="7348" y="6830"/>
                    </a:lnTo>
                    <a:lnTo>
                      <a:pt x="7278" y="7258"/>
                    </a:lnTo>
                    <a:lnTo>
                      <a:pt x="7213" y="7229"/>
                    </a:lnTo>
                    <a:lnTo>
                      <a:pt x="6601" y="7772"/>
                    </a:lnTo>
                    <a:lnTo>
                      <a:pt x="6642" y="7802"/>
                    </a:lnTo>
                    <a:lnTo>
                      <a:pt x="6524" y="7822"/>
                    </a:lnTo>
                    <a:lnTo>
                      <a:pt x="6522" y="7822"/>
                    </a:lnTo>
                    <a:cubicBezTo>
                      <a:pt x="6431" y="7830"/>
                      <a:pt x="6343" y="7841"/>
                      <a:pt x="6254" y="7852"/>
                    </a:cubicBezTo>
                    <a:cubicBezTo>
                      <a:pt x="6167" y="7863"/>
                      <a:pt x="6083" y="7875"/>
                      <a:pt x="6002" y="7887"/>
                    </a:cubicBezTo>
                    <a:lnTo>
                      <a:pt x="5997" y="7887"/>
                    </a:lnTo>
                    <a:cubicBezTo>
                      <a:pt x="5918" y="7899"/>
                      <a:pt x="5839" y="7913"/>
                      <a:pt x="5762" y="7924"/>
                    </a:cubicBezTo>
                    <a:cubicBezTo>
                      <a:pt x="5761" y="7925"/>
                      <a:pt x="5759" y="7925"/>
                      <a:pt x="5756" y="7925"/>
                    </a:cubicBezTo>
                    <a:cubicBezTo>
                      <a:pt x="5681" y="7937"/>
                      <a:pt x="5609" y="7950"/>
                      <a:pt x="5542" y="7963"/>
                    </a:cubicBezTo>
                    <a:cubicBezTo>
                      <a:pt x="5537" y="7964"/>
                      <a:pt x="5535" y="7964"/>
                      <a:pt x="5530" y="7964"/>
                    </a:cubicBezTo>
                    <a:cubicBezTo>
                      <a:pt x="5462" y="7978"/>
                      <a:pt x="5398" y="7992"/>
                      <a:pt x="5337" y="8006"/>
                    </a:cubicBezTo>
                    <a:cubicBezTo>
                      <a:pt x="5331" y="8006"/>
                      <a:pt x="5328" y="8009"/>
                      <a:pt x="5322" y="8009"/>
                    </a:cubicBezTo>
                    <a:cubicBezTo>
                      <a:pt x="5263" y="8023"/>
                      <a:pt x="5207" y="8037"/>
                      <a:pt x="5152" y="8051"/>
                    </a:cubicBezTo>
                    <a:cubicBezTo>
                      <a:pt x="5145" y="8053"/>
                      <a:pt x="5139" y="8055"/>
                      <a:pt x="5133" y="8057"/>
                    </a:cubicBezTo>
                    <a:cubicBezTo>
                      <a:pt x="5080" y="8071"/>
                      <a:pt x="5032" y="8085"/>
                      <a:pt x="4983" y="8100"/>
                    </a:cubicBezTo>
                    <a:cubicBezTo>
                      <a:pt x="4977" y="8101"/>
                      <a:pt x="4970" y="8106"/>
                      <a:pt x="4963" y="8107"/>
                    </a:cubicBezTo>
                    <a:cubicBezTo>
                      <a:pt x="4918" y="8121"/>
                      <a:pt x="4878" y="8136"/>
                      <a:pt x="4837" y="8150"/>
                    </a:cubicBezTo>
                    <a:cubicBezTo>
                      <a:pt x="4831" y="8151"/>
                      <a:pt x="4825" y="8155"/>
                      <a:pt x="4820" y="8156"/>
                    </a:cubicBezTo>
                    <a:lnTo>
                      <a:pt x="4820" y="8157"/>
                    </a:lnTo>
                    <a:cubicBezTo>
                      <a:pt x="4763" y="8179"/>
                      <a:pt x="4709" y="8201"/>
                      <a:pt x="4662" y="8225"/>
                    </a:cubicBezTo>
                    <a:cubicBezTo>
                      <a:pt x="4416" y="8353"/>
                      <a:pt x="4054" y="8654"/>
                      <a:pt x="3639" y="9056"/>
                    </a:cubicBezTo>
                    <a:cubicBezTo>
                      <a:pt x="2289" y="10372"/>
                      <a:pt x="390" y="12803"/>
                      <a:pt x="112" y="14113"/>
                    </a:cubicBezTo>
                    <a:cubicBezTo>
                      <a:pt x="112" y="14115"/>
                      <a:pt x="112" y="14118"/>
                      <a:pt x="110" y="14118"/>
                    </a:cubicBezTo>
                    <a:cubicBezTo>
                      <a:pt x="98" y="14146"/>
                      <a:pt x="87" y="14172"/>
                      <a:pt x="77" y="14197"/>
                    </a:cubicBezTo>
                    <a:cubicBezTo>
                      <a:pt x="68" y="14220"/>
                      <a:pt x="60" y="14244"/>
                      <a:pt x="51" y="14268"/>
                    </a:cubicBezTo>
                    <a:cubicBezTo>
                      <a:pt x="43" y="14289"/>
                      <a:pt x="36" y="14311"/>
                      <a:pt x="30" y="14332"/>
                    </a:cubicBezTo>
                    <a:cubicBezTo>
                      <a:pt x="23" y="14359"/>
                      <a:pt x="18" y="14386"/>
                      <a:pt x="14" y="14411"/>
                    </a:cubicBezTo>
                    <a:cubicBezTo>
                      <a:pt x="13" y="14426"/>
                      <a:pt x="7" y="14445"/>
                      <a:pt x="6" y="14459"/>
                    </a:cubicBezTo>
                    <a:cubicBezTo>
                      <a:pt x="5" y="14488"/>
                      <a:pt x="1" y="14520"/>
                      <a:pt x="1" y="14547"/>
                    </a:cubicBezTo>
                    <a:lnTo>
                      <a:pt x="1" y="14577"/>
                    </a:lnTo>
                    <a:cubicBezTo>
                      <a:pt x="2" y="14610"/>
                      <a:pt x="8" y="14641"/>
                      <a:pt x="14" y="14675"/>
                    </a:cubicBezTo>
                    <a:cubicBezTo>
                      <a:pt x="17" y="14680"/>
                      <a:pt x="17" y="14683"/>
                      <a:pt x="17" y="14689"/>
                    </a:cubicBezTo>
                    <a:cubicBezTo>
                      <a:pt x="18" y="14695"/>
                      <a:pt x="20" y="14699"/>
                      <a:pt x="23" y="14706"/>
                    </a:cubicBezTo>
                    <a:cubicBezTo>
                      <a:pt x="29" y="14726"/>
                      <a:pt x="35" y="14750"/>
                      <a:pt x="42" y="14771"/>
                    </a:cubicBezTo>
                    <a:cubicBezTo>
                      <a:pt x="47" y="14784"/>
                      <a:pt x="50" y="14792"/>
                      <a:pt x="54" y="14802"/>
                    </a:cubicBezTo>
                    <a:cubicBezTo>
                      <a:pt x="67" y="14829"/>
                      <a:pt x="77" y="14856"/>
                      <a:pt x="91" y="14883"/>
                    </a:cubicBezTo>
                    <a:cubicBezTo>
                      <a:pt x="98" y="14899"/>
                      <a:pt x="108" y="14914"/>
                      <a:pt x="118" y="14931"/>
                    </a:cubicBezTo>
                    <a:cubicBezTo>
                      <a:pt x="124" y="14943"/>
                      <a:pt x="132" y="14954"/>
                      <a:pt x="139" y="14963"/>
                    </a:cubicBezTo>
                    <a:cubicBezTo>
                      <a:pt x="152" y="14984"/>
                      <a:pt x="163" y="15000"/>
                      <a:pt x="176" y="15018"/>
                    </a:cubicBezTo>
                    <a:cubicBezTo>
                      <a:pt x="177" y="15021"/>
                      <a:pt x="181" y="15023"/>
                      <a:pt x="181" y="15024"/>
                    </a:cubicBezTo>
                    <a:cubicBezTo>
                      <a:pt x="461" y="15397"/>
                      <a:pt x="1027" y="15673"/>
                      <a:pt x="1588" y="15866"/>
                    </a:cubicBezTo>
                    <a:cubicBezTo>
                      <a:pt x="1637" y="15883"/>
                      <a:pt x="1683" y="15899"/>
                      <a:pt x="1731" y="15915"/>
                    </a:cubicBezTo>
                    <a:cubicBezTo>
                      <a:pt x="1762" y="15923"/>
                      <a:pt x="1793" y="15934"/>
                      <a:pt x="1823" y="15944"/>
                    </a:cubicBezTo>
                    <a:lnTo>
                      <a:pt x="17980" y="15944"/>
                    </a:lnTo>
                    <a:cubicBezTo>
                      <a:pt x="18030" y="15923"/>
                      <a:pt x="18078" y="15903"/>
                      <a:pt x="18129" y="15881"/>
                    </a:cubicBezTo>
                    <a:cubicBezTo>
                      <a:pt x="18134" y="15880"/>
                      <a:pt x="18143" y="15875"/>
                      <a:pt x="18149" y="15872"/>
                    </a:cubicBezTo>
                    <a:cubicBezTo>
                      <a:pt x="18197" y="15851"/>
                      <a:pt x="18242" y="15830"/>
                      <a:pt x="18289" y="15808"/>
                    </a:cubicBezTo>
                    <a:cubicBezTo>
                      <a:pt x="18306" y="15801"/>
                      <a:pt x="18321" y="15793"/>
                      <a:pt x="18337" y="15786"/>
                    </a:cubicBezTo>
                    <a:cubicBezTo>
                      <a:pt x="18375" y="15765"/>
                      <a:pt x="18413" y="15747"/>
                      <a:pt x="18449" y="15727"/>
                    </a:cubicBezTo>
                    <a:cubicBezTo>
                      <a:pt x="18465" y="15719"/>
                      <a:pt x="18479" y="15711"/>
                      <a:pt x="18496" y="15701"/>
                    </a:cubicBezTo>
                    <a:cubicBezTo>
                      <a:pt x="18540" y="15674"/>
                      <a:pt x="18586" y="15649"/>
                      <a:pt x="18630" y="15622"/>
                    </a:cubicBezTo>
                    <a:cubicBezTo>
                      <a:pt x="18635" y="15620"/>
                      <a:pt x="18637" y="15617"/>
                      <a:pt x="18642" y="15616"/>
                    </a:cubicBezTo>
                    <a:cubicBezTo>
                      <a:pt x="18690" y="15586"/>
                      <a:pt x="18732" y="15556"/>
                      <a:pt x="18775" y="15522"/>
                    </a:cubicBezTo>
                    <a:cubicBezTo>
                      <a:pt x="18788" y="15515"/>
                      <a:pt x="18800" y="15507"/>
                      <a:pt x="18811" y="15496"/>
                    </a:cubicBezTo>
                    <a:cubicBezTo>
                      <a:pt x="18842" y="15473"/>
                      <a:pt x="18869" y="15448"/>
                      <a:pt x="18897" y="15424"/>
                    </a:cubicBezTo>
                    <a:cubicBezTo>
                      <a:pt x="18911" y="15415"/>
                      <a:pt x="18923" y="15403"/>
                      <a:pt x="18935" y="15391"/>
                    </a:cubicBezTo>
                    <a:cubicBezTo>
                      <a:pt x="18963" y="15364"/>
                      <a:pt x="18987" y="15339"/>
                      <a:pt x="19013" y="15313"/>
                    </a:cubicBezTo>
                    <a:cubicBezTo>
                      <a:pt x="19023" y="15304"/>
                      <a:pt x="19030" y="15294"/>
                      <a:pt x="19041" y="15284"/>
                    </a:cubicBezTo>
                    <a:cubicBezTo>
                      <a:pt x="19071" y="15249"/>
                      <a:pt x="19099" y="15213"/>
                      <a:pt x="19126" y="15176"/>
                    </a:cubicBezTo>
                    <a:cubicBezTo>
                      <a:pt x="19132" y="15169"/>
                      <a:pt x="19138" y="15160"/>
                      <a:pt x="19142" y="15149"/>
                    </a:cubicBezTo>
                    <a:cubicBezTo>
                      <a:pt x="19162" y="15120"/>
                      <a:pt x="19178" y="15091"/>
                      <a:pt x="19194" y="15059"/>
                    </a:cubicBezTo>
                    <a:cubicBezTo>
                      <a:pt x="19200" y="15046"/>
                      <a:pt x="19206" y="15033"/>
                      <a:pt x="19211" y="15018"/>
                    </a:cubicBezTo>
                    <a:cubicBezTo>
                      <a:pt x="19224" y="14990"/>
                      <a:pt x="19233" y="14961"/>
                      <a:pt x="19244" y="14932"/>
                    </a:cubicBezTo>
                    <a:cubicBezTo>
                      <a:pt x="19249" y="14918"/>
                      <a:pt x="19251" y="14906"/>
                      <a:pt x="19256" y="14894"/>
                    </a:cubicBezTo>
                    <a:cubicBezTo>
                      <a:pt x="19266" y="14852"/>
                      <a:pt x="19273" y="14809"/>
                      <a:pt x="19278" y="14765"/>
                    </a:cubicBezTo>
                    <a:cubicBezTo>
                      <a:pt x="19278" y="14729"/>
                      <a:pt x="19275" y="14692"/>
                      <a:pt x="19272" y="14657"/>
                    </a:cubicBezTo>
                    <a:cubicBezTo>
                      <a:pt x="19272" y="14647"/>
                      <a:pt x="19269" y="14640"/>
                      <a:pt x="19269" y="14632"/>
                    </a:cubicBezTo>
                    <a:cubicBezTo>
                      <a:pt x="19263" y="14595"/>
                      <a:pt x="19256" y="14559"/>
                      <a:pt x="19247" y="14519"/>
                    </a:cubicBezTo>
                    <a:cubicBezTo>
                      <a:pt x="19245" y="14513"/>
                      <a:pt x="19243" y="14505"/>
                      <a:pt x="19241" y="14499"/>
                    </a:cubicBezTo>
                    <a:cubicBezTo>
                      <a:pt x="19232" y="14464"/>
                      <a:pt x="19219" y="14429"/>
                      <a:pt x="19206" y="14395"/>
                    </a:cubicBezTo>
                    <a:cubicBezTo>
                      <a:pt x="19201" y="14385"/>
                      <a:pt x="19199" y="14374"/>
                      <a:pt x="19194" y="14366"/>
                    </a:cubicBezTo>
                    <a:cubicBezTo>
                      <a:pt x="19178" y="14324"/>
                      <a:pt x="19160" y="14283"/>
                      <a:pt x="19139" y="14244"/>
                    </a:cubicBezTo>
                    <a:cubicBezTo>
                      <a:pt x="19133" y="14231"/>
                      <a:pt x="19127" y="14219"/>
                      <a:pt x="19120" y="14206"/>
                    </a:cubicBezTo>
                    <a:cubicBezTo>
                      <a:pt x="19103" y="14171"/>
                      <a:pt x="19083" y="14136"/>
                      <a:pt x="19063" y="14101"/>
                    </a:cubicBezTo>
                    <a:cubicBezTo>
                      <a:pt x="19055" y="14088"/>
                      <a:pt x="19049" y="14079"/>
                      <a:pt x="19043" y="14067"/>
                    </a:cubicBezTo>
                    <a:cubicBezTo>
                      <a:pt x="19018" y="14025"/>
                      <a:pt x="18992" y="13983"/>
                      <a:pt x="18964" y="13940"/>
                    </a:cubicBezTo>
                    <a:cubicBezTo>
                      <a:pt x="18951" y="13921"/>
                      <a:pt x="18939" y="13904"/>
                      <a:pt x="18928" y="13886"/>
                    </a:cubicBezTo>
                    <a:cubicBezTo>
                      <a:pt x="18905" y="13850"/>
                      <a:pt x="18879" y="13815"/>
                      <a:pt x="18855" y="13779"/>
                    </a:cubicBezTo>
                    <a:cubicBezTo>
                      <a:pt x="18838" y="13753"/>
                      <a:pt x="18818" y="13729"/>
                      <a:pt x="18799" y="13703"/>
                    </a:cubicBezTo>
                    <a:cubicBezTo>
                      <a:pt x="18777" y="13674"/>
                      <a:pt x="18752" y="13644"/>
                      <a:pt x="18728" y="13612"/>
                    </a:cubicBezTo>
                    <a:cubicBezTo>
                      <a:pt x="18711" y="13589"/>
                      <a:pt x="18692" y="13565"/>
                      <a:pt x="18674" y="13542"/>
                    </a:cubicBezTo>
                    <a:cubicBezTo>
                      <a:pt x="18643" y="13504"/>
                      <a:pt x="18611" y="13465"/>
                      <a:pt x="18577" y="13424"/>
                    </a:cubicBezTo>
                    <a:cubicBezTo>
                      <a:pt x="18569" y="13416"/>
                      <a:pt x="18563" y="13407"/>
                      <a:pt x="18556" y="13398"/>
                    </a:cubicBezTo>
                    <a:cubicBezTo>
                      <a:pt x="18415" y="13145"/>
                      <a:pt x="18267" y="12896"/>
                      <a:pt x="18117" y="12653"/>
                    </a:cubicBezTo>
                    <a:cubicBezTo>
                      <a:pt x="17444" y="11567"/>
                      <a:pt x="16661" y="10568"/>
                      <a:pt x="15751" y="9771"/>
                    </a:cubicBezTo>
                    <a:cubicBezTo>
                      <a:pt x="15059" y="9158"/>
                      <a:pt x="14289" y="8667"/>
                      <a:pt x="13435" y="8345"/>
                    </a:cubicBezTo>
                    <a:cubicBezTo>
                      <a:pt x="13332" y="8309"/>
                      <a:pt x="13226" y="8272"/>
                      <a:pt x="13117" y="8237"/>
                    </a:cubicBezTo>
                    <a:cubicBezTo>
                      <a:pt x="13100" y="8234"/>
                      <a:pt x="13081" y="8229"/>
                      <a:pt x="13064" y="8223"/>
                    </a:cubicBezTo>
                    <a:cubicBezTo>
                      <a:pt x="12959" y="8189"/>
                      <a:pt x="12846" y="8158"/>
                      <a:pt x="12731" y="8128"/>
                    </a:cubicBezTo>
                    <a:cubicBezTo>
                      <a:pt x="12661" y="8106"/>
                      <a:pt x="12584" y="8084"/>
                      <a:pt x="12511" y="8063"/>
                    </a:cubicBezTo>
                    <a:lnTo>
                      <a:pt x="12513" y="8061"/>
                    </a:lnTo>
                    <a:lnTo>
                      <a:pt x="12397" y="8021"/>
                    </a:lnTo>
                    <a:lnTo>
                      <a:pt x="12428" y="7999"/>
                    </a:lnTo>
                    <a:lnTo>
                      <a:pt x="11988" y="7538"/>
                    </a:lnTo>
                    <a:lnTo>
                      <a:pt x="11952" y="7548"/>
                    </a:lnTo>
                    <a:lnTo>
                      <a:pt x="11920" y="7395"/>
                    </a:lnTo>
                    <a:cubicBezTo>
                      <a:pt x="12360" y="7263"/>
                      <a:pt x="12734" y="7131"/>
                      <a:pt x="12761" y="7100"/>
                    </a:cubicBezTo>
                    <a:cubicBezTo>
                      <a:pt x="12796" y="7057"/>
                      <a:pt x="12831" y="5573"/>
                      <a:pt x="12582" y="4045"/>
                    </a:cubicBezTo>
                    <a:lnTo>
                      <a:pt x="12644" y="4011"/>
                    </a:lnTo>
                    <a:cubicBezTo>
                      <a:pt x="12685" y="3892"/>
                      <a:pt x="12722" y="3776"/>
                      <a:pt x="12755" y="3662"/>
                    </a:cubicBezTo>
                    <a:cubicBezTo>
                      <a:pt x="12768" y="3612"/>
                      <a:pt x="12780" y="3562"/>
                      <a:pt x="12792" y="3512"/>
                    </a:cubicBezTo>
                    <a:cubicBezTo>
                      <a:pt x="12809" y="3453"/>
                      <a:pt x="12826" y="3392"/>
                      <a:pt x="12841" y="3334"/>
                    </a:cubicBezTo>
                    <a:cubicBezTo>
                      <a:pt x="12857" y="3269"/>
                      <a:pt x="12869" y="3205"/>
                      <a:pt x="12882" y="3142"/>
                    </a:cubicBezTo>
                    <a:cubicBezTo>
                      <a:pt x="12889" y="3103"/>
                      <a:pt x="12899" y="3063"/>
                      <a:pt x="12908" y="3023"/>
                    </a:cubicBezTo>
                    <a:cubicBezTo>
                      <a:pt x="12922" y="2950"/>
                      <a:pt x="12931" y="2877"/>
                      <a:pt x="12943" y="2805"/>
                    </a:cubicBezTo>
                    <a:cubicBezTo>
                      <a:pt x="12948" y="2780"/>
                      <a:pt x="12950" y="2755"/>
                      <a:pt x="12955" y="2730"/>
                    </a:cubicBezTo>
                    <a:cubicBezTo>
                      <a:pt x="12965" y="2651"/>
                      <a:pt x="12972" y="2573"/>
                      <a:pt x="12981" y="2498"/>
                    </a:cubicBezTo>
                    <a:cubicBezTo>
                      <a:pt x="12981" y="2482"/>
                      <a:pt x="12983" y="2467"/>
                      <a:pt x="12985" y="2453"/>
                    </a:cubicBezTo>
                    <a:cubicBezTo>
                      <a:pt x="12991" y="2370"/>
                      <a:pt x="12995" y="2291"/>
                      <a:pt x="12998" y="2213"/>
                    </a:cubicBezTo>
                    <a:lnTo>
                      <a:pt x="12998" y="2192"/>
                    </a:lnTo>
                    <a:cubicBezTo>
                      <a:pt x="12999" y="2109"/>
                      <a:pt x="12998" y="2030"/>
                      <a:pt x="12993" y="1952"/>
                    </a:cubicBezTo>
                    <a:lnTo>
                      <a:pt x="12993" y="1945"/>
                    </a:lnTo>
                    <a:cubicBezTo>
                      <a:pt x="12989" y="1866"/>
                      <a:pt x="12984" y="1788"/>
                      <a:pt x="12977" y="1712"/>
                    </a:cubicBezTo>
                    <a:lnTo>
                      <a:pt x="12977" y="1710"/>
                    </a:lnTo>
                    <a:cubicBezTo>
                      <a:pt x="12784" y="383"/>
                      <a:pt x="11701" y="1"/>
                      <a:pt x="105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37"/>
              <p:cNvSpPr/>
              <p:nvPr/>
            </p:nvSpPr>
            <p:spPr>
              <a:xfrm>
                <a:off x="3774350" y="4789650"/>
                <a:ext cx="409800" cy="386200"/>
              </a:xfrm>
              <a:custGeom>
                <a:avLst/>
                <a:gdLst/>
                <a:ahLst/>
                <a:cxnLst/>
                <a:rect l="l" t="t" r="r" b="b"/>
                <a:pathLst>
                  <a:path w="16392" h="15448" extrusionOk="0">
                    <a:moveTo>
                      <a:pt x="10027" y="1"/>
                    </a:moveTo>
                    <a:lnTo>
                      <a:pt x="10027" y="1"/>
                    </a:lnTo>
                    <a:cubicBezTo>
                      <a:pt x="10061" y="52"/>
                      <a:pt x="10726" y="1095"/>
                      <a:pt x="8486" y="1308"/>
                    </a:cubicBezTo>
                    <a:cubicBezTo>
                      <a:pt x="7190" y="1435"/>
                      <a:pt x="6479" y="2027"/>
                      <a:pt x="6106" y="2516"/>
                    </a:cubicBezTo>
                    <a:cubicBezTo>
                      <a:pt x="6021" y="2628"/>
                      <a:pt x="5951" y="2736"/>
                      <a:pt x="5899" y="2832"/>
                    </a:cubicBezTo>
                    <a:cubicBezTo>
                      <a:pt x="5897" y="2837"/>
                      <a:pt x="5894" y="2840"/>
                      <a:pt x="5893" y="2845"/>
                    </a:cubicBezTo>
                    <a:cubicBezTo>
                      <a:pt x="5877" y="2871"/>
                      <a:pt x="5865" y="2896"/>
                      <a:pt x="5852" y="2922"/>
                    </a:cubicBezTo>
                    <a:cubicBezTo>
                      <a:pt x="5849" y="2923"/>
                      <a:pt x="5847" y="2928"/>
                      <a:pt x="5846" y="2931"/>
                    </a:cubicBezTo>
                    <a:cubicBezTo>
                      <a:pt x="5819" y="2985"/>
                      <a:pt x="5797" y="3032"/>
                      <a:pt x="5781" y="3072"/>
                    </a:cubicBezTo>
                    <a:cubicBezTo>
                      <a:pt x="5780" y="3077"/>
                      <a:pt x="5778" y="3078"/>
                      <a:pt x="5778" y="3081"/>
                    </a:cubicBezTo>
                    <a:cubicBezTo>
                      <a:pt x="5769" y="3101"/>
                      <a:pt x="5762" y="3117"/>
                      <a:pt x="5757" y="3131"/>
                    </a:cubicBezTo>
                    <a:cubicBezTo>
                      <a:pt x="5756" y="3131"/>
                      <a:pt x="5756" y="3133"/>
                      <a:pt x="5756" y="3133"/>
                    </a:cubicBezTo>
                    <a:cubicBezTo>
                      <a:pt x="5750" y="3148"/>
                      <a:pt x="5747" y="3162"/>
                      <a:pt x="5742" y="3174"/>
                    </a:cubicBezTo>
                    <a:cubicBezTo>
                      <a:pt x="5741" y="3175"/>
                      <a:pt x="5741" y="3175"/>
                      <a:pt x="5741" y="3179"/>
                    </a:cubicBezTo>
                    <a:cubicBezTo>
                      <a:pt x="5736" y="3187"/>
                      <a:pt x="5735" y="3196"/>
                      <a:pt x="5733" y="3199"/>
                    </a:cubicBezTo>
                    <a:lnTo>
                      <a:pt x="5733" y="3204"/>
                    </a:lnTo>
                    <a:cubicBezTo>
                      <a:pt x="5731" y="3210"/>
                      <a:pt x="5731" y="3211"/>
                      <a:pt x="5731" y="3211"/>
                    </a:cubicBezTo>
                    <a:cubicBezTo>
                      <a:pt x="5731" y="3211"/>
                      <a:pt x="5654" y="3115"/>
                      <a:pt x="5533" y="3115"/>
                    </a:cubicBezTo>
                    <a:cubicBezTo>
                      <a:pt x="5418" y="3115"/>
                      <a:pt x="5263" y="3202"/>
                      <a:pt x="5097" y="3544"/>
                    </a:cubicBezTo>
                    <a:cubicBezTo>
                      <a:pt x="4934" y="3877"/>
                      <a:pt x="5102" y="4870"/>
                      <a:pt x="5378" y="5839"/>
                    </a:cubicBezTo>
                    <a:cubicBezTo>
                      <a:pt x="5337" y="5832"/>
                      <a:pt x="5295" y="5828"/>
                      <a:pt x="5253" y="5828"/>
                    </a:cubicBezTo>
                    <a:cubicBezTo>
                      <a:pt x="5044" y="5828"/>
                      <a:pt x="4838" y="5920"/>
                      <a:pt x="4716" y="6128"/>
                    </a:cubicBezTo>
                    <a:cubicBezTo>
                      <a:pt x="4462" y="6552"/>
                      <a:pt x="4990" y="7172"/>
                      <a:pt x="5908" y="7346"/>
                    </a:cubicBezTo>
                    <a:cubicBezTo>
                      <a:pt x="5920" y="7372"/>
                      <a:pt x="5931" y="7395"/>
                      <a:pt x="5943" y="7421"/>
                    </a:cubicBezTo>
                    <a:cubicBezTo>
                      <a:pt x="6000" y="7987"/>
                      <a:pt x="6068" y="8427"/>
                      <a:pt x="6131" y="8533"/>
                    </a:cubicBezTo>
                    <a:cubicBezTo>
                      <a:pt x="6153" y="8574"/>
                      <a:pt x="6220" y="8631"/>
                      <a:pt x="6315" y="8702"/>
                    </a:cubicBezTo>
                    <a:lnTo>
                      <a:pt x="6237" y="9164"/>
                    </a:lnTo>
                    <a:lnTo>
                      <a:pt x="5724" y="9376"/>
                    </a:lnTo>
                    <a:lnTo>
                      <a:pt x="5740" y="9396"/>
                    </a:lnTo>
                    <a:lnTo>
                      <a:pt x="5724" y="9403"/>
                    </a:lnTo>
                    <a:lnTo>
                      <a:pt x="5731" y="9413"/>
                    </a:lnTo>
                    <a:cubicBezTo>
                      <a:pt x="5645" y="9436"/>
                      <a:pt x="5560" y="9460"/>
                      <a:pt x="5475" y="9482"/>
                    </a:cubicBezTo>
                    <a:cubicBezTo>
                      <a:pt x="5460" y="9487"/>
                      <a:pt x="5447" y="9490"/>
                      <a:pt x="5434" y="9494"/>
                    </a:cubicBezTo>
                    <a:lnTo>
                      <a:pt x="5372" y="9494"/>
                    </a:lnTo>
                    <a:cubicBezTo>
                      <a:pt x="5236" y="9494"/>
                      <a:pt x="5118" y="9566"/>
                      <a:pt x="5041" y="9676"/>
                    </a:cubicBezTo>
                    <a:cubicBezTo>
                      <a:pt x="4227" y="9923"/>
                      <a:pt x="3528" y="10180"/>
                      <a:pt x="3352" y="10301"/>
                    </a:cubicBezTo>
                    <a:cubicBezTo>
                      <a:pt x="3308" y="10311"/>
                      <a:pt x="3261" y="10330"/>
                      <a:pt x="3217" y="10359"/>
                    </a:cubicBezTo>
                    <a:cubicBezTo>
                      <a:pt x="3210" y="10365"/>
                      <a:pt x="3203" y="10372"/>
                      <a:pt x="3194" y="10375"/>
                    </a:cubicBezTo>
                    <a:cubicBezTo>
                      <a:pt x="2628" y="10811"/>
                      <a:pt x="2119" y="11386"/>
                      <a:pt x="1678" y="12016"/>
                    </a:cubicBezTo>
                    <a:cubicBezTo>
                      <a:pt x="1641" y="12070"/>
                      <a:pt x="1601" y="12124"/>
                      <a:pt x="1566" y="12179"/>
                    </a:cubicBezTo>
                    <a:cubicBezTo>
                      <a:pt x="1493" y="12287"/>
                      <a:pt x="1420" y="12397"/>
                      <a:pt x="1352" y="12510"/>
                    </a:cubicBezTo>
                    <a:cubicBezTo>
                      <a:pt x="1296" y="12601"/>
                      <a:pt x="1241" y="12693"/>
                      <a:pt x="1188" y="12784"/>
                    </a:cubicBezTo>
                    <a:cubicBezTo>
                      <a:pt x="991" y="13120"/>
                      <a:pt x="812" y="13461"/>
                      <a:pt x="657" y="13795"/>
                    </a:cubicBezTo>
                    <a:cubicBezTo>
                      <a:pt x="378" y="14379"/>
                      <a:pt x="156" y="14950"/>
                      <a:pt x="1" y="15447"/>
                    </a:cubicBezTo>
                    <a:lnTo>
                      <a:pt x="16391" y="15447"/>
                    </a:lnTo>
                    <a:cubicBezTo>
                      <a:pt x="16120" y="14792"/>
                      <a:pt x="15739" y="13988"/>
                      <a:pt x="15260" y="13188"/>
                    </a:cubicBezTo>
                    <a:cubicBezTo>
                      <a:pt x="15203" y="13091"/>
                      <a:pt x="15144" y="12996"/>
                      <a:pt x="15084" y="12900"/>
                    </a:cubicBezTo>
                    <a:cubicBezTo>
                      <a:pt x="14683" y="12265"/>
                      <a:pt x="14223" y="11647"/>
                      <a:pt x="13708" y="11121"/>
                    </a:cubicBezTo>
                    <a:cubicBezTo>
                      <a:pt x="13421" y="10830"/>
                      <a:pt x="13120" y="10568"/>
                      <a:pt x="12803" y="10350"/>
                    </a:cubicBezTo>
                    <a:cubicBezTo>
                      <a:pt x="12775" y="10330"/>
                      <a:pt x="12748" y="10312"/>
                      <a:pt x="12720" y="10294"/>
                    </a:cubicBezTo>
                    <a:cubicBezTo>
                      <a:pt x="12717" y="10293"/>
                      <a:pt x="12713" y="10289"/>
                      <a:pt x="12712" y="10288"/>
                    </a:cubicBezTo>
                    <a:cubicBezTo>
                      <a:pt x="12652" y="10250"/>
                      <a:pt x="12593" y="10210"/>
                      <a:pt x="12533" y="10175"/>
                    </a:cubicBezTo>
                    <a:cubicBezTo>
                      <a:pt x="12527" y="10167"/>
                      <a:pt x="12522" y="10160"/>
                      <a:pt x="12517" y="10155"/>
                    </a:cubicBezTo>
                    <a:cubicBezTo>
                      <a:pt x="12509" y="10148"/>
                      <a:pt x="12497" y="10142"/>
                      <a:pt x="12483" y="10135"/>
                    </a:cubicBezTo>
                    <a:cubicBezTo>
                      <a:pt x="12478" y="10132"/>
                      <a:pt x="12475" y="10128"/>
                      <a:pt x="12469" y="10125"/>
                    </a:cubicBezTo>
                    <a:cubicBezTo>
                      <a:pt x="12460" y="10120"/>
                      <a:pt x="12453" y="10118"/>
                      <a:pt x="12442" y="10113"/>
                    </a:cubicBezTo>
                    <a:cubicBezTo>
                      <a:pt x="12421" y="10104"/>
                      <a:pt x="12398" y="10092"/>
                      <a:pt x="12371" y="10080"/>
                    </a:cubicBezTo>
                    <a:cubicBezTo>
                      <a:pt x="12365" y="10077"/>
                      <a:pt x="12357" y="10071"/>
                      <a:pt x="12351" y="10070"/>
                    </a:cubicBezTo>
                    <a:cubicBezTo>
                      <a:pt x="12330" y="10058"/>
                      <a:pt x="12311" y="10051"/>
                      <a:pt x="12289" y="10045"/>
                    </a:cubicBezTo>
                    <a:cubicBezTo>
                      <a:pt x="12275" y="10039"/>
                      <a:pt x="12263" y="10037"/>
                      <a:pt x="12251" y="10032"/>
                    </a:cubicBezTo>
                    <a:cubicBezTo>
                      <a:pt x="12216" y="10020"/>
                      <a:pt x="12178" y="10007"/>
                      <a:pt x="12138" y="9995"/>
                    </a:cubicBezTo>
                    <a:cubicBezTo>
                      <a:pt x="12132" y="9992"/>
                      <a:pt x="12130" y="9990"/>
                      <a:pt x="12123" y="9989"/>
                    </a:cubicBezTo>
                    <a:cubicBezTo>
                      <a:pt x="12102" y="9983"/>
                      <a:pt x="12082" y="9974"/>
                      <a:pt x="12059" y="9967"/>
                    </a:cubicBezTo>
                    <a:cubicBezTo>
                      <a:pt x="11978" y="9692"/>
                      <a:pt x="11747" y="9493"/>
                      <a:pt x="11472" y="9493"/>
                    </a:cubicBezTo>
                    <a:lnTo>
                      <a:pt x="10598" y="9493"/>
                    </a:lnTo>
                    <a:lnTo>
                      <a:pt x="10223" y="9201"/>
                    </a:lnTo>
                    <a:lnTo>
                      <a:pt x="10166" y="9224"/>
                    </a:lnTo>
                    <a:lnTo>
                      <a:pt x="10101" y="8793"/>
                    </a:lnTo>
                    <a:cubicBezTo>
                      <a:pt x="10270" y="8701"/>
                      <a:pt x="10391" y="8618"/>
                      <a:pt x="10425" y="8568"/>
                    </a:cubicBezTo>
                    <a:cubicBezTo>
                      <a:pt x="10473" y="8496"/>
                      <a:pt x="10558" y="7993"/>
                      <a:pt x="10629" y="7333"/>
                    </a:cubicBezTo>
                    <a:cubicBezTo>
                      <a:pt x="11539" y="7143"/>
                      <a:pt x="12055" y="6541"/>
                      <a:pt x="11801" y="6126"/>
                    </a:cubicBezTo>
                    <a:cubicBezTo>
                      <a:pt x="11675" y="5919"/>
                      <a:pt x="11465" y="5825"/>
                      <a:pt x="11250" y="5825"/>
                    </a:cubicBezTo>
                    <a:cubicBezTo>
                      <a:pt x="11227" y="5825"/>
                      <a:pt x="11205" y="5826"/>
                      <a:pt x="11182" y="5828"/>
                    </a:cubicBezTo>
                    <a:cubicBezTo>
                      <a:pt x="11188" y="5808"/>
                      <a:pt x="11194" y="5790"/>
                      <a:pt x="11199" y="5770"/>
                    </a:cubicBezTo>
                    <a:cubicBezTo>
                      <a:pt x="11218" y="5699"/>
                      <a:pt x="11236" y="5627"/>
                      <a:pt x="11255" y="5559"/>
                    </a:cubicBezTo>
                    <a:cubicBezTo>
                      <a:pt x="11256" y="5547"/>
                      <a:pt x="11261" y="5536"/>
                      <a:pt x="11262" y="5525"/>
                    </a:cubicBezTo>
                    <a:cubicBezTo>
                      <a:pt x="11281" y="5444"/>
                      <a:pt x="11298" y="5367"/>
                      <a:pt x="11314" y="5292"/>
                    </a:cubicBezTo>
                    <a:cubicBezTo>
                      <a:pt x="11318" y="5275"/>
                      <a:pt x="11321" y="5257"/>
                      <a:pt x="11326" y="5237"/>
                    </a:cubicBezTo>
                    <a:cubicBezTo>
                      <a:pt x="11335" y="5180"/>
                      <a:pt x="11347" y="5124"/>
                      <a:pt x="11354" y="5070"/>
                    </a:cubicBezTo>
                    <a:cubicBezTo>
                      <a:pt x="11359" y="5049"/>
                      <a:pt x="11363" y="5027"/>
                      <a:pt x="11366" y="5006"/>
                    </a:cubicBezTo>
                    <a:cubicBezTo>
                      <a:pt x="11375" y="4954"/>
                      <a:pt x="11382" y="4903"/>
                      <a:pt x="11388" y="4852"/>
                    </a:cubicBezTo>
                    <a:cubicBezTo>
                      <a:pt x="11390" y="4836"/>
                      <a:pt x="11393" y="4818"/>
                      <a:pt x="11394" y="4801"/>
                    </a:cubicBezTo>
                    <a:cubicBezTo>
                      <a:pt x="11409" y="4669"/>
                      <a:pt x="11420" y="4547"/>
                      <a:pt x="11424" y="4432"/>
                    </a:cubicBezTo>
                    <a:lnTo>
                      <a:pt x="11424" y="4384"/>
                    </a:lnTo>
                    <a:cubicBezTo>
                      <a:pt x="11424" y="4342"/>
                      <a:pt x="11425" y="4302"/>
                      <a:pt x="11424" y="4263"/>
                    </a:cubicBezTo>
                    <a:lnTo>
                      <a:pt x="11424" y="4214"/>
                    </a:lnTo>
                    <a:cubicBezTo>
                      <a:pt x="11421" y="4172"/>
                      <a:pt x="11419" y="4131"/>
                      <a:pt x="11415" y="4093"/>
                    </a:cubicBezTo>
                    <a:lnTo>
                      <a:pt x="11415" y="4062"/>
                    </a:lnTo>
                    <a:cubicBezTo>
                      <a:pt x="11414" y="4046"/>
                      <a:pt x="11411" y="4028"/>
                      <a:pt x="11409" y="4011"/>
                    </a:cubicBezTo>
                    <a:cubicBezTo>
                      <a:pt x="11408" y="3981"/>
                      <a:pt x="11403" y="3952"/>
                      <a:pt x="11400" y="3921"/>
                    </a:cubicBezTo>
                    <a:cubicBezTo>
                      <a:pt x="11399" y="3914"/>
                      <a:pt x="11399" y="3907"/>
                      <a:pt x="11396" y="3898"/>
                    </a:cubicBezTo>
                    <a:cubicBezTo>
                      <a:pt x="11390" y="3862"/>
                      <a:pt x="11383" y="3825"/>
                      <a:pt x="11379" y="3791"/>
                    </a:cubicBezTo>
                    <a:cubicBezTo>
                      <a:pt x="11377" y="3779"/>
                      <a:pt x="11375" y="3764"/>
                      <a:pt x="11371" y="3755"/>
                    </a:cubicBezTo>
                    <a:cubicBezTo>
                      <a:pt x="11365" y="3726"/>
                      <a:pt x="11359" y="3696"/>
                      <a:pt x="11354" y="3667"/>
                    </a:cubicBezTo>
                    <a:cubicBezTo>
                      <a:pt x="11351" y="3655"/>
                      <a:pt x="11348" y="3647"/>
                      <a:pt x="11346" y="3634"/>
                    </a:cubicBezTo>
                    <a:cubicBezTo>
                      <a:pt x="11338" y="3600"/>
                      <a:pt x="11329" y="3570"/>
                      <a:pt x="11320" y="3540"/>
                    </a:cubicBezTo>
                    <a:cubicBezTo>
                      <a:pt x="11318" y="3536"/>
                      <a:pt x="11315" y="3531"/>
                      <a:pt x="11315" y="3526"/>
                    </a:cubicBezTo>
                    <a:cubicBezTo>
                      <a:pt x="11303" y="3493"/>
                      <a:pt x="11292" y="3461"/>
                      <a:pt x="11280" y="3429"/>
                    </a:cubicBezTo>
                    <a:cubicBezTo>
                      <a:pt x="11275" y="3421"/>
                      <a:pt x="11273" y="3412"/>
                      <a:pt x="11272" y="3402"/>
                    </a:cubicBezTo>
                    <a:cubicBezTo>
                      <a:pt x="11262" y="3380"/>
                      <a:pt x="11255" y="3360"/>
                      <a:pt x="11244" y="3339"/>
                    </a:cubicBezTo>
                    <a:cubicBezTo>
                      <a:pt x="11239" y="3331"/>
                      <a:pt x="11235" y="3320"/>
                      <a:pt x="11230" y="3311"/>
                    </a:cubicBezTo>
                    <a:cubicBezTo>
                      <a:pt x="11223" y="3290"/>
                      <a:pt x="11213" y="3275"/>
                      <a:pt x="11202" y="3256"/>
                    </a:cubicBezTo>
                    <a:cubicBezTo>
                      <a:pt x="11199" y="3248"/>
                      <a:pt x="11195" y="3239"/>
                      <a:pt x="11190" y="3230"/>
                    </a:cubicBezTo>
                    <a:cubicBezTo>
                      <a:pt x="11177" y="3208"/>
                      <a:pt x="11165" y="3184"/>
                      <a:pt x="11153" y="3165"/>
                    </a:cubicBezTo>
                    <a:cubicBezTo>
                      <a:pt x="11148" y="3157"/>
                      <a:pt x="11145" y="3153"/>
                      <a:pt x="11140" y="3148"/>
                    </a:cubicBezTo>
                    <a:cubicBezTo>
                      <a:pt x="11133" y="3133"/>
                      <a:pt x="11123" y="3118"/>
                      <a:pt x="11114" y="3105"/>
                    </a:cubicBezTo>
                    <a:cubicBezTo>
                      <a:pt x="11108" y="3096"/>
                      <a:pt x="11101" y="3089"/>
                      <a:pt x="11097" y="3081"/>
                    </a:cubicBezTo>
                    <a:cubicBezTo>
                      <a:pt x="11089" y="3069"/>
                      <a:pt x="11081" y="3060"/>
                      <a:pt x="11075" y="3052"/>
                    </a:cubicBezTo>
                    <a:cubicBezTo>
                      <a:pt x="11067" y="3044"/>
                      <a:pt x="11061" y="3035"/>
                      <a:pt x="11055" y="3027"/>
                    </a:cubicBezTo>
                    <a:cubicBezTo>
                      <a:pt x="11049" y="3019"/>
                      <a:pt x="11043" y="3013"/>
                      <a:pt x="11036" y="3005"/>
                    </a:cubicBezTo>
                    <a:cubicBezTo>
                      <a:pt x="10935" y="2887"/>
                      <a:pt x="10854" y="2841"/>
                      <a:pt x="10854" y="2841"/>
                    </a:cubicBezTo>
                    <a:cubicBezTo>
                      <a:pt x="11618" y="1452"/>
                      <a:pt x="10097" y="63"/>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37"/>
              <p:cNvSpPr/>
              <p:nvPr/>
            </p:nvSpPr>
            <p:spPr>
              <a:xfrm>
                <a:off x="4602425" y="4789700"/>
                <a:ext cx="409800" cy="386250"/>
              </a:xfrm>
              <a:custGeom>
                <a:avLst/>
                <a:gdLst/>
                <a:ahLst/>
                <a:cxnLst/>
                <a:rect l="l" t="t" r="r" b="b"/>
                <a:pathLst>
                  <a:path w="16392" h="15450" extrusionOk="0">
                    <a:moveTo>
                      <a:pt x="10026" y="0"/>
                    </a:moveTo>
                    <a:cubicBezTo>
                      <a:pt x="10060" y="52"/>
                      <a:pt x="10725" y="1094"/>
                      <a:pt x="8488" y="1308"/>
                    </a:cubicBezTo>
                    <a:cubicBezTo>
                      <a:pt x="6893" y="1463"/>
                      <a:pt x="6183" y="2322"/>
                      <a:pt x="5899" y="2832"/>
                    </a:cubicBezTo>
                    <a:cubicBezTo>
                      <a:pt x="5898" y="2836"/>
                      <a:pt x="5894" y="2839"/>
                      <a:pt x="5893" y="2844"/>
                    </a:cubicBezTo>
                    <a:cubicBezTo>
                      <a:pt x="5878" y="2872"/>
                      <a:pt x="5864" y="2896"/>
                      <a:pt x="5852" y="2921"/>
                    </a:cubicBezTo>
                    <a:cubicBezTo>
                      <a:pt x="5851" y="2923"/>
                      <a:pt x="5848" y="2928"/>
                      <a:pt x="5846" y="2930"/>
                    </a:cubicBezTo>
                    <a:cubicBezTo>
                      <a:pt x="5819" y="2985"/>
                      <a:pt x="5797" y="3031"/>
                      <a:pt x="5781" y="3072"/>
                    </a:cubicBezTo>
                    <a:cubicBezTo>
                      <a:pt x="5781" y="3076"/>
                      <a:pt x="5779" y="3078"/>
                      <a:pt x="5776" y="3081"/>
                    </a:cubicBezTo>
                    <a:cubicBezTo>
                      <a:pt x="5770" y="3100"/>
                      <a:pt x="5763" y="3116"/>
                      <a:pt x="5757" y="3131"/>
                    </a:cubicBezTo>
                    <a:lnTo>
                      <a:pt x="5757" y="3133"/>
                    </a:lnTo>
                    <a:cubicBezTo>
                      <a:pt x="5751" y="3148"/>
                      <a:pt x="5745" y="3161"/>
                      <a:pt x="5741" y="3173"/>
                    </a:cubicBezTo>
                    <a:lnTo>
                      <a:pt x="5741" y="3178"/>
                    </a:lnTo>
                    <a:cubicBezTo>
                      <a:pt x="5736" y="3188"/>
                      <a:pt x="5735" y="3195"/>
                      <a:pt x="5734" y="3200"/>
                    </a:cubicBezTo>
                    <a:cubicBezTo>
                      <a:pt x="5734" y="3201"/>
                      <a:pt x="5734" y="3203"/>
                      <a:pt x="5733" y="3203"/>
                    </a:cubicBezTo>
                    <a:cubicBezTo>
                      <a:pt x="5733" y="3209"/>
                      <a:pt x="5730" y="3212"/>
                      <a:pt x="5730" y="3212"/>
                    </a:cubicBezTo>
                    <a:cubicBezTo>
                      <a:pt x="5730" y="3212"/>
                      <a:pt x="5653" y="3115"/>
                      <a:pt x="5532" y="3115"/>
                    </a:cubicBezTo>
                    <a:cubicBezTo>
                      <a:pt x="5417" y="3115"/>
                      <a:pt x="5263" y="3202"/>
                      <a:pt x="5096" y="3544"/>
                    </a:cubicBezTo>
                    <a:cubicBezTo>
                      <a:pt x="4933" y="3877"/>
                      <a:pt x="5103" y="4871"/>
                      <a:pt x="5378" y="5838"/>
                    </a:cubicBezTo>
                    <a:cubicBezTo>
                      <a:pt x="5337" y="5831"/>
                      <a:pt x="5296" y="5827"/>
                      <a:pt x="5254" y="5827"/>
                    </a:cubicBezTo>
                    <a:cubicBezTo>
                      <a:pt x="5045" y="5827"/>
                      <a:pt x="4839" y="5920"/>
                      <a:pt x="4716" y="6128"/>
                    </a:cubicBezTo>
                    <a:cubicBezTo>
                      <a:pt x="4463" y="6551"/>
                      <a:pt x="4989" y="7171"/>
                      <a:pt x="5909" y="7345"/>
                    </a:cubicBezTo>
                    <a:cubicBezTo>
                      <a:pt x="5921" y="7372"/>
                      <a:pt x="5931" y="7395"/>
                      <a:pt x="5942" y="7420"/>
                    </a:cubicBezTo>
                    <a:cubicBezTo>
                      <a:pt x="6001" y="7988"/>
                      <a:pt x="6069" y="8426"/>
                      <a:pt x="6131" y="8532"/>
                    </a:cubicBezTo>
                    <a:cubicBezTo>
                      <a:pt x="6154" y="8573"/>
                      <a:pt x="6221" y="8632"/>
                      <a:pt x="6316" y="8701"/>
                    </a:cubicBezTo>
                    <a:lnTo>
                      <a:pt x="6238" y="9163"/>
                    </a:lnTo>
                    <a:lnTo>
                      <a:pt x="5723" y="9375"/>
                    </a:lnTo>
                    <a:lnTo>
                      <a:pt x="5742" y="9395"/>
                    </a:lnTo>
                    <a:lnTo>
                      <a:pt x="5723" y="9403"/>
                    </a:lnTo>
                    <a:lnTo>
                      <a:pt x="5733" y="9412"/>
                    </a:lnTo>
                    <a:cubicBezTo>
                      <a:pt x="5645" y="9435"/>
                      <a:pt x="5558" y="9459"/>
                      <a:pt x="5475" y="9482"/>
                    </a:cubicBezTo>
                    <a:cubicBezTo>
                      <a:pt x="5462" y="9486"/>
                      <a:pt x="5448" y="9490"/>
                      <a:pt x="5435" y="9495"/>
                    </a:cubicBezTo>
                    <a:lnTo>
                      <a:pt x="5372" y="9495"/>
                    </a:lnTo>
                    <a:cubicBezTo>
                      <a:pt x="5237" y="9495"/>
                      <a:pt x="5119" y="9565"/>
                      <a:pt x="5041" y="9677"/>
                    </a:cubicBezTo>
                    <a:cubicBezTo>
                      <a:pt x="4228" y="9922"/>
                      <a:pt x="3528" y="10179"/>
                      <a:pt x="3353" y="10300"/>
                    </a:cubicBezTo>
                    <a:cubicBezTo>
                      <a:pt x="3299" y="10312"/>
                      <a:pt x="3248" y="10336"/>
                      <a:pt x="3195" y="10377"/>
                    </a:cubicBezTo>
                    <a:cubicBezTo>
                      <a:pt x="2356" y="11020"/>
                      <a:pt x="1646" y="11971"/>
                      <a:pt x="1088" y="12955"/>
                    </a:cubicBezTo>
                    <a:cubicBezTo>
                      <a:pt x="1076" y="12977"/>
                      <a:pt x="1066" y="12998"/>
                      <a:pt x="1054" y="13020"/>
                    </a:cubicBezTo>
                    <a:cubicBezTo>
                      <a:pt x="583" y="13866"/>
                      <a:pt x="225" y="14732"/>
                      <a:pt x="0" y="15449"/>
                    </a:cubicBezTo>
                    <a:lnTo>
                      <a:pt x="16391" y="15449"/>
                    </a:lnTo>
                    <a:cubicBezTo>
                      <a:pt x="16090" y="14710"/>
                      <a:pt x="15650" y="13790"/>
                      <a:pt x="15087" y="12898"/>
                    </a:cubicBezTo>
                    <a:cubicBezTo>
                      <a:pt x="14447" y="11882"/>
                      <a:pt x="13650" y="10907"/>
                      <a:pt x="12726" y="10292"/>
                    </a:cubicBezTo>
                    <a:cubicBezTo>
                      <a:pt x="12721" y="10291"/>
                      <a:pt x="12720" y="10287"/>
                      <a:pt x="12716" y="10286"/>
                    </a:cubicBezTo>
                    <a:cubicBezTo>
                      <a:pt x="12659" y="10248"/>
                      <a:pt x="12599" y="10208"/>
                      <a:pt x="12539" y="10173"/>
                    </a:cubicBezTo>
                    <a:cubicBezTo>
                      <a:pt x="12533" y="10165"/>
                      <a:pt x="12529" y="10158"/>
                      <a:pt x="12522" y="10153"/>
                    </a:cubicBezTo>
                    <a:cubicBezTo>
                      <a:pt x="12515" y="10146"/>
                      <a:pt x="12505" y="10140"/>
                      <a:pt x="12492" y="10133"/>
                    </a:cubicBezTo>
                    <a:cubicBezTo>
                      <a:pt x="12486" y="10130"/>
                      <a:pt x="12479" y="10126"/>
                      <a:pt x="12476" y="10123"/>
                    </a:cubicBezTo>
                    <a:cubicBezTo>
                      <a:pt x="12469" y="10118"/>
                      <a:pt x="12460" y="10116"/>
                      <a:pt x="12450" y="10111"/>
                    </a:cubicBezTo>
                    <a:cubicBezTo>
                      <a:pt x="12430" y="10102"/>
                      <a:pt x="12407" y="10090"/>
                      <a:pt x="12379" y="10078"/>
                    </a:cubicBezTo>
                    <a:cubicBezTo>
                      <a:pt x="12371" y="10075"/>
                      <a:pt x="12365" y="10069"/>
                      <a:pt x="12359" y="10068"/>
                    </a:cubicBezTo>
                    <a:cubicBezTo>
                      <a:pt x="12339" y="10056"/>
                      <a:pt x="12317" y="10049"/>
                      <a:pt x="12297" y="10043"/>
                    </a:cubicBezTo>
                    <a:cubicBezTo>
                      <a:pt x="12284" y="10037"/>
                      <a:pt x="12269" y="10035"/>
                      <a:pt x="12256" y="10030"/>
                    </a:cubicBezTo>
                    <a:cubicBezTo>
                      <a:pt x="12223" y="10018"/>
                      <a:pt x="12184" y="10005"/>
                      <a:pt x="12145" y="9993"/>
                    </a:cubicBezTo>
                    <a:cubicBezTo>
                      <a:pt x="12139" y="9990"/>
                      <a:pt x="12133" y="9988"/>
                      <a:pt x="12129" y="9987"/>
                    </a:cubicBezTo>
                    <a:cubicBezTo>
                      <a:pt x="12109" y="9981"/>
                      <a:pt x="12087" y="9972"/>
                      <a:pt x="12066" y="9965"/>
                    </a:cubicBezTo>
                    <a:cubicBezTo>
                      <a:pt x="11984" y="9690"/>
                      <a:pt x="11750" y="9491"/>
                      <a:pt x="11476" y="9491"/>
                    </a:cubicBezTo>
                    <a:lnTo>
                      <a:pt x="10602" y="9491"/>
                    </a:lnTo>
                    <a:lnTo>
                      <a:pt x="10228" y="9199"/>
                    </a:lnTo>
                    <a:lnTo>
                      <a:pt x="10171" y="9222"/>
                    </a:lnTo>
                    <a:lnTo>
                      <a:pt x="10106" y="8791"/>
                    </a:lnTo>
                    <a:cubicBezTo>
                      <a:pt x="10109" y="8791"/>
                      <a:pt x="10109" y="8790"/>
                      <a:pt x="10111" y="8790"/>
                    </a:cubicBezTo>
                    <a:cubicBezTo>
                      <a:pt x="10279" y="8696"/>
                      <a:pt x="10395" y="8617"/>
                      <a:pt x="10431" y="8567"/>
                    </a:cubicBezTo>
                    <a:cubicBezTo>
                      <a:pt x="10456" y="8531"/>
                      <a:pt x="10488" y="8383"/>
                      <a:pt x="10524" y="8158"/>
                    </a:cubicBezTo>
                    <a:cubicBezTo>
                      <a:pt x="10561" y="7943"/>
                      <a:pt x="10597" y="7657"/>
                      <a:pt x="10632" y="7333"/>
                    </a:cubicBezTo>
                    <a:cubicBezTo>
                      <a:pt x="10659" y="7327"/>
                      <a:pt x="10687" y="7321"/>
                      <a:pt x="10714" y="7313"/>
                    </a:cubicBezTo>
                    <a:cubicBezTo>
                      <a:pt x="11574" y="7107"/>
                      <a:pt x="12051" y="6529"/>
                      <a:pt x="11804" y="6125"/>
                    </a:cubicBezTo>
                    <a:cubicBezTo>
                      <a:pt x="11677" y="5918"/>
                      <a:pt x="11467" y="5824"/>
                      <a:pt x="11252" y="5824"/>
                    </a:cubicBezTo>
                    <a:cubicBezTo>
                      <a:pt x="11230" y="5824"/>
                      <a:pt x="11208" y="5825"/>
                      <a:pt x="11186" y="5827"/>
                    </a:cubicBezTo>
                    <a:cubicBezTo>
                      <a:pt x="11193" y="5808"/>
                      <a:pt x="11199" y="5789"/>
                      <a:pt x="11202" y="5770"/>
                    </a:cubicBezTo>
                    <a:cubicBezTo>
                      <a:pt x="11223" y="5698"/>
                      <a:pt x="11240" y="5627"/>
                      <a:pt x="11258" y="5559"/>
                    </a:cubicBezTo>
                    <a:cubicBezTo>
                      <a:pt x="11263" y="5546"/>
                      <a:pt x="11264" y="5535"/>
                      <a:pt x="11267" y="5524"/>
                    </a:cubicBezTo>
                    <a:cubicBezTo>
                      <a:pt x="11287" y="5443"/>
                      <a:pt x="11303" y="5366"/>
                      <a:pt x="11319" y="5291"/>
                    </a:cubicBezTo>
                    <a:cubicBezTo>
                      <a:pt x="11324" y="5274"/>
                      <a:pt x="11325" y="5256"/>
                      <a:pt x="11327" y="5236"/>
                    </a:cubicBezTo>
                    <a:cubicBezTo>
                      <a:pt x="11340" y="5181"/>
                      <a:pt x="11349" y="5123"/>
                      <a:pt x="11358" y="5069"/>
                    </a:cubicBezTo>
                    <a:cubicBezTo>
                      <a:pt x="11363" y="5048"/>
                      <a:pt x="11366" y="5026"/>
                      <a:pt x="11368" y="5006"/>
                    </a:cubicBezTo>
                    <a:cubicBezTo>
                      <a:pt x="11376" y="4953"/>
                      <a:pt x="11382" y="4902"/>
                      <a:pt x="11391" y="4852"/>
                    </a:cubicBezTo>
                    <a:cubicBezTo>
                      <a:pt x="11392" y="4835"/>
                      <a:pt x="11394" y="4817"/>
                      <a:pt x="11397" y="4800"/>
                    </a:cubicBezTo>
                    <a:cubicBezTo>
                      <a:pt x="11411" y="4668"/>
                      <a:pt x="11422" y="4546"/>
                      <a:pt x="11423" y="4431"/>
                    </a:cubicBezTo>
                    <a:cubicBezTo>
                      <a:pt x="11425" y="4416"/>
                      <a:pt x="11425" y="4400"/>
                      <a:pt x="11425" y="4385"/>
                    </a:cubicBezTo>
                    <a:lnTo>
                      <a:pt x="11425" y="4263"/>
                    </a:lnTo>
                    <a:cubicBezTo>
                      <a:pt x="11425" y="4251"/>
                      <a:pt x="11425" y="4240"/>
                      <a:pt x="11423" y="4228"/>
                    </a:cubicBezTo>
                    <a:lnTo>
                      <a:pt x="11423" y="4214"/>
                    </a:lnTo>
                    <a:cubicBezTo>
                      <a:pt x="11423" y="4172"/>
                      <a:pt x="11422" y="4131"/>
                      <a:pt x="11417" y="4093"/>
                    </a:cubicBezTo>
                    <a:cubicBezTo>
                      <a:pt x="11417" y="4083"/>
                      <a:pt x="11417" y="4071"/>
                      <a:pt x="11416" y="4063"/>
                    </a:cubicBezTo>
                    <a:cubicBezTo>
                      <a:pt x="11411" y="4014"/>
                      <a:pt x="11409" y="3965"/>
                      <a:pt x="11403" y="3920"/>
                    </a:cubicBezTo>
                    <a:cubicBezTo>
                      <a:pt x="11400" y="3913"/>
                      <a:pt x="11398" y="3906"/>
                      <a:pt x="11398" y="3899"/>
                    </a:cubicBezTo>
                    <a:cubicBezTo>
                      <a:pt x="11392" y="3862"/>
                      <a:pt x="11386" y="3826"/>
                      <a:pt x="11381" y="3790"/>
                    </a:cubicBezTo>
                    <a:cubicBezTo>
                      <a:pt x="11380" y="3778"/>
                      <a:pt x="11375" y="3765"/>
                      <a:pt x="11374" y="3754"/>
                    </a:cubicBezTo>
                    <a:cubicBezTo>
                      <a:pt x="11368" y="3725"/>
                      <a:pt x="11361" y="3696"/>
                      <a:pt x="11354" y="3668"/>
                    </a:cubicBezTo>
                    <a:cubicBezTo>
                      <a:pt x="11352" y="3655"/>
                      <a:pt x="11349" y="3646"/>
                      <a:pt x="11346" y="3634"/>
                    </a:cubicBezTo>
                    <a:cubicBezTo>
                      <a:pt x="11338" y="3601"/>
                      <a:pt x="11330" y="3570"/>
                      <a:pt x="11319" y="3540"/>
                    </a:cubicBezTo>
                    <a:cubicBezTo>
                      <a:pt x="11319" y="3535"/>
                      <a:pt x="11318" y="3530"/>
                      <a:pt x="11314" y="3525"/>
                    </a:cubicBezTo>
                    <a:cubicBezTo>
                      <a:pt x="11306" y="3493"/>
                      <a:pt x="11293" y="3461"/>
                      <a:pt x="11281" y="3428"/>
                    </a:cubicBezTo>
                    <a:cubicBezTo>
                      <a:pt x="11276" y="3420"/>
                      <a:pt x="11274" y="3412"/>
                      <a:pt x="11269" y="3401"/>
                    </a:cubicBezTo>
                    <a:cubicBezTo>
                      <a:pt x="11262" y="3380"/>
                      <a:pt x="11252" y="3359"/>
                      <a:pt x="11244" y="3340"/>
                    </a:cubicBezTo>
                    <a:cubicBezTo>
                      <a:pt x="11238" y="3330"/>
                      <a:pt x="11234" y="3319"/>
                      <a:pt x="11229" y="3310"/>
                    </a:cubicBezTo>
                    <a:cubicBezTo>
                      <a:pt x="11221" y="3291"/>
                      <a:pt x="11213" y="3274"/>
                      <a:pt x="11202" y="3256"/>
                    </a:cubicBezTo>
                    <a:cubicBezTo>
                      <a:pt x="11197" y="3248"/>
                      <a:pt x="11195" y="3239"/>
                      <a:pt x="11189" y="3230"/>
                    </a:cubicBezTo>
                    <a:cubicBezTo>
                      <a:pt x="11177" y="3207"/>
                      <a:pt x="11162" y="3183"/>
                      <a:pt x="11152" y="3165"/>
                    </a:cubicBezTo>
                    <a:cubicBezTo>
                      <a:pt x="11148" y="3157"/>
                      <a:pt x="11144" y="3152"/>
                      <a:pt x="11140" y="3148"/>
                    </a:cubicBezTo>
                    <a:cubicBezTo>
                      <a:pt x="11131" y="3133"/>
                      <a:pt x="11120" y="3117"/>
                      <a:pt x="11111" y="3104"/>
                    </a:cubicBezTo>
                    <a:cubicBezTo>
                      <a:pt x="11105" y="3096"/>
                      <a:pt x="11099" y="3088"/>
                      <a:pt x="11094" y="3081"/>
                    </a:cubicBezTo>
                    <a:cubicBezTo>
                      <a:pt x="11088" y="3069"/>
                      <a:pt x="11081" y="3060"/>
                      <a:pt x="11073" y="3052"/>
                    </a:cubicBezTo>
                    <a:cubicBezTo>
                      <a:pt x="11067" y="3043"/>
                      <a:pt x="11061" y="3036"/>
                      <a:pt x="11056" y="3026"/>
                    </a:cubicBezTo>
                    <a:cubicBezTo>
                      <a:pt x="11050" y="3019"/>
                      <a:pt x="11043" y="3013"/>
                      <a:pt x="11037" y="3005"/>
                    </a:cubicBezTo>
                    <a:cubicBezTo>
                      <a:pt x="10936" y="2886"/>
                      <a:pt x="10855" y="2841"/>
                      <a:pt x="10855" y="2841"/>
                    </a:cubicBezTo>
                    <a:cubicBezTo>
                      <a:pt x="11618" y="1451"/>
                      <a:pt x="10096" y="62"/>
                      <a:pt x="10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37"/>
              <p:cNvSpPr/>
              <p:nvPr/>
            </p:nvSpPr>
            <p:spPr>
              <a:xfrm>
                <a:off x="5857625" y="4801850"/>
                <a:ext cx="302075" cy="374000"/>
              </a:xfrm>
              <a:custGeom>
                <a:avLst/>
                <a:gdLst/>
                <a:ahLst/>
                <a:cxnLst/>
                <a:rect l="l" t="t" r="r" b="b"/>
                <a:pathLst>
                  <a:path w="12083" h="14960" extrusionOk="0">
                    <a:moveTo>
                      <a:pt x="7075" y="0"/>
                    </a:moveTo>
                    <a:cubicBezTo>
                      <a:pt x="5423" y="0"/>
                      <a:pt x="3851" y="1481"/>
                      <a:pt x="3502" y="1828"/>
                    </a:cubicBezTo>
                    <a:cubicBezTo>
                      <a:pt x="3501" y="1828"/>
                      <a:pt x="3501" y="1829"/>
                      <a:pt x="3501" y="1829"/>
                    </a:cubicBezTo>
                    <a:cubicBezTo>
                      <a:pt x="3462" y="1867"/>
                      <a:pt x="3438" y="1891"/>
                      <a:pt x="3432" y="1900"/>
                    </a:cubicBezTo>
                    <a:cubicBezTo>
                      <a:pt x="3431" y="1900"/>
                      <a:pt x="3431" y="1901"/>
                      <a:pt x="3431" y="1901"/>
                    </a:cubicBezTo>
                    <a:cubicBezTo>
                      <a:pt x="3213" y="1936"/>
                      <a:pt x="3121" y="2237"/>
                      <a:pt x="3113" y="2675"/>
                    </a:cubicBezTo>
                    <a:cubicBezTo>
                      <a:pt x="3112" y="2788"/>
                      <a:pt x="3115" y="2908"/>
                      <a:pt x="3126" y="3036"/>
                    </a:cubicBezTo>
                    <a:cubicBezTo>
                      <a:pt x="3139" y="3219"/>
                      <a:pt x="3162" y="3416"/>
                      <a:pt x="3194" y="3622"/>
                    </a:cubicBezTo>
                    <a:cubicBezTo>
                      <a:pt x="3241" y="3927"/>
                      <a:pt x="3308" y="4251"/>
                      <a:pt x="3387" y="4567"/>
                    </a:cubicBezTo>
                    <a:cubicBezTo>
                      <a:pt x="3368" y="4566"/>
                      <a:pt x="3349" y="4565"/>
                      <a:pt x="3329" y="4565"/>
                    </a:cubicBezTo>
                    <a:cubicBezTo>
                      <a:pt x="2962" y="4565"/>
                      <a:pt x="2551" y="4802"/>
                      <a:pt x="2632" y="5098"/>
                    </a:cubicBezTo>
                    <a:cubicBezTo>
                      <a:pt x="2718" y="5407"/>
                      <a:pt x="3513" y="5934"/>
                      <a:pt x="3946" y="6153"/>
                    </a:cubicBezTo>
                    <a:cubicBezTo>
                      <a:pt x="4067" y="6387"/>
                      <a:pt x="4190" y="6560"/>
                      <a:pt x="4304" y="6627"/>
                    </a:cubicBezTo>
                    <a:cubicBezTo>
                      <a:pt x="4310" y="6660"/>
                      <a:pt x="4318" y="6689"/>
                      <a:pt x="4324" y="6718"/>
                    </a:cubicBezTo>
                    <a:cubicBezTo>
                      <a:pt x="4341" y="6873"/>
                      <a:pt x="4360" y="7022"/>
                      <a:pt x="4380" y="7157"/>
                    </a:cubicBezTo>
                    <a:cubicBezTo>
                      <a:pt x="4380" y="7161"/>
                      <a:pt x="4382" y="7163"/>
                      <a:pt x="4382" y="7164"/>
                    </a:cubicBezTo>
                    <a:cubicBezTo>
                      <a:pt x="4388" y="7211"/>
                      <a:pt x="4395" y="7256"/>
                      <a:pt x="4403" y="7301"/>
                    </a:cubicBezTo>
                    <a:cubicBezTo>
                      <a:pt x="4403" y="7305"/>
                      <a:pt x="4404" y="7308"/>
                      <a:pt x="4404" y="7313"/>
                    </a:cubicBezTo>
                    <a:cubicBezTo>
                      <a:pt x="4412" y="7357"/>
                      <a:pt x="4420" y="7402"/>
                      <a:pt x="4427" y="7442"/>
                    </a:cubicBezTo>
                    <a:lnTo>
                      <a:pt x="4167" y="7763"/>
                    </a:lnTo>
                    <a:lnTo>
                      <a:pt x="4227" y="7809"/>
                    </a:lnTo>
                    <a:lnTo>
                      <a:pt x="4200" y="7831"/>
                    </a:lnTo>
                    <a:lnTo>
                      <a:pt x="4129" y="7831"/>
                    </a:lnTo>
                    <a:lnTo>
                      <a:pt x="4093" y="7746"/>
                    </a:lnTo>
                    <a:lnTo>
                      <a:pt x="3939" y="7831"/>
                    </a:lnTo>
                    <a:lnTo>
                      <a:pt x="3031" y="7831"/>
                    </a:lnTo>
                    <a:cubicBezTo>
                      <a:pt x="2714" y="7831"/>
                      <a:pt x="2457" y="8034"/>
                      <a:pt x="2457" y="8283"/>
                    </a:cubicBezTo>
                    <a:lnTo>
                      <a:pt x="2457" y="8682"/>
                    </a:lnTo>
                    <a:cubicBezTo>
                      <a:pt x="2110" y="8842"/>
                      <a:pt x="1800" y="8998"/>
                      <a:pt x="1552" y="9133"/>
                    </a:cubicBezTo>
                    <a:cubicBezTo>
                      <a:pt x="1304" y="9267"/>
                      <a:pt x="1120" y="9385"/>
                      <a:pt x="1024" y="9470"/>
                    </a:cubicBezTo>
                    <a:cubicBezTo>
                      <a:pt x="1012" y="9476"/>
                      <a:pt x="1001" y="9483"/>
                      <a:pt x="990" y="9490"/>
                    </a:cubicBezTo>
                    <a:cubicBezTo>
                      <a:pt x="746" y="9654"/>
                      <a:pt x="553" y="9954"/>
                      <a:pt x="406" y="10345"/>
                    </a:cubicBezTo>
                    <a:cubicBezTo>
                      <a:pt x="181" y="10941"/>
                      <a:pt x="60" y="11751"/>
                      <a:pt x="17" y="12618"/>
                    </a:cubicBezTo>
                    <a:cubicBezTo>
                      <a:pt x="17" y="12634"/>
                      <a:pt x="17" y="12651"/>
                      <a:pt x="16" y="12668"/>
                    </a:cubicBezTo>
                    <a:cubicBezTo>
                      <a:pt x="15" y="12710"/>
                      <a:pt x="11" y="12753"/>
                      <a:pt x="10" y="12795"/>
                    </a:cubicBezTo>
                    <a:cubicBezTo>
                      <a:pt x="10" y="12815"/>
                      <a:pt x="10" y="12833"/>
                      <a:pt x="9" y="12852"/>
                    </a:cubicBezTo>
                    <a:cubicBezTo>
                      <a:pt x="9" y="12894"/>
                      <a:pt x="6" y="12935"/>
                      <a:pt x="4" y="12977"/>
                    </a:cubicBezTo>
                    <a:lnTo>
                      <a:pt x="4" y="13033"/>
                    </a:lnTo>
                    <a:cubicBezTo>
                      <a:pt x="2" y="13063"/>
                      <a:pt x="2" y="13092"/>
                      <a:pt x="2" y="13118"/>
                    </a:cubicBezTo>
                    <a:lnTo>
                      <a:pt x="2" y="13162"/>
                    </a:lnTo>
                    <a:cubicBezTo>
                      <a:pt x="0" y="13179"/>
                      <a:pt x="0" y="13197"/>
                      <a:pt x="0" y="13213"/>
                    </a:cubicBezTo>
                    <a:lnTo>
                      <a:pt x="0" y="13614"/>
                    </a:lnTo>
                    <a:cubicBezTo>
                      <a:pt x="2" y="13663"/>
                      <a:pt x="2" y="13708"/>
                      <a:pt x="2" y="13755"/>
                    </a:cubicBezTo>
                    <a:cubicBezTo>
                      <a:pt x="4" y="13775"/>
                      <a:pt x="4" y="13793"/>
                      <a:pt x="4" y="13811"/>
                    </a:cubicBezTo>
                    <a:cubicBezTo>
                      <a:pt x="5" y="13854"/>
                      <a:pt x="5" y="13895"/>
                      <a:pt x="9" y="13936"/>
                    </a:cubicBezTo>
                    <a:cubicBezTo>
                      <a:pt x="9" y="13957"/>
                      <a:pt x="9" y="13976"/>
                      <a:pt x="10" y="13998"/>
                    </a:cubicBezTo>
                    <a:cubicBezTo>
                      <a:pt x="10" y="14040"/>
                      <a:pt x="11" y="14080"/>
                      <a:pt x="15" y="14120"/>
                    </a:cubicBezTo>
                    <a:cubicBezTo>
                      <a:pt x="15" y="14139"/>
                      <a:pt x="16" y="14157"/>
                      <a:pt x="16" y="14177"/>
                    </a:cubicBezTo>
                    <a:cubicBezTo>
                      <a:pt x="17" y="14224"/>
                      <a:pt x="21" y="14270"/>
                      <a:pt x="23" y="14317"/>
                    </a:cubicBezTo>
                    <a:cubicBezTo>
                      <a:pt x="23" y="14329"/>
                      <a:pt x="23" y="14343"/>
                      <a:pt x="24" y="14353"/>
                    </a:cubicBezTo>
                    <a:cubicBezTo>
                      <a:pt x="27" y="14413"/>
                      <a:pt x="30" y="14473"/>
                      <a:pt x="34" y="14533"/>
                    </a:cubicBezTo>
                    <a:cubicBezTo>
                      <a:pt x="34" y="14540"/>
                      <a:pt x="34" y="14548"/>
                      <a:pt x="35" y="14556"/>
                    </a:cubicBezTo>
                    <a:cubicBezTo>
                      <a:pt x="36" y="14606"/>
                      <a:pt x="41" y="14654"/>
                      <a:pt x="45" y="14704"/>
                    </a:cubicBezTo>
                    <a:cubicBezTo>
                      <a:pt x="45" y="14721"/>
                      <a:pt x="46" y="14741"/>
                      <a:pt x="49" y="14759"/>
                    </a:cubicBezTo>
                    <a:cubicBezTo>
                      <a:pt x="51" y="14800"/>
                      <a:pt x="55" y="14838"/>
                      <a:pt x="57" y="14878"/>
                    </a:cubicBezTo>
                    <a:cubicBezTo>
                      <a:pt x="58" y="14899"/>
                      <a:pt x="61" y="14918"/>
                      <a:pt x="63" y="14940"/>
                    </a:cubicBezTo>
                    <a:cubicBezTo>
                      <a:pt x="63" y="14946"/>
                      <a:pt x="64" y="14953"/>
                      <a:pt x="64" y="14959"/>
                    </a:cubicBezTo>
                    <a:lnTo>
                      <a:pt x="12083" y="14959"/>
                    </a:lnTo>
                    <a:lnTo>
                      <a:pt x="12083" y="8130"/>
                    </a:lnTo>
                    <a:cubicBezTo>
                      <a:pt x="11932" y="7951"/>
                      <a:pt x="11675" y="7833"/>
                      <a:pt x="11379" y="7833"/>
                    </a:cubicBezTo>
                    <a:lnTo>
                      <a:pt x="10156" y="7833"/>
                    </a:lnTo>
                    <a:lnTo>
                      <a:pt x="9809" y="7716"/>
                    </a:lnTo>
                    <a:lnTo>
                      <a:pt x="9784" y="7781"/>
                    </a:lnTo>
                    <a:cubicBezTo>
                      <a:pt x="9724" y="7758"/>
                      <a:pt x="9665" y="7736"/>
                      <a:pt x="9607" y="7716"/>
                    </a:cubicBezTo>
                    <a:lnTo>
                      <a:pt x="9598" y="7711"/>
                    </a:lnTo>
                    <a:cubicBezTo>
                      <a:pt x="9548" y="7691"/>
                      <a:pt x="9498" y="7674"/>
                      <a:pt x="9447" y="7656"/>
                    </a:cubicBezTo>
                    <a:lnTo>
                      <a:pt x="9107" y="7237"/>
                    </a:lnTo>
                    <a:lnTo>
                      <a:pt x="8893" y="7352"/>
                    </a:lnTo>
                    <a:cubicBezTo>
                      <a:pt x="8910" y="7226"/>
                      <a:pt x="8929" y="7078"/>
                      <a:pt x="8948" y="6916"/>
                    </a:cubicBezTo>
                    <a:cubicBezTo>
                      <a:pt x="8948" y="6910"/>
                      <a:pt x="8949" y="6904"/>
                      <a:pt x="8949" y="6900"/>
                    </a:cubicBezTo>
                    <a:cubicBezTo>
                      <a:pt x="8949" y="6892"/>
                      <a:pt x="8951" y="6886"/>
                      <a:pt x="8951" y="6878"/>
                    </a:cubicBezTo>
                    <a:cubicBezTo>
                      <a:pt x="8973" y="6843"/>
                      <a:pt x="9006" y="6679"/>
                      <a:pt x="9038" y="6432"/>
                    </a:cubicBezTo>
                    <a:cubicBezTo>
                      <a:pt x="9052" y="6397"/>
                      <a:pt x="9067" y="6362"/>
                      <a:pt x="9081" y="6327"/>
                    </a:cubicBezTo>
                    <a:cubicBezTo>
                      <a:pt x="9447" y="6118"/>
                      <a:pt x="10295" y="5427"/>
                      <a:pt x="10327" y="5085"/>
                    </a:cubicBezTo>
                    <a:cubicBezTo>
                      <a:pt x="10352" y="4831"/>
                      <a:pt x="10028" y="4654"/>
                      <a:pt x="9700" y="4625"/>
                    </a:cubicBezTo>
                    <a:cubicBezTo>
                      <a:pt x="10569" y="1688"/>
                      <a:pt x="9277" y="1678"/>
                      <a:pt x="9277" y="1678"/>
                    </a:cubicBezTo>
                    <a:cubicBezTo>
                      <a:pt x="9277" y="1678"/>
                      <a:pt x="9270" y="1587"/>
                      <a:pt x="9231" y="1446"/>
                    </a:cubicBezTo>
                    <a:cubicBezTo>
                      <a:pt x="9171" y="1226"/>
                      <a:pt x="9031" y="886"/>
                      <a:pt x="8726" y="590"/>
                    </a:cubicBezTo>
                    <a:cubicBezTo>
                      <a:pt x="8420" y="293"/>
                      <a:pt x="7949" y="44"/>
                      <a:pt x="7220" y="4"/>
                    </a:cubicBezTo>
                    <a:cubicBezTo>
                      <a:pt x="7171" y="1"/>
                      <a:pt x="7123" y="0"/>
                      <a:pt x="7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37"/>
              <p:cNvSpPr/>
              <p:nvPr/>
            </p:nvSpPr>
            <p:spPr>
              <a:xfrm>
                <a:off x="4247650" y="4829150"/>
                <a:ext cx="324650" cy="346725"/>
              </a:xfrm>
              <a:custGeom>
                <a:avLst/>
                <a:gdLst/>
                <a:ahLst/>
                <a:cxnLst/>
                <a:rect l="l" t="t" r="r" b="b"/>
                <a:pathLst>
                  <a:path w="12986" h="13869" extrusionOk="0">
                    <a:moveTo>
                      <a:pt x="9410" y="11004"/>
                    </a:moveTo>
                    <a:lnTo>
                      <a:pt x="9410" y="11165"/>
                    </a:lnTo>
                    <a:cubicBezTo>
                      <a:pt x="9384" y="11116"/>
                      <a:pt x="9360" y="11068"/>
                      <a:pt x="9332" y="11019"/>
                    </a:cubicBezTo>
                    <a:cubicBezTo>
                      <a:pt x="9337" y="11013"/>
                      <a:pt x="9338" y="11011"/>
                      <a:pt x="9340" y="11004"/>
                    </a:cubicBezTo>
                    <a:close/>
                    <a:moveTo>
                      <a:pt x="10082" y="11004"/>
                    </a:moveTo>
                    <a:cubicBezTo>
                      <a:pt x="10185" y="11004"/>
                      <a:pt x="10281" y="11040"/>
                      <a:pt x="10362" y="11096"/>
                    </a:cubicBezTo>
                    <a:cubicBezTo>
                      <a:pt x="10168" y="11504"/>
                      <a:pt x="9998" y="11867"/>
                      <a:pt x="9893" y="12115"/>
                    </a:cubicBezTo>
                    <a:cubicBezTo>
                      <a:pt x="9881" y="12088"/>
                      <a:pt x="9868" y="12063"/>
                      <a:pt x="9857" y="12037"/>
                    </a:cubicBezTo>
                    <a:lnTo>
                      <a:pt x="9857" y="11004"/>
                    </a:lnTo>
                    <a:close/>
                    <a:moveTo>
                      <a:pt x="9276" y="12993"/>
                    </a:moveTo>
                    <a:lnTo>
                      <a:pt x="9276" y="12993"/>
                    </a:lnTo>
                    <a:cubicBezTo>
                      <a:pt x="9323" y="13057"/>
                      <a:pt x="9370" y="13118"/>
                      <a:pt x="9410" y="13172"/>
                    </a:cubicBezTo>
                    <a:lnTo>
                      <a:pt x="9410" y="13308"/>
                    </a:lnTo>
                    <a:cubicBezTo>
                      <a:pt x="9366" y="13204"/>
                      <a:pt x="9321" y="13097"/>
                      <a:pt x="9276" y="12993"/>
                    </a:cubicBezTo>
                    <a:close/>
                    <a:moveTo>
                      <a:pt x="3665" y="1"/>
                    </a:moveTo>
                    <a:cubicBezTo>
                      <a:pt x="2597" y="1"/>
                      <a:pt x="1614" y="363"/>
                      <a:pt x="1022" y="1351"/>
                    </a:cubicBezTo>
                    <a:cubicBezTo>
                      <a:pt x="444" y="2313"/>
                      <a:pt x="0" y="4634"/>
                      <a:pt x="1043" y="5532"/>
                    </a:cubicBezTo>
                    <a:cubicBezTo>
                      <a:pt x="1043" y="5532"/>
                      <a:pt x="328" y="9722"/>
                      <a:pt x="2738" y="11693"/>
                    </a:cubicBezTo>
                    <a:cubicBezTo>
                      <a:pt x="2815" y="11759"/>
                      <a:pt x="2894" y="11820"/>
                      <a:pt x="2978" y="11877"/>
                    </a:cubicBezTo>
                    <a:cubicBezTo>
                      <a:pt x="2900" y="12487"/>
                      <a:pt x="2828" y="13155"/>
                      <a:pt x="2765" y="13867"/>
                    </a:cubicBezTo>
                    <a:lnTo>
                      <a:pt x="3755" y="13867"/>
                    </a:lnTo>
                    <a:cubicBezTo>
                      <a:pt x="3799" y="13705"/>
                      <a:pt x="3844" y="13541"/>
                      <a:pt x="3887" y="13380"/>
                    </a:cubicBezTo>
                    <a:cubicBezTo>
                      <a:pt x="3916" y="13380"/>
                      <a:pt x="3945" y="13381"/>
                      <a:pt x="3976" y="13381"/>
                    </a:cubicBezTo>
                    <a:lnTo>
                      <a:pt x="3976" y="13867"/>
                    </a:lnTo>
                    <a:lnTo>
                      <a:pt x="4443" y="13867"/>
                    </a:lnTo>
                    <a:lnTo>
                      <a:pt x="4443" y="13381"/>
                    </a:lnTo>
                    <a:cubicBezTo>
                      <a:pt x="4712" y="13377"/>
                      <a:pt x="5028" y="13368"/>
                      <a:pt x="5368" y="13352"/>
                    </a:cubicBezTo>
                    <a:lnTo>
                      <a:pt x="5368" y="13867"/>
                    </a:lnTo>
                    <a:lnTo>
                      <a:pt x="5813" y="13867"/>
                    </a:lnTo>
                    <a:lnTo>
                      <a:pt x="5813" y="13332"/>
                    </a:lnTo>
                    <a:cubicBezTo>
                      <a:pt x="5977" y="13322"/>
                      <a:pt x="6146" y="13312"/>
                      <a:pt x="6313" y="13302"/>
                    </a:cubicBezTo>
                    <a:cubicBezTo>
                      <a:pt x="6390" y="13496"/>
                      <a:pt x="6462" y="13684"/>
                      <a:pt x="6526" y="13867"/>
                    </a:cubicBezTo>
                    <a:lnTo>
                      <a:pt x="9862" y="13867"/>
                    </a:lnTo>
                    <a:lnTo>
                      <a:pt x="9862" y="13612"/>
                    </a:lnTo>
                    <a:cubicBezTo>
                      <a:pt x="9927" y="13638"/>
                      <a:pt x="9988" y="13649"/>
                      <a:pt x="10045" y="13649"/>
                    </a:cubicBezTo>
                    <a:cubicBezTo>
                      <a:pt x="10160" y="13649"/>
                      <a:pt x="10256" y="13602"/>
                      <a:pt x="10326" y="13526"/>
                    </a:cubicBezTo>
                    <a:cubicBezTo>
                      <a:pt x="10421" y="13468"/>
                      <a:pt x="10524" y="13325"/>
                      <a:pt x="10635" y="13108"/>
                    </a:cubicBezTo>
                    <a:lnTo>
                      <a:pt x="10635" y="13869"/>
                    </a:lnTo>
                    <a:lnTo>
                      <a:pt x="11116" y="13869"/>
                    </a:lnTo>
                    <a:lnTo>
                      <a:pt x="11116" y="11842"/>
                    </a:lnTo>
                    <a:cubicBezTo>
                      <a:pt x="11354" y="11066"/>
                      <a:pt x="11596" y="10094"/>
                      <a:pt x="11813" y="9044"/>
                    </a:cubicBezTo>
                    <a:cubicBezTo>
                      <a:pt x="11827" y="8976"/>
                      <a:pt x="11840" y="8911"/>
                      <a:pt x="11855" y="8844"/>
                    </a:cubicBezTo>
                    <a:cubicBezTo>
                      <a:pt x="11862" y="8810"/>
                      <a:pt x="11868" y="8772"/>
                      <a:pt x="11875" y="8736"/>
                    </a:cubicBezTo>
                    <a:cubicBezTo>
                      <a:pt x="11885" y="8685"/>
                      <a:pt x="11897" y="8631"/>
                      <a:pt x="11906" y="8580"/>
                    </a:cubicBezTo>
                    <a:cubicBezTo>
                      <a:pt x="12031" y="8551"/>
                      <a:pt x="12192" y="8510"/>
                      <a:pt x="12347" y="8466"/>
                    </a:cubicBezTo>
                    <a:lnTo>
                      <a:pt x="12542" y="8404"/>
                    </a:lnTo>
                    <a:lnTo>
                      <a:pt x="12573" y="8394"/>
                    </a:lnTo>
                    <a:cubicBezTo>
                      <a:pt x="12681" y="8353"/>
                      <a:pt x="12766" y="8315"/>
                      <a:pt x="12793" y="8282"/>
                    </a:cubicBezTo>
                    <a:cubicBezTo>
                      <a:pt x="12847" y="8217"/>
                      <a:pt x="12861" y="8143"/>
                      <a:pt x="12861" y="8084"/>
                    </a:cubicBezTo>
                    <a:cubicBezTo>
                      <a:pt x="12869" y="8067"/>
                      <a:pt x="12867" y="8051"/>
                      <a:pt x="12860" y="8041"/>
                    </a:cubicBezTo>
                    <a:cubicBezTo>
                      <a:pt x="12855" y="8005"/>
                      <a:pt x="12847" y="7983"/>
                      <a:pt x="12847" y="7983"/>
                    </a:cubicBezTo>
                    <a:cubicBezTo>
                      <a:pt x="12884" y="7924"/>
                      <a:pt x="12897" y="7862"/>
                      <a:pt x="12902" y="7807"/>
                    </a:cubicBezTo>
                    <a:cubicBezTo>
                      <a:pt x="12922" y="7777"/>
                      <a:pt x="12925" y="7750"/>
                      <a:pt x="12909" y="7736"/>
                    </a:cubicBezTo>
                    <a:cubicBezTo>
                      <a:pt x="12908" y="7733"/>
                      <a:pt x="12903" y="7731"/>
                      <a:pt x="12902" y="7729"/>
                    </a:cubicBezTo>
                    <a:cubicBezTo>
                      <a:pt x="12897" y="7693"/>
                      <a:pt x="12890" y="7671"/>
                      <a:pt x="12890" y="7671"/>
                    </a:cubicBezTo>
                    <a:cubicBezTo>
                      <a:pt x="12890" y="7671"/>
                      <a:pt x="12948" y="7580"/>
                      <a:pt x="12960" y="7497"/>
                    </a:cubicBezTo>
                    <a:cubicBezTo>
                      <a:pt x="12978" y="7458"/>
                      <a:pt x="12986" y="7430"/>
                      <a:pt x="12969" y="7413"/>
                    </a:cubicBezTo>
                    <a:cubicBezTo>
                      <a:pt x="12963" y="7406"/>
                      <a:pt x="12950" y="7401"/>
                      <a:pt x="12936" y="7398"/>
                    </a:cubicBezTo>
                    <a:cubicBezTo>
                      <a:pt x="12931" y="7394"/>
                      <a:pt x="12930" y="7389"/>
                      <a:pt x="12926" y="7384"/>
                    </a:cubicBezTo>
                    <a:cubicBezTo>
                      <a:pt x="12915" y="7375"/>
                      <a:pt x="12895" y="7372"/>
                      <a:pt x="12868" y="7372"/>
                    </a:cubicBezTo>
                    <a:cubicBezTo>
                      <a:pt x="12813" y="7372"/>
                      <a:pt x="12729" y="7388"/>
                      <a:pt x="12628" y="7412"/>
                    </a:cubicBezTo>
                    <a:lnTo>
                      <a:pt x="12551" y="7433"/>
                    </a:lnTo>
                    <a:lnTo>
                      <a:pt x="12375" y="7483"/>
                    </a:lnTo>
                    <a:cubicBezTo>
                      <a:pt x="12369" y="7485"/>
                      <a:pt x="12366" y="7488"/>
                      <a:pt x="12360" y="7488"/>
                    </a:cubicBezTo>
                    <a:cubicBezTo>
                      <a:pt x="11963" y="7608"/>
                      <a:pt x="11700" y="7907"/>
                      <a:pt x="11698" y="8243"/>
                    </a:cubicBezTo>
                    <a:lnTo>
                      <a:pt x="11698" y="8387"/>
                    </a:lnTo>
                    <a:cubicBezTo>
                      <a:pt x="11633" y="8513"/>
                      <a:pt x="11535" y="8710"/>
                      <a:pt x="11414" y="8953"/>
                    </a:cubicBezTo>
                    <a:cubicBezTo>
                      <a:pt x="11322" y="9135"/>
                      <a:pt x="11222" y="9342"/>
                      <a:pt x="11111" y="9562"/>
                    </a:cubicBezTo>
                    <a:lnTo>
                      <a:pt x="11111" y="8575"/>
                    </a:lnTo>
                    <a:cubicBezTo>
                      <a:pt x="11111" y="8194"/>
                      <a:pt x="10833" y="7884"/>
                      <a:pt x="10490" y="7884"/>
                    </a:cubicBezTo>
                    <a:lnTo>
                      <a:pt x="10071" y="7884"/>
                    </a:lnTo>
                    <a:cubicBezTo>
                      <a:pt x="10070" y="7705"/>
                      <a:pt x="10061" y="7524"/>
                      <a:pt x="10048" y="7342"/>
                    </a:cubicBezTo>
                    <a:cubicBezTo>
                      <a:pt x="10042" y="7251"/>
                      <a:pt x="10034" y="7159"/>
                      <a:pt x="10025" y="7068"/>
                    </a:cubicBezTo>
                    <a:cubicBezTo>
                      <a:pt x="10005" y="6893"/>
                      <a:pt x="9984" y="6717"/>
                      <a:pt x="9956" y="6545"/>
                    </a:cubicBezTo>
                    <a:cubicBezTo>
                      <a:pt x="9839" y="5779"/>
                      <a:pt x="9633" y="5011"/>
                      <a:pt x="9361" y="4298"/>
                    </a:cubicBezTo>
                    <a:cubicBezTo>
                      <a:pt x="9344" y="4254"/>
                      <a:pt x="9326" y="4208"/>
                      <a:pt x="9310" y="4164"/>
                    </a:cubicBezTo>
                    <a:cubicBezTo>
                      <a:pt x="8979" y="3332"/>
                      <a:pt x="8563" y="2573"/>
                      <a:pt x="8083" y="1967"/>
                    </a:cubicBezTo>
                    <a:cubicBezTo>
                      <a:pt x="8006" y="1870"/>
                      <a:pt x="7928" y="1777"/>
                      <a:pt x="7849" y="1690"/>
                    </a:cubicBezTo>
                    <a:cubicBezTo>
                      <a:pt x="7667" y="1489"/>
                      <a:pt x="7482" y="1307"/>
                      <a:pt x="7289" y="1151"/>
                    </a:cubicBezTo>
                    <a:cubicBezTo>
                      <a:pt x="7288" y="1150"/>
                      <a:pt x="7283" y="1147"/>
                      <a:pt x="7282" y="1145"/>
                    </a:cubicBezTo>
                    <a:cubicBezTo>
                      <a:pt x="7197" y="1076"/>
                      <a:pt x="7107" y="1013"/>
                      <a:pt x="7019" y="956"/>
                    </a:cubicBezTo>
                    <a:cubicBezTo>
                      <a:pt x="6912" y="884"/>
                      <a:pt x="6805" y="822"/>
                      <a:pt x="6696" y="767"/>
                    </a:cubicBezTo>
                    <a:cubicBezTo>
                      <a:pt x="6680" y="758"/>
                      <a:pt x="6667" y="752"/>
                      <a:pt x="6651" y="744"/>
                    </a:cubicBezTo>
                    <a:cubicBezTo>
                      <a:pt x="6609" y="724"/>
                      <a:pt x="6565" y="703"/>
                      <a:pt x="6520" y="685"/>
                    </a:cubicBezTo>
                    <a:cubicBezTo>
                      <a:pt x="5646" y="290"/>
                      <a:pt x="4621" y="1"/>
                      <a:pt x="3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37"/>
              <p:cNvSpPr/>
              <p:nvPr/>
            </p:nvSpPr>
            <p:spPr>
              <a:xfrm>
                <a:off x="5003750" y="4831275"/>
                <a:ext cx="258825" cy="344550"/>
              </a:xfrm>
              <a:custGeom>
                <a:avLst/>
                <a:gdLst/>
                <a:ahLst/>
                <a:cxnLst/>
                <a:rect l="l" t="t" r="r" b="b"/>
                <a:pathLst>
                  <a:path w="10353" h="13782" extrusionOk="0">
                    <a:moveTo>
                      <a:pt x="5652" y="0"/>
                    </a:moveTo>
                    <a:cubicBezTo>
                      <a:pt x="5542" y="0"/>
                      <a:pt x="5436" y="5"/>
                      <a:pt x="5335" y="13"/>
                    </a:cubicBezTo>
                    <a:cubicBezTo>
                      <a:pt x="3661" y="145"/>
                      <a:pt x="2812" y="1081"/>
                      <a:pt x="3148" y="2197"/>
                    </a:cubicBezTo>
                    <a:cubicBezTo>
                      <a:pt x="2436" y="3744"/>
                      <a:pt x="3352" y="6203"/>
                      <a:pt x="3862" y="6438"/>
                    </a:cubicBezTo>
                    <a:cubicBezTo>
                      <a:pt x="4260" y="6362"/>
                      <a:pt x="4604" y="6262"/>
                      <a:pt x="4899" y="6144"/>
                    </a:cubicBezTo>
                    <a:lnTo>
                      <a:pt x="4899" y="6144"/>
                    </a:lnTo>
                    <a:cubicBezTo>
                      <a:pt x="4827" y="6375"/>
                      <a:pt x="4745" y="6610"/>
                      <a:pt x="4660" y="6838"/>
                    </a:cubicBezTo>
                    <a:lnTo>
                      <a:pt x="4658" y="6838"/>
                    </a:lnTo>
                    <a:cubicBezTo>
                      <a:pt x="4611" y="6839"/>
                      <a:pt x="4565" y="6842"/>
                      <a:pt x="4519" y="6842"/>
                    </a:cubicBezTo>
                    <a:cubicBezTo>
                      <a:pt x="4509" y="6842"/>
                      <a:pt x="4502" y="6844"/>
                      <a:pt x="4491" y="6844"/>
                    </a:cubicBezTo>
                    <a:cubicBezTo>
                      <a:pt x="4453" y="6844"/>
                      <a:pt x="4412" y="6845"/>
                      <a:pt x="4373" y="6848"/>
                    </a:cubicBezTo>
                    <a:cubicBezTo>
                      <a:pt x="4351" y="6848"/>
                      <a:pt x="4331" y="6850"/>
                      <a:pt x="4313" y="6850"/>
                    </a:cubicBezTo>
                    <a:cubicBezTo>
                      <a:pt x="4284" y="6851"/>
                      <a:pt x="4256" y="6855"/>
                      <a:pt x="4228" y="6855"/>
                    </a:cubicBezTo>
                    <a:cubicBezTo>
                      <a:pt x="4178" y="6859"/>
                      <a:pt x="4130" y="6861"/>
                      <a:pt x="4082" y="6863"/>
                    </a:cubicBezTo>
                    <a:lnTo>
                      <a:pt x="4082" y="6875"/>
                    </a:lnTo>
                    <a:cubicBezTo>
                      <a:pt x="4047" y="6878"/>
                      <a:pt x="4012" y="6881"/>
                      <a:pt x="3979" y="6884"/>
                    </a:cubicBezTo>
                    <a:cubicBezTo>
                      <a:pt x="3815" y="6900"/>
                      <a:pt x="3682" y="6920"/>
                      <a:pt x="3597" y="6942"/>
                    </a:cubicBezTo>
                    <a:cubicBezTo>
                      <a:pt x="3596" y="6944"/>
                      <a:pt x="3594" y="6944"/>
                      <a:pt x="3591" y="6944"/>
                    </a:cubicBezTo>
                    <a:cubicBezTo>
                      <a:pt x="3577" y="6951"/>
                      <a:pt x="3563" y="6953"/>
                      <a:pt x="3549" y="6958"/>
                    </a:cubicBezTo>
                    <a:cubicBezTo>
                      <a:pt x="3548" y="6959"/>
                      <a:pt x="3545" y="6959"/>
                      <a:pt x="3543" y="6959"/>
                    </a:cubicBezTo>
                    <a:cubicBezTo>
                      <a:pt x="3531" y="6965"/>
                      <a:pt x="3522" y="6969"/>
                      <a:pt x="3512" y="6975"/>
                    </a:cubicBezTo>
                    <a:cubicBezTo>
                      <a:pt x="3442" y="7000"/>
                      <a:pt x="3367" y="7036"/>
                      <a:pt x="3290" y="7078"/>
                    </a:cubicBezTo>
                    <a:cubicBezTo>
                      <a:pt x="3278" y="7084"/>
                      <a:pt x="3267" y="7090"/>
                      <a:pt x="3255" y="7098"/>
                    </a:cubicBezTo>
                    <a:cubicBezTo>
                      <a:pt x="3235" y="7110"/>
                      <a:pt x="3217" y="7121"/>
                      <a:pt x="3195" y="7134"/>
                    </a:cubicBezTo>
                    <a:cubicBezTo>
                      <a:pt x="3166" y="7151"/>
                      <a:pt x="3138" y="7172"/>
                      <a:pt x="3105" y="7194"/>
                    </a:cubicBezTo>
                    <a:cubicBezTo>
                      <a:pt x="3093" y="7201"/>
                      <a:pt x="3083" y="7209"/>
                      <a:pt x="3071" y="7219"/>
                    </a:cubicBezTo>
                    <a:cubicBezTo>
                      <a:pt x="3042" y="7240"/>
                      <a:pt x="3014" y="7262"/>
                      <a:pt x="2987" y="7285"/>
                    </a:cubicBezTo>
                    <a:cubicBezTo>
                      <a:pt x="2975" y="7293"/>
                      <a:pt x="2964" y="7304"/>
                      <a:pt x="2953" y="7313"/>
                    </a:cubicBezTo>
                    <a:cubicBezTo>
                      <a:pt x="2917" y="7343"/>
                      <a:pt x="2880" y="7377"/>
                      <a:pt x="2843" y="7412"/>
                    </a:cubicBezTo>
                    <a:cubicBezTo>
                      <a:pt x="2816" y="7438"/>
                      <a:pt x="2788" y="7467"/>
                      <a:pt x="2761" y="7497"/>
                    </a:cubicBezTo>
                    <a:cubicBezTo>
                      <a:pt x="2755" y="7505"/>
                      <a:pt x="2749" y="7512"/>
                      <a:pt x="2746" y="7518"/>
                    </a:cubicBezTo>
                    <a:lnTo>
                      <a:pt x="1148" y="7518"/>
                    </a:lnTo>
                    <a:cubicBezTo>
                      <a:pt x="830" y="7518"/>
                      <a:pt x="574" y="7731"/>
                      <a:pt x="574" y="7993"/>
                    </a:cubicBezTo>
                    <a:lnTo>
                      <a:pt x="574" y="12025"/>
                    </a:lnTo>
                    <a:cubicBezTo>
                      <a:pt x="474" y="12098"/>
                      <a:pt x="386" y="12189"/>
                      <a:pt x="310" y="12293"/>
                    </a:cubicBezTo>
                    <a:cubicBezTo>
                      <a:pt x="0" y="12718"/>
                      <a:pt x="58" y="13223"/>
                      <a:pt x="435" y="13417"/>
                    </a:cubicBezTo>
                    <a:cubicBezTo>
                      <a:pt x="479" y="13440"/>
                      <a:pt x="527" y="13458"/>
                      <a:pt x="575" y="13471"/>
                    </a:cubicBezTo>
                    <a:lnTo>
                      <a:pt x="575" y="13781"/>
                    </a:lnTo>
                    <a:lnTo>
                      <a:pt x="10348" y="13781"/>
                    </a:lnTo>
                    <a:lnTo>
                      <a:pt x="10348" y="8227"/>
                    </a:lnTo>
                    <a:cubicBezTo>
                      <a:pt x="10353" y="7838"/>
                      <a:pt x="9971" y="7522"/>
                      <a:pt x="9502" y="7522"/>
                    </a:cubicBezTo>
                    <a:lnTo>
                      <a:pt x="8078" y="7522"/>
                    </a:lnTo>
                    <a:lnTo>
                      <a:pt x="8037" y="7480"/>
                    </a:lnTo>
                    <a:cubicBezTo>
                      <a:pt x="8007" y="7446"/>
                      <a:pt x="7977" y="7418"/>
                      <a:pt x="7947" y="7389"/>
                    </a:cubicBezTo>
                    <a:cubicBezTo>
                      <a:pt x="7932" y="7373"/>
                      <a:pt x="7916" y="7360"/>
                      <a:pt x="7899" y="7347"/>
                    </a:cubicBezTo>
                    <a:cubicBezTo>
                      <a:pt x="7869" y="7319"/>
                      <a:pt x="7837" y="7294"/>
                      <a:pt x="7807" y="7270"/>
                    </a:cubicBezTo>
                    <a:cubicBezTo>
                      <a:pt x="7794" y="7258"/>
                      <a:pt x="7780" y="7249"/>
                      <a:pt x="7766" y="7240"/>
                    </a:cubicBezTo>
                    <a:cubicBezTo>
                      <a:pt x="7724" y="7209"/>
                      <a:pt x="7685" y="7183"/>
                      <a:pt x="7646" y="7158"/>
                    </a:cubicBezTo>
                    <a:cubicBezTo>
                      <a:pt x="7642" y="7157"/>
                      <a:pt x="7638" y="7152"/>
                      <a:pt x="7637" y="7151"/>
                    </a:cubicBezTo>
                    <a:cubicBezTo>
                      <a:pt x="7589" y="7124"/>
                      <a:pt x="7546" y="7102"/>
                      <a:pt x="7503" y="7082"/>
                    </a:cubicBezTo>
                    <a:cubicBezTo>
                      <a:pt x="7497" y="7078"/>
                      <a:pt x="7490" y="7076"/>
                      <a:pt x="7484" y="7074"/>
                    </a:cubicBezTo>
                    <a:cubicBezTo>
                      <a:pt x="7447" y="7060"/>
                      <a:pt x="7412" y="7045"/>
                      <a:pt x="7377" y="7037"/>
                    </a:cubicBezTo>
                    <a:cubicBezTo>
                      <a:pt x="7369" y="7032"/>
                      <a:pt x="7361" y="7031"/>
                      <a:pt x="7351" y="7030"/>
                    </a:cubicBezTo>
                    <a:cubicBezTo>
                      <a:pt x="7318" y="7021"/>
                      <a:pt x="7288" y="7014"/>
                      <a:pt x="7258" y="7009"/>
                    </a:cubicBezTo>
                    <a:cubicBezTo>
                      <a:pt x="7252" y="7009"/>
                      <a:pt x="7243" y="7008"/>
                      <a:pt x="7237" y="7008"/>
                    </a:cubicBezTo>
                    <a:cubicBezTo>
                      <a:pt x="7220" y="7005"/>
                      <a:pt x="7203" y="7004"/>
                      <a:pt x="7186" y="7004"/>
                    </a:cubicBezTo>
                    <a:cubicBezTo>
                      <a:pt x="7169" y="7004"/>
                      <a:pt x="7153" y="7005"/>
                      <a:pt x="7137" y="7008"/>
                    </a:cubicBezTo>
                    <a:cubicBezTo>
                      <a:pt x="7101" y="6999"/>
                      <a:pt x="7060" y="6988"/>
                      <a:pt x="7017" y="6978"/>
                    </a:cubicBezTo>
                    <a:cubicBezTo>
                      <a:pt x="7012" y="6978"/>
                      <a:pt x="7010" y="6977"/>
                      <a:pt x="7005" y="6977"/>
                    </a:cubicBezTo>
                    <a:cubicBezTo>
                      <a:pt x="6962" y="6969"/>
                      <a:pt x="6915" y="6960"/>
                      <a:pt x="6869" y="6951"/>
                    </a:cubicBezTo>
                    <a:cubicBezTo>
                      <a:pt x="6820" y="6941"/>
                      <a:pt x="6765" y="6930"/>
                      <a:pt x="6711" y="6923"/>
                    </a:cubicBezTo>
                    <a:cubicBezTo>
                      <a:pt x="6695" y="6921"/>
                      <a:pt x="6680" y="6918"/>
                      <a:pt x="6666" y="6917"/>
                    </a:cubicBezTo>
                    <a:cubicBezTo>
                      <a:pt x="6620" y="6909"/>
                      <a:pt x="6572" y="6903"/>
                      <a:pt x="6520" y="6897"/>
                    </a:cubicBezTo>
                    <a:cubicBezTo>
                      <a:pt x="6507" y="6896"/>
                      <a:pt x="6494" y="6896"/>
                      <a:pt x="6482" y="6892"/>
                    </a:cubicBezTo>
                    <a:cubicBezTo>
                      <a:pt x="6349" y="6878"/>
                      <a:pt x="6204" y="6865"/>
                      <a:pt x="6051" y="6857"/>
                    </a:cubicBezTo>
                    <a:cubicBezTo>
                      <a:pt x="6058" y="6835"/>
                      <a:pt x="6067" y="6811"/>
                      <a:pt x="6073" y="6788"/>
                    </a:cubicBezTo>
                    <a:cubicBezTo>
                      <a:pt x="6086" y="6746"/>
                      <a:pt x="6098" y="6709"/>
                      <a:pt x="6110" y="6667"/>
                    </a:cubicBezTo>
                    <a:cubicBezTo>
                      <a:pt x="6115" y="6650"/>
                      <a:pt x="6119" y="6631"/>
                      <a:pt x="6125" y="6613"/>
                    </a:cubicBezTo>
                    <a:cubicBezTo>
                      <a:pt x="6134" y="6587"/>
                      <a:pt x="6141" y="6563"/>
                      <a:pt x="6147" y="6540"/>
                    </a:cubicBezTo>
                    <a:cubicBezTo>
                      <a:pt x="6153" y="6520"/>
                      <a:pt x="6159" y="6503"/>
                      <a:pt x="6164" y="6484"/>
                    </a:cubicBezTo>
                    <a:cubicBezTo>
                      <a:pt x="6170" y="6458"/>
                      <a:pt x="6177" y="6434"/>
                      <a:pt x="6183" y="6407"/>
                    </a:cubicBezTo>
                    <a:cubicBezTo>
                      <a:pt x="6189" y="6392"/>
                      <a:pt x="6196" y="6373"/>
                      <a:pt x="6198" y="6356"/>
                    </a:cubicBezTo>
                    <a:cubicBezTo>
                      <a:pt x="6206" y="6328"/>
                      <a:pt x="6213" y="6304"/>
                      <a:pt x="6220" y="6279"/>
                    </a:cubicBezTo>
                    <a:cubicBezTo>
                      <a:pt x="6225" y="6262"/>
                      <a:pt x="6227" y="6246"/>
                      <a:pt x="6232" y="6229"/>
                    </a:cubicBezTo>
                    <a:cubicBezTo>
                      <a:pt x="6239" y="6201"/>
                      <a:pt x="6247" y="6176"/>
                      <a:pt x="6253" y="6150"/>
                    </a:cubicBezTo>
                    <a:cubicBezTo>
                      <a:pt x="6255" y="6142"/>
                      <a:pt x="6258" y="6136"/>
                      <a:pt x="6259" y="6128"/>
                    </a:cubicBezTo>
                    <a:cubicBezTo>
                      <a:pt x="6260" y="6119"/>
                      <a:pt x="6264" y="6108"/>
                      <a:pt x="6266" y="6100"/>
                    </a:cubicBezTo>
                    <a:cubicBezTo>
                      <a:pt x="6507" y="6091"/>
                      <a:pt x="6728" y="6053"/>
                      <a:pt x="6932" y="5986"/>
                    </a:cubicBezTo>
                    <a:cubicBezTo>
                      <a:pt x="7335" y="5851"/>
                      <a:pt x="7668" y="5609"/>
                      <a:pt x="7937" y="5308"/>
                    </a:cubicBezTo>
                    <a:cubicBezTo>
                      <a:pt x="9450" y="5111"/>
                      <a:pt x="10167" y="3707"/>
                      <a:pt x="10124" y="2637"/>
                    </a:cubicBezTo>
                    <a:cubicBezTo>
                      <a:pt x="10083" y="1598"/>
                      <a:pt x="9022" y="1197"/>
                      <a:pt x="8271" y="1045"/>
                    </a:cubicBezTo>
                    <a:cubicBezTo>
                      <a:pt x="7607" y="265"/>
                      <a:pt x="6511" y="0"/>
                      <a:pt x="5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37"/>
              <p:cNvSpPr/>
              <p:nvPr/>
            </p:nvSpPr>
            <p:spPr>
              <a:xfrm>
                <a:off x="5310250" y="4777325"/>
                <a:ext cx="481975" cy="398550"/>
              </a:xfrm>
              <a:custGeom>
                <a:avLst/>
                <a:gdLst/>
                <a:ahLst/>
                <a:cxnLst/>
                <a:rect l="l" t="t" r="r" b="b"/>
                <a:pathLst>
                  <a:path w="19279" h="15942" extrusionOk="0">
                    <a:moveTo>
                      <a:pt x="10511" y="1"/>
                    </a:moveTo>
                    <a:cubicBezTo>
                      <a:pt x="8895" y="1"/>
                      <a:pt x="7090" y="713"/>
                      <a:pt x="7090" y="713"/>
                    </a:cubicBezTo>
                    <a:cubicBezTo>
                      <a:pt x="7090" y="713"/>
                      <a:pt x="6950" y="831"/>
                      <a:pt x="6795" y="993"/>
                    </a:cubicBezTo>
                    <a:cubicBezTo>
                      <a:pt x="6768" y="1021"/>
                      <a:pt x="6740" y="1052"/>
                      <a:pt x="6713" y="1083"/>
                    </a:cubicBezTo>
                    <a:lnTo>
                      <a:pt x="6643" y="1165"/>
                    </a:lnTo>
                    <a:cubicBezTo>
                      <a:pt x="6624" y="1188"/>
                      <a:pt x="6607" y="1212"/>
                      <a:pt x="6588" y="1235"/>
                    </a:cubicBezTo>
                    <a:cubicBezTo>
                      <a:pt x="6512" y="1340"/>
                      <a:pt x="6442" y="1449"/>
                      <a:pt x="6412" y="1552"/>
                    </a:cubicBezTo>
                    <a:cubicBezTo>
                      <a:pt x="6368" y="1692"/>
                      <a:pt x="6415" y="2122"/>
                      <a:pt x="6524" y="2737"/>
                    </a:cubicBezTo>
                    <a:cubicBezTo>
                      <a:pt x="6532" y="2789"/>
                      <a:pt x="6543" y="2842"/>
                      <a:pt x="6552" y="2895"/>
                    </a:cubicBezTo>
                    <a:cubicBezTo>
                      <a:pt x="6591" y="3109"/>
                      <a:pt x="6637" y="3345"/>
                      <a:pt x="6688" y="3595"/>
                    </a:cubicBezTo>
                    <a:cubicBezTo>
                      <a:pt x="6701" y="3658"/>
                      <a:pt x="6715" y="3722"/>
                      <a:pt x="6728" y="3786"/>
                    </a:cubicBezTo>
                    <a:cubicBezTo>
                      <a:pt x="6756" y="3915"/>
                      <a:pt x="6785" y="4048"/>
                      <a:pt x="6813" y="4183"/>
                    </a:cubicBezTo>
                    <a:cubicBezTo>
                      <a:pt x="6975" y="4928"/>
                      <a:pt x="7172" y="5768"/>
                      <a:pt x="7381" y="6626"/>
                    </a:cubicBezTo>
                    <a:lnTo>
                      <a:pt x="7345" y="6830"/>
                    </a:lnTo>
                    <a:lnTo>
                      <a:pt x="7274" y="7258"/>
                    </a:lnTo>
                    <a:lnTo>
                      <a:pt x="7210" y="7229"/>
                    </a:lnTo>
                    <a:lnTo>
                      <a:pt x="6598" y="7772"/>
                    </a:lnTo>
                    <a:lnTo>
                      <a:pt x="6639" y="7802"/>
                    </a:lnTo>
                    <a:lnTo>
                      <a:pt x="6520" y="7822"/>
                    </a:lnTo>
                    <a:lnTo>
                      <a:pt x="6519" y="7822"/>
                    </a:lnTo>
                    <a:cubicBezTo>
                      <a:pt x="6428" y="7830"/>
                      <a:pt x="6339" y="7841"/>
                      <a:pt x="6252" y="7852"/>
                    </a:cubicBezTo>
                    <a:cubicBezTo>
                      <a:pt x="6165" y="7864"/>
                      <a:pt x="6080" y="7875"/>
                      <a:pt x="5998" y="7887"/>
                    </a:cubicBezTo>
                    <a:lnTo>
                      <a:pt x="5993" y="7887"/>
                    </a:lnTo>
                    <a:cubicBezTo>
                      <a:pt x="5911" y="7899"/>
                      <a:pt x="5835" y="7913"/>
                      <a:pt x="5760" y="7924"/>
                    </a:cubicBezTo>
                    <a:cubicBezTo>
                      <a:pt x="5758" y="7925"/>
                      <a:pt x="5753" y="7925"/>
                      <a:pt x="5752" y="7925"/>
                    </a:cubicBezTo>
                    <a:cubicBezTo>
                      <a:pt x="5679" y="7937"/>
                      <a:pt x="5606" y="7950"/>
                      <a:pt x="5537" y="7963"/>
                    </a:cubicBezTo>
                    <a:cubicBezTo>
                      <a:pt x="5533" y="7964"/>
                      <a:pt x="5530" y="7964"/>
                      <a:pt x="5529" y="7964"/>
                    </a:cubicBezTo>
                    <a:cubicBezTo>
                      <a:pt x="5461" y="7978"/>
                      <a:pt x="5396" y="7992"/>
                      <a:pt x="5335" y="8006"/>
                    </a:cubicBezTo>
                    <a:cubicBezTo>
                      <a:pt x="5329" y="8006"/>
                      <a:pt x="5323" y="8009"/>
                      <a:pt x="5321" y="8009"/>
                    </a:cubicBezTo>
                    <a:cubicBezTo>
                      <a:pt x="5261" y="8023"/>
                      <a:pt x="5205" y="8037"/>
                      <a:pt x="5148" y="8051"/>
                    </a:cubicBezTo>
                    <a:cubicBezTo>
                      <a:pt x="5142" y="8053"/>
                      <a:pt x="5136" y="8055"/>
                      <a:pt x="5132" y="8057"/>
                    </a:cubicBezTo>
                    <a:cubicBezTo>
                      <a:pt x="5080" y="8071"/>
                      <a:pt x="5029" y="8085"/>
                      <a:pt x="4983" y="8100"/>
                    </a:cubicBezTo>
                    <a:cubicBezTo>
                      <a:pt x="4976" y="8101"/>
                      <a:pt x="4970" y="8106"/>
                      <a:pt x="4962" y="8107"/>
                    </a:cubicBezTo>
                    <a:cubicBezTo>
                      <a:pt x="4917" y="8121"/>
                      <a:pt x="4877" y="8136"/>
                      <a:pt x="4837" y="8150"/>
                    </a:cubicBezTo>
                    <a:cubicBezTo>
                      <a:pt x="4831" y="8151"/>
                      <a:pt x="4824" y="8155"/>
                      <a:pt x="4820" y="8156"/>
                    </a:cubicBezTo>
                    <a:lnTo>
                      <a:pt x="4820" y="8157"/>
                    </a:lnTo>
                    <a:cubicBezTo>
                      <a:pt x="4763" y="8179"/>
                      <a:pt x="4707" y="8201"/>
                      <a:pt x="4662" y="8225"/>
                    </a:cubicBezTo>
                    <a:cubicBezTo>
                      <a:pt x="4134" y="8501"/>
                      <a:pt x="3079" y="9553"/>
                      <a:pt x="2114" y="10750"/>
                    </a:cubicBezTo>
                    <a:cubicBezTo>
                      <a:pt x="1809" y="11129"/>
                      <a:pt x="1512" y="11522"/>
                      <a:pt x="1244" y="11911"/>
                    </a:cubicBezTo>
                    <a:cubicBezTo>
                      <a:pt x="674" y="12736"/>
                      <a:pt x="235" y="13533"/>
                      <a:pt x="111" y="14110"/>
                    </a:cubicBezTo>
                    <a:cubicBezTo>
                      <a:pt x="111" y="14112"/>
                      <a:pt x="111" y="14115"/>
                      <a:pt x="110" y="14115"/>
                    </a:cubicBezTo>
                    <a:cubicBezTo>
                      <a:pt x="98" y="14142"/>
                      <a:pt x="84" y="14170"/>
                      <a:pt x="75" y="14194"/>
                    </a:cubicBezTo>
                    <a:cubicBezTo>
                      <a:pt x="66" y="14216"/>
                      <a:pt x="60" y="14240"/>
                      <a:pt x="53" y="14265"/>
                    </a:cubicBezTo>
                    <a:cubicBezTo>
                      <a:pt x="44" y="14287"/>
                      <a:pt x="37" y="14307"/>
                      <a:pt x="31" y="14329"/>
                    </a:cubicBezTo>
                    <a:cubicBezTo>
                      <a:pt x="24" y="14356"/>
                      <a:pt x="19" y="14384"/>
                      <a:pt x="16" y="14408"/>
                    </a:cubicBezTo>
                    <a:cubicBezTo>
                      <a:pt x="12" y="14423"/>
                      <a:pt x="8" y="14441"/>
                      <a:pt x="7" y="14457"/>
                    </a:cubicBezTo>
                    <a:cubicBezTo>
                      <a:pt x="2" y="14482"/>
                      <a:pt x="1" y="14508"/>
                      <a:pt x="1" y="14532"/>
                    </a:cubicBezTo>
                    <a:cubicBezTo>
                      <a:pt x="1" y="14548"/>
                      <a:pt x="2" y="14561"/>
                      <a:pt x="2" y="14575"/>
                    </a:cubicBezTo>
                    <a:cubicBezTo>
                      <a:pt x="4" y="14609"/>
                      <a:pt x="10" y="14640"/>
                      <a:pt x="16" y="14674"/>
                    </a:cubicBezTo>
                    <a:cubicBezTo>
                      <a:pt x="18" y="14678"/>
                      <a:pt x="18" y="14682"/>
                      <a:pt x="18" y="14688"/>
                    </a:cubicBezTo>
                    <a:cubicBezTo>
                      <a:pt x="19" y="14694"/>
                      <a:pt x="23" y="14696"/>
                      <a:pt x="24" y="14705"/>
                    </a:cubicBezTo>
                    <a:cubicBezTo>
                      <a:pt x="30" y="14725"/>
                      <a:pt x="36" y="14748"/>
                      <a:pt x="43" y="14769"/>
                    </a:cubicBezTo>
                    <a:cubicBezTo>
                      <a:pt x="48" y="14781"/>
                      <a:pt x="50" y="14791"/>
                      <a:pt x="55" y="14799"/>
                    </a:cubicBezTo>
                    <a:cubicBezTo>
                      <a:pt x="65" y="14827"/>
                      <a:pt x="78" y="14854"/>
                      <a:pt x="92" y="14882"/>
                    </a:cubicBezTo>
                    <a:cubicBezTo>
                      <a:pt x="99" y="14897"/>
                      <a:pt x="109" y="14912"/>
                      <a:pt x="120" y="14929"/>
                    </a:cubicBezTo>
                    <a:cubicBezTo>
                      <a:pt x="126" y="14942"/>
                      <a:pt x="133" y="14951"/>
                      <a:pt x="140" y="14962"/>
                    </a:cubicBezTo>
                    <a:cubicBezTo>
                      <a:pt x="153" y="14982"/>
                      <a:pt x="163" y="14999"/>
                      <a:pt x="177" y="15017"/>
                    </a:cubicBezTo>
                    <a:cubicBezTo>
                      <a:pt x="178" y="15018"/>
                      <a:pt x="182" y="15022"/>
                      <a:pt x="182" y="15023"/>
                    </a:cubicBezTo>
                    <a:cubicBezTo>
                      <a:pt x="462" y="15395"/>
                      <a:pt x="1027" y="15672"/>
                      <a:pt x="1590" y="15865"/>
                    </a:cubicBezTo>
                    <a:cubicBezTo>
                      <a:pt x="1636" y="15881"/>
                      <a:pt x="1684" y="15898"/>
                      <a:pt x="1732" y="15914"/>
                    </a:cubicBezTo>
                    <a:cubicBezTo>
                      <a:pt x="1763" y="15922"/>
                      <a:pt x="1794" y="15933"/>
                      <a:pt x="1823" y="15942"/>
                    </a:cubicBezTo>
                    <a:lnTo>
                      <a:pt x="17981" y="15942"/>
                    </a:lnTo>
                    <a:cubicBezTo>
                      <a:pt x="18032" y="15922"/>
                      <a:pt x="18081" y="15902"/>
                      <a:pt x="18129" y="15880"/>
                    </a:cubicBezTo>
                    <a:cubicBezTo>
                      <a:pt x="18136" y="15878"/>
                      <a:pt x="18144" y="15874"/>
                      <a:pt x="18150" y="15871"/>
                    </a:cubicBezTo>
                    <a:cubicBezTo>
                      <a:pt x="18198" y="15849"/>
                      <a:pt x="18245" y="15829"/>
                      <a:pt x="18290" y="15807"/>
                    </a:cubicBezTo>
                    <a:cubicBezTo>
                      <a:pt x="18307" y="15800"/>
                      <a:pt x="18324" y="15792"/>
                      <a:pt x="18338" y="15784"/>
                    </a:cubicBezTo>
                    <a:cubicBezTo>
                      <a:pt x="18375" y="15764"/>
                      <a:pt x="18415" y="15746"/>
                      <a:pt x="18451" y="15725"/>
                    </a:cubicBezTo>
                    <a:cubicBezTo>
                      <a:pt x="18466" y="15717"/>
                      <a:pt x="18482" y="15710"/>
                      <a:pt x="18495" y="15699"/>
                    </a:cubicBezTo>
                    <a:cubicBezTo>
                      <a:pt x="18542" y="15673"/>
                      <a:pt x="18586" y="15648"/>
                      <a:pt x="18630" y="15620"/>
                    </a:cubicBezTo>
                    <a:cubicBezTo>
                      <a:pt x="18635" y="15618"/>
                      <a:pt x="18637" y="15616"/>
                      <a:pt x="18642" y="15614"/>
                    </a:cubicBezTo>
                    <a:cubicBezTo>
                      <a:pt x="18686" y="15583"/>
                      <a:pt x="18732" y="15555"/>
                      <a:pt x="18774" y="15521"/>
                    </a:cubicBezTo>
                    <a:cubicBezTo>
                      <a:pt x="18788" y="15514"/>
                      <a:pt x="18800" y="15504"/>
                      <a:pt x="18811" y="15494"/>
                    </a:cubicBezTo>
                    <a:cubicBezTo>
                      <a:pt x="18841" y="15471"/>
                      <a:pt x="18868" y="15447"/>
                      <a:pt x="18897" y="15423"/>
                    </a:cubicBezTo>
                    <a:cubicBezTo>
                      <a:pt x="18909" y="15413"/>
                      <a:pt x="18923" y="15401"/>
                      <a:pt x="18934" y="15389"/>
                    </a:cubicBezTo>
                    <a:cubicBezTo>
                      <a:pt x="18963" y="15363"/>
                      <a:pt x="18988" y="15338"/>
                      <a:pt x="19013" y="15312"/>
                    </a:cubicBezTo>
                    <a:cubicBezTo>
                      <a:pt x="19020" y="15302"/>
                      <a:pt x="19030" y="15292"/>
                      <a:pt x="19038" y="15283"/>
                    </a:cubicBezTo>
                    <a:cubicBezTo>
                      <a:pt x="19072" y="15248"/>
                      <a:pt x="19101" y="15211"/>
                      <a:pt x="19126" y="15175"/>
                    </a:cubicBezTo>
                    <a:cubicBezTo>
                      <a:pt x="19132" y="15168"/>
                      <a:pt x="19138" y="15158"/>
                      <a:pt x="19140" y="15148"/>
                    </a:cubicBezTo>
                    <a:cubicBezTo>
                      <a:pt x="19160" y="15119"/>
                      <a:pt x="19177" y="15090"/>
                      <a:pt x="19192" y="15058"/>
                    </a:cubicBezTo>
                    <a:cubicBezTo>
                      <a:pt x="19200" y="15045"/>
                      <a:pt x="19206" y="15030"/>
                      <a:pt x="19212" y="15017"/>
                    </a:cubicBezTo>
                    <a:cubicBezTo>
                      <a:pt x="19224" y="14988"/>
                      <a:pt x="19235" y="14960"/>
                      <a:pt x="19245" y="14931"/>
                    </a:cubicBezTo>
                    <a:cubicBezTo>
                      <a:pt x="19250" y="14917"/>
                      <a:pt x="19253" y="14905"/>
                      <a:pt x="19257" y="14893"/>
                    </a:cubicBezTo>
                    <a:cubicBezTo>
                      <a:pt x="19267" y="14850"/>
                      <a:pt x="19274" y="14808"/>
                      <a:pt x="19279" y="14763"/>
                    </a:cubicBezTo>
                    <a:cubicBezTo>
                      <a:pt x="19279" y="14729"/>
                      <a:pt x="19277" y="14692"/>
                      <a:pt x="19273" y="14657"/>
                    </a:cubicBezTo>
                    <a:cubicBezTo>
                      <a:pt x="19271" y="14647"/>
                      <a:pt x="19271" y="14640"/>
                      <a:pt x="19268" y="14632"/>
                    </a:cubicBezTo>
                    <a:cubicBezTo>
                      <a:pt x="19263" y="14595"/>
                      <a:pt x="19256" y="14559"/>
                      <a:pt x="19247" y="14519"/>
                    </a:cubicBezTo>
                    <a:cubicBezTo>
                      <a:pt x="19245" y="14513"/>
                      <a:pt x="19242" y="14505"/>
                      <a:pt x="19241" y="14499"/>
                    </a:cubicBezTo>
                    <a:cubicBezTo>
                      <a:pt x="19231" y="14464"/>
                      <a:pt x="19219" y="14429"/>
                      <a:pt x="19206" y="14395"/>
                    </a:cubicBezTo>
                    <a:cubicBezTo>
                      <a:pt x="19201" y="14385"/>
                      <a:pt x="19198" y="14374"/>
                      <a:pt x="19194" y="14366"/>
                    </a:cubicBezTo>
                    <a:cubicBezTo>
                      <a:pt x="19178" y="14324"/>
                      <a:pt x="19158" y="14283"/>
                      <a:pt x="19139" y="14244"/>
                    </a:cubicBezTo>
                    <a:cubicBezTo>
                      <a:pt x="19133" y="14231"/>
                      <a:pt x="19126" y="14219"/>
                      <a:pt x="19120" y="14206"/>
                    </a:cubicBezTo>
                    <a:cubicBezTo>
                      <a:pt x="19102" y="14171"/>
                      <a:pt x="19083" y="14136"/>
                      <a:pt x="19062" y="14101"/>
                    </a:cubicBezTo>
                    <a:cubicBezTo>
                      <a:pt x="19055" y="14088"/>
                      <a:pt x="19049" y="14079"/>
                      <a:pt x="19043" y="14067"/>
                    </a:cubicBezTo>
                    <a:cubicBezTo>
                      <a:pt x="19017" y="14025"/>
                      <a:pt x="18992" y="13983"/>
                      <a:pt x="18962" y="13940"/>
                    </a:cubicBezTo>
                    <a:cubicBezTo>
                      <a:pt x="18949" y="13921"/>
                      <a:pt x="18938" y="13904"/>
                      <a:pt x="18926" y="13886"/>
                    </a:cubicBezTo>
                    <a:cubicBezTo>
                      <a:pt x="18903" y="13850"/>
                      <a:pt x="18878" y="13815"/>
                      <a:pt x="18853" y="13779"/>
                    </a:cubicBezTo>
                    <a:cubicBezTo>
                      <a:pt x="18836" y="13753"/>
                      <a:pt x="18817" y="13729"/>
                      <a:pt x="18797" y="13703"/>
                    </a:cubicBezTo>
                    <a:cubicBezTo>
                      <a:pt x="18774" y="13674"/>
                      <a:pt x="18750" y="13644"/>
                      <a:pt x="18727" y="13612"/>
                    </a:cubicBezTo>
                    <a:cubicBezTo>
                      <a:pt x="18710" y="13589"/>
                      <a:pt x="18691" y="13565"/>
                      <a:pt x="18672" y="13542"/>
                    </a:cubicBezTo>
                    <a:cubicBezTo>
                      <a:pt x="18642" y="13504"/>
                      <a:pt x="18609" y="13465"/>
                      <a:pt x="18575" y="13424"/>
                    </a:cubicBezTo>
                    <a:cubicBezTo>
                      <a:pt x="18568" y="13416"/>
                      <a:pt x="18562" y="13407"/>
                      <a:pt x="18554" y="13398"/>
                    </a:cubicBezTo>
                    <a:cubicBezTo>
                      <a:pt x="18406" y="13137"/>
                      <a:pt x="18257" y="12879"/>
                      <a:pt x="18096" y="12627"/>
                    </a:cubicBezTo>
                    <a:cubicBezTo>
                      <a:pt x="16911" y="10725"/>
                      <a:pt x="15392" y="9085"/>
                      <a:pt x="13434" y="8345"/>
                    </a:cubicBezTo>
                    <a:cubicBezTo>
                      <a:pt x="13330" y="8309"/>
                      <a:pt x="13223" y="8272"/>
                      <a:pt x="13114" y="8237"/>
                    </a:cubicBezTo>
                    <a:cubicBezTo>
                      <a:pt x="13098" y="8234"/>
                      <a:pt x="13080" y="8229"/>
                      <a:pt x="13063" y="8223"/>
                    </a:cubicBezTo>
                    <a:cubicBezTo>
                      <a:pt x="12955" y="8189"/>
                      <a:pt x="12844" y="8158"/>
                      <a:pt x="12730" y="8128"/>
                    </a:cubicBezTo>
                    <a:cubicBezTo>
                      <a:pt x="12658" y="8106"/>
                      <a:pt x="12583" y="8084"/>
                      <a:pt x="12510" y="8063"/>
                    </a:cubicBezTo>
                    <a:lnTo>
                      <a:pt x="12511" y="8061"/>
                    </a:lnTo>
                    <a:lnTo>
                      <a:pt x="12396" y="8021"/>
                    </a:lnTo>
                    <a:lnTo>
                      <a:pt x="12425" y="7999"/>
                    </a:lnTo>
                    <a:lnTo>
                      <a:pt x="11986" y="7538"/>
                    </a:lnTo>
                    <a:lnTo>
                      <a:pt x="11951" y="7548"/>
                    </a:lnTo>
                    <a:lnTo>
                      <a:pt x="11916" y="7395"/>
                    </a:lnTo>
                    <a:cubicBezTo>
                      <a:pt x="12359" y="7263"/>
                      <a:pt x="12734" y="7131"/>
                      <a:pt x="12759" y="7100"/>
                    </a:cubicBezTo>
                    <a:cubicBezTo>
                      <a:pt x="12794" y="7057"/>
                      <a:pt x="12828" y="5573"/>
                      <a:pt x="12579" y="4045"/>
                    </a:cubicBezTo>
                    <a:lnTo>
                      <a:pt x="12642" y="4011"/>
                    </a:lnTo>
                    <a:cubicBezTo>
                      <a:pt x="12683" y="3892"/>
                      <a:pt x="12718" y="3776"/>
                      <a:pt x="12749" y="3662"/>
                    </a:cubicBezTo>
                    <a:cubicBezTo>
                      <a:pt x="12765" y="3612"/>
                      <a:pt x="12777" y="3562"/>
                      <a:pt x="12791" y="3512"/>
                    </a:cubicBezTo>
                    <a:cubicBezTo>
                      <a:pt x="12807" y="3453"/>
                      <a:pt x="12825" y="3392"/>
                      <a:pt x="12838" y="3334"/>
                    </a:cubicBezTo>
                    <a:cubicBezTo>
                      <a:pt x="12855" y="3269"/>
                      <a:pt x="12867" y="3205"/>
                      <a:pt x="12881" y="3142"/>
                    </a:cubicBezTo>
                    <a:cubicBezTo>
                      <a:pt x="12888" y="3103"/>
                      <a:pt x="12898" y="3063"/>
                      <a:pt x="12906" y="3023"/>
                    </a:cubicBezTo>
                    <a:cubicBezTo>
                      <a:pt x="12920" y="2950"/>
                      <a:pt x="12929" y="2877"/>
                      <a:pt x="12941" y="2805"/>
                    </a:cubicBezTo>
                    <a:cubicBezTo>
                      <a:pt x="12946" y="2780"/>
                      <a:pt x="12949" y="2755"/>
                      <a:pt x="12954" y="2730"/>
                    </a:cubicBezTo>
                    <a:cubicBezTo>
                      <a:pt x="12962" y="2651"/>
                      <a:pt x="12971" y="2573"/>
                      <a:pt x="12977" y="2498"/>
                    </a:cubicBezTo>
                    <a:cubicBezTo>
                      <a:pt x="12978" y="2482"/>
                      <a:pt x="12980" y="2467"/>
                      <a:pt x="12983" y="2453"/>
                    </a:cubicBezTo>
                    <a:cubicBezTo>
                      <a:pt x="12989" y="2370"/>
                      <a:pt x="12991" y="2291"/>
                      <a:pt x="12991" y="2213"/>
                    </a:cubicBezTo>
                    <a:cubicBezTo>
                      <a:pt x="12992" y="2206"/>
                      <a:pt x="12992" y="2198"/>
                      <a:pt x="12992" y="2192"/>
                    </a:cubicBezTo>
                    <a:cubicBezTo>
                      <a:pt x="12995" y="2109"/>
                      <a:pt x="12992" y="2030"/>
                      <a:pt x="12989" y="1952"/>
                    </a:cubicBezTo>
                    <a:lnTo>
                      <a:pt x="12989" y="1945"/>
                    </a:lnTo>
                    <a:cubicBezTo>
                      <a:pt x="12984" y="1866"/>
                      <a:pt x="12979" y="1788"/>
                      <a:pt x="12972" y="1712"/>
                    </a:cubicBezTo>
                    <a:lnTo>
                      <a:pt x="12972" y="1710"/>
                    </a:lnTo>
                    <a:cubicBezTo>
                      <a:pt x="12779" y="383"/>
                      <a:pt x="11696" y="1"/>
                      <a:pt x="105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37"/>
              <p:cNvSpPr/>
              <p:nvPr/>
            </p:nvSpPr>
            <p:spPr>
              <a:xfrm>
                <a:off x="2320200" y="4852000"/>
                <a:ext cx="336175" cy="323950"/>
              </a:xfrm>
              <a:custGeom>
                <a:avLst/>
                <a:gdLst/>
                <a:ahLst/>
                <a:cxnLst/>
                <a:rect l="l" t="t" r="r" b="b"/>
                <a:pathLst>
                  <a:path w="13447" h="12958" extrusionOk="0">
                    <a:moveTo>
                      <a:pt x="6735" y="1"/>
                    </a:moveTo>
                    <a:cubicBezTo>
                      <a:pt x="5731" y="1"/>
                      <a:pt x="4755" y="673"/>
                      <a:pt x="4067" y="1297"/>
                    </a:cubicBezTo>
                    <a:cubicBezTo>
                      <a:pt x="3622" y="1699"/>
                      <a:pt x="3296" y="2081"/>
                      <a:pt x="3160" y="2249"/>
                    </a:cubicBezTo>
                    <a:lnTo>
                      <a:pt x="3159" y="2251"/>
                    </a:lnTo>
                    <a:cubicBezTo>
                      <a:pt x="3120" y="2300"/>
                      <a:pt x="3096" y="2328"/>
                      <a:pt x="3090" y="2336"/>
                    </a:cubicBezTo>
                    <a:cubicBezTo>
                      <a:pt x="3088" y="2337"/>
                      <a:pt x="3088" y="2340"/>
                      <a:pt x="3088" y="2340"/>
                    </a:cubicBezTo>
                    <a:cubicBezTo>
                      <a:pt x="2871" y="2382"/>
                      <a:pt x="2779" y="2755"/>
                      <a:pt x="2771" y="3293"/>
                    </a:cubicBezTo>
                    <a:cubicBezTo>
                      <a:pt x="2766" y="3566"/>
                      <a:pt x="2786" y="3883"/>
                      <a:pt x="2822" y="4221"/>
                    </a:cubicBezTo>
                    <a:cubicBezTo>
                      <a:pt x="2831" y="4296"/>
                      <a:pt x="2839" y="4374"/>
                      <a:pt x="2850" y="4453"/>
                    </a:cubicBezTo>
                    <a:cubicBezTo>
                      <a:pt x="2898" y="4830"/>
                      <a:pt x="2965" y="5228"/>
                      <a:pt x="3044" y="5614"/>
                    </a:cubicBezTo>
                    <a:cubicBezTo>
                      <a:pt x="3026" y="5612"/>
                      <a:pt x="3009" y="5612"/>
                      <a:pt x="2992" y="5612"/>
                    </a:cubicBezTo>
                    <a:cubicBezTo>
                      <a:pt x="2623" y="5612"/>
                      <a:pt x="2206" y="5904"/>
                      <a:pt x="2288" y="6270"/>
                    </a:cubicBezTo>
                    <a:cubicBezTo>
                      <a:pt x="2317" y="6390"/>
                      <a:pt x="2415" y="6537"/>
                      <a:pt x="2551" y="6693"/>
                    </a:cubicBezTo>
                    <a:cubicBezTo>
                      <a:pt x="2843" y="7022"/>
                      <a:pt x="3306" y="7383"/>
                      <a:pt x="3602" y="7568"/>
                    </a:cubicBezTo>
                    <a:cubicBezTo>
                      <a:pt x="3724" y="7856"/>
                      <a:pt x="3847" y="8063"/>
                      <a:pt x="3961" y="8149"/>
                    </a:cubicBezTo>
                    <a:cubicBezTo>
                      <a:pt x="3967" y="8187"/>
                      <a:pt x="3974" y="8225"/>
                      <a:pt x="3980" y="8260"/>
                    </a:cubicBezTo>
                    <a:cubicBezTo>
                      <a:pt x="3985" y="8303"/>
                      <a:pt x="3988" y="8345"/>
                      <a:pt x="3993" y="8388"/>
                    </a:cubicBezTo>
                    <a:cubicBezTo>
                      <a:pt x="4006" y="8535"/>
                      <a:pt x="4022" y="8671"/>
                      <a:pt x="4036" y="8802"/>
                    </a:cubicBezTo>
                    <a:cubicBezTo>
                      <a:pt x="4036" y="8804"/>
                      <a:pt x="4038" y="8808"/>
                      <a:pt x="4038" y="8810"/>
                    </a:cubicBezTo>
                    <a:cubicBezTo>
                      <a:pt x="4044" y="8868"/>
                      <a:pt x="4052" y="8925"/>
                      <a:pt x="4059" y="8980"/>
                    </a:cubicBezTo>
                    <a:cubicBezTo>
                      <a:pt x="4059" y="8985"/>
                      <a:pt x="4059" y="8987"/>
                      <a:pt x="4061" y="8993"/>
                    </a:cubicBezTo>
                    <a:cubicBezTo>
                      <a:pt x="4068" y="9050"/>
                      <a:pt x="4076" y="9101"/>
                      <a:pt x="4084" y="9155"/>
                    </a:cubicBezTo>
                    <a:lnTo>
                      <a:pt x="3824" y="9550"/>
                    </a:lnTo>
                    <a:lnTo>
                      <a:pt x="3883" y="9606"/>
                    </a:lnTo>
                    <a:lnTo>
                      <a:pt x="3855" y="9631"/>
                    </a:lnTo>
                    <a:lnTo>
                      <a:pt x="3786" y="9631"/>
                    </a:lnTo>
                    <a:lnTo>
                      <a:pt x="3748" y="9528"/>
                    </a:lnTo>
                    <a:lnTo>
                      <a:pt x="3594" y="9631"/>
                    </a:lnTo>
                    <a:lnTo>
                      <a:pt x="2691" y="9631"/>
                    </a:lnTo>
                    <a:cubicBezTo>
                      <a:pt x="2373" y="9631"/>
                      <a:pt x="2116" y="9880"/>
                      <a:pt x="2116" y="10189"/>
                    </a:cubicBezTo>
                    <a:lnTo>
                      <a:pt x="2116" y="10679"/>
                    </a:lnTo>
                    <a:cubicBezTo>
                      <a:pt x="1418" y="11076"/>
                      <a:pt x="873" y="11441"/>
                      <a:pt x="684" y="11646"/>
                    </a:cubicBezTo>
                    <a:cubicBezTo>
                      <a:pt x="671" y="11653"/>
                      <a:pt x="660" y="11660"/>
                      <a:pt x="651" y="11671"/>
                    </a:cubicBezTo>
                    <a:cubicBezTo>
                      <a:pt x="368" y="11906"/>
                      <a:pt x="154" y="12362"/>
                      <a:pt x="1" y="12957"/>
                    </a:cubicBezTo>
                    <a:lnTo>
                      <a:pt x="13447" y="12957"/>
                    </a:lnTo>
                    <a:cubicBezTo>
                      <a:pt x="13289" y="12296"/>
                      <a:pt x="13077" y="11752"/>
                      <a:pt x="12804" y="11417"/>
                    </a:cubicBezTo>
                    <a:cubicBezTo>
                      <a:pt x="12799" y="11405"/>
                      <a:pt x="12797" y="11397"/>
                      <a:pt x="12791" y="11391"/>
                    </a:cubicBezTo>
                    <a:cubicBezTo>
                      <a:pt x="12768" y="11360"/>
                      <a:pt x="12729" y="11323"/>
                      <a:pt x="12678" y="11280"/>
                    </a:cubicBezTo>
                    <a:cubicBezTo>
                      <a:pt x="12628" y="11233"/>
                      <a:pt x="12574" y="11189"/>
                      <a:pt x="12520" y="11155"/>
                    </a:cubicBezTo>
                    <a:cubicBezTo>
                      <a:pt x="12511" y="11149"/>
                      <a:pt x="12500" y="11146"/>
                      <a:pt x="12492" y="11140"/>
                    </a:cubicBezTo>
                    <a:cubicBezTo>
                      <a:pt x="12336" y="11033"/>
                      <a:pt x="12131" y="10907"/>
                      <a:pt x="11888" y="10772"/>
                    </a:cubicBezTo>
                    <a:lnTo>
                      <a:pt x="11888" y="10455"/>
                    </a:lnTo>
                    <a:cubicBezTo>
                      <a:pt x="11888" y="9998"/>
                      <a:pt x="11509" y="9629"/>
                      <a:pt x="11040" y="9629"/>
                    </a:cubicBezTo>
                    <a:lnTo>
                      <a:pt x="9815" y="9629"/>
                    </a:lnTo>
                    <a:lnTo>
                      <a:pt x="9468" y="9485"/>
                    </a:lnTo>
                    <a:lnTo>
                      <a:pt x="9442" y="9564"/>
                    </a:lnTo>
                    <a:cubicBezTo>
                      <a:pt x="9383" y="9538"/>
                      <a:pt x="9326" y="9510"/>
                      <a:pt x="9267" y="9484"/>
                    </a:cubicBezTo>
                    <a:lnTo>
                      <a:pt x="9254" y="9479"/>
                    </a:lnTo>
                    <a:cubicBezTo>
                      <a:pt x="9205" y="9457"/>
                      <a:pt x="9156" y="9435"/>
                      <a:pt x="9105" y="9411"/>
                    </a:cubicBezTo>
                    <a:lnTo>
                      <a:pt x="8765" y="8895"/>
                    </a:lnTo>
                    <a:lnTo>
                      <a:pt x="8551" y="9040"/>
                    </a:lnTo>
                    <a:cubicBezTo>
                      <a:pt x="8568" y="8884"/>
                      <a:pt x="8586" y="8704"/>
                      <a:pt x="8606" y="8505"/>
                    </a:cubicBezTo>
                    <a:cubicBezTo>
                      <a:pt x="8606" y="8499"/>
                      <a:pt x="8607" y="8491"/>
                      <a:pt x="8607" y="8483"/>
                    </a:cubicBezTo>
                    <a:cubicBezTo>
                      <a:pt x="8607" y="8475"/>
                      <a:pt x="8609" y="8467"/>
                      <a:pt x="8609" y="8456"/>
                    </a:cubicBezTo>
                    <a:cubicBezTo>
                      <a:pt x="8631" y="8413"/>
                      <a:pt x="8664" y="8212"/>
                      <a:pt x="8695" y="7908"/>
                    </a:cubicBezTo>
                    <a:cubicBezTo>
                      <a:pt x="8710" y="7863"/>
                      <a:pt x="8725" y="7823"/>
                      <a:pt x="8739" y="7778"/>
                    </a:cubicBezTo>
                    <a:cubicBezTo>
                      <a:pt x="9105" y="7521"/>
                      <a:pt x="9953" y="6671"/>
                      <a:pt x="9985" y="6250"/>
                    </a:cubicBezTo>
                    <a:cubicBezTo>
                      <a:pt x="9991" y="6185"/>
                      <a:pt x="9979" y="6123"/>
                      <a:pt x="9958" y="6067"/>
                    </a:cubicBezTo>
                    <a:cubicBezTo>
                      <a:pt x="9873" y="5855"/>
                      <a:pt x="9615" y="5714"/>
                      <a:pt x="9358" y="5686"/>
                    </a:cubicBezTo>
                    <a:cubicBezTo>
                      <a:pt x="10227" y="2076"/>
                      <a:pt x="8935" y="2066"/>
                      <a:pt x="8935" y="2066"/>
                    </a:cubicBezTo>
                    <a:cubicBezTo>
                      <a:pt x="8935" y="2066"/>
                      <a:pt x="8928" y="1953"/>
                      <a:pt x="8889" y="1780"/>
                    </a:cubicBezTo>
                    <a:cubicBezTo>
                      <a:pt x="8825" y="1510"/>
                      <a:pt x="8688" y="1088"/>
                      <a:pt x="8384" y="726"/>
                    </a:cubicBezTo>
                    <a:cubicBezTo>
                      <a:pt x="8078" y="363"/>
                      <a:pt x="7607" y="54"/>
                      <a:pt x="6877" y="5"/>
                    </a:cubicBezTo>
                    <a:cubicBezTo>
                      <a:pt x="6830" y="2"/>
                      <a:pt x="6783" y="1"/>
                      <a:pt x="67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37"/>
              <p:cNvSpPr/>
              <p:nvPr/>
            </p:nvSpPr>
            <p:spPr>
              <a:xfrm>
                <a:off x="3331700" y="4888225"/>
                <a:ext cx="244450" cy="287650"/>
              </a:xfrm>
              <a:custGeom>
                <a:avLst/>
                <a:gdLst/>
                <a:ahLst/>
                <a:cxnLst/>
                <a:rect l="l" t="t" r="r" b="b"/>
                <a:pathLst>
                  <a:path w="9778" h="11506" extrusionOk="0">
                    <a:moveTo>
                      <a:pt x="5076" y="1"/>
                    </a:moveTo>
                    <a:cubicBezTo>
                      <a:pt x="4967" y="1"/>
                      <a:pt x="4861" y="6"/>
                      <a:pt x="4761" y="16"/>
                    </a:cubicBezTo>
                    <a:cubicBezTo>
                      <a:pt x="3085" y="179"/>
                      <a:pt x="2238" y="1331"/>
                      <a:pt x="2574" y="2704"/>
                    </a:cubicBezTo>
                    <a:cubicBezTo>
                      <a:pt x="1861" y="4602"/>
                      <a:pt x="2778" y="7627"/>
                      <a:pt x="3286" y="7917"/>
                    </a:cubicBezTo>
                    <a:cubicBezTo>
                      <a:pt x="3687" y="7824"/>
                      <a:pt x="4027" y="7700"/>
                      <a:pt x="4325" y="7554"/>
                    </a:cubicBezTo>
                    <a:lnTo>
                      <a:pt x="4325" y="7554"/>
                    </a:lnTo>
                    <a:cubicBezTo>
                      <a:pt x="4252" y="7838"/>
                      <a:pt x="4170" y="8127"/>
                      <a:pt x="4085" y="8409"/>
                    </a:cubicBezTo>
                    <a:cubicBezTo>
                      <a:pt x="4084" y="8409"/>
                      <a:pt x="4084" y="8411"/>
                      <a:pt x="4084" y="8411"/>
                    </a:cubicBezTo>
                    <a:cubicBezTo>
                      <a:pt x="4035" y="8411"/>
                      <a:pt x="3989" y="8412"/>
                      <a:pt x="3942" y="8415"/>
                    </a:cubicBezTo>
                    <a:cubicBezTo>
                      <a:pt x="3935" y="8415"/>
                      <a:pt x="3927" y="8415"/>
                      <a:pt x="3916" y="8417"/>
                    </a:cubicBezTo>
                    <a:cubicBezTo>
                      <a:pt x="3875" y="8417"/>
                      <a:pt x="3837" y="8418"/>
                      <a:pt x="3796" y="8421"/>
                    </a:cubicBezTo>
                    <a:cubicBezTo>
                      <a:pt x="3777" y="8423"/>
                      <a:pt x="3758" y="8423"/>
                      <a:pt x="3739" y="8425"/>
                    </a:cubicBezTo>
                    <a:cubicBezTo>
                      <a:pt x="3710" y="8428"/>
                      <a:pt x="3681" y="8430"/>
                      <a:pt x="3654" y="8431"/>
                    </a:cubicBezTo>
                    <a:cubicBezTo>
                      <a:pt x="3604" y="8434"/>
                      <a:pt x="3555" y="8437"/>
                      <a:pt x="3508" y="8441"/>
                    </a:cubicBezTo>
                    <a:lnTo>
                      <a:pt x="3508" y="8454"/>
                    </a:lnTo>
                    <a:cubicBezTo>
                      <a:pt x="3473" y="8459"/>
                      <a:pt x="3438" y="8462"/>
                      <a:pt x="3405" y="8466"/>
                    </a:cubicBezTo>
                    <a:lnTo>
                      <a:pt x="3404" y="8466"/>
                    </a:lnTo>
                    <a:cubicBezTo>
                      <a:pt x="3241" y="8486"/>
                      <a:pt x="3108" y="8510"/>
                      <a:pt x="3023" y="8539"/>
                    </a:cubicBezTo>
                    <a:cubicBezTo>
                      <a:pt x="3018" y="8539"/>
                      <a:pt x="3017" y="8541"/>
                      <a:pt x="3016" y="8541"/>
                    </a:cubicBezTo>
                    <a:cubicBezTo>
                      <a:pt x="3000" y="8547"/>
                      <a:pt x="2987" y="8553"/>
                      <a:pt x="2975" y="8558"/>
                    </a:cubicBezTo>
                    <a:cubicBezTo>
                      <a:pt x="2973" y="8558"/>
                      <a:pt x="2970" y="8559"/>
                      <a:pt x="2969" y="8559"/>
                    </a:cubicBezTo>
                    <a:cubicBezTo>
                      <a:pt x="2956" y="8565"/>
                      <a:pt x="2945" y="8571"/>
                      <a:pt x="2938" y="8576"/>
                    </a:cubicBezTo>
                    <a:cubicBezTo>
                      <a:pt x="2866" y="8606"/>
                      <a:pt x="2792" y="8649"/>
                      <a:pt x="2717" y="8702"/>
                    </a:cubicBezTo>
                    <a:cubicBezTo>
                      <a:pt x="2705" y="8709"/>
                      <a:pt x="2694" y="8717"/>
                      <a:pt x="2682" y="8728"/>
                    </a:cubicBezTo>
                    <a:cubicBezTo>
                      <a:pt x="2662" y="8741"/>
                      <a:pt x="2640" y="8757"/>
                      <a:pt x="2621" y="8771"/>
                    </a:cubicBezTo>
                    <a:cubicBezTo>
                      <a:pt x="2592" y="8795"/>
                      <a:pt x="2561" y="8819"/>
                      <a:pt x="2531" y="8844"/>
                    </a:cubicBezTo>
                    <a:cubicBezTo>
                      <a:pt x="2519" y="8854"/>
                      <a:pt x="2508" y="8866"/>
                      <a:pt x="2496" y="8878"/>
                    </a:cubicBezTo>
                    <a:cubicBezTo>
                      <a:pt x="2468" y="8904"/>
                      <a:pt x="2440" y="8929"/>
                      <a:pt x="2413" y="8957"/>
                    </a:cubicBezTo>
                    <a:lnTo>
                      <a:pt x="2378" y="8993"/>
                    </a:lnTo>
                    <a:cubicBezTo>
                      <a:pt x="2341" y="9030"/>
                      <a:pt x="2306" y="9072"/>
                      <a:pt x="2270" y="9114"/>
                    </a:cubicBezTo>
                    <a:cubicBezTo>
                      <a:pt x="2243" y="9145"/>
                      <a:pt x="2215" y="9182"/>
                      <a:pt x="2188" y="9220"/>
                    </a:cubicBezTo>
                    <a:cubicBezTo>
                      <a:pt x="2182" y="9227"/>
                      <a:pt x="2176" y="9237"/>
                      <a:pt x="2171" y="9245"/>
                    </a:cubicBezTo>
                    <a:lnTo>
                      <a:pt x="575" y="9245"/>
                    </a:lnTo>
                    <a:cubicBezTo>
                      <a:pt x="257" y="9245"/>
                      <a:pt x="1" y="9509"/>
                      <a:pt x="1" y="9832"/>
                    </a:cubicBezTo>
                    <a:lnTo>
                      <a:pt x="1" y="11506"/>
                    </a:lnTo>
                    <a:lnTo>
                      <a:pt x="9772" y="11506"/>
                    </a:lnTo>
                    <a:lnTo>
                      <a:pt x="9772" y="10113"/>
                    </a:lnTo>
                    <a:cubicBezTo>
                      <a:pt x="9777" y="9634"/>
                      <a:pt x="9397" y="9245"/>
                      <a:pt x="8928" y="9245"/>
                    </a:cubicBezTo>
                    <a:lnTo>
                      <a:pt x="7504" y="9245"/>
                    </a:lnTo>
                    <a:lnTo>
                      <a:pt x="7462" y="9196"/>
                    </a:lnTo>
                    <a:cubicBezTo>
                      <a:pt x="7433" y="9158"/>
                      <a:pt x="7403" y="9118"/>
                      <a:pt x="7371" y="9084"/>
                    </a:cubicBezTo>
                    <a:cubicBezTo>
                      <a:pt x="7355" y="9067"/>
                      <a:pt x="7342" y="9049"/>
                      <a:pt x="7327" y="9033"/>
                    </a:cubicBezTo>
                    <a:cubicBezTo>
                      <a:pt x="7297" y="8999"/>
                      <a:pt x="7264" y="8968"/>
                      <a:pt x="7234" y="8939"/>
                    </a:cubicBezTo>
                    <a:cubicBezTo>
                      <a:pt x="7221" y="8926"/>
                      <a:pt x="7207" y="8911"/>
                      <a:pt x="7194" y="8901"/>
                    </a:cubicBezTo>
                    <a:cubicBezTo>
                      <a:pt x="7152" y="8865"/>
                      <a:pt x="7111" y="8831"/>
                      <a:pt x="7072" y="8802"/>
                    </a:cubicBezTo>
                    <a:cubicBezTo>
                      <a:pt x="7070" y="8798"/>
                      <a:pt x="7066" y="8796"/>
                      <a:pt x="7063" y="8795"/>
                    </a:cubicBezTo>
                    <a:cubicBezTo>
                      <a:pt x="7019" y="8762"/>
                      <a:pt x="6973" y="8733"/>
                      <a:pt x="6930" y="8709"/>
                    </a:cubicBezTo>
                    <a:cubicBezTo>
                      <a:pt x="6923" y="8705"/>
                      <a:pt x="6917" y="8703"/>
                      <a:pt x="6911" y="8701"/>
                    </a:cubicBezTo>
                    <a:cubicBezTo>
                      <a:pt x="6874" y="8680"/>
                      <a:pt x="6839" y="8666"/>
                      <a:pt x="6805" y="8652"/>
                    </a:cubicBezTo>
                    <a:cubicBezTo>
                      <a:pt x="6795" y="8650"/>
                      <a:pt x="6788" y="8646"/>
                      <a:pt x="6778" y="8644"/>
                    </a:cubicBezTo>
                    <a:cubicBezTo>
                      <a:pt x="6745" y="8632"/>
                      <a:pt x="6715" y="8624"/>
                      <a:pt x="6685" y="8622"/>
                    </a:cubicBezTo>
                    <a:cubicBezTo>
                      <a:pt x="6679" y="8620"/>
                      <a:pt x="6671" y="8620"/>
                      <a:pt x="6665" y="8617"/>
                    </a:cubicBezTo>
                    <a:cubicBezTo>
                      <a:pt x="6648" y="8615"/>
                      <a:pt x="6631" y="8614"/>
                      <a:pt x="6615" y="8614"/>
                    </a:cubicBezTo>
                    <a:cubicBezTo>
                      <a:pt x="6597" y="8614"/>
                      <a:pt x="6580" y="8615"/>
                      <a:pt x="6564" y="8618"/>
                    </a:cubicBezTo>
                    <a:cubicBezTo>
                      <a:pt x="6528" y="8605"/>
                      <a:pt x="6487" y="8593"/>
                      <a:pt x="6444" y="8582"/>
                    </a:cubicBezTo>
                    <a:cubicBezTo>
                      <a:pt x="6440" y="8581"/>
                      <a:pt x="6437" y="8581"/>
                      <a:pt x="6432" y="8577"/>
                    </a:cubicBezTo>
                    <a:cubicBezTo>
                      <a:pt x="6389" y="8569"/>
                      <a:pt x="6343" y="8556"/>
                      <a:pt x="6296" y="8547"/>
                    </a:cubicBezTo>
                    <a:lnTo>
                      <a:pt x="6293" y="8547"/>
                    </a:lnTo>
                    <a:cubicBezTo>
                      <a:pt x="6244" y="8533"/>
                      <a:pt x="6194" y="8521"/>
                      <a:pt x="6138" y="8513"/>
                    </a:cubicBezTo>
                    <a:cubicBezTo>
                      <a:pt x="6122" y="8510"/>
                      <a:pt x="6107" y="8507"/>
                      <a:pt x="6090" y="8504"/>
                    </a:cubicBezTo>
                    <a:cubicBezTo>
                      <a:pt x="6043" y="8497"/>
                      <a:pt x="5996" y="8490"/>
                      <a:pt x="5945" y="8482"/>
                    </a:cubicBezTo>
                    <a:cubicBezTo>
                      <a:pt x="5932" y="8480"/>
                      <a:pt x="5921" y="8477"/>
                      <a:pt x="5908" y="8477"/>
                    </a:cubicBezTo>
                    <a:cubicBezTo>
                      <a:pt x="5774" y="8458"/>
                      <a:pt x="5630" y="8443"/>
                      <a:pt x="5477" y="8434"/>
                    </a:cubicBezTo>
                    <a:cubicBezTo>
                      <a:pt x="5484" y="8406"/>
                      <a:pt x="5490" y="8377"/>
                      <a:pt x="5497" y="8349"/>
                    </a:cubicBezTo>
                    <a:cubicBezTo>
                      <a:pt x="5512" y="8300"/>
                      <a:pt x="5524" y="8251"/>
                      <a:pt x="5534" y="8200"/>
                    </a:cubicBezTo>
                    <a:cubicBezTo>
                      <a:pt x="5540" y="8180"/>
                      <a:pt x="5546" y="8157"/>
                      <a:pt x="5551" y="8132"/>
                    </a:cubicBezTo>
                    <a:cubicBezTo>
                      <a:pt x="5558" y="8103"/>
                      <a:pt x="5564" y="8073"/>
                      <a:pt x="5573" y="8041"/>
                    </a:cubicBezTo>
                    <a:cubicBezTo>
                      <a:pt x="5579" y="8020"/>
                      <a:pt x="5585" y="7997"/>
                      <a:pt x="5587" y="7973"/>
                    </a:cubicBezTo>
                    <a:cubicBezTo>
                      <a:pt x="5595" y="7943"/>
                      <a:pt x="5603" y="7914"/>
                      <a:pt x="5609" y="7882"/>
                    </a:cubicBezTo>
                    <a:cubicBezTo>
                      <a:pt x="5615" y="7859"/>
                      <a:pt x="5618" y="7838"/>
                      <a:pt x="5624" y="7816"/>
                    </a:cubicBezTo>
                    <a:cubicBezTo>
                      <a:pt x="5630" y="7783"/>
                      <a:pt x="5637" y="7753"/>
                      <a:pt x="5643" y="7723"/>
                    </a:cubicBezTo>
                    <a:cubicBezTo>
                      <a:pt x="5649" y="7701"/>
                      <a:pt x="5653" y="7681"/>
                      <a:pt x="5658" y="7660"/>
                    </a:cubicBezTo>
                    <a:cubicBezTo>
                      <a:pt x="5665" y="7627"/>
                      <a:pt x="5671" y="7595"/>
                      <a:pt x="5678" y="7562"/>
                    </a:cubicBezTo>
                    <a:cubicBezTo>
                      <a:pt x="5680" y="7554"/>
                      <a:pt x="5683" y="7547"/>
                      <a:pt x="5683" y="7537"/>
                    </a:cubicBezTo>
                    <a:cubicBezTo>
                      <a:pt x="5688" y="7523"/>
                      <a:pt x="5689" y="7511"/>
                      <a:pt x="5691" y="7500"/>
                    </a:cubicBezTo>
                    <a:cubicBezTo>
                      <a:pt x="5931" y="7492"/>
                      <a:pt x="6152" y="7443"/>
                      <a:pt x="6358" y="7359"/>
                    </a:cubicBezTo>
                    <a:cubicBezTo>
                      <a:pt x="6760" y="7192"/>
                      <a:pt x="7093" y="6894"/>
                      <a:pt x="7362" y="6527"/>
                    </a:cubicBezTo>
                    <a:cubicBezTo>
                      <a:pt x="8629" y="6326"/>
                      <a:pt x="9337" y="5086"/>
                      <a:pt x="9510" y="3914"/>
                    </a:cubicBezTo>
                    <a:cubicBezTo>
                      <a:pt x="9544" y="3683"/>
                      <a:pt x="9559" y="3457"/>
                      <a:pt x="9550" y="3241"/>
                    </a:cubicBezTo>
                    <a:cubicBezTo>
                      <a:pt x="9508" y="1964"/>
                      <a:pt x="8448" y="1470"/>
                      <a:pt x="7694" y="1283"/>
                    </a:cubicBezTo>
                    <a:cubicBezTo>
                      <a:pt x="7030" y="325"/>
                      <a:pt x="5934" y="1"/>
                      <a:pt x="5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37"/>
              <p:cNvSpPr/>
              <p:nvPr/>
            </p:nvSpPr>
            <p:spPr>
              <a:xfrm>
                <a:off x="1472200" y="4888200"/>
                <a:ext cx="244400" cy="287650"/>
              </a:xfrm>
              <a:custGeom>
                <a:avLst/>
                <a:gdLst/>
                <a:ahLst/>
                <a:cxnLst/>
                <a:rect l="l" t="t" r="r" b="b"/>
                <a:pathLst>
                  <a:path w="9776" h="11506" extrusionOk="0">
                    <a:moveTo>
                      <a:pt x="5073" y="1"/>
                    </a:moveTo>
                    <a:cubicBezTo>
                      <a:pt x="4965" y="1"/>
                      <a:pt x="4860" y="6"/>
                      <a:pt x="4762" y="16"/>
                    </a:cubicBezTo>
                    <a:cubicBezTo>
                      <a:pt x="3086" y="178"/>
                      <a:pt x="2239" y="1329"/>
                      <a:pt x="2574" y="2702"/>
                    </a:cubicBezTo>
                    <a:cubicBezTo>
                      <a:pt x="2449" y="3034"/>
                      <a:pt x="2375" y="3400"/>
                      <a:pt x="2340" y="3782"/>
                    </a:cubicBezTo>
                    <a:cubicBezTo>
                      <a:pt x="2313" y="4062"/>
                      <a:pt x="2307" y="4352"/>
                      <a:pt x="2319" y="4637"/>
                    </a:cubicBezTo>
                    <a:cubicBezTo>
                      <a:pt x="2381" y="6189"/>
                      <a:pt x="2933" y="7713"/>
                      <a:pt x="3288" y="7916"/>
                    </a:cubicBezTo>
                    <a:cubicBezTo>
                      <a:pt x="3686" y="7823"/>
                      <a:pt x="4029" y="7699"/>
                      <a:pt x="4325" y="7554"/>
                    </a:cubicBezTo>
                    <a:lnTo>
                      <a:pt x="4325" y="7554"/>
                    </a:lnTo>
                    <a:cubicBezTo>
                      <a:pt x="4253" y="7837"/>
                      <a:pt x="4171" y="8127"/>
                      <a:pt x="4086" y="8408"/>
                    </a:cubicBezTo>
                    <a:lnTo>
                      <a:pt x="4084" y="8410"/>
                    </a:lnTo>
                    <a:cubicBezTo>
                      <a:pt x="4037" y="8410"/>
                      <a:pt x="3990" y="8412"/>
                      <a:pt x="3944" y="8414"/>
                    </a:cubicBezTo>
                    <a:cubicBezTo>
                      <a:pt x="3935" y="8414"/>
                      <a:pt x="3928" y="8414"/>
                      <a:pt x="3917" y="8416"/>
                    </a:cubicBezTo>
                    <a:cubicBezTo>
                      <a:pt x="3876" y="8416"/>
                      <a:pt x="3838" y="8418"/>
                      <a:pt x="3798" y="8420"/>
                    </a:cubicBezTo>
                    <a:cubicBezTo>
                      <a:pt x="3777" y="8422"/>
                      <a:pt x="3758" y="8422"/>
                      <a:pt x="3740" y="8425"/>
                    </a:cubicBezTo>
                    <a:cubicBezTo>
                      <a:pt x="3711" y="8426"/>
                      <a:pt x="3681" y="8430"/>
                      <a:pt x="3655" y="8431"/>
                    </a:cubicBezTo>
                    <a:cubicBezTo>
                      <a:pt x="3604" y="8432"/>
                      <a:pt x="3555" y="8437"/>
                      <a:pt x="3509" y="8441"/>
                    </a:cubicBezTo>
                    <a:lnTo>
                      <a:pt x="3509" y="8454"/>
                    </a:lnTo>
                    <a:cubicBezTo>
                      <a:pt x="3474" y="8459"/>
                      <a:pt x="3438" y="8461"/>
                      <a:pt x="3406" y="8466"/>
                    </a:cubicBezTo>
                    <a:cubicBezTo>
                      <a:pt x="3241" y="8486"/>
                      <a:pt x="3109" y="8510"/>
                      <a:pt x="3024" y="8539"/>
                    </a:cubicBezTo>
                    <a:cubicBezTo>
                      <a:pt x="3023" y="8539"/>
                      <a:pt x="3019" y="8540"/>
                      <a:pt x="3017" y="8540"/>
                    </a:cubicBezTo>
                    <a:cubicBezTo>
                      <a:pt x="3002" y="8546"/>
                      <a:pt x="2987" y="8553"/>
                      <a:pt x="2975" y="8557"/>
                    </a:cubicBezTo>
                    <a:cubicBezTo>
                      <a:pt x="2974" y="8557"/>
                      <a:pt x="2970" y="8559"/>
                      <a:pt x="2969" y="8559"/>
                    </a:cubicBezTo>
                    <a:cubicBezTo>
                      <a:pt x="2957" y="8565"/>
                      <a:pt x="2947" y="8571"/>
                      <a:pt x="2939" y="8576"/>
                    </a:cubicBezTo>
                    <a:cubicBezTo>
                      <a:pt x="2867" y="8606"/>
                      <a:pt x="2793" y="8649"/>
                      <a:pt x="2717" y="8702"/>
                    </a:cubicBezTo>
                    <a:cubicBezTo>
                      <a:pt x="2704" y="8709"/>
                      <a:pt x="2695" y="8717"/>
                      <a:pt x="2682" y="8727"/>
                    </a:cubicBezTo>
                    <a:cubicBezTo>
                      <a:pt x="2662" y="8741"/>
                      <a:pt x="2644" y="8757"/>
                      <a:pt x="2623" y="8771"/>
                    </a:cubicBezTo>
                    <a:cubicBezTo>
                      <a:pt x="2594" y="8794"/>
                      <a:pt x="2565" y="8819"/>
                      <a:pt x="2533" y="8844"/>
                    </a:cubicBezTo>
                    <a:cubicBezTo>
                      <a:pt x="2521" y="8854"/>
                      <a:pt x="2510" y="8866"/>
                      <a:pt x="2498" y="8878"/>
                    </a:cubicBezTo>
                    <a:cubicBezTo>
                      <a:pt x="2470" y="8904"/>
                      <a:pt x="2442" y="8929"/>
                      <a:pt x="2415" y="8957"/>
                    </a:cubicBezTo>
                    <a:cubicBezTo>
                      <a:pt x="2403" y="8969"/>
                      <a:pt x="2392" y="8979"/>
                      <a:pt x="2381" y="8991"/>
                    </a:cubicBezTo>
                    <a:cubicBezTo>
                      <a:pt x="2345" y="9030"/>
                      <a:pt x="2308" y="9070"/>
                      <a:pt x="2271" y="9113"/>
                    </a:cubicBezTo>
                    <a:cubicBezTo>
                      <a:pt x="2243" y="9143"/>
                      <a:pt x="2216" y="9182"/>
                      <a:pt x="2188" y="9220"/>
                    </a:cubicBezTo>
                    <a:cubicBezTo>
                      <a:pt x="2182" y="9227"/>
                      <a:pt x="2176" y="9237"/>
                      <a:pt x="2173" y="9245"/>
                    </a:cubicBezTo>
                    <a:lnTo>
                      <a:pt x="575" y="9245"/>
                    </a:lnTo>
                    <a:cubicBezTo>
                      <a:pt x="258" y="9245"/>
                      <a:pt x="1" y="9508"/>
                      <a:pt x="1" y="9832"/>
                    </a:cubicBezTo>
                    <a:lnTo>
                      <a:pt x="1" y="11505"/>
                    </a:lnTo>
                    <a:lnTo>
                      <a:pt x="9774" y="11505"/>
                    </a:lnTo>
                    <a:lnTo>
                      <a:pt x="9774" y="10113"/>
                    </a:lnTo>
                    <a:cubicBezTo>
                      <a:pt x="9776" y="9635"/>
                      <a:pt x="9397" y="9246"/>
                      <a:pt x="8925" y="9246"/>
                    </a:cubicBezTo>
                    <a:lnTo>
                      <a:pt x="7501" y="9246"/>
                    </a:lnTo>
                    <a:lnTo>
                      <a:pt x="7459" y="9197"/>
                    </a:lnTo>
                    <a:cubicBezTo>
                      <a:pt x="7430" y="9159"/>
                      <a:pt x="7400" y="9119"/>
                      <a:pt x="7370" y="9085"/>
                    </a:cubicBezTo>
                    <a:cubicBezTo>
                      <a:pt x="7355" y="9068"/>
                      <a:pt x="7339" y="9050"/>
                      <a:pt x="7322" y="9034"/>
                    </a:cubicBezTo>
                    <a:cubicBezTo>
                      <a:pt x="7292" y="9000"/>
                      <a:pt x="7260" y="8969"/>
                      <a:pt x="7230" y="8940"/>
                    </a:cubicBezTo>
                    <a:cubicBezTo>
                      <a:pt x="7216" y="8927"/>
                      <a:pt x="7203" y="8912"/>
                      <a:pt x="7188" y="8902"/>
                    </a:cubicBezTo>
                    <a:cubicBezTo>
                      <a:pt x="7148" y="8866"/>
                      <a:pt x="7107" y="8832"/>
                      <a:pt x="7067" y="8803"/>
                    </a:cubicBezTo>
                    <a:cubicBezTo>
                      <a:pt x="7066" y="8799"/>
                      <a:pt x="7061" y="8797"/>
                      <a:pt x="7060" y="8796"/>
                    </a:cubicBezTo>
                    <a:cubicBezTo>
                      <a:pt x="7012" y="8763"/>
                      <a:pt x="6969" y="8734"/>
                      <a:pt x="6926" y="8710"/>
                    </a:cubicBezTo>
                    <a:cubicBezTo>
                      <a:pt x="6919" y="8706"/>
                      <a:pt x="6913" y="8704"/>
                      <a:pt x="6907" y="8702"/>
                    </a:cubicBezTo>
                    <a:cubicBezTo>
                      <a:pt x="6870" y="8681"/>
                      <a:pt x="6835" y="8667"/>
                      <a:pt x="6800" y="8653"/>
                    </a:cubicBezTo>
                    <a:cubicBezTo>
                      <a:pt x="6792" y="8651"/>
                      <a:pt x="6784" y="8647"/>
                      <a:pt x="6774" y="8645"/>
                    </a:cubicBezTo>
                    <a:cubicBezTo>
                      <a:pt x="6741" y="8633"/>
                      <a:pt x="6711" y="8625"/>
                      <a:pt x="6681" y="8623"/>
                    </a:cubicBezTo>
                    <a:cubicBezTo>
                      <a:pt x="6674" y="8621"/>
                      <a:pt x="6666" y="8621"/>
                      <a:pt x="6660" y="8618"/>
                    </a:cubicBezTo>
                    <a:cubicBezTo>
                      <a:pt x="6644" y="8616"/>
                      <a:pt x="6627" y="8615"/>
                      <a:pt x="6611" y="8615"/>
                    </a:cubicBezTo>
                    <a:cubicBezTo>
                      <a:pt x="6594" y="8615"/>
                      <a:pt x="6576" y="8616"/>
                      <a:pt x="6560" y="8619"/>
                    </a:cubicBezTo>
                    <a:cubicBezTo>
                      <a:pt x="6524" y="8606"/>
                      <a:pt x="6482" y="8594"/>
                      <a:pt x="6440" y="8583"/>
                    </a:cubicBezTo>
                    <a:cubicBezTo>
                      <a:pt x="6435" y="8582"/>
                      <a:pt x="6433" y="8582"/>
                      <a:pt x="6428" y="8578"/>
                    </a:cubicBezTo>
                    <a:cubicBezTo>
                      <a:pt x="6385" y="8570"/>
                      <a:pt x="6338" y="8557"/>
                      <a:pt x="6292" y="8548"/>
                    </a:cubicBezTo>
                    <a:cubicBezTo>
                      <a:pt x="6243" y="8534"/>
                      <a:pt x="6187" y="8522"/>
                      <a:pt x="6134" y="8514"/>
                    </a:cubicBezTo>
                    <a:cubicBezTo>
                      <a:pt x="6118" y="8511"/>
                      <a:pt x="6103" y="8508"/>
                      <a:pt x="6089" y="8505"/>
                    </a:cubicBezTo>
                    <a:cubicBezTo>
                      <a:pt x="6074" y="8504"/>
                      <a:pt x="6056" y="8499"/>
                      <a:pt x="6040" y="8498"/>
                    </a:cubicBezTo>
                    <a:cubicBezTo>
                      <a:pt x="6010" y="8492"/>
                      <a:pt x="5977" y="8489"/>
                      <a:pt x="5943" y="8483"/>
                    </a:cubicBezTo>
                    <a:cubicBezTo>
                      <a:pt x="5930" y="8481"/>
                      <a:pt x="5917" y="8478"/>
                      <a:pt x="5905" y="8478"/>
                    </a:cubicBezTo>
                    <a:cubicBezTo>
                      <a:pt x="5772" y="8459"/>
                      <a:pt x="5627" y="8444"/>
                      <a:pt x="5474" y="8435"/>
                    </a:cubicBezTo>
                    <a:cubicBezTo>
                      <a:pt x="5481" y="8407"/>
                      <a:pt x="5488" y="8378"/>
                      <a:pt x="5496" y="8350"/>
                    </a:cubicBezTo>
                    <a:cubicBezTo>
                      <a:pt x="5509" y="8301"/>
                      <a:pt x="5521" y="8252"/>
                      <a:pt x="5533" y="8201"/>
                    </a:cubicBezTo>
                    <a:cubicBezTo>
                      <a:pt x="5538" y="8181"/>
                      <a:pt x="5542" y="8158"/>
                      <a:pt x="5548" y="8133"/>
                    </a:cubicBezTo>
                    <a:cubicBezTo>
                      <a:pt x="5556" y="8104"/>
                      <a:pt x="5564" y="8074"/>
                      <a:pt x="5570" y="8042"/>
                    </a:cubicBezTo>
                    <a:cubicBezTo>
                      <a:pt x="5576" y="8021"/>
                      <a:pt x="5582" y="7998"/>
                      <a:pt x="5587" y="7974"/>
                    </a:cubicBezTo>
                    <a:cubicBezTo>
                      <a:pt x="5593" y="7944"/>
                      <a:pt x="5600" y="7915"/>
                      <a:pt x="5606" y="7883"/>
                    </a:cubicBezTo>
                    <a:cubicBezTo>
                      <a:pt x="5612" y="7860"/>
                      <a:pt x="5618" y="7839"/>
                      <a:pt x="5621" y="7817"/>
                    </a:cubicBezTo>
                    <a:cubicBezTo>
                      <a:pt x="5629" y="7784"/>
                      <a:pt x="5635" y="7754"/>
                      <a:pt x="5643" y="7724"/>
                    </a:cubicBezTo>
                    <a:cubicBezTo>
                      <a:pt x="5648" y="7702"/>
                      <a:pt x="5650" y="7682"/>
                      <a:pt x="5655" y="7661"/>
                    </a:cubicBezTo>
                    <a:cubicBezTo>
                      <a:pt x="5662" y="7628"/>
                      <a:pt x="5669" y="7596"/>
                      <a:pt x="5676" y="7563"/>
                    </a:cubicBezTo>
                    <a:cubicBezTo>
                      <a:pt x="5678" y="7555"/>
                      <a:pt x="5680" y="7548"/>
                      <a:pt x="5682" y="7538"/>
                    </a:cubicBezTo>
                    <a:cubicBezTo>
                      <a:pt x="5684" y="7524"/>
                      <a:pt x="5686" y="7512"/>
                      <a:pt x="5688" y="7501"/>
                    </a:cubicBezTo>
                    <a:cubicBezTo>
                      <a:pt x="5809" y="7495"/>
                      <a:pt x="5928" y="7482"/>
                      <a:pt x="6040" y="7458"/>
                    </a:cubicBezTo>
                    <a:cubicBezTo>
                      <a:pt x="6152" y="7435"/>
                      <a:pt x="6255" y="7402"/>
                      <a:pt x="6356" y="7360"/>
                    </a:cubicBezTo>
                    <a:cubicBezTo>
                      <a:pt x="6761" y="7193"/>
                      <a:pt x="7091" y="6895"/>
                      <a:pt x="7361" y="6528"/>
                    </a:cubicBezTo>
                    <a:cubicBezTo>
                      <a:pt x="8875" y="6286"/>
                      <a:pt x="9592" y="4562"/>
                      <a:pt x="9550" y="3242"/>
                    </a:cubicBezTo>
                    <a:cubicBezTo>
                      <a:pt x="9507" y="1965"/>
                      <a:pt x="8446" y="1471"/>
                      <a:pt x="7696" y="1284"/>
                    </a:cubicBezTo>
                    <a:cubicBezTo>
                      <a:pt x="7203" y="572"/>
                      <a:pt x="6469" y="210"/>
                      <a:pt x="5773" y="70"/>
                    </a:cubicBezTo>
                    <a:cubicBezTo>
                      <a:pt x="5531" y="22"/>
                      <a:pt x="5294" y="1"/>
                      <a:pt x="50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37"/>
              <p:cNvSpPr/>
              <p:nvPr/>
            </p:nvSpPr>
            <p:spPr>
              <a:xfrm>
                <a:off x="2758175" y="4795875"/>
                <a:ext cx="395650" cy="380100"/>
              </a:xfrm>
              <a:custGeom>
                <a:avLst/>
                <a:gdLst/>
                <a:ahLst/>
                <a:cxnLst/>
                <a:rect l="l" t="t" r="r" b="b"/>
                <a:pathLst>
                  <a:path w="15826" h="15204" extrusionOk="0">
                    <a:moveTo>
                      <a:pt x="8824" y="0"/>
                    </a:moveTo>
                    <a:cubicBezTo>
                      <a:pt x="8342" y="0"/>
                      <a:pt x="7090" y="567"/>
                      <a:pt x="6554" y="982"/>
                    </a:cubicBezTo>
                    <a:cubicBezTo>
                      <a:pt x="6738" y="761"/>
                      <a:pt x="6922" y="452"/>
                      <a:pt x="6636" y="347"/>
                    </a:cubicBezTo>
                    <a:cubicBezTo>
                      <a:pt x="6605" y="336"/>
                      <a:pt x="6562" y="330"/>
                      <a:pt x="6512" y="330"/>
                    </a:cubicBezTo>
                    <a:cubicBezTo>
                      <a:pt x="5989" y="330"/>
                      <a:pt x="4561" y="977"/>
                      <a:pt x="4368" y="3145"/>
                    </a:cubicBezTo>
                    <a:lnTo>
                      <a:pt x="4368" y="3147"/>
                    </a:lnTo>
                    <a:cubicBezTo>
                      <a:pt x="4360" y="3240"/>
                      <a:pt x="4354" y="3336"/>
                      <a:pt x="4351" y="3434"/>
                    </a:cubicBezTo>
                    <a:lnTo>
                      <a:pt x="4351" y="3441"/>
                    </a:lnTo>
                    <a:cubicBezTo>
                      <a:pt x="4346" y="3539"/>
                      <a:pt x="4346" y="3635"/>
                      <a:pt x="4346" y="3738"/>
                    </a:cubicBezTo>
                    <a:cubicBezTo>
                      <a:pt x="4348" y="3745"/>
                      <a:pt x="4348" y="3755"/>
                      <a:pt x="4348" y="3763"/>
                    </a:cubicBezTo>
                    <a:cubicBezTo>
                      <a:pt x="4349" y="3861"/>
                      <a:pt x="4352" y="3957"/>
                      <a:pt x="4360" y="4059"/>
                    </a:cubicBezTo>
                    <a:cubicBezTo>
                      <a:pt x="4360" y="4078"/>
                      <a:pt x="4361" y="4096"/>
                      <a:pt x="4364" y="4115"/>
                    </a:cubicBezTo>
                    <a:cubicBezTo>
                      <a:pt x="4370" y="4207"/>
                      <a:pt x="4378" y="4303"/>
                      <a:pt x="4391" y="4399"/>
                    </a:cubicBezTo>
                    <a:cubicBezTo>
                      <a:pt x="4392" y="4429"/>
                      <a:pt x="4398" y="4462"/>
                      <a:pt x="4403" y="4492"/>
                    </a:cubicBezTo>
                    <a:cubicBezTo>
                      <a:pt x="4411" y="4579"/>
                      <a:pt x="4423" y="4669"/>
                      <a:pt x="4437" y="4760"/>
                    </a:cubicBezTo>
                    <a:cubicBezTo>
                      <a:pt x="4443" y="4807"/>
                      <a:pt x="4453" y="4857"/>
                      <a:pt x="4460" y="4906"/>
                    </a:cubicBezTo>
                    <a:cubicBezTo>
                      <a:pt x="4473" y="4983"/>
                      <a:pt x="4488" y="5061"/>
                      <a:pt x="4502" y="5141"/>
                    </a:cubicBezTo>
                    <a:cubicBezTo>
                      <a:pt x="4516" y="5213"/>
                      <a:pt x="4533" y="5288"/>
                      <a:pt x="4550" y="5361"/>
                    </a:cubicBezTo>
                    <a:cubicBezTo>
                      <a:pt x="4563" y="5423"/>
                      <a:pt x="4575" y="5483"/>
                      <a:pt x="4591" y="5545"/>
                    </a:cubicBezTo>
                    <a:cubicBezTo>
                      <a:pt x="4624" y="5685"/>
                      <a:pt x="4660" y="5828"/>
                      <a:pt x="4698" y="5975"/>
                    </a:cubicBezTo>
                    <a:lnTo>
                      <a:pt x="4761" y="6016"/>
                    </a:lnTo>
                    <a:cubicBezTo>
                      <a:pt x="4607" y="7179"/>
                      <a:pt x="4562" y="8319"/>
                      <a:pt x="4557" y="9032"/>
                    </a:cubicBezTo>
                    <a:cubicBezTo>
                      <a:pt x="4556" y="9476"/>
                      <a:pt x="4569" y="9754"/>
                      <a:pt x="4583" y="9774"/>
                    </a:cubicBezTo>
                    <a:cubicBezTo>
                      <a:pt x="4609" y="9810"/>
                      <a:pt x="4981" y="9973"/>
                      <a:pt x="5425" y="10136"/>
                    </a:cubicBezTo>
                    <a:lnTo>
                      <a:pt x="5390" y="10324"/>
                    </a:lnTo>
                    <a:lnTo>
                      <a:pt x="5357" y="10312"/>
                    </a:lnTo>
                    <a:lnTo>
                      <a:pt x="4916" y="10877"/>
                    </a:lnTo>
                    <a:lnTo>
                      <a:pt x="4945" y="10903"/>
                    </a:lnTo>
                    <a:lnTo>
                      <a:pt x="4829" y="10953"/>
                    </a:lnTo>
                    <a:lnTo>
                      <a:pt x="4834" y="10957"/>
                    </a:lnTo>
                    <a:cubicBezTo>
                      <a:pt x="4758" y="10983"/>
                      <a:pt x="4683" y="11007"/>
                      <a:pt x="4611" y="11040"/>
                    </a:cubicBezTo>
                    <a:cubicBezTo>
                      <a:pt x="4496" y="11074"/>
                      <a:pt x="4386" y="11113"/>
                      <a:pt x="4278" y="11153"/>
                    </a:cubicBezTo>
                    <a:cubicBezTo>
                      <a:pt x="4261" y="11162"/>
                      <a:pt x="4242" y="11168"/>
                      <a:pt x="4227" y="11175"/>
                    </a:cubicBezTo>
                    <a:cubicBezTo>
                      <a:pt x="4115" y="11217"/>
                      <a:pt x="4009" y="11260"/>
                      <a:pt x="3907" y="11309"/>
                    </a:cubicBezTo>
                    <a:cubicBezTo>
                      <a:pt x="2341" y="12034"/>
                      <a:pt x="1059" y="13466"/>
                      <a:pt x="0" y="15203"/>
                    </a:cubicBezTo>
                    <a:lnTo>
                      <a:pt x="15826" y="15203"/>
                    </a:lnTo>
                    <a:cubicBezTo>
                      <a:pt x="15550" y="14746"/>
                      <a:pt x="15262" y="14293"/>
                      <a:pt x="14970" y="13865"/>
                    </a:cubicBezTo>
                    <a:cubicBezTo>
                      <a:pt x="14082" y="12560"/>
                      <a:pt x="13162" y="11457"/>
                      <a:pt x="12681" y="11152"/>
                    </a:cubicBezTo>
                    <a:cubicBezTo>
                      <a:pt x="12633" y="11123"/>
                      <a:pt x="12581" y="11095"/>
                      <a:pt x="12520" y="11067"/>
                    </a:cubicBezTo>
                    <a:cubicBezTo>
                      <a:pt x="12514" y="11062"/>
                      <a:pt x="12511" y="11061"/>
                      <a:pt x="12505" y="11059"/>
                    </a:cubicBezTo>
                    <a:cubicBezTo>
                      <a:pt x="12463" y="11042"/>
                      <a:pt x="12423" y="11023"/>
                      <a:pt x="12378" y="11005"/>
                    </a:cubicBezTo>
                    <a:cubicBezTo>
                      <a:pt x="12372" y="11004"/>
                      <a:pt x="12365" y="10999"/>
                      <a:pt x="12358" y="10997"/>
                    </a:cubicBezTo>
                    <a:cubicBezTo>
                      <a:pt x="12310" y="10980"/>
                      <a:pt x="12260" y="10961"/>
                      <a:pt x="12208" y="10943"/>
                    </a:cubicBezTo>
                    <a:cubicBezTo>
                      <a:pt x="12202" y="10940"/>
                      <a:pt x="12196" y="10938"/>
                      <a:pt x="12191" y="10937"/>
                    </a:cubicBezTo>
                    <a:cubicBezTo>
                      <a:pt x="12136" y="10920"/>
                      <a:pt x="12079" y="10901"/>
                      <a:pt x="12020" y="10884"/>
                    </a:cubicBezTo>
                    <a:cubicBezTo>
                      <a:pt x="12015" y="10884"/>
                      <a:pt x="12011" y="10883"/>
                      <a:pt x="12006" y="10880"/>
                    </a:cubicBezTo>
                    <a:cubicBezTo>
                      <a:pt x="11944" y="10864"/>
                      <a:pt x="11879" y="10847"/>
                      <a:pt x="11813" y="10830"/>
                    </a:cubicBezTo>
                    <a:cubicBezTo>
                      <a:pt x="11809" y="10830"/>
                      <a:pt x="11806" y="10829"/>
                      <a:pt x="11801" y="10829"/>
                    </a:cubicBezTo>
                    <a:cubicBezTo>
                      <a:pt x="11732" y="10812"/>
                      <a:pt x="11660" y="10795"/>
                      <a:pt x="11587" y="10780"/>
                    </a:cubicBezTo>
                    <a:cubicBezTo>
                      <a:pt x="11586" y="10779"/>
                      <a:pt x="11582" y="10779"/>
                      <a:pt x="11581" y="10779"/>
                    </a:cubicBezTo>
                    <a:cubicBezTo>
                      <a:pt x="11503" y="10763"/>
                      <a:pt x="11427" y="10748"/>
                      <a:pt x="11345" y="10731"/>
                    </a:cubicBezTo>
                    <a:lnTo>
                      <a:pt x="11340" y="10731"/>
                    </a:lnTo>
                    <a:cubicBezTo>
                      <a:pt x="11259" y="10716"/>
                      <a:pt x="11174" y="10702"/>
                      <a:pt x="11089" y="10689"/>
                    </a:cubicBezTo>
                    <a:lnTo>
                      <a:pt x="11088" y="10689"/>
                    </a:lnTo>
                    <a:cubicBezTo>
                      <a:pt x="11082" y="10689"/>
                      <a:pt x="11075" y="10688"/>
                      <a:pt x="11071" y="10688"/>
                    </a:cubicBezTo>
                    <a:cubicBezTo>
                      <a:pt x="10988" y="10673"/>
                      <a:pt x="10907" y="10661"/>
                      <a:pt x="10821" y="10651"/>
                    </a:cubicBezTo>
                    <a:lnTo>
                      <a:pt x="10702" y="10628"/>
                    </a:lnTo>
                    <a:lnTo>
                      <a:pt x="10741" y="10592"/>
                    </a:lnTo>
                    <a:lnTo>
                      <a:pt x="10129" y="9923"/>
                    </a:lnTo>
                    <a:lnTo>
                      <a:pt x="10064" y="9958"/>
                    </a:lnTo>
                    <a:lnTo>
                      <a:pt x="9994" y="9434"/>
                    </a:lnTo>
                    <a:lnTo>
                      <a:pt x="9959" y="9182"/>
                    </a:lnTo>
                    <a:cubicBezTo>
                      <a:pt x="9996" y="8986"/>
                      <a:pt x="10036" y="8788"/>
                      <a:pt x="10074" y="8595"/>
                    </a:cubicBezTo>
                    <a:cubicBezTo>
                      <a:pt x="10238" y="7748"/>
                      <a:pt x="10393" y="6928"/>
                      <a:pt x="10525" y="6182"/>
                    </a:cubicBezTo>
                    <a:cubicBezTo>
                      <a:pt x="10555" y="6013"/>
                      <a:pt x="10583" y="5851"/>
                      <a:pt x="10610" y="5692"/>
                    </a:cubicBezTo>
                    <a:cubicBezTo>
                      <a:pt x="10623" y="5613"/>
                      <a:pt x="10638" y="5535"/>
                      <a:pt x="10651" y="5459"/>
                    </a:cubicBezTo>
                    <a:cubicBezTo>
                      <a:pt x="10701" y="5149"/>
                      <a:pt x="10749" y="4861"/>
                      <a:pt x="10787" y="4596"/>
                    </a:cubicBezTo>
                    <a:cubicBezTo>
                      <a:pt x="10797" y="4530"/>
                      <a:pt x="10808" y="4467"/>
                      <a:pt x="10815" y="4403"/>
                    </a:cubicBezTo>
                    <a:cubicBezTo>
                      <a:pt x="10924" y="3647"/>
                      <a:pt x="10970" y="3118"/>
                      <a:pt x="10927" y="2947"/>
                    </a:cubicBezTo>
                    <a:cubicBezTo>
                      <a:pt x="10894" y="2820"/>
                      <a:pt x="10829" y="2687"/>
                      <a:pt x="10750" y="2559"/>
                    </a:cubicBezTo>
                    <a:cubicBezTo>
                      <a:pt x="10733" y="2530"/>
                      <a:pt x="10715" y="2501"/>
                      <a:pt x="10695" y="2472"/>
                    </a:cubicBezTo>
                    <a:cubicBezTo>
                      <a:pt x="10674" y="2439"/>
                      <a:pt x="10651" y="2403"/>
                      <a:pt x="10627" y="2373"/>
                    </a:cubicBezTo>
                    <a:cubicBezTo>
                      <a:pt x="10598" y="2335"/>
                      <a:pt x="10571" y="2295"/>
                      <a:pt x="10543" y="2261"/>
                    </a:cubicBezTo>
                    <a:cubicBezTo>
                      <a:pt x="10389" y="2062"/>
                      <a:pt x="10249" y="1920"/>
                      <a:pt x="10249" y="1920"/>
                    </a:cubicBezTo>
                    <a:cubicBezTo>
                      <a:pt x="10249" y="1920"/>
                      <a:pt x="11982" y="1149"/>
                      <a:pt x="11631" y="435"/>
                    </a:cubicBezTo>
                    <a:cubicBezTo>
                      <a:pt x="11546" y="262"/>
                      <a:pt x="11307" y="196"/>
                      <a:pt x="10996" y="196"/>
                    </a:cubicBezTo>
                    <a:cubicBezTo>
                      <a:pt x="10025" y="196"/>
                      <a:pt x="8339" y="833"/>
                      <a:pt x="8339" y="833"/>
                    </a:cubicBezTo>
                    <a:cubicBezTo>
                      <a:pt x="8339" y="833"/>
                      <a:pt x="9398" y="92"/>
                      <a:pt x="8898" y="6"/>
                    </a:cubicBezTo>
                    <a:cubicBezTo>
                      <a:pt x="8876" y="2"/>
                      <a:pt x="8851" y="0"/>
                      <a:pt x="882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37"/>
              <p:cNvSpPr/>
              <p:nvPr/>
            </p:nvSpPr>
            <p:spPr>
              <a:xfrm>
                <a:off x="1802300" y="4821875"/>
                <a:ext cx="395675" cy="353850"/>
              </a:xfrm>
              <a:custGeom>
                <a:avLst/>
                <a:gdLst/>
                <a:ahLst/>
                <a:cxnLst/>
                <a:rect l="l" t="t" r="r" b="b"/>
                <a:pathLst>
                  <a:path w="15827" h="14154" extrusionOk="0">
                    <a:moveTo>
                      <a:pt x="8994" y="0"/>
                    </a:moveTo>
                    <a:cubicBezTo>
                      <a:pt x="8456" y="0"/>
                      <a:pt x="7899" y="97"/>
                      <a:pt x="7393" y="226"/>
                    </a:cubicBezTo>
                    <a:cubicBezTo>
                      <a:pt x="6377" y="486"/>
                      <a:pt x="5571" y="875"/>
                      <a:pt x="5571" y="875"/>
                    </a:cubicBezTo>
                    <a:cubicBezTo>
                      <a:pt x="5571" y="875"/>
                      <a:pt x="5432" y="1017"/>
                      <a:pt x="5277" y="1216"/>
                    </a:cubicBezTo>
                    <a:cubicBezTo>
                      <a:pt x="5249" y="1252"/>
                      <a:pt x="5223" y="1289"/>
                      <a:pt x="5195" y="1329"/>
                    </a:cubicBezTo>
                    <a:cubicBezTo>
                      <a:pt x="5172" y="1360"/>
                      <a:pt x="5147" y="1394"/>
                      <a:pt x="5126" y="1428"/>
                    </a:cubicBezTo>
                    <a:cubicBezTo>
                      <a:pt x="5105" y="1457"/>
                      <a:pt x="5089" y="1485"/>
                      <a:pt x="5071" y="1514"/>
                    </a:cubicBezTo>
                    <a:cubicBezTo>
                      <a:pt x="4993" y="1642"/>
                      <a:pt x="4925" y="1775"/>
                      <a:pt x="4895" y="1902"/>
                    </a:cubicBezTo>
                    <a:cubicBezTo>
                      <a:pt x="4850" y="2073"/>
                      <a:pt x="4896" y="2602"/>
                      <a:pt x="5005" y="3359"/>
                    </a:cubicBezTo>
                    <a:cubicBezTo>
                      <a:pt x="5014" y="3422"/>
                      <a:pt x="5025" y="3486"/>
                      <a:pt x="5034" y="3551"/>
                    </a:cubicBezTo>
                    <a:cubicBezTo>
                      <a:pt x="5072" y="3817"/>
                      <a:pt x="5119" y="4104"/>
                      <a:pt x="5169" y="4414"/>
                    </a:cubicBezTo>
                    <a:cubicBezTo>
                      <a:pt x="5183" y="4490"/>
                      <a:pt x="5196" y="4569"/>
                      <a:pt x="5211" y="4648"/>
                    </a:cubicBezTo>
                    <a:cubicBezTo>
                      <a:pt x="5237" y="4806"/>
                      <a:pt x="5266" y="4969"/>
                      <a:pt x="5296" y="5137"/>
                    </a:cubicBezTo>
                    <a:cubicBezTo>
                      <a:pt x="5456" y="6053"/>
                      <a:pt x="5654" y="7085"/>
                      <a:pt x="5862" y="8137"/>
                    </a:cubicBezTo>
                    <a:lnTo>
                      <a:pt x="5827" y="8390"/>
                    </a:lnTo>
                    <a:lnTo>
                      <a:pt x="5755" y="8914"/>
                    </a:lnTo>
                    <a:lnTo>
                      <a:pt x="5692" y="8878"/>
                    </a:lnTo>
                    <a:lnTo>
                      <a:pt x="5133" y="9487"/>
                    </a:lnTo>
                    <a:lnTo>
                      <a:pt x="5081" y="9546"/>
                    </a:lnTo>
                    <a:lnTo>
                      <a:pt x="5119" y="9582"/>
                    </a:lnTo>
                    <a:lnTo>
                      <a:pt x="5004" y="9605"/>
                    </a:lnTo>
                    <a:lnTo>
                      <a:pt x="5002" y="9605"/>
                    </a:lnTo>
                    <a:cubicBezTo>
                      <a:pt x="4910" y="9617"/>
                      <a:pt x="4823" y="9631"/>
                      <a:pt x="4734" y="9643"/>
                    </a:cubicBezTo>
                    <a:cubicBezTo>
                      <a:pt x="4648" y="9656"/>
                      <a:pt x="4563" y="9669"/>
                      <a:pt x="4481" y="9685"/>
                    </a:cubicBezTo>
                    <a:lnTo>
                      <a:pt x="4477" y="9685"/>
                    </a:lnTo>
                    <a:cubicBezTo>
                      <a:pt x="4394" y="9700"/>
                      <a:pt x="4319" y="9716"/>
                      <a:pt x="4241" y="9733"/>
                    </a:cubicBezTo>
                    <a:cubicBezTo>
                      <a:pt x="4240" y="9733"/>
                      <a:pt x="4236" y="9733"/>
                      <a:pt x="4235" y="9734"/>
                    </a:cubicBezTo>
                    <a:cubicBezTo>
                      <a:pt x="4162" y="9748"/>
                      <a:pt x="4089" y="9764"/>
                      <a:pt x="4021" y="9782"/>
                    </a:cubicBezTo>
                    <a:cubicBezTo>
                      <a:pt x="4016" y="9782"/>
                      <a:pt x="4014" y="9784"/>
                      <a:pt x="4009" y="9784"/>
                    </a:cubicBezTo>
                    <a:cubicBezTo>
                      <a:pt x="3943" y="9801"/>
                      <a:pt x="3880" y="9818"/>
                      <a:pt x="3817" y="9834"/>
                    </a:cubicBezTo>
                    <a:cubicBezTo>
                      <a:pt x="3811" y="9836"/>
                      <a:pt x="3805" y="9838"/>
                      <a:pt x="3802" y="9838"/>
                    </a:cubicBezTo>
                    <a:cubicBezTo>
                      <a:pt x="3743" y="9855"/>
                      <a:pt x="3687" y="9874"/>
                      <a:pt x="3631" y="9891"/>
                    </a:cubicBezTo>
                    <a:cubicBezTo>
                      <a:pt x="3625" y="9892"/>
                      <a:pt x="3619" y="9894"/>
                      <a:pt x="3614" y="9897"/>
                    </a:cubicBezTo>
                    <a:cubicBezTo>
                      <a:pt x="3562" y="9913"/>
                      <a:pt x="3510" y="9933"/>
                      <a:pt x="3464" y="9951"/>
                    </a:cubicBezTo>
                    <a:cubicBezTo>
                      <a:pt x="3457" y="9953"/>
                      <a:pt x="3451" y="9957"/>
                      <a:pt x="3444" y="9959"/>
                    </a:cubicBezTo>
                    <a:cubicBezTo>
                      <a:pt x="3400" y="9976"/>
                      <a:pt x="3359" y="9995"/>
                      <a:pt x="3317" y="10013"/>
                    </a:cubicBezTo>
                    <a:cubicBezTo>
                      <a:pt x="3312" y="10015"/>
                      <a:pt x="3305" y="10018"/>
                      <a:pt x="3303" y="10021"/>
                    </a:cubicBezTo>
                    <a:cubicBezTo>
                      <a:pt x="3244" y="10049"/>
                      <a:pt x="3188" y="10077"/>
                      <a:pt x="3145" y="10106"/>
                    </a:cubicBezTo>
                    <a:cubicBezTo>
                      <a:pt x="2831" y="10305"/>
                      <a:pt x="2332" y="10842"/>
                      <a:pt x="1775" y="11553"/>
                    </a:cubicBezTo>
                    <a:cubicBezTo>
                      <a:pt x="1197" y="12293"/>
                      <a:pt x="559" y="13222"/>
                      <a:pt x="1" y="14154"/>
                    </a:cubicBezTo>
                    <a:lnTo>
                      <a:pt x="15827" y="14154"/>
                    </a:lnTo>
                    <a:cubicBezTo>
                      <a:pt x="15554" y="13712"/>
                      <a:pt x="15269" y="13288"/>
                      <a:pt x="14967" y="12890"/>
                    </a:cubicBezTo>
                    <a:cubicBezTo>
                      <a:pt x="14090" y="11734"/>
                      <a:pt x="13081" y="10804"/>
                      <a:pt x="11917" y="10264"/>
                    </a:cubicBezTo>
                    <a:cubicBezTo>
                      <a:pt x="11814" y="10215"/>
                      <a:pt x="11707" y="10173"/>
                      <a:pt x="11598" y="10130"/>
                    </a:cubicBezTo>
                    <a:cubicBezTo>
                      <a:pt x="11581" y="10123"/>
                      <a:pt x="11562" y="10117"/>
                      <a:pt x="11547" y="10109"/>
                    </a:cubicBezTo>
                    <a:cubicBezTo>
                      <a:pt x="11439" y="10068"/>
                      <a:pt x="11328" y="10030"/>
                      <a:pt x="11214" y="9995"/>
                    </a:cubicBezTo>
                    <a:cubicBezTo>
                      <a:pt x="11142" y="9965"/>
                      <a:pt x="11067" y="9939"/>
                      <a:pt x="10994" y="9913"/>
                    </a:cubicBezTo>
                    <a:lnTo>
                      <a:pt x="10995" y="9909"/>
                    </a:lnTo>
                    <a:lnTo>
                      <a:pt x="10880" y="9858"/>
                    </a:lnTo>
                    <a:lnTo>
                      <a:pt x="10909" y="9832"/>
                    </a:lnTo>
                    <a:lnTo>
                      <a:pt x="10469" y="9267"/>
                    </a:lnTo>
                    <a:lnTo>
                      <a:pt x="10434" y="9279"/>
                    </a:lnTo>
                    <a:lnTo>
                      <a:pt x="10400" y="9091"/>
                    </a:lnTo>
                    <a:cubicBezTo>
                      <a:pt x="10843" y="8928"/>
                      <a:pt x="11216" y="8767"/>
                      <a:pt x="11242" y="8730"/>
                    </a:cubicBezTo>
                    <a:cubicBezTo>
                      <a:pt x="11277" y="8678"/>
                      <a:pt x="11312" y="6853"/>
                      <a:pt x="11063" y="4971"/>
                    </a:cubicBezTo>
                    <a:lnTo>
                      <a:pt x="11125" y="4930"/>
                    </a:lnTo>
                    <a:cubicBezTo>
                      <a:pt x="11166" y="4783"/>
                      <a:pt x="11202" y="4641"/>
                      <a:pt x="11233" y="4501"/>
                    </a:cubicBezTo>
                    <a:cubicBezTo>
                      <a:pt x="11248" y="4438"/>
                      <a:pt x="11260" y="4380"/>
                      <a:pt x="11274" y="4316"/>
                    </a:cubicBezTo>
                    <a:cubicBezTo>
                      <a:pt x="11289" y="4244"/>
                      <a:pt x="11307" y="4168"/>
                      <a:pt x="11321" y="4097"/>
                    </a:cubicBezTo>
                    <a:cubicBezTo>
                      <a:pt x="11338" y="4015"/>
                      <a:pt x="11350" y="3939"/>
                      <a:pt x="11363" y="3861"/>
                    </a:cubicBezTo>
                    <a:cubicBezTo>
                      <a:pt x="11372" y="3812"/>
                      <a:pt x="11380" y="3762"/>
                      <a:pt x="11390" y="3715"/>
                    </a:cubicBezTo>
                    <a:cubicBezTo>
                      <a:pt x="11403" y="3624"/>
                      <a:pt x="11412" y="3536"/>
                      <a:pt x="11424" y="3448"/>
                    </a:cubicBezTo>
                    <a:cubicBezTo>
                      <a:pt x="11426" y="3417"/>
                      <a:pt x="11432" y="3384"/>
                      <a:pt x="11436" y="3354"/>
                    </a:cubicBezTo>
                    <a:cubicBezTo>
                      <a:pt x="11446" y="3257"/>
                      <a:pt x="11453" y="3162"/>
                      <a:pt x="11459" y="3070"/>
                    </a:cubicBezTo>
                    <a:cubicBezTo>
                      <a:pt x="11460" y="3053"/>
                      <a:pt x="11464" y="3033"/>
                      <a:pt x="11465" y="3014"/>
                    </a:cubicBezTo>
                    <a:cubicBezTo>
                      <a:pt x="11471" y="2913"/>
                      <a:pt x="11473" y="2816"/>
                      <a:pt x="11475" y="2718"/>
                    </a:cubicBezTo>
                    <a:cubicBezTo>
                      <a:pt x="11475" y="2711"/>
                      <a:pt x="11476" y="2703"/>
                      <a:pt x="11476" y="2693"/>
                    </a:cubicBezTo>
                    <a:cubicBezTo>
                      <a:pt x="11476" y="2590"/>
                      <a:pt x="11476" y="2494"/>
                      <a:pt x="11471" y="2396"/>
                    </a:cubicBezTo>
                    <a:lnTo>
                      <a:pt x="11471" y="2389"/>
                    </a:lnTo>
                    <a:cubicBezTo>
                      <a:pt x="11466" y="2291"/>
                      <a:pt x="11463" y="2196"/>
                      <a:pt x="11454" y="2102"/>
                    </a:cubicBezTo>
                    <a:lnTo>
                      <a:pt x="11454" y="2100"/>
                    </a:lnTo>
                    <a:cubicBezTo>
                      <a:pt x="11262" y="469"/>
                      <a:pt x="10178" y="0"/>
                      <a:pt x="89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37"/>
              <p:cNvSpPr/>
              <p:nvPr/>
            </p:nvSpPr>
            <p:spPr>
              <a:xfrm>
                <a:off x="3727025" y="4837200"/>
                <a:ext cx="278250" cy="338800"/>
              </a:xfrm>
              <a:custGeom>
                <a:avLst/>
                <a:gdLst/>
                <a:ahLst/>
                <a:cxnLst/>
                <a:rect l="l" t="t" r="r" b="b"/>
                <a:pathLst>
                  <a:path w="11130" h="13552" extrusionOk="0">
                    <a:moveTo>
                      <a:pt x="7550" y="1"/>
                    </a:moveTo>
                    <a:cubicBezTo>
                      <a:pt x="7592" y="78"/>
                      <a:pt x="8231" y="1342"/>
                      <a:pt x="6009" y="1606"/>
                    </a:cubicBezTo>
                    <a:cubicBezTo>
                      <a:pt x="4414" y="1796"/>
                      <a:pt x="3705" y="2852"/>
                      <a:pt x="3421" y="3477"/>
                    </a:cubicBezTo>
                    <a:cubicBezTo>
                      <a:pt x="3417" y="3484"/>
                      <a:pt x="3415" y="3487"/>
                      <a:pt x="3414" y="3493"/>
                    </a:cubicBezTo>
                    <a:cubicBezTo>
                      <a:pt x="3400" y="3526"/>
                      <a:pt x="3387" y="3556"/>
                      <a:pt x="3372" y="3586"/>
                    </a:cubicBezTo>
                    <a:cubicBezTo>
                      <a:pt x="3371" y="3590"/>
                      <a:pt x="3371" y="3593"/>
                      <a:pt x="3369" y="3599"/>
                    </a:cubicBezTo>
                    <a:cubicBezTo>
                      <a:pt x="3341" y="3665"/>
                      <a:pt x="3320" y="3724"/>
                      <a:pt x="3303" y="3774"/>
                    </a:cubicBezTo>
                    <a:cubicBezTo>
                      <a:pt x="3302" y="3779"/>
                      <a:pt x="3302" y="3781"/>
                      <a:pt x="3298" y="3786"/>
                    </a:cubicBezTo>
                    <a:cubicBezTo>
                      <a:pt x="3291" y="3807"/>
                      <a:pt x="3285" y="3829"/>
                      <a:pt x="3279" y="3846"/>
                    </a:cubicBezTo>
                    <a:cubicBezTo>
                      <a:pt x="3279" y="3847"/>
                      <a:pt x="3278" y="3847"/>
                      <a:pt x="3278" y="3849"/>
                    </a:cubicBezTo>
                    <a:cubicBezTo>
                      <a:pt x="3272" y="3870"/>
                      <a:pt x="3268" y="3885"/>
                      <a:pt x="3263" y="3900"/>
                    </a:cubicBezTo>
                    <a:cubicBezTo>
                      <a:pt x="3263" y="3902"/>
                      <a:pt x="3262" y="3902"/>
                      <a:pt x="3262" y="3904"/>
                    </a:cubicBezTo>
                    <a:cubicBezTo>
                      <a:pt x="3257" y="3916"/>
                      <a:pt x="3256" y="3926"/>
                      <a:pt x="3255" y="3932"/>
                    </a:cubicBezTo>
                    <a:lnTo>
                      <a:pt x="3255" y="3938"/>
                    </a:lnTo>
                    <a:cubicBezTo>
                      <a:pt x="3253" y="3943"/>
                      <a:pt x="3253" y="3945"/>
                      <a:pt x="3253" y="3945"/>
                    </a:cubicBezTo>
                    <a:cubicBezTo>
                      <a:pt x="3253" y="3945"/>
                      <a:pt x="3176" y="3826"/>
                      <a:pt x="3054" y="3826"/>
                    </a:cubicBezTo>
                    <a:cubicBezTo>
                      <a:pt x="2939" y="3826"/>
                      <a:pt x="2784" y="3933"/>
                      <a:pt x="2618" y="4354"/>
                    </a:cubicBezTo>
                    <a:cubicBezTo>
                      <a:pt x="2513" y="4620"/>
                      <a:pt x="2546" y="5225"/>
                      <a:pt x="2659" y="5942"/>
                    </a:cubicBezTo>
                    <a:cubicBezTo>
                      <a:pt x="2719" y="6332"/>
                      <a:pt x="2801" y="6754"/>
                      <a:pt x="2899" y="7173"/>
                    </a:cubicBezTo>
                    <a:cubicBezTo>
                      <a:pt x="2858" y="7165"/>
                      <a:pt x="2817" y="7160"/>
                      <a:pt x="2777" y="7160"/>
                    </a:cubicBezTo>
                    <a:cubicBezTo>
                      <a:pt x="2566" y="7160"/>
                      <a:pt x="2360" y="7273"/>
                      <a:pt x="2236" y="7529"/>
                    </a:cubicBezTo>
                    <a:cubicBezTo>
                      <a:pt x="1983" y="8051"/>
                      <a:pt x="2512" y="8810"/>
                      <a:pt x="3430" y="9026"/>
                    </a:cubicBezTo>
                    <a:cubicBezTo>
                      <a:pt x="3442" y="9060"/>
                      <a:pt x="3451" y="9089"/>
                      <a:pt x="3464" y="9117"/>
                    </a:cubicBezTo>
                    <a:cubicBezTo>
                      <a:pt x="3498" y="9521"/>
                      <a:pt x="3535" y="9871"/>
                      <a:pt x="3572" y="10120"/>
                    </a:cubicBezTo>
                    <a:cubicBezTo>
                      <a:pt x="3600" y="10302"/>
                      <a:pt x="3626" y="10432"/>
                      <a:pt x="3651" y="10488"/>
                    </a:cubicBezTo>
                    <a:cubicBezTo>
                      <a:pt x="3674" y="10537"/>
                      <a:pt x="3741" y="10608"/>
                      <a:pt x="3834" y="10693"/>
                    </a:cubicBezTo>
                    <a:lnTo>
                      <a:pt x="3758" y="11262"/>
                    </a:lnTo>
                    <a:lnTo>
                      <a:pt x="3397" y="11448"/>
                    </a:lnTo>
                    <a:lnTo>
                      <a:pt x="3244" y="11526"/>
                    </a:lnTo>
                    <a:lnTo>
                      <a:pt x="3261" y="11546"/>
                    </a:lnTo>
                    <a:lnTo>
                      <a:pt x="3244" y="11559"/>
                    </a:lnTo>
                    <a:lnTo>
                      <a:pt x="3253" y="11571"/>
                    </a:lnTo>
                    <a:cubicBezTo>
                      <a:pt x="3163" y="11599"/>
                      <a:pt x="3078" y="11627"/>
                      <a:pt x="2993" y="11656"/>
                    </a:cubicBezTo>
                    <a:cubicBezTo>
                      <a:pt x="2980" y="11662"/>
                      <a:pt x="2965" y="11666"/>
                      <a:pt x="2952" y="11672"/>
                    </a:cubicBezTo>
                    <a:lnTo>
                      <a:pt x="2890" y="11672"/>
                    </a:lnTo>
                    <a:cubicBezTo>
                      <a:pt x="2756" y="11672"/>
                      <a:pt x="2636" y="11758"/>
                      <a:pt x="2561" y="11893"/>
                    </a:cubicBezTo>
                    <a:cubicBezTo>
                      <a:pt x="2556" y="11894"/>
                      <a:pt x="2551" y="11898"/>
                      <a:pt x="2546" y="11899"/>
                    </a:cubicBezTo>
                    <a:cubicBezTo>
                      <a:pt x="1738" y="12198"/>
                      <a:pt x="1044" y="12511"/>
                      <a:pt x="872" y="12660"/>
                    </a:cubicBezTo>
                    <a:cubicBezTo>
                      <a:pt x="819" y="12675"/>
                      <a:pt x="765" y="12705"/>
                      <a:pt x="714" y="12754"/>
                    </a:cubicBezTo>
                    <a:cubicBezTo>
                      <a:pt x="464" y="12990"/>
                      <a:pt x="228" y="13257"/>
                      <a:pt x="0" y="13552"/>
                    </a:cubicBezTo>
                    <a:lnTo>
                      <a:pt x="11129" y="13552"/>
                    </a:lnTo>
                    <a:cubicBezTo>
                      <a:pt x="10851" y="13205"/>
                      <a:pt x="10553" y="12901"/>
                      <a:pt x="10242" y="12646"/>
                    </a:cubicBezTo>
                    <a:cubicBezTo>
                      <a:pt x="10237" y="12645"/>
                      <a:pt x="10236" y="12641"/>
                      <a:pt x="10232" y="12639"/>
                    </a:cubicBezTo>
                    <a:cubicBezTo>
                      <a:pt x="10175" y="12590"/>
                      <a:pt x="10114" y="12544"/>
                      <a:pt x="10055" y="12502"/>
                    </a:cubicBezTo>
                    <a:cubicBezTo>
                      <a:pt x="10049" y="12493"/>
                      <a:pt x="10043" y="12482"/>
                      <a:pt x="10038" y="12480"/>
                    </a:cubicBezTo>
                    <a:cubicBezTo>
                      <a:pt x="10031" y="12470"/>
                      <a:pt x="10018" y="12463"/>
                      <a:pt x="10008" y="12452"/>
                    </a:cubicBezTo>
                    <a:cubicBezTo>
                      <a:pt x="10001" y="12451"/>
                      <a:pt x="9995" y="12446"/>
                      <a:pt x="9991" y="12443"/>
                    </a:cubicBezTo>
                    <a:cubicBezTo>
                      <a:pt x="9983" y="12437"/>
                      <a:pt x="9976" y="12431"/>
                      <a:pt x="9965" y="12427"/>
                    </a:cubicBezTo>
                    <a:cubicBezTo>
                      <a:pt x="9946" y="12414"/>
                      <a:pt x="9921" y="12402"/>
                      <a:pt x="9893" y="12386"/>
                    </a:cubicBezTo>
                    <a:cubicBezTo>
                      <a:pt x="9887" y="12383"/>
                      <a:pt x="9881" y="12378"/>
                      <a:pt x="9874" y="12373"/>
                    </a:cubicBezTo>
                    <a:cubicBezTo>
                      <a:pt x="9854" y="12359"/>
                      <a:pt x="9833" y="12350"/>
                      <a:pt x="9812" y="12342"/>
                    </a:cubicBezTo>
                    <a:cubicBezTo>
                      <a:pt x="9800" y="12338"/>
                      <a:pt x="9786" y="12334"/>
                      <a:pt x="9774" y="12330"/>
                    </a:cubicBezTo>
                    <a:cubicBezTo>
                      <a:pt x="9739" y="12316"/>
                      <a:pt x="9702" y="12297"/>
                      <a:pt x="9661" y="12282"/>
                    </a:cubicBezTo>
                    <a:cubicBezTo>
                      <a:pt x="9656" y="12280"/>
                      <a:pt x="9653" y="12277"/>
                      <a:pt x="9647" y="12276"/>
                    </a:cubicBezTo>
                    <a:cubicBezTo>
                      <a:pt x="9625" y="12267"/>
                      <a:pt x="9605" y="12259"/>
                      <a:pt x="9582" y="12249"/>
                    </a:cubicBezTo>
                    <a:cubicBezTo>
                      <a:pt x="9502" y="11910"/>
                      <a:pt x="9270" y="11667"/>
                      <a:pt x="8994" y="11667"/>
                    </a:cubicBezTo>
                    <a:lnTo>
                      <a:pt x="8122" y="11667"/>
                    </a:lnTo>
                    <a:lnTo>
                      <a:pt x="7746" y="11305"/>
                    </a:lnTo>
                    <a:lnTo>
                      <a:pt x="7688" y="11335"/>
                    </a:lnTo>
                    <a:lnTo>
                      <a:pt x="7624" y="10805"/>
                    </a:lnTo>
                    <a:cubicBezTo>
                      <a:pt x="7793" y="10691"/>
                      <a:pt x="7912" y="10591"/>
                      <a:pt x="7949" y="10527"/>
                    </a:cubicBezTo>
                    <a:cubicBezTo>
                      <a:pt x="7996" y="10442"/>
                      <a:pt x="8081" y="9821"/>
                      <a:pt x="8149" y="9010"/>
                    </a:cubicBezTo>
                    <a:cubicBezTo>
                      <a:pt x="9061" y="8777"/>
                      <a:pt x="9577" y="8038"/>
                      <a:pt x="9322" y="7525"/>
                    </a:cubicBezTo>
                    <a:cubicBezTo>
                      <a:pt x="9195" y="7270"/>
                      <a:pt x="8984" y="7156"/>
                      <a:pt x="8767" y="7156"/>
                    </a:cubicBezTo>
                    <a:cubicBezTo>
                      <a:pt x="8745" y="7156"/>
                      <a:pt x="8724" y="7157"/>
                      <a:pt x="8702" y="7160"/>
                    </a:cubicBezTo>
                    <a:cubicBezTo>
                      <a:pt x="8708" y="7136"/>
                      <a:pt x="8715" y="7111"/>
                      <a:pt x="8719" y="7088"/>
                    </a:cubicBezTo>
                    <a:cubicBezTo>
                      <a:pt x="8739" y="6999"/>
                      <a:pt x="8757" y="6914"/>
                      <a:pt x="8775" y="6829"/>
                    </a:cubicBezTo>
                    <a:cubicBezTo>
                      <a:pt x="8778" y="6814"/>
                      <a:pt x="8781" y="6801"/>
                      <a:pt x="8784" y="6788"/>
                    </a:cubicBezTo>
                    <a:cubicBezTo>
                      <a:pt x="8803" y="6689"/>
                      <a:pt x="8820" y="6594"/>
                      <a:pt x="8835" y="6501"/>
                    </a:cubicBezTo>
                    <a:cubicBezTo>
                      <a:pt x="8840" y="6478"/>
                      <a:pt x="8842" y="6456"/>
                      <a:pt x="8847" y="6432"/>
                    </a:cubicBezTo>
                    <a:cubicBezTo>
                      <a:pt x="8859" y="6364"/>
                      <a:pt x="8869" y="6296"/>
                      <a:pt x="8877" y="6229"/>
                    </a:cubicBezTo>
                    <a:cubicBezTo>
                      <a:pt x="8882" y="6201"/>
                      <a:pt x="8883" y="6174"/>
                      <a:pt x="8887" y="6150"/>
                    </a:cubicBezTo>
                    <a:cubicBezTo>
                      <a:pt x="8894" y="6085"/>
                      <a:pt x="8902" y="6022"/>
                      <a:pt x="8908" y="5961"/>
                    </a:cubicBezTo>
                    <a:cubicBezTo>
                      <a:pt x="8909" y="5939"/>
                      <a:pt x="8914" y="5919"/>
                      <a:pt x="8915" y="5897"/>
                    </a:cubicBezTo>
                    <a:cubicBezTo>
                      <a:pt x="8931" y="5735"/>
                      <a:pt x="8938" y="5585"/>
                      <a:pt x="8943" y="5444"/>
                    </a:cubicBezTo>
                    <a:lnTo>
                      <a:pt x="8943" y="5385"/>
                    </a:lnTo>
                    <a:cubicBezTo>
                      <a:pt x="8944" y="5335"/>
                      <a:pt x="8944" y="5286"/>
                      <a:pt x="8943" y="5235"/>
                    </a:cubicBezTo>
                    <a:lnTo>
                      <a:pt x="8943" y="5178"/>
                    </a:lnTo>
                    <a:cubicBezTo>
                      <a:pt x="8942" y="5125"/>
                      <a:pt x="8938" y="5074"/>
                      <a:pt x="8937" y="5027"/>
                    </a:cubicBezTo>
                    <a:cubicBezTo>
                      <a:pt x="8936" y="5015"/>
                      <a:pt x="8936" y="5004"/>
                      <a:pt x="8936" y="4990"/>
                    </a:cubicBezTo>
                    <a:cubicBezTo>
                      <a:pt x="8931" y="4931"/>
                      <a:pt x="8926" y="4872"/>
                      <a:pt x="8920" y="4815"/>
                    </a:cubicBezTo>
                    <a:cubicBezTo>
                      <a:pt x="8920" y="4807"/>
                      <a:pt x="8919" y="4796"/>
                      <a:pt x="8915" y="4789"/>
                    </a:cubicBezTo>
                    <a:cubicBezTo>
                      <a:pt x="8911" y="4741"/>
                      <a:pt x="8907" y="4698"/>
                      <a:pt x="8899" y="4655"/>
                    </a:cubicBezTo>
                    <a:cubicBezTo>
                      <a:pt x="8897" y="4639"/>
                      <a:pt x="8894" y="4625"/>
                      <a:pt x="8893" y="4608"/>
                    </a:cubicBezTo>
                    <a:cubicBezTo>
                      <a:pt x="8887" y="4571"/>
                      <a:pt x="8879" y="4536"/>
                      <a:pt x="8873" y="4502"/>
                    </a:cubicBezTo>
                    <a:cubicBezTo>
                      <a:pt x="8869" y="4487"/>
                      <a:pt x="8866" y="4474"/>
                      <a:pt x="8865" y="4461"/>
                    </a:cubicBezTo>
                    <a:cubicBezTo>
                      <a:pt x="8857" y="4419"/>
                      <a:pt x="8848" y="4382"/>
                      <a:pt x="8838" y="4345"/>
                    </a:cubicBezTo>
                    <a:cubicBezTo>
                      <a:pt x="8836" y="4339"/>
                      <a:pt x="8834" y="4333"/>
                      <a:pt x="8834" y="4329"/>
                    </a:cubicBezTo>
                    <a:cubicBezTo>
                      <a:pt x="8821" y="4287"/>
                      <a:pt x="8811" y="4247"/>
                      <a:pt x="8798" y="4210"/>
                    </a:cubicBezTo>
                    <a:cubicBezTo>
                      <a:pt x="8795" y="4198"/>
                      <a:pt x="8792" y="4187"/>
                      <a:pt x="8790" y="4176"/>
                    </a:cubicBezTo>
                    <a:cubicBezTo>
                      <a:pt x="8780" y="4149"/>
                      <a:pt x="8773" y="4125"/>
                      <a:pt x="8762" y="4098"/>
                    </a:cubicBezTo>
                    <a:cubicBezTo>
                      <a:pt x="8758" y="4086"/>
                      <a:pt x="8755" y="4073"/>
                      <a:pt x="8749" y="4062"/>
                    </a:cubicBezTo>
                    <a:cubicBezTo>
                      <a:pt x="8741" y="4041"/>
                      <a:pt x="8732" y="4018"/>
                      <a:pt x="8723" y="3998"/>
                    </a:cubicBezTo>
                    <a:cubicBezTo>
                      <a:pt x="8717" y="3988"/>
                      <a:pt x="8713" y="3977"/>
                      <a:pt x="8710" y="3967"/>
                    </a:cubicBezTo>
                    <a:cubicBezTo>
                      <a:pt x="8698" y="3939"/>
                      <a:pt x="8683" y="3910"/>
                      <a:pt x="8671" y="3885"/>
                    </a:cubicBezTo>
                    <a:cubicBezTo>
                      <a:pt x="8667" y="3877"/>
                      <a:pt x="8665" y="3871"/>
                      <a:pt x="8662" y="3864"/>
                    </a:cubicBezTo>
                    <a:cubicBezTo>
                      <a:pt x="8653" y="3847"/>
                      <a:pt x="8643" y="3827"/>
                      <a:pt x="8633" y="3812"/>
                    </a:cubicBezTo>
                    <a:cubicBezTo>
                      <a:pt x="8627" y="3799"/>
                      <a:pt x="8621" y="3791"/>
                      <a:pt x="8616" y="3781"/>
                    </a:cubicBezTo>
                    <a:cubicBezTo>
                      <a:pt x="8609" y="3769"/>
                      <a:pt x="8603" y="3758"/>
                      <a:pt x="8595" y="3746"/>
                    </a:cubicBezTo>
                    <a:cubicBezTo>
                      <a:pt x="8589" y="3737"/>
                      <a:pt x="8583" y="3727"/>
                      <a:pt x="8576" y="3718"/>
                    </a:cubicBezTo>
                    <a:cubicBezTo>
                      <a:pt x="8570" y="3708"/>
                      <a:pt x="8564" y="3697"/>
                      <a:pt x="8559" y="3689"/>
                    </a:cubicBezTo>
                    <a:cubicBezTo>
                      <a:pt x="8458" y="3543"/>
                      <a:pt x="8377" y="3488"/>
                      <a:pt x="8377" y="3488"/>
                    </a:cubicBezTo>
                    <a:cubicBezTo>
                      <a:pt x="8870" y="2385"/>
                      <a:pt x="8407" y="1279"/>
                      <a:pt x="8000" y="617"/>
                    </a:cubicBezTo>
                    <a:cubicBezTo>
                      <a:pt x="7781" y="258"/>
                      <a:pt x="7576" y="30"/>
                      <a:pt x="75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37"/>
              <p:cNvSpPr/>
              <p:nvPr/>
            </p:nvSpPr>
            <p:spPr>
              <a:xfrm>
                <a:off x="1830025" y="5058650"/>
                <a:ext cx="184475" cy="117325"/>
              </a:xfrm>
              <a:custGeom>
                <a:avLst/>
                <a:gdLst/>
                <a:ahLst/>
                <a:cxnLst/>
                <a:rect l="l" t="t" r="r" b="b"/>
                <a:pathLst>
                  <a:path w="7379" h="4693" extrusionOk="0">
                    <a:moveTo>
                      <a:pt x="3471" y="1"/>
                    </a:moveTo>
                    <a:cubicBezTo>
                      <a:pt x="2511" y="1"/>
                      <a:pt x="1535" y="176"/>
                      <a:pt x="1245" y="489"/>
                    </a:cubicBezTo>
                    <a:cubicBezTo>
                      <a:pt x="813" y="952"/>
                      <a:pt x="681" y="1508"/>
                      <a:pt x="667" y="2087"/>
                    </a:cubicBezTo>
                    <a:cubicBezTo>
                      <a:pt x="664" y="2258"/>
                      <a:pt x="669" y="2434"/>
                      <a:pt x="681" y="2611"/>
                    </a:cubicBezTo>
                    <a:cubicBezTo>
                      <a:pt x="616" y="2887"/>
                      <a:pt x="585" y="3138"/>
                      <a:pt x="597" y="3315"/>
                    </a:cubicBezTo>
                    <a:cubicBezTo>
                      <a:pt x="601" y="3382"/>
                      <a:pt x="596" y="3467"/>
                      <a:pt x="584" y="3562"/>
                    </a:cubicBezTo>
                    <a:lnTo>
                      <a:pt x="105" y="3562"/>
                    </a:lnTo>
                    <a:lnTo>
                      <a:pt x="79" y="3697"/>
                    </a:lnTo>
                    <a:lnTo>
                      <a:pt x="49" y="3867"/>
                    </a:lnTo>
                    <a:lnTo>
                      <a:pt x="50" y="3867"/>
                    </a:lnTo>
                    <a:cubicBezTo>
                      <a:pt x="0" y="4206"/>
                      <a:pt x="1" y="4481"/>
                      <a:pt x="67" y="4692"/>
                    </a:cubicBezTo>
                    <a:lnTo>
                      <a:pt x="7321" y="4692"/>
                    </a:lnTo>
                    <a:cubicBezTo>
                      <a:pt x="7364" y="4542"/>
                      <a:pt x="7379" y="4402"/>
                      <a:pt x="7349" y="4297"/>
                    </a:cubicBezTo>
                    <a:cubicBezTo>
                      <a:pt x="7311" y="4172"/>
                      <a:pt x="7227" y="4121"/>
                      <a:pt x="7121" y="4121"/>
                    </a:cubicBezTo>
                    <a:cubicBezTo>
                      <a:pt x="7026" y="4121"/>
                      <a:pt x="6914" y="4162"/>
                      <a:pt x="6804" y="4228"/>
                    </a:cubicBezTo>
                    <a:cubicBezTo>
                      <a:pt x="6922" y="3754"/>
                      <a:pt x="6980" y="3346"/>
                      <a:pt x="6995" y="2993"/>
                    </a:cubicBezTo>
                    <a:cubicBezTo>
                      <a:pt x="7000" y="2985"/>
                      <a:pt x="7002" y="2974"/>
                      <a:pt x="7008" y="2964"/>
                    </a:cubicBezTo>
                    <a:cubicBezTo>
                      <a:pt x="7011" y="2958"/>
                      <a:pt x="7014" y="2951"/>
                      <a:pt x="7017" y="2944"/>
                    </a:cubicBezTo>
                    <a:cubicBezTo>
                      <a:pt x="7038" y="2895"/>
                      <a:pt x="7056" y="2845"/>
                      <a:pt x="7072" y="2795"/>
                    </a:cubicBezTo>
                    <a:cubicBezTo>
                      <a:pt x="7072" y="2789"/>
                      <a:pt x="7073" y="2784"/>
                      <a:pt x="7073" y="2780"/>
                    </a:cubicBezTo>
                    <a:cubicBezTo>
                      <a:pt x="7087" y="2724"/>
                      <a:pt x="7097" y="2667"/>
                      <a:pt x="7103" y="2609"/>
                    </a:cubicBezTo>
                    <a:cubicBezTo>
                      <a:pt x="7109" y="2535"/>
                      <a:pt x="7112" y="2459"/>
                      <a:pt x="7110" y="2387"/>
                    </a:cubicBezTo>
                    <a:cubicBezTo>
                      <a:pt x="7110" y="2362"/>
                      <a:pt x="7106" y="2341"/>
                      <a:pt x="7106" y="2318"/>
                    </a:cubicBezTo>
                    <a:cubicBezTo>
                      <a:pt x="7103" y="2269"/>
                      <a:pt x="7099" y="2221"/>
                      <a:pt x="7093" y="2177"/>
                    </a:cubicBezTo>
                    <a:cubicBezTo>
                      <a:pt x="7090" y="2149"/>
                      <a:pt x="7086" y="2123"/>
                      <a:pt x="7080" y="2098"/>
                    </a:cubicBezTo>
                    <a:cubicBezTo>
                      <a:pt x="7074" y="2058"/>
                      <a:pt x="7067" y="2016"/>
                      <a:pt x="7055" y="1976"/>
                    </a:cubicBezTo>
                    <a:cubicBezTo>
                      <a:pt x="7048" y="1950"/>
                      <a:pt x="7041" y="1924"/>
                      <a:pt x="7033" y="1899"/>
                    </a:cubicBezTo>
                    <a:cubicBezTo>
                      <a:pt x="7022" y="1860"/>
                      <a:pt x="7011" y="1822"/>
                      <a:pt x="6996" y="1788"/>
                    </a:cubicBezTo>
                    <a:cubicBezTo>
                      <a:pt x="6988" y="1761"/>
                      <a:pt x="6977" y="1738"/>
                      <a:pt x="6968" y="1711"/>
                    </a:cubicBezTo>
                    <a:cubicBezTo>
                      <a:pt x="6952" y="1677"/>
                      <a:pt x="6935" y="1642"/>
                      <a:pt x="6920" y="1607"/>
                    </a:cubicBezTo>
                    <a:cubicBezTo>
                      <a:pt x="6909" y="1584"/>
                      <a:pt x="6897" y="1560"/>
                      <a:pt x="6883" y="1536"/>
                    </a:cubicBezTo>
                    <a:cubicBezTo>
                      <a:pt x="6863" y="1502"/>
                      <a:pt x="6842" y="1468"/>
                      <a:pt x="6820" y="1434"/>
                    </a:cubicBezTo>
                    <a:cubicBezTo>
                      <a:pt x="6808" y="1414"/>
                      <a:pt x="6796" y="1395"/>
                      <a:pt x="6782" y="1376"/>
                    </a:cubicBezTo>
                    <a:cubicBezTo>
                      <a:pt x="6756" y="1337"/>
                      <a:pt x="6726" y="1298"/>
                      <a:pt x="6696" y="1261"/>
                    </a:cubicBezTo>
                    <a:cubicBezTo>
                      <a:pt x="6686" y="1250"/>
                      <a:pt x="6679" y="1236"/>
                      <a:pt x="6667" y="1224"/>
                    </a:cubicBezTo>
                    <a:cubicBezTo>
                      <a:pt x="6626" y="1176"/>
                      <a:pt x="6583" y="1128"/>
                      <a:pt x="6539" y="1084"/>
                    </a:cubicBezTo>
                    <a:cubicBezTo>
                      <a:pt x="6525" y="1070"/>
                      <a:pt x="6504" y="1053"/>
                      <a:pt x="6489" y="1036"/>
                    </a:cubicBezTo>
                    <a:cubicBezTo>
                      <a:pt x="6458" y="1009"/>
                      <a:pt x="6429" y="980"/>
                      <a:pt x="6398" y="952"/>
                    </a:cubicBezTo>
                    <a:cubicBezTo>
                      <a:pt x="6376" y="934"/>
                      <a:pt x="6353" y="914"/>
                      <a:pt x="6333" y="897"/>
                    </a:cubicBezTo>
                    <a:cubicBezTo>
                      <a:pt x="6304" y="873"/>
                      <a:pt x="6277" y="852"/>
                      <a:pt x="6248" y="829"/>
                    </a:cubicBezTo>
                    <a:cubicBezTo>
                      <a:pt x="6222" y="811"/>
                      <a:pt x="6198" y="791"/>
                      <a:pt x="6171" y="774"/>
                    </a:cubicBezTo>
                    <a:cubicBezTo>
                      <a:pt x="6144" y="755"/>
                      <a:pt x="6115" y="737"/>
                      <a:pt x="6088" y="716"/>
                    </a:cubicBezTo>
                    <a:cubicBezTo>
                      <a:pt x="6060" y="700"/>
                      <a:pt x="6034" y="682"/>
                      <a:pt x="6006" y="665"/>
                    </a:cubicBezTo>
                    <a:cubicBezTo>
                      <a:pt x="5977" y="648"/>
                      <a:pt x="5950" y="630"/>
                      <a:pt x="5921" y="614"/>
                    </a:cubicBezTo>
                    <a:cubicBezTo>
                      <a:pt x="5892" y="597"/>
                      <a:pt x="5865" y="579"/>
                      <a:pt x="5836" y="563"/>
                    </a:cubicBezTo>
                    <a:cubicBezTo>
                      <a:pt x="5807" y="547"/>
                      <a:pt x="5779" y="531"/>
                      <a:pt x="5751" y="517"/>
                    </a:cubicBezTo>
                    <a:cubicBezTo>
                      <a:pt x="5719" y="500"/>
                      <a:pt x="5690" y="484"/>
                      <a:pt x="5659" y="469"/>
                    </a:cubicBezTo>
                    <a:lnTo>
                      <a:pt x="5578" y="428"/>
                    </a:lnTo>
                    <a:cubicBezTo>
                      <a:pt x="5546" y="412"/>
                      <a:pt x="5514" y="398"/>
                      <a:pt x="5481" y="384"/>
                    </a:cubicBezTo>
                    <a:cubicBezTo>
                      <a:pt x="5359" y="327"/>
                      <a:pt x="5237" y="277"/>
                      <a:pt x="5115" y="230"/>
                    </a:cubicBezTo>
                    <a:cubicBezTo>
                      <a:pt x="4826" y="122"/>
                      <a:pt x="4443" y="51"/>
                      <a:pt x="4027" y="21"/>
                    </a:cubicBezTo>
                    <a:cubicBezTo>
                      <a:pt x="3846" y="7"/>
                      <a:pt x="3659" y="1"/>
                      <a:pt x="34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37"/>
              <p:cNvSpPr/>
              <p:nvPr/>
            </p:nvSpPr>
            <p:spPr>
              <a:xfrm>
                <a:off x="1321675" y="5048625"/>
                <a:ext cx="171875" cy="127225"/>
              </a:xfrm>
              <a:custGeom>
                <a:avLst/>
                <a:gdLst/>
                <a:ahLst/>
                <a:cxnLst/>
                <a:rect l="l" t="t" r="r" b="b"/>
                <a:pathLst>
                  <a:path w="6875" h="5089" extrusionOk="0">
                    <a:moveTo>
                      <a:pt x="3098" y="0"/>
                    </a:moveTo>
                    <a:cubicBezTo>
                      <a:pt x="2822" y="0"/>
                      <a:pt x="2550" y="34"/>
                      <a:pt x="2291" y="112"/>
                    </a:cubicBezTo>
                    <a:cubicBezTo>
                      <a:pt x="2090" y="169"/>
                      <a:pt x="1896" y="252"/>
                      <a:pt x="1714" y="360"/>
                    </a:cubicBezTo>
                    <a:cubicBezTo>
                      <a:pt x="1252" y="635"/>
                      <a:pt x="988" y="1092"/>
                      <a:pt x="844" y="1575"/>
                    </a:cubicBezTo>
                    <a:cubicBezTo>
                      <a:pt x="792" y="1574"/>
                      <a:pt x="741" y="1573"/>
                      <a:pt x="691" y="1573"/>
                    </a:cubicBezTo>
                    <a:cubicBezTo>
                      <a:pt x="491" y="1573"/>
                      <a:pt x="311" y="1585"/>
                      <a:pt x="230" y="1601"/>
                    </a:cubicBezTo>
                    <a:cubicBezTo>
                      <a:pt x="12" y="1642"/>
                      <a:pt x="23" y="1820"/>
                      <a:pt x="73" y="2002"/>
                    </a:cubicBezTo>
                    <a:cubicBezTo>
                      <a:pt x="96" y="2081"/>
                      <a:pt x="292" y="2185"/>
                      <a:pt x="528" y="2258"/>
                    </a:cubicBezTo>
                    <a:cubicBezTo>
                      <a:pt x="337" y="2549"/>
                      <a:pt x="167" y="2854"/>
                      <a:pt x="17" y="3170"/>
                    </a:cubicBezTo>
                    <a:cubicBezTo>
                      <a:pt x="11" y="3183"/>
                      <a:pt x="4" y="3196"/>
                      <a:pt x="0" y="3207"/>
                    </a:cubicBezTo>
                    <a:lnTo>
                      <a:pt x="17" y="3207"/>
                    </a:lnTo>
                    <a:lnTo>
                      <a:pt x="17" y="5088"/>
                    </a:lnTo>
                    <a:lnTo>
                      <a:pt x="6286" y="5088"/>
                    </a:lnTo>
                    <a:cubicBezTo>
                      <a:pt x="6346" y="4853"/>
                      <a:pt x="6370" y="4608"/>
                      <a:pt x="6379" y="4410"/>
                    </a:cubicBezTo>
                    <a:cubicBezTo>
                      <a:pt x="6379" y="4389"/>
                      <a:pt x="6380" y="4364"/>
                      <a:pt x="6380" y="4342"/>
                    </a:cubicBezTo>
                    <a:cubicBezTo>
                      <a:pt x="6382" y="4299"/>
                      <a:pt x="6382" y="4258"/>
                      <a:pt x="6382" y="4222"/>
                    </a:cubicBezTo>
                    <a:cubicBezTo>
                      <a:pt x="6382" y="4094"/>
                      <a:pt x="6376" y="4013"/>
                      <a:pt x="6376" y="4013"/>
                    </a:cubicBezTo>
                    <a:cubicBezTo>
                      <a:pt x="6376" y="4013"/>
                      <a:pt x="6850" y="3526"/>
                      <a:pt x="6865" y="2829"/>
                    </a:cubicBezTo>
                    <a:cubicBezTo>
                      <a:pt x="6875" y="2437"/>
                      <a:pt x="6738" y="1978"/>
                      <a:pt x="6293" y="1502"/>
                    </a:cubicBezTo>
                    <a:cubicBezTo>
                      <a:pt x="6137" y="1338"/>
                      <a:pt x="5973" y="1185"/>
                      <a:pt x="5797" y="1043"/>
                    </a:cubicBezTo>
                    <a:cubicBezTo>
                      <a:pt x="4998" y="395"/>
                      <a:pt x="4016" y="0"/>
                      <a:pt x="309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37"/>
              <p:cNvSpPr/>
              <p:nvPr/>
            </p:nvSpPr>
            <p:spPr>
              <a:xfrm>
                <a:off x="3196650" y="5048350"/>
                <a:ext cx="158225" cy="127525"/>
              </a:xfrm>
              <a:custGeom>
                <a:avLst/>
                <a:gdLst/>
                <a:ahLst/>
                <a:cxnLst/>
                <a:rect l="l" t="t" r="r" b="b"/>
                <a:pathLst>
                  <a:path w="6329" h="5101" extrusionOk="0">
                    <a:moveTo>
                      <a:pt x="2043" y="0"/>
                    </a:moveTo>
                    <a:cubicBezTo>
                      <a:pt x="0" y="0"/>
                      <a:pt x="596" y="2601"/>
                      <a:pt x="596" y="2601"/>
                    </a:cubicBezTo>
                    <a:cubicBezTo>
                      <a:pt x="141" y="2901"/>
                      <a:pt x="50" y="3843"/>
                      <a:pt x="304" y="5101"/>
                    </a:cubicBezTo>
                    <a:lnTo>
                      <a:pt x="6323" y="5101"/>
                    </a:lnTo>
                    <a:cubicBezTo>
                      <a:pt x="6327" y="4940"/>
                      <a:pt x="6329" y="4785"/>
                      <a:pt x="6325" y="4636"/>
                    </a:cubicBezTo>
                    <a:cubicBezTo>
                      <a:pt x="6322" y="4508"/>
                      <a:pt x="6317" y="4382"/>
                      <a:pt x="6310" y="4262"/>
                    </a:cubicBezTo>
                    <a:cubicBezTo>
                      <a:pt x="6305" y="4201"/>
                      <a:pt x="6301" y="4144"/>
                      <a:pt x="6296" y="4086"/>
                    </a:cubicBezTo>
                    <a:cubicBezTo>
                      <a:pt x="6280" y="3912"/>
                      <a:pt x="6260" y="3752"/>
                      <a:pt x="6234" y="3599"/>
                    </a:cubicBezTo>
                    <a:cubicBezTo>
                      <a:pt x="6226" y="3549"/>
                      <a:pt x="6216" y="3499"/>
                      <a:pt x="6206" y="3450"/>
                    </a:cubicBezTo>
                    <a:cubicBezTo>
                      <a:pt x="6161" y="3223"/>
                      <a:pt x="6108" y="3023"/>
                      <a:pt x="6045" y="2840"/>
                    </a:cubicBezTo>
                    <a:cubicBezTo>
                      <a:pt x="5514" y="1290"/>
                      <a:pt x="4397" y="1258"/>
                      <a:pt x="4304" y="1258"/>
                    </a:cubicBezTo>
                    <a:cubicBezTo>
                      <a:pt x="4300" y="1258"/>
                      <a:pt x="4298" y="1258"/>
                      <a:pt x="4298" y="1258"/>
                    </a:cubicBezTo>
                    <a:lnTo>
                      <a:pt x="4298" y="1252"/>
                    </a:lnTo>
                    <a:lnTo>
                      <a:pt x="4298" y="1250"/>
                    </a:lnTo>
                    <a:cubicBezTo>
                      <a:pt x="4291" y="1217"/>
                      <a:pt x="4256" y="1076"/>
                      <a:pt x="4148" y="896"/>
                    </a:cubicBezTo>
                    <a:cubicBezTo>
                      <a:pt x="4035" y="711"/>
                      <a:pt x="3837" y="487"/>
                      <a:pt x="3504" y="310"/>
                    </a:cubicBezTo>
                    <a:cubicBezTo>
                      <a:pt x="3172" y="133"/>
                      <a:pt x="2702" y="0"/>
                      <a:pt x="204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37"/>
              <p:cNvSpPr/>
              <p:nvPr/>
            </p:nvSpPr>
            <p:spPr>
              <a:xfrm>
                <a:off x="3626300" y="5048625"/>
                <a:ext cx="204950" cy="127350"/>
              </a:xfrm>
              <a:custGeom>
                <a:avLst/>
                <a:gdLst/>
                <a:ahLst/>
                <a:cxnLst/>
                <a:rect l="l" t="t" r="r" b="b"/>
                <a:pathLst>
                  <a:path w="8198" h="5094" extrusionOk="0">
                    <a:moveTo>
                      <a:pt x="4436" y="1"/>
                    </a:moveTo>
                    <a:cubicBezTo>
                      <a:pt x="3516" y="1"/>
                      <a:pt x="2534" y="397"/>
                      <a:pt x="1736" y="1045"/>
                    </a:cubicBezTo>
                    <a:cubicBezTo>
                      <a:pt x="1560" y="1186"/>
                      <a:pt x="1395" y="1340"/>
                      <a:pt x="1239" y="1504"/>
                    </a:cubicBezTo>
                    <a:cubicBezTo>
                      <a:pt x="1" y="2822"/>
                      <a:pt x="1155" y="4018"/>
                      <a:pt x="1155" y="4018"/>
                    </a:cubicBezTo>
                    <a:cubicBezTo>
                      <a:pt x="1155" y="4018"/>
                      <a:pt x="1149" y="4099"/>
                      <a:pt x="1149" y="4227"/>
                    </a:cubicBezTo>
                    <a:cubicBezTo>
                      <a:pt x="1149" y="4263"/>
                      <a:pt x="1149" y="4303"/>
                      <a:pt x="1152" y="4347"/>
                    </a:cubicBezTo>
                    <a:cubicBezTo>
                      <a:pt x="1152" y="4369"/>
                      <a:pt x="1153" y="4391"/>
                      <a:pt x="1153" y="4415"/>
                    </a:cubicBezTo>
                    <a:cubicBezTo>
                      <a:pt x="1160" y="4613"/>
                      <a:pt x="1183" y="4856"/>
                      <a:pt x="1244" y="5093"/>
                    </a:cubicBezTo>
                    <a:lnTo>
                      <a:pt x="8197" y="5093"/>
                    </a:lnTo>
                    <a:cubicBezTo>
                      <a:pt x="8025" y="4406"/>
                      <a:pt x="7775" y="3672"/>
                      <a:pt x="7426" y="2986"/>
                    </a:cubicBezTo>
                    <a:cubicBezTo>
                      <a:pt x="7329" y="2795"/>
                      <a:pt x="7225" y="2607"/>
                      <a:pt x="7110" y="2426"/>
                    </a:cubicBezTo>
                    <a:cubicBezTo>
                      <a:pt x="7077" y="2370"/>
                      <a:pt x="7042" y="2313"/>
                      <a:pt x="7005" y="2258"/>
                    </a:cubicBezTo>
                    <a:cubicBezTo>
                      <a:pt x="7106" y="2228"/>
                      <a:pt x="7199" y="2190"/>
                      <a:pt x="7274" y="2153"/>
                    </a:cubicBezTo>
                    <a:cubicBezTo>
                      <a:pt x="7377" y="2103"/>
                      <a:pt x="7446" y="2048"/>
                      <a:pt x="7459" y="2002"/>
                    </a:cubicBezTo>
                    <a:cubicBezTo>
                      <a:pt x="7474" y="1940"/>
                      <a:pt x="7489" y="1878"/>
                      <a:pt x="7489" y="1823"/>
                    </a:cubicBezTo>
                    <a:cubicBezTo>
                      <a:pt x="7490" y="1715"/>
                      <a:pt x="7446" y="1630"/>
                      <a:pt x="7303" y="1602"/>
                    </a:cubicBezTo>
                    <a:cubicBezTo>
                      <a:pt x="7222" y="1586"/>
                      <a:pt x="7037" y="1574"/>
                      <a:pt x="6833" y="1574"/>
                    </a:cubicBezTo>
                    <a:cubicBezTo>
                      <a:pt x="6786" y="1574"/>
                      <a:pt x="6738" y="1575"/>
                      <a:pt x="6689" y="1577"/>
                    </a:cubicBezTo>
                    <a:cubicBezTo>
                      <a:pt x="6544" y="1094"/>
                      <a:pt x="6281" y="636"/>
                      <a:pt x="5819" y="361"/>
                    </a:cubicBezTo>
                    <a:cubicBezTo>
                      <a:pt x="5401" y="114"/>
                      <a:pt x="4927" y="1"/>
                      <a:pt x="443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37"/>
              <p:cNvSpPr/>
              <p:nvPr/>
            </p:nvSpPr>
            <p:spPr>
              <a:xfrm>
                <a:off x="2301325" y="5058500"/>
                <a:ext cx="169925" cy="117375"/>
              </a:xfrm>
              <a:custGeom>
                <a:avLst/>
                <a:gdLst/>
                <a:ahLst/>
                <a:cxnLst/>
                <a:rect l="l" t="t" r="r" b="b"/>
                <a:pathLst>
                  <a:path w="6797" h="4695" extrusionOk="0">
                    <a:moveTo>
                      <a:pt x="5453" y="0"/>
                    </a:moveTo>
                    <a:cubicBezTo>
                      <a:pt x="5361" y="0"/>
                      <a:pt x="5265" y="7"/>
                      <a:pt x="5167" y="22"/>
                    </a:cubicBezTo>
                    <a:cubicBezTo>
                      <a:pt x="5126" y="27"/>
                      <a:pt x="5084" y="34"/>
                      <a:pt x="5042" y="44"/>
                    </a:cubicBezTo>
                    <a:cubicBezTo>
                      <a:pt x="4968" y="59"/>
                      <a:pt x="4868" y="88"/>
                      <a:pt x="4746" y="129"/>
                    </a:cubicBezTo>
                    <a:cubicBezTo>
                      <a:pt x="4049" y="362"/>
                      <a:pt x="2676" y="969"/>
                      <a:pt x="1631" y="1642"/>
                    </a:cubicBezTo>
                    <a:cubicBezTo>
                      <a:pt x="1629" y="1642"/>
                      <a:pt x="1626" y="1645"/>
                      <a:pt x="1624" y="1647"/>
                    </a:cubicBezTo>
                    <a:cubicBezTo>
                      <a:pt x="1566" y="1683"/>
                      <a:pt x="1509" y="1722"/>
                      <a:pt x="1453" y="1759"/>
                    </a:cubicBezTo>
                    <a:cubicBezTo>
                      <a:pt x="1451" y="1761"/>
                      <a:pt x="1448" y="1764"/>
                      <a:pt x="1447" y="1764"/>
                    </a:cubicBezTo>
                    <a:cubicBezTo>
                      <a:pt x="1171" y="1952"/>
                      <a:pt x="927" y="2142"/>
                      <a:pt x="731" y="2326"/>
                    </a:cubicBezTo>
                    <a:lnTo>
                      <a:pt x="701" y="2357"/>
                    </a:lnTo>
                    <a:cubicBezTo>
                      <a:pt x="675" y="2383"/>
                      <a:pt x="651" y="2408"/>
                      <a:pt x="628" y="2433"/>
                    </a:cubicBezTo>
                    <a:cubicBezTo>
                      <a:pt x="611" y="2448"/>
                      <a:pt x="596" y="2467"/>
                      <a:pt x="581" y="2482"/>
                    </a:cubicBezTo>
                    <a:cubicBezTo>
                      <a:pt x="561" y="2506"/>
                      <a:pt x="542" y="2528"/>
                      <a:pt x="525" y="2550"/>
                    </a:cubicBezTo>
                    <a:cubicBezTo>
                      <a:pt x="508" y="2570"/>
                      <a:pt x="493" y="2586"/>
                      <a:pt x="477" y="2607"/>
                    </a:cubicBezTo>
                    <a:cubicBezTo>
                      <a:pt x="463" y="2628"/>
                      <a:pt x="448" y="2647"/>
                      <a:pt x="434" y="2669"/>
                    </a:cubicBezTo>
                    <a:cubicBezTo>
                      <a:pt x="421" y="2687"/>
                      <a:pt x="408" y="2708"/>
                      <a:pt x="396" y="2728"/>
                    </a:cubicBezTo>
                    <a:cubicBezTo>
                      <a:pt x="381" y="2748"/>
                      <a:pt x="373" y="2766"/>
                      <a:pt x="361" y="2786"/>
                    </a:cubicBezTo>
                    <a:cubicBezTo>
                      <a:pt x="350" y="2805"/>
                      <a:pt x="339" y="2827"/>
                      <a:pt x="330" y="2848"/>
                    </a:cubicBezTo>
                    <a:cubicBezTo>
                      <a:pt x="323" y="2865"/>
                      <a:pt x="315" y="2883"/>
                      <a:pt x="307" y="2900"/>
                    </a:cubicBezTo>
                    <a:cubicBezTo>
                      <a:pt x="300" y="2923"/>
                      <a:pt x="294" y="2942"/>
                      <a:pt x="288" y="2963"/>
                    </a:cubicBezTo>
                    <a:cubicBezTo>
                      <a:pt x="283" y="2980"/>
                      <a:pt x="278" y="2998"/>
                      <a:pt x="274" y="3014"/>
                    </a:cubicBezTo>
                    <a:cubicBezTo>
                      <a:pt x="271" y="3036"/>
                      <a:pt x="268" y="3058"/>
                      <a:pt x="266" y="3078"/>
                    </a:cubicBezTo>
                    <a:cubicBezTo>
                      <a:pt x="266" y="3094"/>
                      <a:pt x="265" y="3109"/>
                      <a:pt x="265" y="3122"/>
                    </a:cubicBezTo>
                    <a:cubicBezTo>
                      <a:pt x="265" y="3147"/>
                      <a:pt x="268" y="3172"/>
                      <a:pt x="272" y="3194"/>
                    </a:cubicBezTo>
                    <a:cubicBezTo>
                      <a:pt x="274" y="3205"/>
                      <a:pt x="274" y="3217"/>
                      <a:pt x="278" y="3230"/>
                    </a:cubicBezTo>
                    <a:cubicBezTo>
                      <a:pt x="287" y="3263"/>
                      <a:pt x="300" y="3297"/>
                      <a:pt x="317" y="3331"/>
                    </a:cubicBezTo>
                    <a:lnTo>
                      <a:pt x="317" y="3332"/>
                    </a:lnTo>
                    <a:cubicBezTo>
                      <a:pt x="92" y="3348"/>
                      <a:pt x="1" y="3526"/>
                      <a:pt x="7" y="3812"/>
                    </a:cubicBezTo>
                    <a:cubicBezTo>
                      <a:pt x="11" y="4045"/>
                      <a:pt x="81" y="4348"/>
                      <a:pt x="197" y="4695"/>
                    </a:cubicBezTo>
                    <a:lnTo>
                      <a:pt x="6670" y="4695"/>
                    </a:lnTo>
                    <a:cubicBezTo>
                      <a:pt x="6482" y="3427"/>
                      <a:pt x="6219" y="2287"/>
                      <a:pt x="6219" y="2287"/>
                    </a:cubicBezTo>
                    <a:cubicBezTo>
                      <a:pt x="6219" y="2287"/>
                      <a:pt x="6224" y="2282"/>
                      <a:pt x="6229" y="2276"/>
                    </a:cubicBezTo>
                    <a:cubicBezTo>
                      <a:pt x="6230" y="2275"/>
                      <a:pt x="6233" y="2272"/>
                      <a:pt x="6235" y="2268"/>
                    </a:cubicBezTo>
                    <a:cubicBezTo>
                      <a:pt x="6239" y="2262"/>
                      <a:pt x="6242" y="2256"/>
                      <a:pt x="6247" y="2247"/>
                    </a:cubicBezTo>
                    <a:cubicBezTo>
                      <a:pt x="6251" y="2240"/>
                      <a:pt x="6257" y="2230"/>
                      <a:pt x="6263" y="2221"/>
                    </a:cubicBezTo>
                    <a:cubicBezTo>
                      <a:pt x="6268" y="2214"/>
                      <a:pt x="6271" y="2207"/>
                      <a:pt x="6278" y="2200"/>
                    </a:cubicBezTo>
                    <a:cubicBezTo>
                      <a:pt x="6284" y="2189"/>
                      <a:pt x="6291" y="2177"/>
                      <a:pt x="6298" y="2163"/>
                    </a:cubicBezTo>
                    <a:cubicBezTo>
                      <a:pt x="6303" y="2152"/>
                      <a:pt x="6308" y="2145"/>
                      <a:pt x="6315" y="2135"/>
                    </a:cubicBezTo>
                    <a:cubicBezTo>
                      <a:pt x="6324" y="2118"/>
                      <a:pt x="6332" y="2104"/>
                      <a:pt x="6341" y="2088"/>
                    </a:cubicBezTo>
                    <a:cubicBezTo>
                      <a:pt x="6347" y="2078"/>
                      <a:pt x="6354" y="2067"/>
                      <a:pt x="6360" y="2055"/>
                    </a:cubicBezTo>
                    <a:cubicBezTo>
                      <a:pt x="6370" y="2038"/>
                      <a:pt x="6381" y="2020"/>
                      <a:pt x="6389" y="2003"/>
                    </a:cubicBezTo>
                    <a:cubicBezTo>
                      <a:pt x="6397" y="1991"/>
                      <a:pt x="6405" y="1979"/>
                      <a:pt x="6411" y="1965"/>
                    </a:cubicBezTo>
                    <a:cubicBezTo>
                      <a:pt x="6423" y="1946"/>
                      <a:pt x="6432" y="1928"/>
                      <a:pt x="6444" y="1908"/>
                    </a:cubicBezTo>
                    <a:cubicBezTo>
                      <a:pt x="6451" y="1891"/>
                      <a:pt x="6460" y="1875"/>
                      <a:pt x="6467" y="1861"/>
                    </a:cubicBezTo>
                    <a:cubicBezTo>
                      <a:pt x="6476" y="1843"/>
                      <a:pt x="6488" y="1823"/>
                      <a:pt x="6497" y="1801"/>
                    </a:cubicBezTo>
                    <a:cubicBezTo>
                      <a:pt x="6643" y="1513"/>
                      <a:pt x="6796" y="1156"/>
                      <a:pt x="6796" y="903"/>
                    </a:cubicBezTo>
                    <a:cubicBezTo>
                      <a:pt x="6796" y="852"/>
                      <a:pt x="6789" y="805"/>
                      <a:pt x="6776" y="762"/>
                    </a:cubicBezTo>
                    <a:cubicBezTo>
                      <a:pt x="6650" y="396"/>
                      <a:pt x="6147" y="0"/>
                      <a:pt x="545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37"/>
              <p:cNvSpPr/>
              <p:nvPr/>
            </p:nvSpPr>
            <p:spPr>
              <a:xfrm>
                <a:off x="2883000" y="5010800"/>
                <a:ext cx="250925" cy="165150"/>
              </a:xfrm>
              <a:custGeom>
                <a:avLst/>
                <a:gdLst/>
                <a:ahLst/>
                <a:cxnLst/>
                <a:rect l="l" t="t" r="r" b="b"/>
                <a:pathLst>
                  <a:path w="10037" h="6606" extrusionOk="0">
                    <a:moveTo>
                      <a:pt x="5072" y="0"/>
                    </a:moveTo>
                    <a:cubicBezTo>
                      <a:pt x="4432" y="0"/>
                      <a:pt x="3998" y="243"/>
                      <a:pt x="3998" y="608"/>
                    </a:cubicBezTo>
                    <a:cubicBezTo>
                      <a:pt x="3998" y="647"/>
                      <a:pt x="4001" y="689"/>
                      <a:pt x="4013" y="732"/>
                    </a:cubicBezTo>
                    <a:cubicBezTo>
                      <a:pt x="3600" y="1064"/>
                      <a:pt x="3137" y="1605"/>
                      <a:pt x="2676" y="2232"/>
                    </a:cubicBezTo>
                    <a:cubicBezTo>
                      <a:pt x="2579" y="2119"/>
                      <a:pt x="2512" y="2038"/>
                      <a:pt x="2500" y="2032"/>
                    </a:cubicBezTo>
                    <a:lnTo>
                      <a:pt x="2253" y="2201"/>
                    </a:lnTo>
                    <a:cubicBezTo>
                      <a:pt x="2253" y="2201"/>
                      <a:pt x="2287" y="2354"/>
                      <a:pt x="2420" y="2590"/>
                    </a:cubicBezTo>
                    <a:cubicBezTo>
                      <a:pt x="2253" y="2827"/>
                      <a:pt x="2089" y="3071"/>
                      <a:pt x="1928" y="3319"/>
                    </a:cubicBezTo>
                    <a:cubicBezTo>
                      <a:pt x="966" y="4794"/>
                      <a:pt x="147" y="6327"/>
                      <a:pt x="0" y="6605"/>
                    </a:cubicBezTo>
                    <a:lnTo>
                      <a:pt x="7871" y="6605"/>
                    </a:lnTo>
                    <a:lnTo>
                      <a:pt x="8326" y="6328"/>
                    </a:lnTo>
                    <a:lnTo>
                      <a:pt x="9023" y="6407"/>
                    </a:lnTo>
                    <a:cubicBezTo>
                      <a:pt x="9042" y="6247"/>
                      <a:pt x="9066" y="6036"/>
                      <a:pt x="9089" y="5809"/>
                    </a:cubicBezTo>
                    <a:lnTo>
                      <a:pt x="9243" y="5238"/>
                    </a:lnTo>
                    <a:lnTo>
                      <a:pt x="9977" y="5268"/>
                    </a:lnTo>
                    <a:lnTo>
                      <a:pt x="10037" y="5270"/>
                    </a:lnTo>
                    <a:cubicBezTo>
                      <a:pt x="10015" y="5174"/>
                      <a:pt x="9989" y="5080"/>
                      <a:pt x="9970" y="4989"/>
                    </a:cubicBezTo>
                    <a:cubicBezTo>
                      <a:pt x="9961" y="4965"/>
                      <a:pt x="9955" y="4938"/>
                      <a:pt x="9948" y="4916"/>
                    </a:cubicBezTo>
                    <a:cubicBezTo>
                      <a:pt x="9930" y="4848"/>
                      <a:pt x="9912" y="4780"/>
                      <a:pt x="9892" y="4715"/>
                    </a:cubicBezTo>
                    <a:cubicBezTo>
                      <a:pt x="9885" y="4690"/>
                      <a:pt x="9876" y="4666"/>
                      <a:pt x="9870" y="4644"/>
                    </a:cubicBezTo>
                    <a:cubicBezTo>
                      <a:pt x="9850" y="4577"/>
                      <a:pt x="9830" y="4511"/>
                      <a:pt x="9808" y="4447"/>
                    </a:cubicBezTo>
                    <a:cubicBezTo>
                      <a:pt x="9802" y="4430"/>
                      <a:pt x="9795" y="4408"/>
                      <a:pt x="9789" y="4389"/>
                    </a:cubicBezTo>
                    <a:cubicBezTo>
                      <a:pt x="9767" y="4322"/>
                      <a:pt x="9743" y="4255"/>
                      <a:pt x="9721" y="4189"/>
                    </a:cubicBezTo>
                    <a:cubicBezTo>
                      <a:pt x="9716" y="4173"/>
                      <a:pt x="9710" y="4160"/>
                      <a:pt x="9704" y="4146"/>
                    </a:cubicBezTo>
                    <a:cubicBezTo>
                      <a:pt x="9678" y="4075"/>
                      <a:pt x="9654" y="4007"/>
                      <a:pt x="9627" y="3939"/>
                    </a:cubicBezTo>
                    <a:cubicBezTo>
                      <a:pt x="9624" y="3928"/>
                      <a:pt x="9620" y="3919"/>
                      <a:pt x="9615" y="3911"/>
                    </a:cubicBezTo>
                    <a:cubicBezTo>
                      <a:pt x="9585" y="3836"/>
                      <a:pt x="9557" y="3764"/>
                      <a:pt x="9526" y="3692"/>
                    </a:cubicBezTo>
                    <a:cubicBezTo>
                      <a:pt x="9526" y="3690"/>
                      <a:pt x="9524" y="3686"/>
                      <a:pt x="9524" y="3685"/>
                    </a:cubicBezTo>
                    <a:cubicBezTo>
                      <a:pt x="8927" y="2274"/>
                      <a:pt x="8105" y="1341"/>
                      <a:pt x="7273" y="768"/>
                    </a:cubicBezTo>
                    <a:cubicBezTo>
                      <a:pt x="6485" y="224"/>
                      <a:pt x="5689" y="2"/>
                      <a:pt x="5081" y="0"/>
                    </a:cubicBezTo>
                    <a:cubicBezTo>
                      <a:pt x="5078" y="0"/>
                      <a:pt x="5075" y="0"/>
                      <a:pt x="5072"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37"/>
              <p:cNvSpPr/>
              <p:nvPr/>
            </p:nvSpPr>
            <p:spPr>
              <a:xfrm>
                <a:off x="5789300" y="4837175"/>
                <a:ext cx="278175" cy="338800"/>
              </a:xfrm>
              <a:custGeom>
                <a:avLst/>
                <a:gdLst/>
                <a:ahLst/>
                <a:cxnLst/>
                <a:rect l="l" t="t" r="r" b="b"/>
                <a:pathLst>
                  <a:path w="11127" h="13552" extrusionOk="0">
                    <a:moveTo>
                      <a:pt x="7544" y="0"/>
                    </a:moveTo>
                    <a:cubicBezTo>
                      <a:pt x="7585" y="77"/>
                      <a:pt x="8225" y="1341"/>
                      <a:pt x="6004" y="1606"/>
                    </a:cubicBezTo>
                    <a:cubicBezTo>
                      <a:pt x="5955" y="1612"/>
                      <a:pt x="5904" y="1619"/>
                      <a:pt x="5855" y="1625"/>
                    </a:cubicBezTo>
                    <a:cubicBezTo>
                      <a:pt x="4365" y="1861"/>
                      <a:pt x="3691" y="2871"/>
                      <a:pt x="3416" y="3477"/>
                    </a:cubicBezTo>
                    <a:cubicBezTo>
                      <a:pt x="3415" y="3483"/>
                      <a:pt x="3411" y="3486"/>
                      <a:pt x="3410" y="3492"/>
                    </a:cubicBezTo>
                    <a:cubicBezTo>
                      <a:pt x="3394" y="3526"/>
                      <a:pt x="3381" y="3556"/>
                      <a:pt x="3369" y="3585"/>
                    </a:cubicBezTo>
                    <a:cubicBezTo>
                      <a:pt x="3367" y="3589"/>
                      <a:pt x="3364" y="3593"/>
                      <a:pt x="3363" y="3599"/>
                    </a:cubicBezTo>
                    <a:cubicBezTo>
                      <a:pt x="3336" y="3664"/>
                      <a:pt x="3314" y="3723"/>
                      <a:pt x="3297" y="3774"/>
                    </a:cubicBezTo>
                    <a:cubicBezTo>
                      <a:pt x="3297" y="3777"/>
                      <a:pt x="3296" y="3781"/>
                      <a:pt x="3293" y="3786"/>
                    </a:cubicBezTo>
                    <a:cubicBezTo>
                      <a:pt x="3285" y="3807"/>
                      <a:pt x="3279" y="3828"/>
                      <a:pt x="3273" y="3844"/>
                    </a:cubicBezTo>
                    <a:lnTo>
                      <a:pt x="3273" y="3849"/>
                    </a:lnTo>
                    <a:cubicBezTo>
                      <a:pt x="3267" y="3869"/>
                      <a:pt x="3260" y="3884"/>
                      <a:pt x="3258" y="3899"/>
                    </a:cubicBezTo>
                    <a:cubicBezTo>
                      <a:pt x="3258" y="3901"/>
                      <a:pt x="3258" y="3901"/>
                      <a:pt x="3257" y="3904"/>
                    </a:cubicBezTo>
                    <a:cubicBezTo>
                      <a:pt x="3254" y="3916"/>
                      <a:pt x="3252" y="3926"/>
                      <a:pt x="3251" y="3932"/>
                    </a:cubicBezTo>
                    <a:cubicBezTo>
                      <a:pt x="3251" y="3933"/>
                      <a:pt x="3248" y="3935"/>
                      <a:pt x="3248" y="3938"/>
                    </a:cubicBezTo>
                    <a:cubicBezTo>
                      <a:pt x="3248" y="3941"/>
                      <a:pt x="3247" y="3945"/>
                      <a:pt x="3247" y="3945"/>
                    </a:cubicBezTo>
                    <a:cubicBezTo>
                      <a:pt x="3247" y="3945"/>
                      <a:pt x="3170" y="3825"/>
                      <a:pt x="3049" y="3825"/>
                    </a:cubicBezTo>
                    <a:cubicBezTo>
                      <a:pt x="2934" y="3825"/>
                      <a:pt x="2780" y="3933"/>
                      <a:pt x="2613" y="4353"/>
                    </a:cubicBezTo>
                    <a:cubicBezTo>
                      <a:pt x="2456" y="4750"/>
                      <a:pt x="2610" y="5906"/>
                      <a:pt x="2869" y="7058"/>
                    </a:cubicBezTo>
                    <a:cubicBezTo>
                      <a:pt x="2876" y="7095"/>
                      <a:pt x="2884" y="7135"/>
                      <a:pt x="2895" y="7173"/>
                    </a:cubicBezTo>
                    <a:cubicBezTo>
                      <a:pt x="2854" y="7164"/>
                      <a:pt x="2813" y="7160"/>
                      <a:pt x="2772" y="7160"/>
                    </a:cubicBezTo>
                    <a:cubicBezTo>
                      <a:pt x="2562" y="7160"/>
                      <a:pt x="2355" y="7273"/>
                      <a:pt x="2232" y="7529"/>
                    </a:cubicBezTo>
                    <a:cubicBezTo>
                      <a:pt x="2006" y="7993"/>
                      <a:pt x="2400" y="8647"/>
                      <a:pt x="3138" y="8936"/>
                    </a:cubicBezTo>
                    <a:cubicBezTo>
                      <a:pt x="3229" y="8971"/>
                      <a:pt x="3324" y="9002"/>
                      <a:pt x="3424" y="9026"/>
                    </a:cubicBezTo>
                    <a:cubicBezTo>
                      <a:pt x="3437" y="9060"/>
                      <a:pt x="3448" y="9088"/>
                      <a:pt x="3459" y="9117"/>
                    </a:cubicBezTo>
                    <a:cubicBezTo>
                      <a:pt x="3518" y="9816"/>
                      <a:pt x="3586" y="10355"/>
                      <a:pt x="3648" y="10488"/>
                    </a:cubicBezTo>
                    <a:cubicBezTo>
                      <a:pt x="3671" y="10536"/>
                      <a:pt x="3738" y="10607"/>
                      <a:pt x="3830" y="10692"/>
                    </a:cubicBezTo>
                    <a:lnTo>
                      <a:pt x="3755" y="11262"/>
                    </a:lnTo>
                    <a:lnTo>
                      <a:pt x="3240" y="11524"/>
                    </a:lnTo>
                    <a:lnTo>
                      <a:pt x="3259" y="11546"/>
                    </a:lnTo>
                    <a:lnTo>
                      <a:pt x="3240" y="11558"/>
                    </a:lnTo>
                    <a:lnTo>
                      <a:pt x="3248" y="11571"/>
                    </a:lnTo>
                    <a:cubicBezTo>
                      <a:pt x="3162" y="11597"/>
                      <a:pt x="3075" y="11626"/>
                      <a:pt x="2992" y="11656"/>
                    </a:cubicBezTo>
                    <a:cubicBezTo>
                      <a:pt x="2979" y="11662"/>
                      <a:pt x="2965" y="11664"/>
                      <a:pt x="2951" y="11670"/>
                    </a:cubicBezTo>
                    <a:lnTo>
                      <a:pt x="2889" y="11670"/>
                    </a:lnTo>
                    <a:cubicBezTo>
                      <a:pt x="2833" y="11670"/>
                      <a:pt x="2780" y="11685"/>
                      <a:pt x="2734" y="11711"/>
                    </a:cubicBezTo>
                    <a:cubicBezTo>
                      <a:pt x="2664" y="11749"/>
                      <a:pt x="2604" y="11815"/>
                      <a:pt x="2558" y="11894"/>
                    </a:cubicBezTo>
                    <a:cubicBezTo>
                      <a:pt x="1745" y="12196"/>
                      <a:pt x="1045" y="12511"/>
                      <a:pt x="870" y="12659"/>
                    </a:cubicBezTo>
                    <a:cubicBezTo>
                      <a:pt x="815" y="12675"/>
                      <a:pt x="763" y="12703"/>
                      <a:pt x="712" y="12754"/>
                    </a:cubicBezTo>
                    <a:cubicBezTo>
                      <a:pt x="463" y="12989"/>
                      <a:pt x="225" y="13256"/>
                      <a:pt x="0" y="13551"/>
                    </a:cubicBezTo>
                    <a:lnTo>
                      <a:pt x="11126" y="13551"/>
                    </a:lnTo>
                    <a:cubicBezTo>
                      <a:pt x="10848" y="13206"/>
                      <a:pt x="10550" y="12902"/>
                      <a:pt x="10239" y="12647"/>
                    </a:cubicBezTo>
                    <a:cubicBezTo>
                      <a:pt x="10238" y="12646"/>
                      <a:pt x="10233" y="12642"/>
                      <a:pt x="10230" y="12640"/>
                    </a:cubicBezTo>
                    <a:cubicBezTo>
                      <a:pt x="10173" y="12591"/>
                      <a:pt x="10112" y="12545"/>
                      <a:pt x="10052" y="12503"/>
                    </a:cubicBezTo>
                    <a:cubicBezTo>
                      <a:pt x="10046" y="12494"/>
                      <a:pt x="10044" y="12483"/>
                      <a:pt x="10035" y="12481"/>
                    </a:cubicBezTo>
                    <a:cubicBezTo>
                      <a:pt x="10028" y="12471"/>
                      <a:pt x="10016" y="12464"/>
                      <a:pt x="10005" y="12453"/>
                    </a:cubicBezTo>
                    <a:cubicBezTo>
                      <a:pt x="9999" y="12452"/>
                      <a:pt x="9993" y="12447"/>
                      <a:pt x="9988" y="12444"/>
                    </a:cubicBezTo>
                    <a:cubicBezTo>
                      <a:pt x="9983" y="12438"/>
                      <a:pt x="9973" y="12432"/>
                      <a:pt x="9966" y="12428"/>
                    </a:cubicBezTo>
                    <a:cubicBezTo>
                      <a:pt x="9944" y="12415"/>
                      <a:pt x="9922" y="12403"/>
                      <a:pt x="9894" y="12387"/>
                    </a:cubicBezTo>
                    <a:cubicBezTo>
                      <a:pt x="9887" y="12384"/>
                      <a:pt x="9881" y="12379"/>
                      <a:pt x="9875" y="12374"/>
                    </a:cubicBezTo>
                    <a:cubicBezTo>
                      <a:pt x="9853" y="12360"/>
                      <a:pt x="9832" y="12351"/>
                      <a:pt x="9812" y="12343"/>
                    </a:cubicBezTo>
                    <a:cubicBezTo>
                      <a:pt x="9798" y="12339"/>
                      <a:pt x="9785" y="12335"/>
                      <a:pt x="9772" y="12331"/>
                    </a:cubicBezTo>
                    <a:cubicBezTo>
                      <a:pt x="9736" y="12317"/>
                      <a:pt x="9700" y="12298"/>
                      <a:pt x="9660" y="12283"/>
                    </a:cubicBezTo>
                    <a:cubicBezTo>
                      <a:pt x="9654" y="12281"/>
                      <a:pt x="9649" y="12278"/>
                      <a:pt x="9645" y="12277"/>
                    </a:cubicBezTo>
                    <a:cubicBezTo>
                      <a:pt x="9623" y="12268"/>
                      <a:pt x="9603" y="12260"/>
                      <a:pt x="9581" y="12250"/>
                    </a:cubicBezTo>
                    <a:cubicBezTo>
                      <a:pt x="9501" y="11911"/>
                      <a:pt x="9265" y="11668"/>
                      <a:pt x="8990" y="11668"/>
                    </a:cubicBezTo>
                    <a:lnTo>
                      <a:pt x="8116" y="11668"/>
                    </a:lnTo>
                    <a:lnTo>
                      <a:pt x="7743" y="11306"/>
                    </a:lnTo>
                    <a:lnTo>
                      <a:pt x="7685" y="11336"/>
                    </a:lnTo>
                    <a:lnTo>
                      <a:pt x="7622" y="10806"/>
                    </a:lnTo>
                    <a:cubicBezTo>
                      <a:pt x="7791" y="10692"/>
                      <a:pt x="7910" y="10592"/>
                      <a:pt x="7945" y="10528"/>
                    </a:cubicBezTo>
                    <a:cubicBezTo>
                      <a:pt x="7994" y="10443"/>
                      <a:pt x="8079" y="9822"/>
                      <a:pt x="8149" y="9011"/>
                    </a:cubicBezTo>
                    <a:cubicBezTo>
                      <a:pt x="9058" y="8778"/>
                      <a:pt x="9575" y="8039"/>
                      <a:pt x="9319" y="7526"/>
                    </a:cubicBezTo>
                    <a:cubicBezTo>
                      <a:pt x="9192" y="7271"/>
                      <a:pt x="8983" y="7157"/>
                      <a:pt x="8767" y="7157"/>
                    </a:cubicBezTo>
                    <a:cubicBezTo>
                      <a:pt x="8746" y="7157"/>
                      <a:pt x="8725" y="7158"/>
                      <a:pt x="8703" y="7161"/>
                    </a:cubicBezTo>
                    <a:cubicBezTo>
                      <a:pt x="8709" y="7137"/>
                      <a:pt x="8716" y="7112"/>
                      <a:pt x="8718" y="7089"/>
                    </a:cubicBezTo>
                    <a:cubicBezTo>
                      <a:pt x="8740" y="7000"/>
                      <a:pt x="8757" y="6915"/>
                      <a:pt x="8775" y="6830"/>
                    </a:cubicBezTo>
                    <a:cubicBezTo>
                      <a:pt x="8779" y="6815"/>
                      <a:pt x="8781" y="6802"/>
                      <a:pt x="8784" y="6789"/>
                    </a:cubicBezTo>
                    <a:cubicBezTo>
                      <a:pt x="8803" y="6690"/>
                      <a:pt x="8820" y="6595"/>
                      <a:pt x="8836" y="6502"/>
                    </a:cubicBezTo>
                    <a:cubicBezTo>
                      <a:pt x="8839" y="6479"/>
                      <a:pt x="8842" y="6457"/>
                      <a:pt x="8844" y="6433"/>
                    </a:cubicBezTo>
                    <a:cubicBezTo>
                      <a:pt x="8856" y="6365"/>
                      <a:pt x="8866" y="6297"/>
                      <a:pt x="8875" y="6230"/>
                    </a:cubicBezTo>
                    <a:cubicBezTo>
                      <a:pt x="8880" y="6202"/>
                      <a:pt x="8882" y="6175"/>
                      <a:pt x="8884" y="6151"/>
                    </a:cubicBezTo>
                    <a:cubicBezTo>
                      <a:pt x="8893" y="6086"/>
                      <a:pt x="8899" y="6023"/>
                      <a:pt x="8906" y="5962"/>
                    </a:cubicBezTo>
                    <a:cubicBezTo>
                      <a:pt x="8909" y="5940"/>
                      <a:pt x="8911" y="5920"/>
                      <a:pt x="8912" y="5898"/>
                    </a:cubicBezTo>
                    <a:cubicBezTo>
                      <a:pt x="8928" y="5736"/>
                      <a:pt x="8939" y="5586"/>
                      <a:pt x="8940" y="5445"/>
                    </a:cubicBezTo>
                    <a:cubicBezTo>
                      <a:pt x="8942" y="5424"/>
                      <a:pt x="8942" y="5406"/>
                      <a:pt x="8942" y="5386"/>
                    </a:cubicBezTo>
                    <a:lnTo>
                      <a:pt x="8942" y="5236"/>
                    </a:lnTo>
                    <a:cubicBezTo>
                      <a:pt x="8942" y="5216"/>
                      <a:pt x="8942" y="5198"/>
                      <a:pt x="8940" y="5179"/>
                    </a:cubicBezTo>
                    <a:cubicBezTo>
                      <a:pt x="8940" y="5126"/>
                      <a:pt x="8939" y="5075"/>
                      <a:pt x="8934" y="5028"/>
                    </a:cubicBezTo>
                    <a:cubicBezTo>
                      <a:pt x="8934" y="5016"/>
                      <a:pt x="8934" y="5005"/>
                      <a:pt x="8933" y="4991"/>
                    </a:cubicBezTo>
                    <a:cubicBezTo>
                      <a:pt x="8928" y="4932"/>
                      <a:pt x="8925" y="4873"/>
                      <a:pt x="8918" y="4816"/>
                    </a:cubicBezTo>
                    <a:cubicBezTo>
                      <a:pt x="8917" y="4808"/>
                      <a:pt x="8915" y="4797"/>
                      <a:pt x="8915" y="4790"/>
                    </a:cubicBezTo>
                    <a:cubicBezTo>
                      <a:pt x="8909" y="4742"/>
                      <a:pt x="8903" y="4699"/>
                      <a:pt x="8898" y="4656"/>
                    </a:cubicBezTo>
                    <a:cubicBezTo>
                      <a:pt x="8897" y="4640"/>
                      <a:pt x="8892" y="4626"/>
                      <a:pt x="8891" y="4609"/>
                    </a:cubicBezTo>
                    <a:cubicBezTo>
                      <a:pt x="8884" y="4572"/>
                      <a:pt x="8878" y="4537"/>
                      <a:pt x="8870" y="4503"/>
                    </a:cubicBezTo>
                    <a:cubicBezTo>
                      <a:pt x="8869" y="4488"/>
                      <a:pt x="8866" y="4475"/>
                      <a:pt x="8863" y="4462"/>
                    </a:cubicBezTo>
                    <a:cubicBezTo>
                      <a:pt x="8855" y="4420"/>
                      <a:pt x="8846" y="4383"/>
                      <a:pt x="8836" y="4346"/>
                    </a:cubicBezTo>
                    <a:cubicBezTo>
                      <a:pt x="8836" y="4340"/>
                      <a:pt x="8833" y="4334"/>
                      <a:pt x="8831" y="4330"/>
                    </a:cubicBezTo>
                    <a:cubicBezTo>
                      <a:pt x="8822" y="4288"/>
                      <a:pt x="8810" y="4248"/>
                      <a:pt x="8798" y="4211"/>
                    </a:cubicBezTo>
                    <a:cubicBezTo>
                      <a:pt x="8793" y="4199"/>
                      <a:pt x="8790" y="4188"/>
                      <a:pt x="8786" y="4177"/>
                    </a:cubicBezTo>
                    <a:cubicBezTo>
                      <a:pt x="8777" y="4150"/>
                      <a:pt x="8769" y="4126"/>
                      <a:pt x="8759" y="4099"/>
                    </a:cubicBezTo>
                    <a:cubicBezTo>
                      <a:pt x="8753" y="4087"/>
                      <a:pt x="8751" y="4074"/>
                      <a:pt x="8746" y="4063"/>
                    </a:cubicBezTo>
                    <a:cubicBezTo>
                      <a:pt x="8737" y="4042"/>
                      <a:pt x="8729" y="4019"/>
                      <a:pt x="8719" y="3999"/>
                    </a:cubicBezTo>
                    <a:cubicBezTo>
                      <a:pt x="8714" y="3989"/>
                      <a:pt x="8711" y="3978"/>
                      <a:pt x="8705" y="3968"/>
                    </a:cubicBezTo>
                    <a:cubicBezTo>
                      <a:pt x="8692" y="3940"/>
                      <a:pt x="8679" y="3911"/>
                      <a:pt x="8668" y="3886"/>
                    </a:cubicBezTo>
                    <a:cubicBezTo>
                      <a:pt x="8664" y="3878"/>
                      <a:pt x="8661" y="3872"/>
                      <a:pt x="8656" y="3865"/>
                    </a:cubicBezTo>
                    <a:cubicBezTo>
                      <a:pt x="8647" y="3848"/>
                      <a:pt x="8637" y="3828"/>
                      <a:pt x="8628" y="3813"/>
                    </a:cubicBezTo>
                    <a:cubicBezTo>
                      <a:pt x="8622" y="3800"/>
                      <a:pt x="8616" y="3792"/>
                      <a:pt x="8611" y="3782"/>
                    </a:cubicBezTo>
                    <a:cubicBezTo>
                      <a:pt x="8605" y="3770"/>
                      <a:pt x="8598" y="3759"/>
                      <a:pt x="8589" y="3747"/>
                    </a:cubicBezTo>
                    <a:cubicBezTo>
                      <a:pt x="8583" y="3738"/>
                      <a:pt x="8577" y="3728"/>
                      <a:pt x="8573" y="3719"/>
                    </a:cubicBezTo>
                    <a:cubicBezTo>
                      <a:pt x="8565" y="3709"/>
                      <a:pt x="8559" y="3698"/>
                      <a:pt x="8553" y="3690"/>
                    </a:cubicBezTo>
                    <a:cubicBezTo>
                      <a:pt x="8453" y="3544"/>
                      <a:pt x="8370" y="3489"/>
                      <a:pt x="8370" y="3489"/>
                    </a:cubicBezTo>
                    <a:cubicBezTo>
                      <a:pt x="9134" y="1788"/>
                      <a:pt x="7621" y="83"/>
                      <a:pt x="754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37"/>
              <p:cNvSpPr/>
              <p:nvPr/>
            </p:nvSpPr>
            <p:spPr>
              <a:xfrm>
                <a:off x="4797625" y="4852025"/>
                <a:ext cx="336175" cy="323925"/>
              </a:xfrm>
              <a:custGeom>
                <a:avLst/>
                <a:gdLst/>
                <a:ahLst/>
                <a:cxnLst/>
                <a:rect l="l" t="t" r="r" b="b"/>
                <a:pathLst>
                  <a:path w="13447" h="12957" extrusionOk="0">
                    <a:moveTo>
                      <a:pt x="6738" y="1"/>
                    </a:moveTo>
                    <a:cubicBezTo>
                      <a:pt x="5486" y="1"/>
                      <a:pt x="4280" y="1044"/>
                      <a:pt x="3618" y="1736"/>
                    </a:cubicBezTo>
                    <a:cubicBezTo>
                      <a:pt x="3405" y="1960"/>
                      <a:pt x="3248" y="2144"/>
                      <a:pt x="3163" y="2250"/>
                    </a:cubicBezTo>
                    <a:cubicBezTo>
                      <a:pt x="3163" y="2251"/>
                      <a:pt x="3162" y="2251"/>
                      <a:pt x="3162" y="2251"/>
                    </a:cubicBezTo>
                    <a:cubicBezTo>
                      <a:pt x="3123" y="2300"/>
                      <a:pt x="3103" y="2329"/>
                      <a:pt x="3093" y="2336"/>
                    </a:cubicBezTo>
                    <a:cubicBezTo>
                      <a:pt x="3093" y="2338"/>
                      <a:pt x="3092" y="2341"/>
                      <a:pt x="3092" y="2341"/>
                    </a:cubicBezTo>
                    <a:cubicBezTo>
                      <a:pt x="2874" y="2384"/>
                      <a:pt x="2782" y="2756"/>
                      <a:pt x="2775" y="3293"/>
                    </a:cubicBezTo>
                    <a:cubicBezTo>
                      <a:pt x="2770" y="3627"/>
                      <a:pt x="2800" y="4030"/>
                      <a:pt x="2854" y="4453"/>
                    </a:cubicBezTo>
                    <a:cubicBezTo>
                      <a:pt x="2868" y="4574"/>
                      <a:pt x="2886" y="4696"/>
                      <a:pt x="2905" y="4821"/>
                    </a:cubicBezTo>
                    <a:cubicBezTo>
                      <a:pt x="2946" y="5084"/>
                      <a:pt x="2992" y="5351"/>
                      <a:pt x="3048" y="5614"/>
                    </a:cubicBezTo>
                    <a:cubicBezTo>
                      <a:pt x="3032" y="5613"/>
                      <a:pt x="3015" y="5612"/>
                      <a:pt x="2999" y="5612"/>
                    </a:cubicBezTo>
                    <a:cubicBezTo>
                      <a:pt x="2905" y="5612"/>
                      <a:pt x="2807" y="5630"/>
                      <a:pt x="2715" y="5665"/>
                    </a:cubicBezTo>
                    <a:cubicBezTo>
                      <a:pt x="2448" y="5764"/>
                      <a:pt x="2233" y="5997"/>
                      <a:pt x="2293" y="6270"/>
                    </a:cubicBezTo>
                    <a:cubicBezTo>
                      <a:pt x="2295" y="6280"/>
                      <a:pt x="2297" y="6287"/>
                      <a:pt x="2301" y="6298"/>
                    </a:cubicBezTo>
                    <a:cubicBezTo>
                      <a:pt x="2358" y="6494"/>
                      <a:pt x="2592" y="6756"/>
                      <a:pt x="2861" y="6999"/>
                    </a:cubicBezTo>
                    <a:cubicBezTo>
                      <a:pt x="3114" y="7226"/>
                      <a:pt x="3399" y="7439"/>
                      <a:pt x="3603" y="7567"/>
                    </a:cubicBezTo>
                    <a:cubicBezTo>
                      <a:pt x="3725" y="7855"/>
                      <a:pt x="3849" y="8062"/>
                      <a:pt x="3962" y="8148"/>
                    </a:cubicBezTo>
                    <a:cubicBezTo>
                      <a:pt x="3968" y="8186"/>
                      <a:pt x="3976" y="8224"/>
                      <a:pt x="3982" y="8259"/>
                    </a:cubicBezTo>
                    <a:cubicBezTo>
                      <a:pt x="3998" y="8451"/>
                      <a:pt x="4019" y="8634"/>
                      <a:pt x="4040" y="8801"/>
                    </a:cubicBezTo>
                    <a:lnTo>
                      <a:pt x="4040" y="8809"/>
                    </a:lnTo>
                    <a:cubicBezTo>
                      <a:pt x="4047" y="8867"/>
                      <a:pt x="4053" y="8924"/>
                      <a:pt x="4060" y="8979"/>
                    </a:cubicBezTo>
                    <a:cubicBezTo>
                      <a:pt x="4060" y="8984"/>
                      <a:pt x="4063" y="8986"/>
                      <a:pt x="4063" y="8992"/>
                    </a:cubicBezTo>
                    <a:cubicBezTo>
                      <a:pt x="4070" y="9049"/>
                      <a:pt x="4077" y="9100"/>
                      <a:pt x="4085" y="9154"/>
                    </a:cubicBezTo>
                    <a:lnTo>
                      <a:pt x="3826" y="9549"/>
                    </a:lnTo>
                    <a:lnTo>
                      <a:pt x="3884" y="9605"/>
                    </a:lnTo>
                    <a:lnTo>
                      <a:pt x="3857" y="9630"/>
                    </a:lnTo>
                    <a:lnTo>
                      <a:pt x="3787" y="9630"/>
                    </a:lnTo>
                    <a:lnTo>
                      <a:pt x="3750" y="9527"/>
                    </a:lnTo>
                    <a:lnTo>
                      <a:pt x="3596" y="9630"/>
                    </a:lnTo>
                    <a:lnTo>
                      <a:pt x="2689" y="9630"/>
                    </a:lnTo>
                    <a:cubicBezTo>
                      <a:pt x="2371" y="9630"/>
                      <a:pt x="2115" y="9879"/>
                      <a:pt x="2115" y="10188"/>
                    </a:cubicBezTo>
                    <a:lnTo>
                      <a:pt x="2115" y="10678"/>
                    </a:lnTo>
                    <a:cubicBezTo>
                      <a:pt x="1416" y="11075"/>
                      <a:pt x="873" y="11440"/>
                      <a:pt x="682" y="11645"/>
                    </a:cubicBezTo>
                    <a:cubicBezTo>
                      <a:pt x="671" y="11652"/>
                      <a:pt x="661" y="11659"/>
                      <a:pt x="649" y="11670"/>
                    </a:cubicBezTo>
                    <a:cubicBezTo>
                      <a:pt x="366" y="11905"/>
                      <a:pt x="153" y="12361"/>
                      <a:pt x="0" y="12956"/>
                    </a:cubicBezTo>
                    <a:lnTo>
                      <a:pt x="13446" y="12956"/>
                    </a:lnTo>
                    <a:cubicBezTo>
                      <a:pt x="13321" y="12406"/>
                      <a:pt x="13151" y="11938"/>
                      <a:pt x="12942" y="11601"/>
                    </a:cubicBezTo>
                    <a:cubicBezTo>
                      <a:pt x="12900" y="11536"/>
                      <a:pt x="12856" y="11474"/>
                      <a:pt x="12811" y="11416"/>
                    </a:cubicBezTo>
                    <a:cubicBezTo>
                      <a:pt x="12805" y="11404"/>
                      <a:pt x="12801" y="11396"/>
                      <a:pt x="12795" y="11390"/>
                    </a:cubicBezTo>
                    <a:cubicBezTo>
                      <a:pt x="12772" y="11359"/>
                      <a:pt x="12733" y="11322"/>
                      <a:pt x="12685" y="11279"/>
                    </a:cubicBezTo>
                    <a:cubicBezTo>
                      <a:pt x="12632" y="11232"/>
                      <a:pt x="12580" y="11188"/>
                      <a:pt x="12523" y="11154"/>
                    </a:cubicBezTo>
                    <a:cubicBezTo>
                      <a:pt x="12514" y="11148"/>
                      <a:pt x="12503" y="11145"/>
                      <a:pt x="12495" y="11139"/>
                    </a:cubicBezTo>
                    <a:cubicBezTo>
                      <a:pt x="12339" y="11032"/>
                      <a:pt x="12134" y="10906"/>
                      <a:pt x="11893" y="10771"/>
                    </a:cubicBezTo>
                    <a:lnTo>
                      <a:pt x="11893" y="10454"/>
                    </a:lnTo>
                    <a:cubicBezTo>
                      <a:pt x="11893" y="9997"/>
                      <a:pt x="11512" y="9628"/>
                      <a:pt x="11040" y="9628"/>
                    </a:cubicBezTo>
                    <a:lnTo>
                      <a:pt x="9817" y="9628"/>
                    </a:lnTo>
                    <a:lnTo>
                      <a:pt x="9470" y="9484"/>
                    </a:lnTo>
                    <a:lnTo>
                      <a:pt x="9445" y="9563"/>
                    </a:lnTo>
                    <a:cubicBezTo>
                      <a:pt x="9386" y="9537"/>
                      <a:pt x="9326" y="9509"/>
                      <a:pt x="9269" y="9483"/>
                    </a:cubicBezTo>
                    <a:lnTo>
                      <a:pt x="9259" y="9478"/>
                    </a:lnTo>
                    <a:cubicBezTo>
                      <a:pt x="9209" y="9456"/>
                      <a:pt x="9158" y="9434"/>
                      <a:pt x="9108" y="9410"/>
                    </a:cubicBezTo>
                    <a:lnTo>
                      <a:pt x="8824" y="8978"/>
                    </a:lnTo>
                    <a:lnTo>
                      <a:pt x="8769" y="8894"/>
                    </a:lnTo>
                    <a:lnTo>
                      <a:pt x="8553" y="9039"/>
                    </a:lnTo>
                    <a:cubicBezTo>
                      <a:pt x="8570" y="8883"/>
                      <a:pt x="8589" y="8703"/>
                      <a:pt x="8608" y="8504"/>
                    </a:cubicBezTo>
                    <a:cubicBezTo>
                      <a:pt x="8608" y="8498"/>
                      <a:pt x="8609" y="8490"/>
                      <a:pt x="8609" y="8482"/>
                    </a:cubicBezTo>
                    <a:cubicBezTo>
                      <a:pt x="8610" y="8474"/>
                      <a:pt x="8610" y="8466"/>
                      <a:pt x="8610" y="8455"/>
                    </a:cubicBezTo>
                    <a:cubicBezTo>
                      <a:pt x="8633" y="8412"/>
                      <a:pt x="8665" y="8211"/>
                      <a:pt x="8697" y="7907"/>
                    </a:cubicBezTo>
                    <a:cubicBezTo>
                      <a:pt x="8712" y="7862"/>
                      <a:pt x="8725" y="7822"/>
                      <a:pt x="8741" y="7777"/>
                    </a:cubicBezTo>
                    <a:cubicBezTo>
                      <a:pt x="8767" y="7761"/>
                      <a:pt x="8792" y="7740"/>
                      <a:pt x="8823" y="7719"/>
                    </a:cubicBezTo>
                    <a:cubicBezTo>
                      <a:pt x="9098" y="7501"/>
                      <a:pt x="9538" y="7068"/>
                      <a:pt x="9792" y="6692"/>
                    </a:cubicBezTo>
                    <a:cubicBezTo>
                      <a:pt x="9903" y="6524"/>
                      <a:pt x="9977" y="6371"/>
                      <a:pt x="9988" y="6251"/>
                    </a:cubicBezTo>
                    <a:cubicBezTo>
                      <a:pt x="10014" y="5939"/>
                      <a:pt x="9689" y="5722"/>
                      <a:pt x="9361" y="5687"/>
                    </a:cubicBezTo>
                    <a:cubicBezTo>
                      <a:pt x="10231" y="2076"/>
                      <a:pt x="8938" y="2068"/>
                      <a:pt x="8938" y="2068"/>
                    </a:cubicBezTo>
                    <a:cubicBezTo>
                      <a:pt x="8938" y="2068"/>
                      <a:pt x="8931" y="1954"/>
                      <a:pt x="8892" y="1780"/>
                    </a:cubicBezTo>
                    <a:cubicBezTo>
                      <a:pt x="8832" y="1510"/>
                      <a:pt x="8693" y="1090"/>
                      <a:pt x="8389" y="726"/>
                    </a:cubicBezTo>
                    <a:cubicBezTo>
                      <a:pt x="8084" y="363"/>
                      <a:pt x="7611" y="54"/>
                      <a:pt x="6882" y="6"/>
                    </a:cubicBezTo>
                    <a:cubicBezTo>
                      <a:pt x="6834" y="2"/>
                      <a:pt x="6786" y="1"/>
                      <a:pt x="673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37"/>
              <p:cNvSpPr/>
              <p:nvPr/>
            </p:nvSpPr>
            <p:spPr>
              <a:xfrm>
                <a:off x="3949825" y="4888275"/>
                <a:ext cx="244325" cy="287700"/>
              </a:xfrm>
              <a:custGeom>
                <a:avLst/>
                <a:gdLst/>
                <a:ahLst/>
                <a:cxnLst/>
                <a:rect l="l" t="t" r="r" b="b"/>
                <a:pathLst>
                  <a:path w="9773" h="11508" extrusionOk="0">
                    <a:moveTo>
                      <a:pt x="5077" y="1"/>
                    </a:moveTo>
                    <a:cubicBezTo>
                      <a:pt x="4966" y="1"/>
                      <a:pt x="4860" y="6"/>
                      <a:pt x="4758" y="16"/>
                    </a:cubicBezTo>
                    <a:cubicBezTo>
                      <a:pt x="4632" y="28"/>
                      <a:pt x="4510" y="47"/>
                      <a:pt x="4392" y="71"/>
                    </a:cubicBezTo>
                    <a:cubicBezTo>
                      <a:pt x="2960" y="354"/>
                      <a:pt x="2260" y="1434"/>
                      <a:pt x="2571" y="2704"/>
                    </a:cubicBezTo>
                    <a:cubicBezTo>
                      <a:pt x="1860" y="4604"/>
                      <a:pt x="2776" y="7627"/>
                      <a:pt x="3284" y="7918"/>
                    </a:cubicBezTo>
                    <a:cubicBezTo>
                      <a:pt x="3683" y="7825"/>
                      <a:pt x="4025" y="7700"/>
                      <a:pt x="4322" y="7554"/>
                    </a:cubicBezTo>
                    <a:lnTo>
                      <a:pt x="4322" y="7554"/>
                    </a:lnTo>
                    <a:cubicBezTo>
                      <a:pt x="4249" y="7839"/>
                      <a:pt x="4169" y="8129"/>
                      <a:pt x="4082" y="8410"/>
                    </a:cubicBezTo>
                    <a:cubicBezTo>
                      <a:pt x="4082" y="8410"/>
                      <a:pt x="4082" y="8411"/>
                      <a:pt x="4080" y="8411"/>
                    </a:cubicBezTo>
                    <a:cubicBezTo>
                      <a:pt x="4034" y="8411"/>
                      <a:pt x="3988" y="8413"/>
                      <a:pt x="3940" y="8416"/>
                    </a:cubicBezTo>
                    <a:cubicBezTo>
                      <a:pt x="3932" y="8416"/>
                      <a:pt x="3925" y="8416"/>
                      <a:pt x="3915" y="8417"/>
                    </a:cubicBezTo>
                    <a:cubicBezTo>
                      <a:pt x="3873" y="8417"/>
                      <a:pt x="3833" y="8419"/>
                      <a:pt x="3794" y="8422"/>
                    </a:cubicBezTo>
                    <a:cubicBezTo>
                      <a:pt x="3774" y="8423"/>
                      <a:pt x="3754" y="8423"/>
                      <a:pt x="3736" y="8427"/>
                    </a:cubicBezTo>
                    <a:cubicBezTo>
                      <a:pt x="3707" y="8428"/>
                      <a:pt x="3678" y="8432"/>
                      <a:pt x="3651" y="8433"/>
                    </a:cubicBezTo>
                    <a:cubicBezTo>
                      <a:pt x="3602" y="8434"/>
                      <a:pt x="3554" y="8439"/>
                      <a:pt x="3508" y="8441"/>
                    </a:cubicBezTo>
                    <a:lnTo>
                      <a:pt x="3508" y="8456"/>
                    </a:lnTo>
                    <a:cubicBezTo>
                      <a:pt x="3471" y="8460"/>
                      <a:pt x="3436" y="8463"/>
                      <a:pt x="3403" y="8468"/>
                    </a:cubicBezTo>
                    <a:cubicBezTo>
                      <a:pt x="3239" y="8488"/>
                      <a:pt x="3108" y="8512"/>
                      <a:pt x="3022" y="8541"/>
                    </a:cubicBezTo>
                    <a:cubicBezTo>
                      <a:pt x="3020" y="8541"/>
                      <a:pt x="3017" y="8542"/>
                      <a:pt x="3016" y="8542"/>
                    </a:cubicBezTo>
                    <a:cubicBezTo>
                      <a:pt x="3001" y="8548"/>
                      <a:pt x="2986" y="8554"/>
                      <a:pt x="2973" y="8559"/>
                    </a:cubicBezTo>
                    <a:cubicBezTo>
                      <a:pt x="2972" y="8559"/>
                      <a:pt x="2972" y="8560"/>
                      <a:pt x="2968" y="8560"/>
                    </a:cubicBezTo>
                    <a:cubicBezTo>
                      <a:pt x="2955" y="8567"/>
                      <a:pt x="2946" y="8573"/>
                      <a:pt x="2938" y="8577"/>
                    </a:cubicBezTo>
                    <a:lnTo>
                      <a:pt x="2937" y="8577"/>
                    </a:lnTo>
                    <a:cubicBezTo>
                      <a:pt x="2867" y="8608"/>
                      <a:pt x="2791" y="8650"/>
                      <a:pt x="2715" y="8703"/>
                    </a:cubicBezTo>
                    <a:cubicBezTo>
                      <a:pt x="2703" y="8711"/>
                      <a:pt x="2692" y="8718"/>
                      <a:pt x="2680" y="8729"/>
                    </a:cubicBezTo>
                    <a:cubicBezTo>
                      <a:pt x="2661" y="8743"/>
                      <a:pt x="2642" y="8757"/>
                      <a:pt x="2622" y="8773"/>
                    </a:cubicBezTo>
                    <a:cubicBezTo>
                      <a:pt x="2591" y="8796"/>
                      <a:pt x="2563" y="8820"/>
                      <a:pt x="2531" y="8846"/>
                    </a:cubicBezTo>
                    <a:cubicBezTo>
                      <a:pt x="2520" y="8855"/>
                      <a:pt x="2509" y="8867"/>
                      <a:pt x="2497" y="8879"/>
                    </a:cubicBezTo>
                    <a:cubicBezTo>
                      <a:pt x="2469" y="8906"/>
                      <a:pt x="2440" y="8931"/>
                      <a:pt x="2413" y="8958"/>
                    </a:cubicBezTo>
                    <a:cubicBezTo>
                      <a:pt x="2401" y="8970"/>
                      <a:pt x="2392" y="8981"/>
                      <a:pt x="2379" y="8993"/>
                    </a:cubicBezTo>
                    <a:cubicBezTo>
                      <a:pt x="2344" y="9031"/>
                      <a:pt x="2307" y="9072"/>
                      <a:pt x="2268" y="9115"/>
                    </a:cubicBezTo>
                    <a:cubicBezTo>
                      <a:pt x="2243" y="9145"/>
                      <a:pt x="2217" y="9183"/>
                      <a:pt x="2187" y="9222"/>
                    </a:cubicBezTo>
                    <a:cubicBezTo>
                      <a:pt x="2182" y="9229"/>
                      <a:pt x="2177" y="9237"/>
                      <a:pt x="2171" y="9247"/>
                    </a:cubicBezTo>
                    <a:lnTo>
                      <a:pt x="573" y="9247"/>
                    </a:lnTo>
                    <a:cubicBezTo>
                      <a:pt x="328" y="9247"/>
                      <a:pt x="121" y="9404"/>
                      <a:pt x="37" y="9626"/>
                    </a:cubicBezTo>
                    <a:cubicBezTo>
                      <a:pt x="14" y="9691"/>
                      <a:pt x="1" y="9760"/>
                      <a:pt x="1" y="9833"/>
                    </a:cubicBezTo>
                    <a:lnTo>
                      <a:pt x="1" y="11507"/>
                    </a:lnTo>
                    <a:lnTo>
                      <a:pt x="9772" y="11507"/>
                    </a:lnTo>
                    <a:lnTo>
                      <a:pt x="9772" y="10115"/>
                    </a:lnTo>
                    <a:cubicBezTo>
                      <a:pt x="9772" y="9632"/>
                      <a:pt x="9392" y="9243"/>
                      <a:pt x="8924" y="9243"/>
                    </a:cubicBezTo>
                    <a:lnTo>
                      <a:pt x="7497" y="9243"/>
                    </a:lnTo>
                    <a:cubicBezTo>
                      <a:pt x="7484" y="9228"/>
                      <a:pt x="7469" y="9211"/>
                      <a:pt x="7460" y="9194"/>
                    </a:cubicBezTo>
                    <a:cubicBezTo>
                      <a:pt x="7429" y="9156"/>
                      <a:pt x="7400" y="9116"/>
                      <a:pt x="7368" y="9082"/>
                    </a:cubicBezTo>
                    <a:cubicBezTo>
                      <a:pt x="7353" y="9065"/>
                      <a:pt x="7338" y="9047"/>
                      <a:pt x="7321" y="9031"/>
                    </a:cubicBezTo>
                    <a:cubicBezTo>
                      <a:pt x="7291" y="8997"/>
                      <a:pt x="7259" y="8966"/>
                      <a:pt x="7229" y="8937"/>
                    </a:cubicBezTo>
                    <a:cubicBezTo>
                      <a:pt x="7214" y="8924"/>
                      <a:pt x="7201" y="8909"/>
                      <a:pt x="7187" y="8899"/>
                    </a:cubicBezTo>
                    <a:cubicBezTo>
                      <a:pt x="7146" y="8863"/>
                      <a:pt x="7107" y="8829"/>
                      <a:pt x="7067" y="8800"/>
                    </a:cubicBezTo>
                    <a:cubicBezTo>
                      <a:pt x="7062" y="8796"/>
                      <a:pt x="7060" y="8794"/>
                      <a:pt x="7057" y="8793"/>
                    </a:cubicBezTo>
                    <a:cubicBezTo>
                      <a:pt x="7011" y="8760"/>
                      <a:pt x="6966" y="8731"/>
                      <a:pt x="6925" y="8707"/>
                    </a:cubicBezTo>
                    <a:cubicBezTo>
                      <a:pt x="6919" y="8703"/>
                      <a:pt x="6913" y="8701"/>
                      <a:pt x="6904" y="8699"/>
                    </a:cubicBezTo>
                    <a:cubicBezTo>
                      <a:pt x="6870" y="8678"/>
                      <a:pt x="6834" y="8664"/>
                      <a:pt x="6798" y="8650"/>
                    </a:cubicBezTo>
                    <a:cubicBezTo>
                      <a:pt x="6791" y="8648"/>
                      <a:pt x="6783" y="8644"/>
                      <a:pt x="6773" y="8642"/>
                    </a:cubicBezTo>
                    <a:cubicBezTo>
                      <a:pt x="6739" y="8630"/>
                      <a:pt x="6709" y="8622"/>
                      <a:pt x="6679" y="8620"/>
                    </a:cubicBezTo>
                    <a:cubicBezTo>
                      <a:pt x="6672" y="8618"/>
                      <a:pt x="6666" y="8618"/>
                      <a:pt x="6659" y="8615"/>
                    </a:cubicBezTo>
                    <a:cubicBezTo>
                      <a:pt x="6642" y="8613"/>
                      <a:pt x="6625" y="8612"/>
                      <a:pt x="6609" y="8612"/>
                    </a:cubicBezTo>
                    <a:cubicBezTo>
                      <a:pt x="6591" y="8612"/>
                      <a:pt x="6574" y="8613"/>
                      <a:pt x="6558" y="8616"/>
                    </a:cubicBezTo>
                    <a:cubicBezTo>
                      <a:pt x="6521" y="8603"/>
                      <a:pt x="6483" y="8591"/>
                      <a:pt x="6439" y="8580"/>
                    </a:cubicBezTo>
                    <a:cubicBezTo>
                      <a:pt x="6436" y="8579"/>
                      <a:pt x="6433" y="8579"/>
                      <a:pt x="6429" y="8575"/>
                    </a:cubicBezTo>
                    <a:cubicBezTo>
                      <a:pt x="6385" y="8567"/>
                      <a:pt x="6338" y="8554"/>
                      <a:pt x="6289" y="8545"/>
                    </a:cubicBezTo>
                    <a:cubicBezTo>
                      <a:pt x="6241" y="8531"/>
                      <a:pt x="6186" y="8519"/>
                      <a:pt x="6131" y="8511"/>
                    </a:cubicBezTo>
                    <a:cubicBezTo>
                      <a:pt x="6118" y="8508"/>
                      <a:pt x="6102" y="8505"/>
                      <a:pt x="6088" y="8502"/>
                    </a:cubicBezTo>
                    <a:cubicBezTo>
                      <a:pt x="6040" y="8495"/>
                      <a:pt x="5993" y="8488"/>
                      <a:pt x="5942" y="8480"/>
                    </a:cubicBezTo>
                    <a:cubicBezTo>
                      <a:pt x="5928" y="8478"/>
                      <a:pt x="5915" y="8475"/>
                      <a:pt x="5905" y="8475"/>
                    </a:cubicBezTo>
                    <a:cubicBezTo>
                      <a:pt x="5770" y="8456"/>
                      <a:pt x="5625" y="8441"/>
                      <a:pt x="5473" y="8432"/>
                    </a:cubicBezTo>
                    <a:cubicBezTo>
                      <a:pt x="5480" y="8404"/>
                      <a:pt x="5487" y="8375"/>
                      <a:pt x="5495" y="8347"/>
                    </a:cubicBezTo>
                    <a:cubicBezTo>
                      <a:pt x="5507" y="8298"/>
                      <a:pt x="5521" y="8249"/>
                      <a:pt x="5531" y="8198"/>
                    </a:cubicBezTo>
                    <a:cubicBezTo>
                      <a:pt x="5537" y="8178"/>
                      <a:pt x="5543" y="8155"/>
                      <a:pt x="5547" y="8130"/>
                    </a:cubicBezTo>
                    <a:cubicBezTo>
                      <a:pt x="5554" y="8101"/>
                      <a:pt x="5561" y="8071"/>
                      <a:pt x="5569" y="8039"/>
                    </a:cubicBezTo>
                    <a:cubicBezTo>
                      <a:pt x="5574" y="8018"/>
                      <a:pt x="5578" y="7995"/>
                      <a:pt x="5584" y="7971"/>
                    </a:cubicBezTo>
                    <a:cubicBezTo>
                      <a:pt x="5591" y="7941"/>
                      <a:pt x="5598" y="7912"/>
                      <a:pt x="5605" y="7880"/>
                    </a:cubicBezTo>
                    <a:cubicBezTo>
                      <a:pt x="5610" y="7857"/>
                      <a:pt x="5615" y="7836"/>
                      <a:pt x="5620" y="7814"/>
                    </a:cubicBezTo>
                    <a:cubicBezTo>
                      <a:pt x="5627" y="7781"/>
                      <a:pt x="5633" y="7751"/>
                      <a:pt x="5640" y="7721"/>
                    </a:cubicBezTo>
                    <a:cubicBezTo>
                      <a:pt x="5645" y="7699"/>
                      <a:pt x="5648" y="7679"/>
                      <a:pt x="5654" y="7658"/>
                    </a:cubicBezTo>
                    <a:cubicBezTo>
                      <a:pt x="5660" y="7625"/>
                      <a:pt x="5668" y="7593"/>
                      <a:pt x="5674" y="7560"/>
                    </a:cubicBezTo>
                    <a:cubicBezTo>
                      <a:pt x="5676" y="7552"/>
                      <a:pt x="5678" y="7545"/>
                      <a:pt x="5680" y="7535"/>
                    </a:cubicBezTo>
                    <a:cubicBezTo>
                      <a:pt x="5682" y="7521"/>
                      <a:pt x="5684" y="7509"/>
                      <a:pt x="5688" y="7498"/>
                    </a:cubicBezTo>
                    <a:cubicBezTo>
                      <a:pt x="5927" y="7490"/>
                      <a:pt x="6150" y="7441"/>
                      <a:pt x="6353" y="7357"/>
                    </a:cubicBezTo>
                    <a:cubicBezTo>
                      <a:pt x="6472" y="7309"/>
                      <a:pt x="6583" y="7249"/>
                      <a:pt x="6690" y="7178"/>
                    </a:cubicBezTo>
                    <a:cubicBezTo>
                      <a:pt x="6896" y="7044"/>
                      <a:pt x="7078" y="6876"/>
                      <a:pt x="7236" y="6682"/>
                    </a:cubicBezTo>
                    <a:cubicBezTo>
                      <a:pt x="7280" y="6631"/>
                      <a:pt x="7321" y="6578"/>
                      <a:pt x="7360" y="6526"/>
                    </a:cubicBezTo>
                    <a:cubicBezTo>
                      <a:pt x="8873" y="6284"/>
                      <a:pt x="9591" y="4561"/>
                      <a:pt x="9547" y="3240"/>
                    </a:cubicBezTo>
                    <a:cubicBezTo>
                      <a:pt x="9505" y="1963"/>
                      <a:pt x="8445" y="1470"/>
                      <a:pt x="7694" y="1283"/>
                    </a:cubicBezTo>
                    <a:cubicBezTo>
                      <a:pt x="7031" y="326"/>
                      <a:pt x="5936" y="1"/>
                      <a:pt x="50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37"/>
              <p:cNvSpPr/>
              <p:nvPr/>
            </p:nvSpPr>
            <p:spPr>
              <a:xfrm>
                <a:off x="5235675" y="4795875"/>
                <a:ext cx="395600" cy="380100"/>
              </a:xfrm>
              <a:custGeom>
                <a:avLst/>
                <a:gdLst/>
                <a:ahLst/>
                <a:cxnLst/>
                <a:rect l="l" t="t" r="r" b="b"/>
                <a:pathLst>
                  <a:path w="15824" h="15204" extrusionOk="0">
                    <a:moveTo>
                      <a:pt x="8826" y="0"/>
                    </a:moveTo>
                    <a:cubicBezTo>
                      <a:pt x="8344" y="0"/>
                      <a:pt x="7093" y="567"/>
                      <a:pt x="6555" y="982"/>
                    </a:cubicBezTo>
                    <a:cubicBezTo>
                      <a:pt x="6740" y="761"/>
                      <a:pt x="6923" y="452"/>
                      <a:pt x="6638" y="347"/>
                    </a:cubicBezTo>
                    <a:cubicBezTo>
                      <a:pt x="6606" y="336"/>
                      <a:pt x="6564" y="330"/>
                      <a:pt x="6513" y="330"/>
                    </a:cubicBezTo>
                    <a:cubicBezTo>
                      <a:pt x="5990" y="330"/>
                      <a:pt x="4563" y="977"/>
                      <a:pt x="4370" y="3145"/>
                    </a:cubicBezTo>
                    <a:lnTo>
                      <a:pt x="4370" y="3147"/>
                    </a:lnTo>
                    <a:cubicBezTo>
                      <a:pt x="4362" y="3240"/>
                      <a:pt x="4356" y="3336"/>
                      <a:pt x="4351" y="3434"/>
                    </a:cubicBezTo>
                    <a:lnTo>
                      <a:pt x="4351" y="3441"/>
                    </a:lnTo>
                    <a:cubicBezTo>
                      <a:pt x="4350" y="3539"/>
                      <a:pt x="4346" y="3635"/>
                      <a:pt x="4350" y="3738"/>
                    </a:cubicBezTo>
                    <a:lnTo>
                      <a:pt x="4350" y="3763"/>
                    </a:lnTo>
                    <a:cubicBezTo>
                      <a:pt x="4351" y="3861"/>
                      <a:pt x="4356" y="3957"/>
                      <a:pt x="4362" y="4059"/>
                    </a:cubicBezTo>
                    <a:cubicBezTo>
                      <a:pt x="4363" y="4078"/>
                      <a:pt x="4365" y="4096"/>
                      <a:pt x="4365" y="4115"/>
                    </a:cubicBezTo>
                    <a:cubicBezTo>
                      <a:pt x="4371" y="4207"/>
                      <a:pt x="4380" y="4303"/>
                      <a:pt x="4392" y="4399"/>
                    </a:cubicBezTo>
                    <a:cubicBezTo>
                      <a:pt x="4393" y="4429"/>
                      <a:pt x="4399" y="4462"/>
                      <a:pt x="4404" y="4492"/>
                    </a:cubicBezTo>
                    <a:cubicBezTo>
                      <a:pt x="4413" y="4579"/>
                      <a:pt x="4425" y="4669"/>
                      <a:pt x="4438" y="4760"/>
                    </a:cubicBezTo>
                    <a:cubicBezTo>
                      <a:pt x="4447" y="4807"/>
                      <a:pt x="4455" y="4857"/>
                      <a:pt x="4465" y="4906"/>
                    </a:cubicBezTo>
                    <a:cubicBezTo>
                      <a:pt x="4478" y="4983"/>
                      <a:pt x="4490" y="5061"/>
                      <a:pt x="4505" y="5141"/>
                    </a:cubicBezTo>
                    <a:cubicBezTo>
                      <a:pt x="4520" y="5213"/>
                      <a:pt x="4535" y="5288"/>
                      <a:pt x="4552" y="5361"/>
                    </a:cubicBezTo>
                    <a:cubicBezTo>
                      <a:pt x="4566" y="5423"/>
                      <a:pt x="4578" y="5483"/>
                      <a:pt x="4594" y="5545"/>
                    </a:cubicBezTo>
                    <a:cubicBezTo>
                      <a:pt x="4628" y="5685"/>
                      <a:pt x="4664" y="5828"/>
                      <a:pt x="4704" y="5975"/>
                    </a:cubicBezTo>
                    <a:lnTo>
                      <a:pt x="4764" y="6016"/>
                    </a:lnTo>
                    <a:cubicBezTo>
                      <a:pt x="4515" y="7896"/>
                      <a:pt x="4550" y="9723"/>
                      <a:pt x="4586" y="9774"/>
                    </a:cubicBezTo>
                    <a:cubicBezTo>
                      <a:pt x="4606" y="9802"/>
                      <a:pt x="4814" y="9899"/>
                      <a:pt x="5103" y="10010"/>
                    </a:cubicBezTo>
                    <a:cubicBezTo>
                      <a:pt x="5203" y="10051"/>
                      <a:pt x="5313" y="10093"/>
                      <a:pt x="5427" y="10136"/>
                    </a:cubicBezTo>
                    <a:lnTo>
                      <a:pt x="5392" y="10324"/>
                    </a:lnTo>
                    <a:lnTo>
                      <a:pt x="5359" y="10312"/>
                    </a:lnTo>
                    <a:lnTo>
                      <a:pt x="4918" y="10877"/>
                    </a:lnTo>
                    <a:lnTo>
                      <a:pt x="4949" y="10903"/>
                    </a:lnTo>
                    <a:lnTo>
                      <a:pt x="4833" y="10953"/>
                    </a:lnTo>
                    <a:lnTo>
                      <a:pt x="4836" y="10957"/>
                    </a:lnTo>
                    <a:cubicBezTo>
                      <a:pt x="4759" y="10983"/>
                      <a:pt x="4686" y="11007"/>
                      <a:pt x="4612" y="11040"/>
                    </a:cubicBezTo>
                    <a:cubicBezTo>
                      <a:pt x="4498" y="11074"/>
                      <a:pt x="4387" y="11113"/>
                      <a:pt x="4279" y="11153"/>
                    </a:cubicBezTo>
                    <a:cubicBezTo>
                      <a:pt x="4264" y="11162"/>
                      <a:pt x="4246" y="11168"/>
                      <a:pt x="4230" y="11174"/>
                    </a:cubicBezTo>
                    <a:cubicBezTo>
                      <a:pt x="4229" y="11174"/>
                      <a:pt x="4229" y="11175"/>
                      <a:pt x="4226" y="11175"/>
                    </a:cubicBezTo>
                    <a:cubicBezTo>
                      <a:pt x="4119" y="11217"/>
                      <a:pt x="4009" y="11260"/>
                      <a:pt x="3908" y="11309"/>
                    </a:cubicBezTo>
                    <a:cubicBezTo>
                      <a:pt x="3003" y="11728"/>
                      <a:pt x="2193" y="12383"/>
                      <a:pt x="1466" y="13197"/>
                    </a:cubicBezTo>
                    <a:cubicBezTo>
                      <a:pt x="1332" y="13343"/>
                      <a:pt x="1205" y="13495"/>
                      <a:pt x="1078" y="13650"/>
                    </a:cubicBezTo>
                    <a:cubicBezTo>
                      <a:pt x="693" y="14129"/>
                      <a:pt x="336" y="14649"/>
                      <a:pt x="0" y="15203"/>
                    </a:cubicBezTo>
                    <a:lnTo>
                      <a:pt x="15824" y="15203"/>
                    </a:lnTo>
                    <a:cubicBezTo>
                      <a:pt x="14735" y="13371"/>
                      <a:pt x="13323" y="11559"/>
                      <a:pt x="12681" y="11152"/>
                    </a:cubicBezTo>
                    <a:cubicBezTo>
                      <a:pt x="12634" y="11123"/>
                      <a:pt x="12581" y="11095"/>
                      <a:pt x="12523" y="11067"/>
                    </a:cubicBezTo>
                    <a:cubicBezTo>
                      <a:pt x="12517" y="11062"/>
                      <a:pt x="12511" y="11061"/>
                      <a:pt x="12506" y="11059"/>
                    </a:cubicBezTo>
                    <a:cubicBezTo>
                      <a:pt x="12468" y="11042"/>
                      <a:pt x="12426" y="11023"/>
                      <a:pt x="12381" y="11005"/>
                    </a:cubicBezTo>
                    <a:cubicBezTo>
                      <a:pt x="12375" y="11004"/>
                      <a:pt x="12366" y="10999"/>
                      <a:pt x="12359" y="10997"/>
                    </a:cubicBezTo>
                    <a:cubicBezTo>
                      <a:pt x="12312" y="10980"/>
                      <a:pt x="12265" y="10961"/>
                      <a:pt x="12212" y="10943"/>
                    </a:cubicBezTo>
                    <a:cubicBezTo>
                      <a:pt x="12206" y="10940"/>
                      <a:pt x="12199" y="10938"/>
                      <a:pt x="12192" y="10937"/>
                    </a:cubicBezTo>
                    <a:cubicBezTo>
                      <a:pt x="12138" y="10920"/>
                      <a:pt x="12081" y="10901"/>
                      <a:pt x="12022" y="10884"/>
                    </a:cubicBezTo>
                    <a:cubicBezTo>
                      <a:pt x="12016" y="10884"/>
                      <a:pt x="12010" y="10883"/>
                      <a:pt x="12007" y="10880"/>
                    </a:cubicBezTo>
                    <a:cubicBezTo>
                      <a:pt x="11945" y="10864"/>
                      <a:pt x="11880" y="10847"/>
                      <a:pt x="11813" y="10830"/>
                    </a:cubicBezTo>
                    <a:cubicBezTo>
                      <a:pt x="11810" y="10830"/>
                      <a:pt x="11806" y="10829"/>
                      <a:pt x="11801" y="10829"/>
                    </a:cubicBezTo>
                    <a:cubicBezTo>
                      <a:pt x="11732" y="10812"/>
                      <a:pt x="11660" y="10795"/>
                      <a:pt x="11587" y="10780"/>
                    </a:cubicBezTo>
                    <a:cubicBezTo>
                      <a:pt x="11586" y="10779"/>
                      <a:pt x="11582" y="10779"/>
                      <a:pt x="11581" y="10779"/>
                    </a:cubicBezTo>
                    <a:cubicBezTo>
                      <a:pt x="11506" y="10763"/>
                      <a:pt x="11427" y="10748"/>
                      <a:pt x="11345" y="10731"/>
                    </a:cubicBezTo>
                    <a:lnTo>
                      <a:pt x="11344" y="10731"/>
                    </a:lnTo>
                    <a:cubicBezTo>
                      <a:pt x="11260" y="10716"/>
                      <a:pt x="11178" y="10702"/>
                      <a:pt x="11090" y="10689"/>
                    </a:cubicBezTo>
                    <a:lnTo>
                      <a:pt x="11089" y="10689"/>
                    </a:lnTo>
                    <a:cubicBezTo>
                      <a:pt x="11003" y="10675"/>
                      <a:pt x="10913" y="10661"/>
                      <a:pt x="10822" y="10651"/>
                    </a:cubicBezTo>
                    <a:lnTo>
                      <a:pt x="10704" y="10628"/>
                    </a:lnTo>
                    <a:lnTo>
                      <a:pt x="10744" y="10592"/>
                    </a:lnTo>
                    <a:lnTo>
                      <a:pt x="10130" y="9923"/>
                    </a:lnTo>
                    <a:lnTo>
                      <a:pt x="10068" y="9958"/>
                    </a:lnTo>
                    <a:lnTo>
                      <a:pt x="9995" y="9434"/>
                    </a:lnTo>
                    <a:lnTo>
                      <a:pt x="9963" y="9182"/>
                    </a:lnTo>
                    <a:cubicBezTo>
                      <a:pt x="10172" y="8130"/>
                      <a:pt x="10366" y="7098"/>
                      <a:pt x="10529" y="6182"/>
                    </a:cubicBezTo>
                    <a:cubicBezTo>
                      <a:pt x="10558" y="6013"/>
                      <a:pt x="10586" y="5851"/>
                      <a:pt x="10614" y="5692"/>
                    </a:cubicBezTo>
                    <a:cubicBezTo>
                      <a:pt x="10627" y="5613"/>
                      <a:pt x="10639" y="5535"/>
                      <a:pt x="10652" y="5459"/>
                    </a:cubicBezTo>
                    <a:cubicBezTo>
                      <a:pt x="10704" y="5149"/>
                      <a:pt x="10749" y="4861"/>
                      <a:pt x="10789" y="4596"/>
                    </a:cubicBezTo>
                    <a:cubicBezTo>
                      <a:pt x="10797" y="4530"/>
                      <a:pt x="10808" y="4467"/>
                      <a:pt x="10816" y="4403"/>
                    </a:cubicBezTo>
                    <a:cubicBezTo>
                      <a:pt x="10924" y="3647"/>
                      <a:pt x="10972" y="3118"/>
                      <a:pt x="10927" y="2947"/>
                    </a:cubicBezTo>
                    <a:cubicBezTo>
                      <a:pt x="10895" y="2820"/>
                      <a:pt x="10829" y="2687"/>
                      <a:pt x="10750" y="2559"/>
                    </a:cubicBezTo>
                    <a:cubicBezTo>
                      <a:pt x="10733" y="2530"/>
                      <a:pt x="10715" y="2501"/>
                      <a:pt x="10695" y="2472"/>
                    </a:cubicBezTo>
                    <a:cubicBezTo>
                      <a:pt x="10675" y="2439"/>
                      <a:pt x="10652" y="2403"/>
                      <a:pt x="10627" y="2373"/>
                    </a:cubicBezTo>
                    <a:cubicBezTo>
                      <a:pt x="10599" y="2335"/>
                      <a:pt x="10573" y="2295"/>
                      <a:pt x="10543" y="2261"/>
                    </a:cubicBezTo>
                    <a:cubicBezTo>
                      <a:pt x="10390" y="2062"/>
                      <a:pt x="10252" y="1920"/>
                      <a:pt x="10252" y="1920"/>
                    </a:cubicBezTo>
                    <a:cubicBezTo>
                      <a:pt x="10252" y="1920"/>
                      <a:pt x="11985" y="1149"/>
                      <a:pt x="11631" y="435"/>
                    </a:cubicBezTo>
                    <a:cubicBezTo>
                      <a:pt x="11546" y="261"/>
                      <a:pt x="11308" y="195"/>
                      <a:pt x="10997" y="195"/>
                    </a:cubicBezTo>
                    <a:cubicBezTo>
                      <a:pt x="10604" y="195"/>
                      <a:pt x="10096" y="299"/>
                      <a:pt x="9630" y="423"/>
                    </a:cubicBezTo>
                    <a:cubicBezTo>
                      <a:pt x="8939" y="607"/>
                      <a:pt x="8343" y="833"/>
                      <a:pt x="8343" y="833"/>
                    </a:cubicBezTo>
                    <a:cubicBezTo>
                      <a:pt x="8343" y="833"/>
                      <a:pt x="9400" y="92"/>
                      <a:pt x="8900" y="6"/>
                    </a:cubicBezTo>
                    <a:cubicBezTo>
                      <a:pt x="8878" y="2"/>
                      <a:pt x="8853" y="0"/>
                      <a:pt x="88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37"/>
              <p:cNvSpPr/>
              <p:nvPr/>
            </p:nvSpPr>
            <p:spPr>
              <a:xfrm>
                <a:off x="4279875" y="4821900"/>
                <a:ext cx="395600" cy="353925"/>
              </a:xfrm>
              <a:custGeom>
                <a:avLst/>
                <a:gdLst/>
                <a:ahLst/>
                <a:cxnLst/>
                <a:rect l="l" t="t" r="r" b="b"/>
                <a:pathLst>
                  <a:path w="15824" h="14157" extrusionOk="0">
                    <a:moveTo>
                      <a:pt x="8993" y="0"/>
                    </a:moveTo>
                    <a:cubicBezTo>
                      <a:pt x="7377" y="0"/>
                      <a:pt x="5572" y="875"/>
                      <a:pt x="5572" y="875"/>
                    </a:cubicBezTo>
                    <a:cubicBezTo>
                      <a:pt x="5572" y="875"/>
                      <a:pt x="5502" y="947"/>
                      <a:pt x="5408" y="1059"/>
                    </a:cubicBezTo>
                    <a:cubicBezTo>
                      <a:pt x="5367" y="1106"/>
                      <a:pt x="5323" y="1160"/>
                      <a:pt x="5278" y="1217"/>
                    </a:cubicBezTo>
                    <a:cubicBezTo>
                      <a:pt x="5252" y="1252"/>
                      <a:pt x="5224" y="1290"/>
                      <a:pt x="5197" y="1330"/>
                    </a:cubicBezTo>
                    <a:cubicBezTo>
                      <a:pt x="5174" y="1360"/>
                      <a:pt x="5149" y="1395"/>
                      <a:pt x="5126" y="1428"/>
                    </a:cubicBezTo>
                    <a:cubicBezTo>
                      <a:pt x="5111" y="1457"/>
                      <a:pt x="5091" y="1486"/>
                      <a:pt x="5072" y="1514"/>
                    </a:cubicBezTo>
                    <a:cubicBezTo>
                      <a:pt x="4995" y="1642"/>
                      <a:pt x="4930" y="1776"/>
                      <a:pt x="4895" y="1902"/>
                    </a:cubicBezTo>
                    <a:cubicBezTo>
                      <a:pt x="4852" y="2073"/>
                      <a:pt x="4898" y="2602"/>
                      <a:pt x="5007" y="3359"/>
                    </a:cubicBezTo>
                    <a:cubicBezTo>
                      <a:pt x="5016" y="3422"/>
                      <a:pt x="5027" y="3487"/>
                      <a:pt x="5035" y="3552"/>
                    </a:cubicBezTo>
                    <a:cubicBezTo>
                      <a:pt x="5074" y="3817"/>
                      <a:pt x="5120" y="4105"/>
                      <a:pt x="5173" y="4415"/>
                    </a:cubicBezTo>
                    <a:cubicBezTo>
                      <a:pt x="5185" y="4490"/>
                      <a:pt x="5198" y="4569"/>
                      <a:pt x="5210" y="4648"/>
                    </a:cubicBezTo>
                    <a:cubicBezTo>
                      <a:pt x="5238" y="4806"/>
                      <a:pt x="5266" y="4969"/>
                      <a:pt x="5295" y="5138"/>
                    </a:cubicBezTo>
                    <a:cubicBezTo>
                      <a:pt x="5458" y="6053"/>
                      <a:pt x="5654" y="7085"/>
                      <a:pt x="5862" y="8137"/>
                    </a:cubicBezTo>
                    <a:lnTo>
                      <a:pt x="5828" y="8390"/>
                    </a:lnTo>
                    <a:lnTo>
                      <a:pt x="5756" y="8914"/>
                    </a:lnTo>
                    <a:lnTo>
                      <a:pt x="5691" y="8879"/>
                    </a:lnTo>
                    <a:lnTo>
                      <a:pt x="5080" y="9547"/>
                    </a:lnTo>
                    <a:lnTo>
                      <a:pt x="5120" y="9583"/>
                    </a:lnTo>
                    <a:lnTo>
                      <a:pt x="5002" y="9606"/>
                    </a:lnTo>
                    <a:cubicBezTo>
                      <a:pt x="4910" y="9619"/>
                      <a:pt x="4820" y="9632"/>
                      <a:pt x="4734" y="9644"/>
                    </a:cubicBezTo>
                    <a:cubicBezTo>
                      <a:pt x="4646" y="9659"/>
                      <a:pt x="4561" y="9672"/>
                      <a:pt x="4480" y="9687"/>
                    </a:cubicBezTo>
                    <a:lnTo>
                      <a:pt x="4475" y="9687"/>
                    </a:lnTo>
                    <a:cubicBezTo>
                      <a:pt x="4396" y="9703"/>
                      <a:pt x="4317" y="9717"/>
                      <a:pt x="4242" y="9734"/>
                    </a:cubicBezTo>
                    <a:cubicBezTo>
                      <a:pt x="4239" y="9734"/>
                      <a:pt x="4237" y="9734"/>
                      <a:pt x="4236" y="9735"/>
                    </a:cubicBezTo>
                    <a:cubicBezTo>
                      <a:pt x="4159" y="9751"/>
                      <a:pt x="4087" y="9766"/>
                      <a:pt x="4021" y="9784"/>
                    </a:cubicBezTo>
                    <a:cubicBezTo>
                      <a:pt x="4017" y="9784"/>
                      <a:pt x="4013" y="9786"/>
                      <a:pt x="4008" y="9786"/>
                    </a:cubicBezTo>
                    <a:cubicBezTo>
                      <a:pt x="3940" y="9802"/>
                      <a:pt x="3877" y="9819"/>
                      <a:pt x="3816" y="9836"/>
                    </a:cubicBezTo>
                    <a:cubicBezTo>
                      <a:pt x="3810" y="9837"/>
                      <a:pt x="3807" y="9841"/>
                      <a:pt x="3801" y="9841"/>
                    </a:cubicBezTo>
                    <a:cubicBezTo>
                      <a:pt x="3741" y="9857"/>
                      <a:pt x="3685" y="9875"/>
                      <a:pt x="3630" y="9892"/>
                    </a:cubicBezTo>
                    <a:cubicBezTo>
                      <a:pt x="3623" y="9893"/>
                      <a:pt x="3617" y="9897"/>
                      <a:pt x="3611" y="9898"/>
                    </a:cubicBezTo>
                    <a:cubicBezTo>
                      <a:pt x="3559" y="9915"/>
                      <a:pt x="3510" y="9935"/>
                      <a:pt x="3462" y="9953"/>
                    </a:cubicBezTo>
                    <a:cubicBezTo>
                      <a:pt x="3455" y="9954"/>
                      <a:pt x="3448" y="9959"/>
                      <a:pt x="3441" y="9960"/>
                    </a:cubicBezTo>
                    <a:cubicBezTo>
                      <a:pt x="3397" y="9977"/>
                      <a:pt x="3356" y="9997"/>
                      <a:pt x="3316" y="10015"/>
                    </a:cubicBezTo>
                    <a:cubicBezTo>
                      <a:pt x="3310" y="10017"/>
                      <a:pt x="3304" y="10020"/>
                      <a:pt x="3300" y="10023"/>
                    </a:cubicBezTo>
                    <a:cubicBezTo>
                      <a:pt x="3242" y="10050"/>
                      <a:pt x="3187" y="10079"/>
                      <a:pt x="3142" y="10108"/>
                    </a:cubicBezTo>
                    <a:cubicBezTo>
                      <a:pt x="2768" y="10347"/>
                      <a:pt x="2130" y="11064"/>
                      <a:pt x="1448" y="11982"/>
                    </a:cubicBezTo>
                    <a:cubicBezTo>
                      <a:pt x="962" y="12637"/>
                      <a:pt x="453" y="13396"/>
                      <a:pt x="1" y="14156"/>
                    </a:cubicBezTo>
                    <a:lnTo>
                      <a:pt x="15824" y="14156"/>
                    </a:lnTo>
                    <a:cubicBezTo>
                      <a:pt x="15313" y="13319"/>
                      <a:pt x="14748" y="12551"/>
                      <a:pt x="14123" y="11898"/>
                    </a:cubicBezTo>
                    <a:cubicBezTo>
                      <a:pt x="14072" y="11842"/>
                      <a:pt x="14017" y="11787"/>
                      <a:pt x="13960" y="11731"/>
                    </a:cubicBezTo>
                    <a:cubicBezTo>
                      <a:pt x="13339" y="11111"/>
                      <a:pt x="12658" y="10608"/>
                      <a:pt x="11913" y="10263"/>
                    </a:cubicBezTo>
                    <a:cubicBezTo>
                      <a:pt x="11810" y="10214"/>
                      <a:pt x="11704" y="10172"/>
                      <a:pt x="11596" y="10129"/>
                    </a:cubicBezTo>
                    <a:cubicBezTo>
                      <a:pt x="11579" y="10122"/>
                      <a:pt x="11560" y="10116"/>
                      <a:pt x="11541" y="10108"/>
                    </a:cubicBezTo>
                    <a:cubicBezTo>
                      <a:pt x="11436" y="10067"/>
                      <a:pt x="11323" y="10029"/>
                      <a:pt x="11208" y="9994"/>
                    </a:cubicBezTo>
                    <a:cubicBezTo>
                      <a:pt x="11138" y="9964"/>
                      <a:pt x="11061" y="9938"/>
                      <a:pt x="10989" y="9912"/>
                    </a:cubicBezTo>
                    <a:lnTo>
                      <a:pt x="10990" y="9908"/>
                    </a:lnTo>
                    <a:lnTo>
                      <a:pt x="10874" y="9857"/>
                    </a:lnTo>
                    <a:lnTo>
                      <a:pt x="10905" y="9831"/>
                    </a:lnTo>
                    <a:lnTo>
                      <a:pt x="10516" y="9332"/>
                    </a:lnTo>
                    <a:lnTo>
                      <a:pt x="10465" y="9266"/>
                    </a:lnTo>
                    <a:lnTo>
                      <a:pt x="10430" y="9278"/>
                    </a:lnTo>
                    <a:lnTo>
                      <a:pt x="10410" y="9164"/>
                    </a:lnTo>
                    <a:lnTo>
                      <a:pt x="10397" y="9091"/>
                    </a:lnTo>
                    <a:cubicBezTo>
                      <a:pt x="10459" y="9069"/>
                      <a:pt x="10518" y="9045"/>
                      <a:pt x="10579" y="9023"/>
                    </a:cubicBezTo>
                    <a:cubicBezTo>
                      <a:pt x="10938" y="8887"/>
                      <a:pt x="11216" y="8761"/>
                      <a:pt x="11238" y="8729"/>
                    </a:cubicBezTo>
                    <a:cubicBezTo>
                      <a:pt x="11240" y="8724"/>
                      <a:pt x="11244" y="8712"/>
                      <a:pt x="11246" y="8690"/>
                    </a:cubicBezTo>
                    <a:cubicBezTo>
                      <a:pt x="11258" y="8577"/>
                      <a:pt x="11267" y="8222"/>
                      <a:pt x="11260" y="7722"/>
                    </a:cubicBezTo>
                    <a:cubicBezTo>
                      <a:pt x="11246" y="7007"/>
                      <a:pt x="11195" y="5999"/>
                      <a:pt x="11059" y="4972"/>
                    </a:cubicBezTo>
                    <a:lnTo>
                      <a:pt x="11121" y="4932"/>
                    </a:lnTo>
                    <a:cubicBezTo>
                      <a:pt x="11162" y="4783"/>
                      <a:pt x="11199" y="4641"/>
                      <a:pt x="11232" y="4501"/>
                    </a:cubicBezTo>
                    <a:cubicBezTo>
                      <a:pt x="11245" y="4439"/>
                      <a:pt x="11258" y="4380"/>
                      <a:pt x="11269" y="4318"/>
                    </a:cubicBezTo>
                    <a:cubicBezTo>
                      <a:pt x="11286" y="4245"/>
                      <a:pt x="11303" y="4168"/>
                      <a:pt x="11319" y="4097"/>
                    </a:cubicBezTo>
                    <a:cubicBezTo>
                      <a:pt x="11334" y="4015"/>
                      <a:pt x="11346" y="3939"/>
                      <a:pt x="11359" y="3862"/>
                    </a:cubicBezTo>
                    <a:cubicBezTo>
                      <a:pt x="11368" y="3814"/>
                      <a:pt x="11376" y="3763"/>
                      <a:pt x="11386" y="3716"/>
                    </a:cubicBezTo>
                    <a:cubicBezTo>
                      <a:pt x="11399" y="3625"/>
                      <a:pt x="11408" y="3537"/>
                      <a:pt x="11420" y="3449"/>
                    </a:cubicBezTo>
                    <a:cubicBezTo>
                      <a:pt x="11425" y="3419"/>
                      <a:pt x="11428" y="3385"/>
                      <a:pt x="11432" y="3354"/>
                    </a:cubicBezTo>
                    <a:cubicBezTo>
                      <a:pt x="11442" y="3257"/>
                      <a:pt x="11449" y="3163"/>
                      <a:pt x="11459" y="3070"/>
                    </a:cubicBezTo>
                    <a:cubicBezTo>
                      <a:pt x="11459" y="3054"/>
                      <a:pt x="11460" y="3033"/>
                      <a:pt x="11462" y="3014"/>
                    </a:cubicBezTo>
                    <a:cubicBezTo>
                      <a:pt x="11469" y="2914"/>
                      <a:pt x="11472" y="2817"/>
                      <a:pt x="11475" y="2720"/>
                    </a:cubicBezTo>
                    <a:lnTo>
                      <a:pt x="11475" y="2693"/>
                    </a:lnTo>
                    <a:cubicBezTo>
                      <a:pt x="11476" y="2590"/>
                      <a:pt x="11475" y="2495"/>
                      <a:pt x="11471" y="2398"/>
                    </a:cubicBezTo>
                    <a:lnTo>
                      <a:pt x="11471" y="2389"/>
                    </a:lnTo>
                    <a:cubicBezTo>
                      <a:pt x="11466" y="2291"/>
                      <a:pt x="11461" y="2197"/>
                      <a:pt x="11454" y="2103"/>
                    </a:cubicBezTo>
                    <a:lnTo>
                      <a:pt x="11454" y="2101"/>
                    </a:lnTo>
                    <a:cubicBezTo>
                      <a:pt x="11261" y="469"/>
                      <a:pt x="10178" y="0"/>
                      <a:pt x="89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37"/>
              <p:cNvSpPr/>
              <p:nvPr/>
            </p:nvSpPr>
            <p:spPr>
              <a:xfrm>
                <a:off x="4044925" y="5048350"/>
                <a:ext cx="158000" cy="127525"/>
              </a:xfrm>
              <a:custGeom>
                <a:avLst/>
                <a:gdLst/>
                <a:ahLst/>
                <a:cxnLst/>
                <a:rect l="l" t="t" r="r" b="b"/>
                <a:pathLst>
                  <a:path w="6320" h="5101" extrusionOk="0">
                    <a:moveTo>
                      <a:pt x="2034" y="0"/>
                    </a:moveTo>
                    <a:cubicBezTo>
                      <a:pt x="2014" y="0"/>
                      <a:pt x="1997" y="0"/>
                      <a:pt x="1980" y="2"/>
                    </a:cubicBezTo>
                    <a:cubicBezTo>
                      <a:pt x="0" y="45"/>
                      <a:pt x="585" y="2601"/>
                      <a:pt x="585" y="2601"/>
                    </a:cubicBezTo>
                    <a:cubicBezTo>
                      <a:pt x="130" y="2901"/>
                      <a:pt x="39" y="3843"/>
                      <a:pt x="293" y="5101"/>
                    </a:cubicBezTo>
                    <a:lnTo>
                      <a:pt x="6313" y="5101"/>
                    </a:lnTo>
                    <a:cubicBezTo>
                      <a:pt x="6317" y="4940"/>
                      <a:pt x="6319" y="4785"/>
                      <a:pt x="6314" y="4636"/>
                    </a:cubicBezTo>
                    <a:cubicBezTo>
                      <a:pt x="6311" y="4505"/>
                      <a:pt x="6307" y="4382"/>
                      <a:pt x="6300" y="4262"/>
                    </a:cubicBezTo>
                    <a:cubicBezTo>
                      <a:pt x="6295" y="4201"/>
                      <a:pt x="6290" y="4144"/>
                      <a:pt x="6286" y="4086"/>
                    </a:cubicBezTo>
                    <a:cubicBezTo>
                      <a:pt x="6271" y="3912"/>
                      <a:pt x="6250" y="3752"/>
                      <a:pt x="6223" y="3599"/>
                    </a:cubicBezTo>
                    <a:cubicBezTo>
                      <a:pt x="6216" y="3549"/>
                      <a:pt x="6205" y="3499"/>
                      <a:pt x="6197" y="3450"/>
                    </a:cubicBezTo>
                    <a:cubicBezTo>
                      <a:pt x="5777" y="1298"/>
                      <a:pt x="4396" y="1258"/>
                      <a:pt x="4296" y="1258"/>
                    </a:cubicBezTo>
                    <a:cubicBezTo>
                      <a:pt x="4292" y="1258"/>
                      <a:pt x="4290" y="1258"/>
                      <a:pt x="4290" y="1258"/>
                    </a:cubicBezTo>
                    <a:cubicBezTo>
                      <a:pt x="4290" y="1258"/>
                      <a:pt x="4289" y="1257"/>
                      <a:pt x="4289" y="1252"/>
                    </a:cubicBezTo>
                    <a:lnTo>
                      <a:pt x="4289" y="1251"/>
                    </a:lnTo>
                    <a:cubicBezTo>
                      <a:pt x="4281" y="1217"/>
                      <a:pt x="4246" y="1076"/>
                      <a:pt x="4138" y="896"/>
                    </a:cubicBezTo>
                    <a:cubicBezTo>
                      <a:pt x="4024" y="711"/>
                      <a:pt x="3828" y="487"/>
                      <a:pt x="3495" y="310"/>
                    </a:cubicBezTo>
                    <a:cubicBezTo>
                      <a:pt x="3474" y="298"/>
                      <a:pt x="3453" y="288"/>
                      <a:pt x="3432" y="276"/>
                    </a:cubicBezTo>
                    <a:cubicBezTo>
                      <a:pt x="3101" y="116"/>
                      <a:pt x="2654" y="0"/>
                      <a:pt x="20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37"/>
              <p:cNvSpPr/>
              <p:nvPr/>
            </p:nvSpPr>
            <p:spPr>
              <a:xfrm>
                <a:off x="4449375" y="5048625"/>
                <a:ext cx="204925" cy="127325"/>
              </a:xfrm>
              <a:custGeom>
                <a:avLst/>
                <a:gdLst/>
                <a:ahLst/>
                <a:cxnLst/>
                <a:rect l="l" t="t" r="r" b="b"/>
                <a:pathLst>
                  <a:path w="8197" h="5093" extrusionOk="0">
                    <a:moveTo>
                      <a:pt x="4433" y="0"/>
                    </a:moveTo>
                    <a:cubicBezTo>
                      <a:pt x="4217" y="0"/>
                      <a:pt x="3997" y="22"/>
                      <a:pt x="3777" y="64"/>
                    </a:cubicBezTo>
                    <a:cubicBezTo>
                      <a:pt x="3729" y="73"/>
                      <a:pt x="3679" y="83"/>
                      <a:pt x="3630" y="98"/>
                    </a:cubicBezTo>
                    <a:cubicBezTo>
                      <a:pt x="3533" y="118"/>
                      <a:pt x="3437" y="144"/>
                      <a:pt x="3342" y="174"/>
                    </a:cubicBezTo>
                    <a:cubicBezTo>
                      <a:pt x="3241" y="205"/>
                      <a:pt x="3142" y="240"/>
                      <a:pt x="3040" y="280"/>
                    </a:cubicBezTo>
                    <a:cubicBezTo>
                      <a:pt x="2579" y="459"/>
                      <a:pt x="2134" y="720"/>
                      <a:pt x="1734" y="1043"/>
                    </a:cubicBezTo>
                    <a:cubicBezTo>
                      <a:pt x="1558" y="1185"/>
                      <a:pt x="1393" y="1338"/>
                      <a:pt x="1237" y="1502"/>
                    </a:cubicBezTo>
                    <a:cubicBezTo>
                      <a:pt x="0" y="2821"/>
                      <a:pt x="1155" y="4017"/>
                      <a:pt x="1155" y="4017"/>
                    </a:cubicBezTo>
                    <a:cubicBezTo>
                      <a:pt x="1155" y="4017"/>
                      <a:pt x="1149" y="4098"/>
                      <a:pt x="1149" y="4226"/>
                    </a:cubicBezTo>
                    <a:cubicBezTo>
                      <a:pt x="1149" y="4262"/>
                      <a:pt x="1149" y="4302"/>
                      <a:pt x="1150" y="4346"/>
                    </a:cubicBezTo>
                    <a:cubicBezTo>
                      <a:pt x="1150" y="4367"/>
                      <a:pt x="1151" y="4390"/>
                      <a:pt x="1151" y="4414"/>
                    </a:cubicBezTo>
                    <a:cubicBezTo>
                      <a:pt x="1158" y="4612"/>
                      <a:pt x="1181" y="4855"/>
                      <a:pt x="1242" y="5092"/>
                    </a:cubicBezTo>
                    <a:lnTo>
                      <a:pt x="8197" y="5092"/>
                    </a:lnTo>
                    <a:cubicBezTo>
                      <a:pt x="8011" y="4351"/>
                      <a:pt x="7736" y="3559"/>
                      <a:pt x="7343" y="2829"/>
                    </a:cubicBezTo>
                    <a:cubicBezTo>
                      <a:pt x="7305" y="2750"/>
                      <a:pt x="7259" y="2674"/>
                      <a:pt x="7215" y="2597"/>
                    </a:cubicBezTo>
                    <a:cubicBezTo>
                      <a:pt x="7149" y="2482"/>
                      <a:pt x="7080" y="2370"/>
                      <a:pt x="7006" y="2258"/>
                    </a:cubicBezTo>
                    <a:cubicBezTo>
                      <a:pt x="7240" y="2185"/>
                      <a:pt x="7437" y="2081"/>
                      <a:pt x="7458" y="2002"/>
                    </a:cubicBezTo>
                    <a:cubicBezTo>
                      <a:pt x="7510" y="1820"/>
                      <a:pt x="7520" y="1642"/>
                      <a:pt x="7304" y="1601"/>
                    </a:cubicBezTo>
                    <a:cubicBezTo>
                      <a:pt x="7222" y="1585"/>
                      <a:pt x="7039" y="1573"/>
                      <a:pt x="6835" y="1573"/>
                    </a:cubicBezTo>
                    <a:cubicBezTo>
                      <a:pt x="6787" y="1573"/>
                      <a:pt x="6739" y="1574"/>
                      <a:pt x="6690" y="1575"/>
                    </a:cubicBezTo>
                    <a:cubicBezTo>
                      <a:pt x="6544" y="1092"/>
                      <a:pt x="6280" y="635"/>
                      <a:pt x="5819" y="360"/>
                    </a:cubicBezTo>
                    <a:cubicBezTo>
                      <a:pt x="5400" y="113"/>
                      <a:pt x="4926" y="0"/>
                      <a:pt x="443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37"/>
              <p:cNvSpPr/>
              <p:nvPr/>
            </p:nvSpPr>
            <p:spPr>
              <a:xfrm>
                <a:off x="5114475" y="5058475"/>
                <a:ext cx="169975" cy="117400"/>
              </a:xfrm>
              <a:custGeom>
                <a:avLst/>
                <a:gdLst/>
                <a:ahLst/>
                <a:cxnLst/>
                <a:rect l="l" t="t" r="r" b="b"/>
                <a:pathLst>
                  <a:path w="6799" h="4696" extrusionOk="0">
                    <a:moveTo>
                      <a:pt x="5454" y="1"/>
                    </a:moveTo>
                    <a:cubicBezTo>
                      <a:pt x="5325" y="1"/>
                      <a:pt x="5189" y="14"/>
                      <a:pt x="5048" y="45"/>
                    </a:cubicBezTo>
                    <a:cubicBezTo>
                      <a:pt x="4540" y="154"/>
                      <a:pt x="2861" y="853"/>
                      <a:pt x="1634" y="1643"/>
                    </a:cubicBezTo>
                    <a:lnTo>
                      <a:pt x="1629" y="1648"/>
                    </a:lnTo>
                    <a:cubicBezTo>
                      <a:pt x="1568" y="1684"/>
                      <a:pt x="1511" y="1723"/>
                      <a:pt x="1454" y="1760"/>
                    </a:cubicBezTo>
                    <a:cubicBezTo>
                      <a:pt x="1452" y="1762"/>
                      <a:pt x="1452" y="1765"/>
                      <a:pt x="1451" y="1765"/>
                    </a:cubicBezTo>
                    <a:cubicBezTo>
                      <a:pt x="1174" y="1953"/>
                      <a:pt x="930" y="2143"/>
                      <a:pt x="735" y="2327"/>
                    </a:cubicBezTo>
                    <a:cubicBezTo>
                      <a:pt x="723" y="2337"/>
                      <a:pt x="711" y="2349"/>
                      <a:pt x="701" y="2358"/>
                    </a:cubicBezTo>
                    <a:cubicBezTo>
                      <a:pt x="676" y="2384"/>
                      <a:pt x="655" y="2409"/>
                      <a:pt x="628" y="2434"/>
                    </a:cubicBezTo>
                    <a:cubicBezTo>
                      <a:pt x="613" y="2449"/>
                      <a:pt x="598" y="2468"/>
                      <a:pt x="584" y="2483"/>
                    </a:cubicBezTo>
                    <a:cubicBezTo>
                      <a:pt x="563" y="2507"/>
                      <a:pt x="546" y="2529"/>
                      <a:pt x="527" y="2551"/>
                    </a:cubicBezTo>
                    <a:cubicBezTo>
                      <a:pt x="511" y="2571"/>
                      <a:pt x="497" y="2587"/>
                      <a:pt x="483" y="2608"/>
                    </a:cubicBezTo>
                    <a:cubicBezTo>
                      <a:pt x="466" y="2629"/>
                      <a:pt x="453" y="2648"/>
                      <a:pt x="438" y="2670"/>
                    </a:cubicBezTo>
                    <a:cubicBezTo>
                      <a:pt x="424" y="2688"/>
                      <a:pt x="412" y="2709"/>
                      <a:pt x="398" y="2729"/>
                    </a:cubicBezTo>
                    <a:cubicBezTo>
                      <a:pt x="385" y="2749"/>
                      <a:pt x="373" y="2767"/>
                      <a:pt x="364" y="2787"/>
                    </a:cubicBezTo>
                    <a:cubicBezTo>
                      <a:pt x="353" y="2806"/>
                      <a:pt x="342" y="2828"/>
                      <a:pt x="334" y="2849"/>
                    </a:cubicBezTo>
                    <a:cubicBezTo>
                      <a:pt x="327" y="2866"/>
                      <a:pt x="317" y="2884"/>
                      <a:pt x="311" y="2901"/>
                    </a:cubicBezTo>
                    <a:cubicBezTo>
                      <a:pt x="303" y="2924"/>
                      <a:pt x="297" y="2943"/>
                      <a:pt x="291" y="2964"/>
                    </a:cubicBezTo>
                    <a:cubicBezTo>
                      <a:pt x="285" y="2981"/>
                      <a:pt x="282" y="2999"/>
                      <a:pt x="278" y="3015"/>
                    </a:cubicBezTo>
                    <a:cubicBezTo>
                      <a:pt x="274" y="3037"/>
                      <a:pt x="272" y="3059"/>
                      <a:pt x="271" y="3079"/>
                    </a:cubicBezTo>
                    <a:cubicBezTo>
                      <a:pt x="267" y="3095"/>
                      <a:pt x="266" y="3110"/>
                      <a:pt x="266" y="3123"/>
                    </a:cubicBezTo>
                    <a:cubicBezTo>
                      <a:pt x="267" y="3148"/>
                      <a:pt x="271" y="3173"/>
                      <a:pt x="274" y="3195"/>
                    </a:cubicBezTo>
                    <a:cubicBezTo>
                      <a:pt x="278" y="3206"/>
                      <a:pt x="278" y="3218"/>
                      <a:pt x="279" y="3231"/>
                    </a:cubicBezTo>
                    <a:cubicBezTo>
                      <a:pt x="289" y="3264"/>
                      <a:pt x="301" y="3298"/>
                      <a:pt x="317" y="3332"/>
                    </a:cubicBezTo>
                    <a:lnTo>
                      <a:pt x="319" y="3333"/>
                    </a:lnTo>
                    <a:cubicBezTo>
                      <a:pt x="301" y="3335"/>
                      <a:pt x="283" y="3337"/>
                      <a:pt x="267" y="3343"/>
                    </a:cubicBezTo>
                    <a:cubicBezTo>
                      <a:pt x="79" y="3377"/>
                      <a:pt x="1" y="3551"/>
                      <a:pt x="7" y="3813"/>
                    </a:cubicBezTo>
                    <a:cubicBezTo>
                      <a:pt x="12" y="4046"/>
                      <a:pt x="83" y="4349"/>
                      <a:pt x="198" y="4696"/>
                    </a:cubicBezTo>
                    <a:lnTo>
                      <a:pt x="6675" y="4696"/>
                    </a:lnTo>
                    <a:cubicBezTo>
                      <a:pt x="6556" y="3888"/>
                      <a:pt x="6404" y="3130"/>
                      <a:pt x="6311" y="2689"/>
                    </a:cubicBezTo>
                    <a:cubicBezTo>
                      <a:pt x="6259" y="2438"/>
                      <a:pt x="6226" y="2290"/>
                      <a:pt x="6226" y="2290"/>
                    </a:cubicBezTo>
                    <a:cubicBezTo>
                      <a:pt x="6226" y="2290"/>
                      <a:pt x="6228" y="2285"/>
                      <a:pt x="6232" y="2277"/>
                    </a:cubicBezTo>
                    <a:cubicBezTo>
                      <a:pt x="6234" y="2276"/>
                      <a:pt x="6238" y="2273"/>
                      <a:pt x="6240" y="2269"/>
                    </a:cubicBezTo>
                    <a:cubicBezTo>
                      <a:pt x="6245" y="2263"/>
                      <a:pt x="6246" y="2257"/>
                      <a:pt x="6252" y="2248"/>
                    </a:cubicBezTo>
                    <a:cubicBezTo>
                      <a:pt x="6256" y="2241"/>
                      <a:pt x="6262" y="2230"/>
                      <a:pt x="6266" y="2222"/>
                    </a:cubicBezTo>
                    <a:cubicBezTo>
                      <a:pt x="6273" y="2215"/>
                      <a:pt x="6276" y="2208"/>
                      <a:pt x="6281" y="2200"/>
                    </a:cubicBezTo>
                    <a:cubicBezTo>
                      <a:pt x="6288" y="2190"/>
                      <a:pt x="6294" y="2178"/>
                      <a:pt x="6302" y="2163"/>
                    </a:cubicBezTo>
                    <a:cubicBezTo>
                      <a:pt x="6307" y="2153"/>
                      <a:pt x="6313" y="2145"/>
                      <a:pt x="6319" y="2136"/>
                    </a:cubicBezTo>
                    <a:cubicBezTo>
                      <a:pt x="6326" y="2119"/>
                      <a:pt x="6337" y="2105"/>
                      <a:pt x="6345" y="2089"/>
                    </a:cubicBezTo>
                    <a:cubicBezTo>
                      <a:pt x="6350" y="2078"/>
                      <a:pt x="6356" y="2068"/>
                      <a:pt x="6362" y="2056"/>
                    </a:cubicBezTo>
                    <a:cubicBezTo>
                      <a:pt x="6372" y="2039"/>
                      <a:pt x="6384" y="2021"/>
                      <a:pt x="6393" y="2004"/>
                    </a:cubicBezTo>
                    <a:cubicBezTo>
                      <a:pt x="6399" y="1992"/>
                      <a:pt x="6406" y="1980"/>
                      <a:pt x="6415" y="1966"/>
                    </a:cubicBezTo>
                    <a:cubicBezTo>
                      <a:pt x="6423" y="1947"/>
                      <a:pt x="6435" y="1929"/>
                      <a:pt x="6445" y="1908"/>
                    </a:cubicBezTo>
                    <a:cubicBezTo>
                      <a:pt x="6454" y="1892"/>
                      <a:pt x="6461" y="1876"/>
                      <a:pt x="6471" y="1862"/>
                    </a:cubicBezTo>
                    <a:cubicBezTo>
                      <a:pt x="6479" y="1844"/>
                      <a:pt x="6489" y="1823"/>
                      <a:pt x="6501" y="1802"/>
                    </a:cubicBezTo>
                    <a:cubicBezTo>
                      <a:pt x="6648" y="1513"/>
                      <a:pt x="6799" y="1158"/>
                      <a:pt x="6799" y="905"/>
                    </a:cubicBezTo>
                    <a:cubicBezTo>
                      <a:pt x="6799" y="853"/>
                      <a:pt x="6791" y="806"/>
                      <a:pt x="6778" y="763"/>
                    </a:cubicBezTo>
                    <a:cubicBezTo>
                      <a:pt x="6684" y="484"/>
                      <a:pt x="6370" y="191"/>
                      <a:pt x="5924" y="65"/>
                    </a:cubicBezTo>
                    <a:cubicBezTo>
                      <a:pt x="5780" y="24"/>
                      <a:pt x="5623" y="1"/>
                      <a:pt x="545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37"/>
              <p:cNvSpPr/>
              <p:nvPr/>
            </p:nvSpPr>
            <p:spPr>
              <a:xfrm>
                <a:off x="5714200" y="5010750"/>
                <a:ext cx="250950" cy="165125"/>
              </a:xfrm>
              <a:custGeom>
                <a:avLst/>
                <a:gdLst/>
                <a:ahLst/>
                <a:cxnLst/>
                <a:rect l="l" t="t" r="r" b="b"/>
                <a:pathLst>
                  <a:path w="10038" h="6605" extrusionOk="0">
                    <a:moveTo>
                      <a:pt x="5066" y="1"/>
                    </a:moveTo>
                    <a:cubicBezTo>
                      <a:pt x="4426" y="1"/>
                      <a:pt x="3996" y="243"/>
                      <a:pt x="3996" y="608"/>
                    </a:cubicBezTo>
                    <a:cubicBezTo>
                      <a:pt x="3996" y="648"/>
                      <a:pt x="3998" y="690"/>
                      <a:pt x="4010" y="733"/>
                    </a:cubicBezTo>
                    <a:cubicBezTo>
                      <a:pt x="3597" y="1063"/>
                      <a:pt x="3134" y="1604"/>
                      <a:pt x="2674" y="2231"/>
                    </a:cubicBezTo>
                    <a:cubicBezTo>
                      <a:pt x="2579" y="2119"/>
                      <a:pt x="2509" y="2039"/>
                      <a:pt x="2497" y="2033"/>
                    </a:cubicBezTo>
                    <a:lnTo>
                      <a:pt x="2251" y="2201"/>
                    </a:lnTo>
                    <a:cubicBezTo>
                      <a:pt x="2251" y="2201"/>
                      <a:pt x="2285" y="2355"/>
                      <a:pt x="2417" y="2591"/>
                    </a:cubicBezTo>
                    <a:cubicBezTo>
                      <a:pt x="2257" y="2818"/>
                      <a:pt x="2099" y="3054"/>
                      <a:pt x="1943" y="3292"/>
                    </a:cubicBezTo>
                    <a:cubicBezTo>
                      <a:pt x="975" y="4775"/>
                      <a:pt x="148" y="6324"/>
                      <a:pt x="0" y="6605"/>
                    </a:cubicBezTo>
                    <a:lnTo>
                      <a:pt x="7871" y="6605"/>
                    </a:lnTo>
                    <a:lnTo>
                      <a:pt x="8324" y="6329"/>
                    </a:lnTo>
                    <a:lnTo>
                      <a:pt x="9022" y="6408"/>
                    </a:lnTo>
                    <a:cubicBezTo>
                      <a:pt x="9044" y="6246"/>
                      <a:pt x="9064" y="6037"/>
                      <a:pt x="9087" y="5809"/>
                    </a:cubicBezTo>
                    <a:lnTo>
                      <a:pt x="9242" y="5238"/>
                    </a:lnTo>
                    <a:lnTo>
                      <a:pt x="10038" y="5272"/>
                    </a:lnTo>
                    <a:cubicBezTo>
                      <a:pt x="10016" y="5176"/>
                      <a:pt x="9993" y="5082"/>
                      <a:pt x="9965" y="4987"/>
                    </a:cubicBezTo>
                    <a:cubicBezTo>
                      <a:pt x="9957" y="4963"/>
                      <a:pt x="9951" y="4937"/>
                      <a:pt x="9944" y="4914"/>
                    </a:cubicBezTo>
                    <a:cubicBezTo>
                      <a:pt x="9926" y="4847"/>
                      <a:pt x="9908" y="4779"/>
                      <a:pt x="9888" y="4714"/>
                    </a:cubicBezTo>
                    <a:cubicBezTo>
                      <a:pt x="9882" y="4690"/>
                      <a:pt x="9874" y="4665"/>
                      <a:pt x="9866" y="4642"/>
                    </a:cubicBezTo>
                    <a:cubicBezTo>
                      <a:pt x="9848" y="4575"/>
                      <a:pt x="9827" y="4510"/>
                      <a:pt x="9807" y="4446"/>
                    </a:cubicBezTo>
                    <a:cubicBezTo>
                      <a:pt x="9799" y="4428"/>
                      <a:pt x="9793" y="4406"/>
                      <a:pt x="9786" y="4387"/>
                    </a:cubicBezTo>
                    <a:cubicBezTo>
                      <a:pt x="9764" y="4320"/>
                      <a:pt x="9740" y="4253"/>
                      <a:pt x="9718" y="4188"/>
                    </a:cubicBezTo>
                    <a:cubicBezTo>
                      <a:pt x="9712" y="4173"/>
                      <a:pt x="9707" y="4160"/>
                      <a:pt x="9702" y="4144"/>
                    </a:cubicBezTo>
                    <a:cubicBezTo>
                      <a:pt x="9677" y="4075"/>
                      <a:pt x="9651" y="4005"/>
                      <a:pt x="9624" y="3937"/>
                    </a:cubicBezTo>
                    <a:cubicBezTo>
                      <a:pt x="9621" y="3926"/>
                      <a:pt x="9617" y="3918"/>
                      <a:pt x="9612" y="3911"/>
                    </a:cubicBezTo>
                    <a:cubicBezTo>
                      <a:pt x="9582" y="3834"/>
                      <a:pt x="9554" y="3762"/>
                      <a:pt x="9524" y="3692"/>
                    </a:cubicBezTo>
                    <a:cubicBezTo>
                      <a:pt x="9524" y="3688"/>
                      <a:pt x="9521" y="3686"/>
                      <a:pt x="9521" y="3683"/>
                    </a:cubicBezTo>
                    <a:cubicBezTo>
                      <a:pt x="8931" y="2282"/>
                      <a:pt x="8112" y="1353"/>
                      <a:pt x="7288" y="779"/>
                    </a:cubicBezTo>
                    <a:cubicBezTo>
                      <a:pt x="6803" y="444"/>
                      <a:pt x="6318" y="228"/>
                      <a:pt x="5874" y="113"/>
                    </a:cubicBezTo>
                    <a:cubicBezTo>
                      <a:pt x="5583" y="36"/>
                      <a:pt x="5309" y="1"/>
                      <a:pt x="506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4" name="Google Shape;8984;p37"/>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5" name="Google Shape;8985;p37"/>
            <p:cNvGrpSpPr/>
            <p:nvPr/>
          </p:nvGrpSpPr>
          <p:grpSpPr>
            <a:xfrm>
              <a:off x="-458058" y="-556657"/>
              <a:ext cx="10075046" cy="5124029"/>
              <a:chOff x="1153438" y="2114550"/>
              <a:chExt cx="4837725" cy="2460400"/>
            </a:xfrm>
          </p:grpSpPr>
          <p:sp>
            <p:nvSpPr>
              <p:cNvPr id="8986" name="Google Shape;8986;p37"/>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37"/>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37"/>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37"/>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37"/>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37"/>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37"/>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37"/>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37"/>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37"/>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37"/>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37"/>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37"/>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37"/>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37"/>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37"/>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37"/>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37"/>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37"/>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37"/>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37"/>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37"/>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37"/>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37"/>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37"/>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37"/>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37"/>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37"/>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37"/>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37"/>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37"/>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37"/>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37"/>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37"/>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37"/>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37"/>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37"/>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37"/>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37"/>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37"/>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37"/>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37"/>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37"/>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37"/>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37"/>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37"/>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37"/>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37"/>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37"/>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37"/>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37"/>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37"/>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37"/>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37"/>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37"/>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37"/>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37"/>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37"/>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37"/>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045" name="Google Shape;9045;p37"/>
          <p:cNvPicPr preferRelativeResize="0"/>
          <p:nvPr/>
        </p:nvPicPr>
        <p:blipFill>
          <a:blip r:embed="rId2">
            <a:alphaModFix amt="10000"/>
          </a:blip>
          <a:stretch>
            <a:fillRect/>
          </a:stretch>
        </p:blipFill>
        <p:spPr>
          <a:xfrm>
            <a:off x="-86342" y="-171400"/>
            <a:ext cx="9316685" cy="54862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MAIN_POINT_1_1">
    <p:spTree>
      <p:nvGrpSpPr>
        <p:cNvPr id="1" name="Shape 9046"/>
        <p:cNvGrpSpPr/>
        <p:nvPr/>
      </p:nvGrpSpPr>
      <p:grpSpPr>
        <a:xfrm>
          <a:off x="0" y="0"/>
          <a:ext cx="0" cy="0"/>
          <a:chOff x="0" y="0"/>
          <a:chExt cx="0" cy="0"/>
        </a:xfrm>
      </p:grpSpPr>
      <p:grpSp>
        <p:nvGrpSpPr>
          <p:cNvPr id="9047" name="Google Shape;9047;p38"/>
          <p:cNvGrpSpPr/>
          <p:nvPr/>
        </p:nvGrpSpPr>
        <p:grpSpPr>
          <a:xfrm>
            <a:off x="-458913" y="-556726"/>
            <a:ext cx="10075901" cy="6045393"/>
            <a:chOff x="-458913" y="-556726"/>
            <a:chExt cx="10075901" cy="6045393"/>
          </a:xfrm>
        </p:grpSpPr>
        <p:grpSp>
          <p:nvGrpSpPr>
            <p:cNvPr id="9048" name="Google Shape;9048;p38"/>
            <p:cNvGrpSpPr/>
            <p:nvPr/>
          </p:nvGrpSpPr>
          <p:grpSpPr>
            <a:xfrm>
              <a:off x="-36152" y="155421"/>
              <a:ext cx="9373434" cy="4411853"/>
              <a:chOff x="-36152" y="155421"/>
              <a:chExt cx="9373434" cy="4411853"/>
            </a:xfrm>
          </p:grpSpPr>
          <p:sp>
            <p:nvSpPr>
              <p:cNvPr id="9049" name="Google Shape;9049;p38"/>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38"/>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38"/>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38"/>
              <p:cNvSpPr/>
              <p:nvPr/>
            </p:nvSpPr>
            <p:spPr>
              <a:xfrm>
                <a:off x="807111" y="1692606"/>
                <a:ext cx="213943" cy="177910"/>
              </a:xfrm>
              <a:custGeom>
                <a:avLst/>
                <a:gdLst/>
                <a:ahLst/>
                <a:cxnLst/>
                <a:rect l="l" t="t" r="r" b="b"/>
                <a:pathLst>
                  <a:path w="2464" h="2049" extrusionOk="0">
                    <a:moveTo>
                      <a:pt x="525" y="1"/>
                    </a:moveTo>
                    <a:cubicBezTo>
                      <a:pt x="234" y="1"/>
                      <a:pt x="0" y="235"/>
                      <a:pt x="0" y="525"/>
                    </a:cubicBezTo>
                    <a:lnTo>
                      <a:pt x="0" y="1524"/>
                    </a:lnTo>
                    <a:cubicBezTo>
                      <a:pt x="0" y="1814"/>
                      <a:pt x="234"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38"/>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38"/>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38"/>
              <p:cNvSpPr/>
              <p:nvPr/>
            </p:nvSpPr>
            <p:spPr>
              <a:xfrm>
                <a:off x="1744235" y="980451"/>
                <a:ext cx="214030" cy="177910"/>
              </a:xfrm>
              <a:custGeom>
                <a:avLst/>
                <a:gdLst/>
                <a:ahLst/>
                <a:cxnLst/>
                <a:rect l="l" t="t" r="r" b="b"/>
                <a:pathLst>
                  <a:path w="2465" h="2049" extrusionOk="0">
                    <a:moveTo>
                      <a:pt x="525" y="1"/>
                    </a:moveTo>
                    <a:cubicBezTo>
                      <a:pt x="235" y="1"/>
                      <a:pt x="1" y="235"/>
                      <a:pt x="1" y="525"/>
                    </a:cubicBezTo>
                    <a:lnTo>
                      <a:pt x="1" y="1524"/>
                    </a:lnTo>
                    <a:cubicBezTo>
                      <a:pt x="1" y="1814"/>
                      <a:pt x="235" y="2048"/>
                      <a:pt x="525" y="2048"/>
                    </a:cubicBezTo>
                    <a:lnTo>
                      <a:pt x="1940" y="2048"/>
                    </a:lnTo>
                    <a:cubicBezTo>
                      <a:pt x="2230" y="2048"/>
                      <a:pt x="2464" y="1814"/>
                      <a:pt x="2464" y="1524"/>
                    </a:cubicBezTo>
                    <a:lnTo>
                      <a:pt x="2464" y="525"/>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38"/>
              <p:cNvSpPr/>
              <p:nvPr/>
            </p:nvSpPr>
            <p:spPr>
              <a:xfrm>
                <a:off x="3286021" y="1204812"/>
                <a:ext cx="214030" cy="177823"/>
              </a:xfrm>
              <a:custGeom>
                <a:avLst/>
                <a:gdLst/>
                <a:ahLst/>
                <a:cxnLst/>
                <a:rect l="l" t="t" r="r" b="b"/>
                <a:pathLst>
                  <a:path w="2465" h="2048" extrusionOk="0">
                    <a:moveTo>
                      <a:pt x="525" y="0"/>
                    </a:moveTo>
                    <a:cubicBezTo>
                      <a:pt x="235" y="0"/>
                      <a:pt x="1" y="234"/>
                      <a:pt x="1" y="525"/>
                    </a:cubicBezTo>
                    <a:lnTo>
                      <a:pt x="1" y="1526"/>
                    </a:lnTo>
                    <a:cubicBezTo>
                      <a:pt x="1" y="1813"/>
                      <a:pt x="235" y="2048"/>
                      <a:pt x="525" y="2048"/>
                    </a:cubicBezTo>
                    <a:lnTo>
                      <a:pt x="1940" y="2048"/>
                    </a:lnTo>
                    <a:cubicBezTo>
                      <a:pt x="2230" y="2048"/>
                      <a:pt x="2464" y="1813"/>
                      <a:pt x="2464" y="1526"/>
                    </a:cubicBezTo>
                    <a:lnTo>
                      <a:pt x="2464" y="525"/>
                    </a:lnTo>
                    <a:cubicBezTo>
                      <a:pt x="2464" y="234"/>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38"/>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38"/>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38"/>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38"/>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38"/>
              <p:cNvSpPr/>
              <p:nvPr/>
            </p:nvSpPr>
            <p:spPr>
              <a:xfrm>
                <a:off x="1901999" y="1223653"/>
                <a:ext cx="451069" cy="375355"/>
              </a:xfrm>
              <a:custGeom>
                <a:avLst/>
                <a:gdLst/>
                <a:ahLst/>
                <a:cxnLst/>
                <a:rect l="l" t="t" r="r" b="b"/>
                <a:pathLst>
                  <a:path w="5195" h="4323" extrusionOk="0">
                    <a:moveTo>
                      <a:pt x="524" y="1"/>
                    </a:moveTo>
                    <a:cubicBezTo>
                      <a:pt x="234" y="1"/>
                      <a:pt x="0" y="235"/>
                      <a:pt x="0" y="522"/>
                    </a:cubicBezTo>
                    <a:lnTo>
                      <a:pt x="0" y="3798"/>
                    </a:lnTo>
                    <a:cubicBezTo>
                      <a:pt x="0" y="4088"/>
                      <a:pt x="234" y="4322"/>
                      <a:pt x="524" y="4322"/>
                    </a:cubicBezTo>
                    <a:lnTo>
                      <a:pt x="4670" y="4322"/>
                    </a:lnTo>
                    <a:cubicBezTo>
                      <a:pt x="4960" y="4322"/>
                      <a:pt x="5195" y="4088"/>
                      <a:pt x="5195" y="3798"/>
                    </a:cubicBezTo>
                    <a:lnTo>
                      <a:pt x="5195" y="522"/>
                    </a:lnTo>
                    <a:cubicBezTo>
                      <a:pt x="5195" y="238"/>
                      <a:pt x="4960"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38"/>
              <p:cNvSpPr/>
              <p:nvPr/>
            </p:nvSpPr>
            <p:spPr>
              <a:xfrm>
                <a:off x="878570" y="2217996"/>
                <a:ext cx="344532" cy="286444"/>
              </a:xfrm>
              <a:custGeom>
                <a:avLst/>
                <a:gdLst/>
                <a:ahLst/>
                <a:cxnLst/>
                <a:rect l="l" t="t" r="r" b="b"/>
                <a:pathLst>
                  <a:path w="3968" h="3299" extrusionOk="0">
                    <a:moveTo>
                      <a:pt x="525" y="1"/>
                    </a:moveTo>
                    <a:cubicBezTo>
                      <a:pt x="234" y="1"/>
                      <a:pt x="0" y="235"/>
                      <a:pt x="0" y="522"/>
                    </a:cubicBezTo>
                    <a:lnTo>
                      <a:pt x="0" y="2777"/>
                    </a:lnTo>
                    <a:cubicBezTo>
                      <a:pt x="0" y="3067"/>
                      <a:pt x="234" y="3298"/>
                      <a:pt x="525" y="3298"/>
                    </a:cubicBezTo>
                    <a:lnTo>
                      <a:pt x="3443" y="3298"/>
                    </a:lnTo>
                    <a:cubicBezTo>
                      <a:pt x="3733" y="3298"/>
                      <a:pt x="3967" y="3067"/>
                      <a:pt x="3967" y="2777"/>
                    </a:cubicBezTo>
                    <a:lnTo>
                      <a:pt x="3967" y="522"/>
                    </a:lnTo>
                    <a:cubicBezTo>
                      <a:pt x="3967" y="235"/>
                      <a:pt x="3730"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38"/>
              <p:cNvSpPr/>
              <p:nvPr/>
            </p:nvSpPr>
            <p:spPr>
              <a:xfrm>
                <a:off x="801989" y="753051"/>
                <a:ext cx="450895" cy="375268"/>
              </a:xfrm>
              <a:custGeom>
                <a:avLst/>
                <a:gdLst/>
                <a:ahLst/>
                <a:cxnLst/>
                <a:rect l="l" t="t" r="r" b="b"/>
                <a:pathLst>
                  <a:path w="5193" h="4322" extrusionOk="0">
                    <a:moveTo>
                      <a:pt x="525" y="0"/>
                    </a:moveTo>
                    <a:cubicBezTo>
                      <a:pt x="235" y="0"/>
                      <a:pt x="1" y="234"/>
                      <a:pt x="1" y="525"/>
                    </a:cubicBezTo>
                    <a:lnTo>
                      <a:pt x="1" y="3800"/>
                    </a:lnTo>
                    <a:cubicBezTo>
                      <a:pt x="1" y="4087"/>
                      <a:pt x="235" y="4321"/>
                      <a:pt x="525" y="4321"/>
                    </a:cubicBezTo>
                    <a:lnTo>
                      <a:pt x="4671" y="4321"/>
                    </a:lnTo>
                    <a:cubicBezTo>
                      <a:pt x="4961" y="4321"/>
                      <a:pt x="5192" y="4087"/>
                      <a:pt x="5192" y="3800"/>
                    </a:cubicBezTo>
                    <a:lnTo>
                      <a:pt x="5192" y="525"/>
                    </a:lnTo>
                    <a:cubicBezTo>
                      <a:pt x="5192" y="234"/>
                      <a:pt x="4961"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38"/>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38"/>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38"/>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38"/>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38"/>
              <p:cNvSpPr/>
              <p:nvPr/>
            </p:nvSpPr>
            <p:spPr>
              <a:xfrm>
                <a:off x="1169961" y="1703025"/>
                <a:ext cx="175652" cy="123642"/>
              </a:xfrm>
              <a:custGeom>
                <a:avLst/>
                <a:gdLst/>
                <a:ahLst/>
                <a:cxnLst/>
                <a:rect l="l" t="t" r="r" b="b"/>
                <a:pathLst>
                  <a:path w="2023" h="1424" extrusionOk="0">
                    <a:moveTo>
                      <a:pt x="522" y="1"/>
                    </a:moveTo>
                    <a:cubicBezTo>
                      <a:pt x="235" y="1"/>
                      <a:pt x="0" y="232"/>
                      <a:pt x="0" y="522"/>
                    </a:cubicBezTo>
                    <a:lnTo>
                      <a:pt x="0" y="899"/>
                    </a:lnTo>
                    <a:cubicBezTo>
                      <a:pt x="0" y="1189"/>
                      <a:pt x="235" y="1423"/>
                      <a:pt x="522" y="1423"/>
                    </a:cubicBezTo>
                    <a:lnTo>
                      <a:pt x="1498" y="1423"/>
                    </a:lnTo>
                    <a:cubicBezTo>
                      <a:pt x="1789" y="1423"/>
                      <a:pt x="2023" y="1189"/>
                      <a:pt x="2023" y="899"/>
                    </a:cubicBezTo>
                    <a:lnTo>
                      <a:pt x="2023" y="522"/>
                    </a:lnTo>
                    <a:cubicBezTo>
                      <a:pt x="2023" y="238"/>
                      <a:pt x="1789"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38"/>
              <p:cNvSpPr/>
              <p:nvPr/>
            </p:nvSpPr>
            <p:spPr>
              <a:xfrm>
                <a:off x="1020966" y="2416656"/>
                <a:ext cx="175913" cy="123642"/>
              </a:xfrm>
              <a:custGeom>
                <a:avLst/>
                <a:gdLst/>
                <a:ahLst/>
                <a:cxnLst/>
                <a:rect l="l" t="t" r="r" b="b"/>
                <a:pathLst>
                  <a:path w="2026" h="1424" extrusionOk="0">
                    <a:moveTo>
                      <a:pt x="522" y="0"/>
                    </a:moveTo>
                    <a:cubicBezTo>
                      <a:pt x="235" y="0"/>
                      <a:pt x="1" y="232"/>
                      <a:pt x="1" y="522"/>
                    </a:cubicBezTo>
                    <a:lnTo>
                      <a:pt x="1" y="899"/>
                    </a:lnTo>
                    <a:cubicBezTo>
                      <a:pt x="1" y="1189"/>
                      <a:pt x="235" y="1423"/>
                      <a:pt x="522" y="1423"/>
                    </a:cubicBezTo>
                    <a:lnTo>
                      <a:pt x="1499" y="1423"/>
                    </a:lnTo>
                    <a:cubicBezTo>
                      <a:pt x="1789" y="1423"/>
                      <a:pt x="2023" y="1189"/>
                      <a:pt x="2023" y="899"/>
                    </a:cubicBezTo>
                    <a:lnTo>
                      <a:pt x="2023" y="522"/>
                    </a:lnTo>
                    <a:cubicBezTo>
                      <a:pt x="2026" y="237"/>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38"/>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38"/>
              <p:cNvSpPr/>
              <p:nvPr/>
            </p:nvSpPr>
            <p:spPr>
              <a:xfrm>
                <a:off x="3571682" y="1016311"/>
                <a:ext cx="175652" cy="123642"/>
              </a:xfrm>
              <a:custGeom>
                <a:avLst/>
                <a:gdLst/>
                <a:ahLst/>
                <a:cxnLst/>
                <a:rect l="l" t="t" r="r" b="b"/>
                <a:pathLst>
                  <a:path w="2023" h="1424" extrusionOk="0">
                    <a:moveTo>
                      <a:pt x="522" y="1"/>
                    </a:moveTo>
                    <a:cubicBezTo>
                      <a:pt x="234" y="1"/>
                      <a:pt x="0" y="232"/>
                      <a:pt x="0" y="522"/>
                    </a:cubicBezTo>
                    <a:lnTo>
                      <a:pt x="0" y="899"/>
                    </a:lnTo>
                    <a:cubicBezTo>
                      <a:pt x="0" y="1189"/>
                      <a:pt x="234" y="1423"/>
                      <a:pt x="522" y="1423"/>
                    </a:cubicBezTo>
                    <a:lnTo>
                      <a:pt x="1498" y="1423"/>
                    </a:lnTo>
                    <a:cubicBezTo>
                      <a:pt x="1788" y="1423"/>
                      <a:pt x="2023" y="1189"/>
                      <a:pt x="2023" y="899"/>
                    </a:cubicBezTo>
                    <a:lnTo>
                      <a:pt x="2023" y="522"/>
                    </a:lnTo>
                    <a:cubicBezTo>
                      <a:pt x="2023" y="232"/>
                      <a:pt x="1786"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38"/>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38"/>
              <p:cNvSpPr/>
              <p:nvPr/>
            </p:nvSpPr>
            <p:spPr>
              <a:xfrm>
                <a:off x="2813683" y="1065020"/>
                <a:ext cx="175739" cy="123642"/>
              </a:xfrm>
              <a:custGeom>
                <a:avLst/>
                <a:gdLst/>
                <a:ahLst/>
                <a:cxnLst/>
                <a:rect l="l" t="t" r="r" b="b"/>
                <a:pathLst>
                  <a:path w="2024" h="1424" extrusionOk="0">
                    <a:moveTo>
                      <a:pt x="522" y="0"/>
                    </a:moveTo>
                    <a:cubicBezTo>
                      <a:pt x="235" y="0"/>
                      <a:pt x="1" y="235"/>
                      <a:pt x="1" y="522"/>
                    </a:cubicBezTo>
                    <a:lnTo>
                      <a:pt x="1" y="899"/>
                    </a:lnTo>
                    <a:cubicBezTo>
                      <a:pt x="1" y="1189"/>
                      <a:pt x="235" y="1423"/>
                      <a:pt x="522" y="1423"/>
                    </a:cubicBezTo>
                    <a:lnTo>
                      <a:pt x="1499" y="1423"/>
                    </a:lnTo>
                    <a:cubicBezTo>
                      <a:pt x="1789" y="1423"/>
                      <a:pt x="2023" y="1189"/>
                      <a:pt x="2023" y="899"/>
                    </a:cubicBezTo>
                    <a:lnTo>
                      <a:pt x="2023" y="522"/>
                    </a:lnTo>
                    <a:cubicBezTo>
                      <a:pt x="2023" y="235"/>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38"/>
              <p:cNvSpPr/>
              <p:nvPr/>
            </p:nvSpPr>
            <p:spPr>
              <a:xfrm>
                <a:off x="1455014" y="1253695"/>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38"/>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38"/>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38"/>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38"/>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38"/>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38"/>
              <p:cNvSpPr/>
              <p:nvPr/>
            </p:nvSpPr>
            <p:spPr>
              <a:xfrm>
                <a:off x="7608354" y="1820502"/>
                <a:ext cx="213769" cy="177649"/>
              </a:xfrm>
              <a:custGeom>
                <a:avLst/>
                <a:gdLst/>
                <a:ahLst/>
                <a:cxnLst/>
                <a:rect l="l" t="t" r="r" b="b"/>
                <a:pathLst>
                  <a:path w="2462" h="2046" extrusionOk="0">
                    <a:moveTo>
                      <a:pt x="523" y="1"/>
                    </a:moveTo>
                    <a:cubicBezTo>
                      <a:pt x="235" y="1"/>
                      <a:pt x="1" y="232"/>
                      <a:pt x="1" y="522"/>
                    </a:cubicBezTo>
                    <a:lnTo>
                      <a:pt x="1" y="1524"/>
                    </a:lnTo>
                    <a:cubicBezTo>
                      <a:pt x="1" y="1814"/>
                      <a:pt x="235" y="2046"/>
                      <a:pt x="523" y="2046"/>
                    </a:cubicBezTo>
                    <a:lnTo>
                      <a:pt x="1940" y="2046"/>
                    </a:lnTo>
                    <a:cubicBezTo>
                      <a:pt x="2230" y="2046"/>
                      <a:pt x="2462" y="1814"/>
                      <a:pt x="2462" y="1524"/>
                    </a:cubicBezTo>
                    <a:lnTo>
                      <a:pt x="2462" y="522"/>
                    </a:lnTo>
                    <a:cubicBezTo>
                      <a:pt x="2462"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38"/>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38"/>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38"/>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38"/>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38"/>
              <p:cNvSpPr/>
              <p:nvPr/>
            </p:nvSpPr>
            <p:spPr>
              <a:xfrm>
                <a:off x="7338583" y="1219052"/>
                <a:ext cx="450808" cy="375355"/>
              </a:xfrm>
              <a:custGeom>
                <a:avLst/>
                <a:gdLst/>
                <a:ahLst/>
                <a:cxnLst/>
                <a:rect l="l" t="t" r="r" b="b"/>
                <a:pathLst>
                  <a:path w="5192" h="4323" extrusionOk="0">
                    <a:moveTo>
                      <a:pt x="525" y="1"/>
                    </a:moveTo>
                    <a:cubicBezTo>
                      <a:pt x="234" y="1"/>
                      <a:pt x="0" y="235"/>
                      <a:pt x="0" y="525"/>
                    </a:cubicBezTo>
                    <a:lnTo>
                      <a:pt x="0" y="3798"/>
                    </a:lnTo>
                    <a:cubicBezTo>
                      <a:pt x="0" y="4088"/>
                      <a:pt x="234" y="4322"/>
                      <a:pt x="525" y="4322"/>
                    </a:cubicBezTo>
                    <a:lnTo>
                      <a:pt x="4670" y="4322"/>
                    </a:lnTo>
                    <a:cubicBezTo>
                      <a:pt x="4960" y="4322"/>
                      <a:pt x="5192" y="4088"/>
                      <a:pt x="5192" y="3798"/>
                    </a:cubicBezTo>
                    <a:lnTo>
                      <a:pt x="5192" y="525"/>
                    </a:lnTo>
                    <a:cubicBezTo>
                      <a:pt x="5192" y="235"/>
                      <a:pt x="4955"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38"/>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38"/>
              <p:cNvSpPr/>
              <p:nvPr/>
            </p:nvSpPr>
            <p:spPr>
              <a:xfrm>
                <a:off x="7129764" y="2209574"/>
                <a:ext cx="344271" cy="286357"/>
              </a:xfrm>
              <a:custGeom>
                <a:avLst/>
                <a:gdLst/>
                <a:ahLst/>
                <a:cxnLst/>
                <a:rect l="l" t="t" r="r" b="b"/>
                <a:pathLst>
                  <a:path w="3965" h="3298" extrusionOk="0">
                    <a:moveTo>
                      <a:pt x="522" y="0"/>
                    </a:moveTo>
                    <a:cubicBezTo>
                      <a:pt x="232" y="0"/>
                      <a:pt x="0" y="232"/>
                      <a:pt x="0" y="522"/>
                    </a:cubicBezTo>
                    <a:lnTo>
                      <a:pt x="0" y="2776"/>
                    </a:lnTo>
                    <a:cubicBezTo>
                      <a:pt x="0" y="3066"/>
                      <a:pt x="232" y="3298"/>
                      <a:pt x="522" y="3298"/>
                    </a:cubicBezTo>
                    <a:lnTo>
                      <a:pt x="3440" y="3298"/>
                    </a:lnTo>
                    <a:cubicBezTo>
                      <a:pt x="3730" y="3298"/>
                      <a:pt x="3965" y="3066"/>
                      <a:pt x="3965" y="2776"/>
                    </a:cubicBezTo>
                    <a:lnTo>
                      <a:pt x="3965" y="522"/>
                    </a:lnTo>
                    <a:cubicBezTo>
                      <a:pt x="3965" y="234"/>
                      <a:pt x="3730" y="0"/>
                      <a:pt x="3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38"/>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38"/>
              <p:cNvSpPr/>
              <p:nvPr/>
            </p:nvSpPr>
            <p:spPr>
              <a:xfrm>
                <a:off x="7975112" y="1476059"/>
                <a:ext cx="344271" cy="286618"/>
              </a:xfrm>
              <a:custGeom>
                <a:avLst/>
                <a:gdLst/>
                <a:ahLst/>
                <a:cxnLst/>
                <a:rect l="l" t="t" r="r" b="b"/>
                <a:pathLst>
                  <a:path w="3965" h="3301" extrusionOk="0">
                    <a:moveTo>
                      <a:pt x="522" y="1"/>
                    </a:moveTo>
                    <a:cubicBezTo>
                      <a:pt x="232" y="1"/>
                      <a:pt x="1" y="235"/>
                      <a:pt x="1" y="525"/>
                    </a:cubicBezTo>
                    <a:lnTo>
                      <a:pt x="1" y="2776"/>
                    </a:lnTo>
                    <a:cubicBezTo>
                      <a:pt x="1" y="3067"/>
                      <a:pt x="232" y="3301"/>
                      <a:pt x="522" y="3301"/>
                    </a:cubicBezTo>
                    <a:lnTo>
                      <a:pt x="3440" y="3301"/>
                    </a:lnTo>
                    <a:cubicBezTo>
                      <a:pt x="3731" y="3301"/>
                      <a:pt x="3965" y="3067"/>
                      <a:pt x="3965" y="2776"/>
                    </a:cubicBezTo>
                    <a:lnTo>
                      <a:pt x="3965" y="525"/>
                    </a:lnTo>
                    <a:cubicBezTo>
                      <a:pt x="3965" y="235"/>
                      <a:pt x="3731" y="1"/>
                      <a:pt x="3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38"/>
              <p:cNvSpPr/>
              <p:nvPr/>
            </p:nvSpPr>
            <p:spPr>
              <a:xfrm>
                <a:off x="6854610" y="647643"/>
                <a:ext cx="451329" cy="375268"/>
              </a:xfrm>
              <a:custGeom>
                <a:avLst/>
                <a:gdLst/>
                <a:ahLst/>
                <a:cxnLst/>
                <a:rect l="l" t="t" r="r" b="b"/>
                <a:pathLst>
                  <a:path w="5198" h="4322" extrusionOk="0">
                    <a:moveTo>
                      <a:pt x="525" y="1"/>
                    </a:moveTo>
                    <a:cubicBezTo>
                      <a:pt x="234" y="1"/>
                      <a:pt x="0" y="235"/>
                      <a:pt x="0" y="525"/>
                    </a:cubicBezTo>
                    <a:lnTo>
                      <a:pt x="0" y="3800"/>
                    </a:lnTo>
                    <a:cubicBezTo>
                      <a:pt x="0" y="4088"/>
                      <a:pt x="234" y="4322"/>
                      <a:pt x="525" y="4322"/>
                    </a:cubicBezTo>
                    <a:lnTo>
                      <a:pt x="4670" y="4322"/>
                    </a:lnTo>
                    <a:cubicBezTo>
                      <a:pt x="4960" y="4322"/>
                      <a:pt x="5195" y="4088"/>
                      <a:pt x="5195" y="3800"/>
                    </a:cubicBezTo>
                    <a:lnTo>
                      <a:pt x="5195" y="525"/>
                    </a:lnTo>
                    <a:cubicBezTo>
                      <a:pt x="5197" y="235"/>
                      <a:pt x="4963"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38"/>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38"/>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38"/>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38"/>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38"/>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38"/>
              <p:cNvSpPr/>
              <p:nvPr/>
            </p:nvSpPr>
            <p:spPr>
              <a:xfrm>
                <a:off x="6702923" y="1064760"/>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38"/>
              <p:cNvSpPr/>
              <p:nvPr/>
            </p:nvSpPr>
            <p:spPr>
              <a:xfrm>
                <a:off x="6299351" y="1084383"/>
                <a:ext cx="175739" cy="123642"/>
              </a:xfrm>
              <a:custGeom>
                <a:avLst/>
                <a:gdLst/>
                <a:ahLst/>
                <a:cxnLst/>
                <a:rect l="l" t="t" r="r" b="b"/>
                <a:pathLst>
                  <a:path w="2024" h="1424" extrusionOk="0">
                    <a:moveTo>
                      <a:pt x="525" y="1"/>
                    </a:moveTo>
                    <a:cubicBezTo>
                      <a:pt x="235" y="1"/>
                      <a:pt x="1" y="235"/>
                      <a:pt x="1" y="522"/>
                    </a:cubicBezTo>
                    <a:lnTo>
                      <a:pt x="1" y="899"/>
                    </a:lnTo>
                    <a:cubicBezTo>
                      <a:pt x="1" y="1189"/>
                      <a:pt x="235" y="1423"/>
                      <a:pt x="525" y="1423"/>
                    </a:cubicBezTo>
                    <a:lnTo>
                      <a:pt x="1502" y="1423"/>
                    </a:lnTo>
                    <a:cubicBezTo>
                      <a:pt x="1789" y="1423"/>
                      <a:pt x="2023" y="1189"/>
                      <a:pt x="2023" y="899"/>
                    </a:cubicBezTo>
                    <a:lnTo>
                      <a:pt x="2023" y="522"/>
                    </a:lnTo>
                    <a:cubicBezTo>
                      <a:pt x="2023" y="235"/>
                      <a:pt x="1789"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38"/>
              <p:cNvSpPr/>
              <p:nvPr/>
            </p:nvSpPr>
            <p:spPr>
              <a:xfrm>
                <a:off x="7146175" y="1867302"/>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4" y="1191"/>
                      <a:pt x="2024" y="901"/>
                    </a:cubicBezTo>
                    <a:lnTo>
                      <a:pt x="2024" y="525"/>
                    </a:lnTo>
                    <a:cubicBezTo>
                      <a:pt x="2024"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38"/>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38"/>
              <p:cNvSpPr/>
              <p:nvPr/>
            </p:nvSpPr>
            <p:spPr>
              <a:xfrm>
                <a:off x="6508430" y="1566880"/>
                <a:ext cx="175739" cy="123642"/>
              </a:xfrm>
              <a:custGeom>
                <a:avLst/>
                <a:gdLst/>
                <a:ahLst/>
                <a:cxnLst/>
                <a:rect l="l" t="t" r="r" b="b"/>
                <a:pathLst>
                  <a:path w="2024" h="1424" extrusionOk="0">
                    <a:moveTo>
                      <a:pt x="522" y="1"/>
                    </a:moveTo>
                    <a:cubicBezTo>
                      <a:pt x="232" y="1"/>
                      <a:pt x="0" y="235"/>
                      <a:pt x="0" y="525"/>
                    </a:cubicBezTo>
                    <a:lnTo>
                      <a:pt x="0" y="902"/>
                    </a:lnTo>
                    <a:cubicBezTo>
                      <a:pt x="0" y="1192"/>
                      <a:pt x="232" y="1424"/>
                      <a:pt x="522" y="1424"/>
                    </a:cubicBezTo>
                    <a:lnTo>
                      <a:pt x="1499" y="1424"/>
                    </a:lnTo>
                    <a:cubicBezTo>
                      <a:pt x="1789" y="1424"/>
                      <a:pt x="2023" y="1192"/>
                      <a:pt x="2023" y="902"/>
                    </a:cubicBezTo>
                    <a:lnTo>
                      <a:pt x="2023" y="528"/>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38"/>
              <p:cNvSpPr/>
              <p:nvPr/>
            </p:nvSpPr>
            <p:spPr>
              <a:xfrm>
                <a:off x="7959830" y="2412054"/>
                <a:ext cx="175739" cy="123642"/>
              </a:xfrm>
              <a:custGeom>
                <a:avLst/>
                <a:gdLst/>
                <a:ahLst/>
                <a:cxnLst/>
                <a:rect l="l" t="t" r="r" b="b"/>
                <a:pathLst>
                  <a:path w="2024" h="1424" extrusionOk="0">
                    <a:moveTo>
                      <a:pt x="525" y="0"/>
                    </a:moveTo>
                    <a:cubicBezTo>
                      <a:pt x="235" y="0"/>
                      <a:pt x="1" y="235"/>
                      <a:pt x="1" y="525"/>
                    </a:cubicBezTo>
                    <a:lnTo>
                      <a:pt x="1" y="901"/>
                    </a:lnTo>
                    <a:cubicBezTo>
                      <a:pt x="1" y="1189"/>
                      <a:pt x="235" y="1423"/>
                      <a:pt x="525" y="1423"/>
                    </a:cubicBezTo>
                    <a:lnTo>
                      <a:pt x="1502" y="1423"/>
                    </a:lnTo>
                    <a:cubicBezTo>
                      <a:pt x="1789" y="1423"/>
                      <a:pt x="2024" y="1189"/>
                      <a:pt x="2024" y="901"/>
                    </a:cubicBezTo>
                    <a:lnTo>
                      <a:pt x="2024" y="525"/>
                    </a:lnTo>
                    <a:cubicBezTo>
                      <a:pt x="2024"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38"/>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38"/>
              <p:cNvSpPr/>
              <p:nvPr/>
            </p:nvSpPr>
            <p:spPr>
              <a:xfrm>
                <a:off x="6917299" y="1451400"/>
                <a:ext cx="214030" cy="177562"/>
              </a:xfrm>
              <a:custGeom>
                <a:avLst/>
                <a:gdLst/>
                <a:ahLst/>
                <a:cxnLst/>
                <a:rect l="l" t="t" r="r" b="b"/>
                <a:pathLst>
                  <a:path w="2465" h="2045" extrusionOk="0">
                    <a:moveTo>
                      <a:pt x="525" y="0"/>
                    </a:moveTo>
                    <a:cubicBezTo>
                      <a:pt x="235" y="0"/>
                      <a:pt x="1" y="232"/>
                      <a:pt x="1" y="522"/>
                    </a:cubicBezTo>
                    <a:lnTo>
                      <a:pt x="1" y="1523"/>
                    </a:lnTo>
                    <a:cubicBezTo>
                      <a:pt x="1" y="1813"/>
                      <a:pt x="235" y="2045"/>
                      <a:pt x="525" y="2045"/>
                    </a:cubicBezTo>
                    <a:lnTo>
                      <a:pt x="1940" y="2045"/>
                    </a:lnTo>
                    <a:cubicBezTo>
                      <a:pt x="2230" y="2045"/>
                      <a:pt x="2464" y="1813"/>
                      <a:pt x="2464" y="1523"/>
                    </a:cubicBezTo>
                    <a:lnTo>
                      <a:pt x="2464" y="522"/>
                    </a:lnTo>
                    <a:cubicBezTo>
                      <a:pt x="2464" y="237"/>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38"/>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38"/>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38"/>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38"/>
              <p:cNvSpPr/>
              <p:nvPr/>
            </p:nvSpPr>
            <p:spPr>
              <a:xfrm>
                <a:off x="729054" y="3055181"/>
                <a:ext cx="227575" cy="142484"/>
              </a:xfrm>
              <a:custGeom>
                <a:avLst/>
                <a:gdLst/>
                <a:ahLst/>
                <a:cxnLst/>
                <a:rect l="l" t="t" r="r" b="b"/>
                <a:pathLst>
                  <a:path w="2621" h="1641" extrusionOk="0">
                    <a:moveTo>
                      <a:pt x="523" y="0"/>
                    </a:moveTo>
                    <a:cubicBezTo>
                      <a:pt x="235" y="0"/>
                      <a:pt x="1" y="235"/>
                      <a:pt x="1" y="525"/>
                    </a:cubicBezTo>
                    <a:lnTo>
                      <a:pt x="1" y="1116"/>
                    </a:lnTo>
                    <a:cubicBezTo>
                      <a:pt x="1" y="1403"/>
                      <a:pt x="235" y="1641"/>
                      <a:pt x="523" y="1641"/>
                    </a:cubicBezTo>
                    <a:lnTo>
                      <a:pt x="2096" y="1641"/>
                    </a:lnTo>
                    <a:cubicBezTo>
                      <a:pt x="2386" y="1641"/>
                      <a:pt x="2620" y="1406"/>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38"/>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38"/>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38"/>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38"/>
              <p:cNvSpPr/>
              <p:nvPr/>
            </p:nvSpPr>
            <p:spPr>
              <a:xfrm>
                <a:off x="2699143"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38"/>
              <p:cNvSpPr/>
              <p:nvPr/>
            </p:nvSpPr>
            <p:spPr>
              <a:xfrm>
                <a:off x="1098937" y="2657427"/>
                <a:ext cx="366412" cy="228964"/>
              </a:xfrm>
              <a:custGeom>
                <a:avLst/>
                <a:gdLst/>
                <a:ahLst/>
                <a:cxnLst/>
                <a:rect l="l" t="t" r="r" b="b"/>
                <a:pathLst>
                  <a:path w="4220" h="2637" extrusionOk="0">
                    <a:moveTo>
                      <a:pt x="525" y="0"/>
                    </a:moveTo>
                    <a:cubicBezTo>
                      <a:pt x="235" y="0"/>
                      <a:pt x="1" y="232"/>
                      <a:pt x="1" y="522"/>
                    </a:cubicBezTo>
                    <a:lnTo>
                      <a:pt x="1" y="2112"/>
                    </a:lnTo>
                    <a:cubicBezTo>
                      <a:pt x="1" y="2402"/>
                      <a:pt x="235" y="2637"/>
                      <a:pt x="525" y="2637"/>
                    </a:cubicBezTo>
                    <a:lnTo>
                      <a:pt x="3695" y="2637"/>
                    </a:lnTo>
                    <a:cubicBezTo>
                      <a:pt x="3985" y="2637"/>
                      <a:pt x="4219" y="2402"/>
                      <a:pt x="4219" y="2112"/>
                    </a:cubicBezTo>
                    <a:lnTo>
                      <a:pt x="4219" y="522"/>
                    </a:lnTo>
                    <a:cubicBezTo>
                      <a:pt x="4219" y="232"/>
                      <a:pt x="3985" y="0"/>
                      <a:pt x="3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38"/>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38"/>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38"/>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38"/>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38"/>
              <p:cNvSpPr/>
              <p:nvPr/>
            </p:nvSpPr>
            <p:spPr>
              <a:xfrm>
                <a:off x="1260782" y="3061172"/>
                <a:ext cx="186592" cy="98983"/>
              </a:xfrm>
              <a:custGeom>
                <a:avLst/>
                <a:gdLst/>
                <a:ahLst/>
                <a:cxnLst/>
                <a:rect l="l" t="t" r="r" b="b"/>
                <a:pathLst>
                  <a:path w="2149" h="1140" extrusionOk="0">
                    <a:moveTo>
                      <a:pt x="522" y="1"/>
                    </a:moveTo>
                    <a:cubicBezTo>
                      <a:pt x="235" y="1"/>
                      <a:pt x="0" y="235"/>
                      <a:pt x="0" y="525"/>
                    </a:cubicBezTo>
                    <a:lnTo>
                      <a:pt x="0" y="615"/>
                    </a:lnTo>
                    <a:cubicBezTo>
                      <a:pt x="0" y="905"/>
                      <a:pt x="235" y="1139"/>
                      <a:pt x="522" y="1139"/>
                    </a:cubicBezTo>
                    <a:lnTo>
                      <a:pt x="1624" y="1139"/>
                    </a:lnTo>
                    <a:cubicBezTo>
                      <a:pt x="1914" y="1139"/>
                      <a:pt x="2149" y="905"/>
                      <a:pt x="2149" y="615"/>
                    </a:cubicBezTo>
                    <a:lnTo>
                      <a:pt x="2149" y="525"/>
                    </a:lnTo>
                    <a:cubicBezTo>
                      <a:pt x="2149" y="235"/>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38"/>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38"/>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38"/>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38"/>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38"/>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38"/>
              <p:cNvSpPr/>
              <p:nvPr/>
            </p:nvSpPr>
            <p:spPr>
              <a:xfrm>
                <a:off x="7808491" y="3711333"/>
                <a:ext cx="168185" cy="142310"/>
              </a:xfrm>
              <a:custGeom>
                <a:avLst/>
                <a:gdLst/>
                <a:ahLst/>
                <a:cxnLst/>
                <a:rect l="l" t="t" r="r" b="b"/>
                <a:pathLst>
                  <a:path w="1937" h="1639" extrusionOk="0">
                    <a:moveTo>
                      <a:pt x="525" y="1"/>
                    </a:moveTo>
                    <a:cubicBezTo>
                      <a:pt x="235" y="1"/>
                      <a:pt x="0" y="235"/>
                      <a:pt x="0" y="522"/>
                    </a:cubicBezTo>
                    <a:lnTo>
                      <a:pt x="0" y="1117"/>
                    </a:lnTo>
                    <a:cubicBezTo>
                      <a:pt x="0" y="1401"/>
                      <a:pt x="235" y="1638"/>
                      <a:pt x="525" y="1638"/>
                    </a:cubicBezTo>
                    <a:lnTo>
                      <a:pt x="1412" y="1638"/>
                    </a:lnTo>
                    <a:cubicBezTo>
                      <a:pt x="1702" y="1638"/>
                      <a:pt x="1936" y="1407"/>
                      <a:pt x="1936" y="1117"/>
                    </a:cubicBezTo>
                    <a:lnTo>
                      <a:pt x="1936" y="522"/>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38"/>
              <p:cNvSpPr/>
              <p:nvPr/>
            </p:nvSpPr>
            <p:spPr>
              <a:xfrm>
                <a:off x="7864407" y="2635633"/>
                <a:ext cx="168185" cy="142223"/>
              </a:xfrm>
              <a:custGeom>
                <a:avLst/>
                <a:gdLst/>
                <a:ahLst/>
                <a:cxnLst/>
                <a:rect l="l" t="t" r="r" b="b"/>
                <a:pathLst>
                  <a:path w="1937" h="1638" extrusionOk="0">
                    <a:moveTo>
                      <a:pt x="525" y="0"/>
                    </a:moveTo>
                    <a:cubicBezTo>
                      <a:pt x="235" y="0"/>
                      <a:pt x="1" y="232"/>
                      <a:pt x="1" y="522"/>
                    </a:cubicBezTo>
                    <a:lnTo>
                      <a:pt x="1" y="1116"/>
                    </a:lnTo>
                    <a:cubicBezTo>
                      <a:pt x="1" y="1401"/>
                      <a:pt x="238" y="1638"/>
                      <a:pt x="525" y="1638"/>
                    </a:cubicBezTo>
                    <a:lnTo>
                      <a:pt x="1415" y="1638"/>
                    </a:lnTo>
                    <a:cubicBezTo>
                      <a:pt x="1703" y="1638"/>
                      <a:pt x="1937" y="1404"/>
                      <a:pt x="1937" y="1116"/>
                    </a:cubicBezTo>
                    <a:lnTo>
                      <a:pt x="1937" y="522"/>
                    </a:lnTo>
                    <a:cubicBezTo>
                      <a:pt x="1937" y="232"/>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38"/>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38"/>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38"/>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38"/>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38"/>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38"/>
              <p:cNvSpPr/>
              <p:nvPr/>
            </p:nvSpPr>
            <p:spPr>
              <a:xfrm>
                <a:off x="7380955" y="3359163"/>
                <a:ext cx="354690" cy="299989"/>
              </a:xfrm>
              <a:custGeom>
                <a:avLst/>
                <a:gdLst/>
                <a:ahLst/>
                <a:cxnLst/>
                <a:rect l="l" t="t" r="r" b="b"/>
                <a:pathLst>
                  <a:path w="4085" h="3455" extrusionOk="0">
                    <a:moveTo>
                      <a:pt x="525" y="0"/>
                    </a:moveTo>
                    <a:cubicBezTo>
                      <a:pt x="235" y="0"/>
                      <a:pt x="0" y="235"/>
                      <a:pt x="0" y="525"/>
                    </a:cubicBezTo>
                    <a:lnTo>
                      <a:pt x="0" y="2930"/>
                    </a:lnTo>
                    <a:cubicBezTo>
                      <a:pt x="0" y="3220"/>
                      <a:pt x="235" y="3454"/>
                      <a:pt x="525" y="3454"/>
                    </a:cubicBezTo>
                    <a:lnTo>
                      <a:pt x="3560" y="3454"/>
                    </a:lnTo>
                    <a:cubicBezTo>
                      <a:pt x="3850" y="3454"/>
                      <a:pt x="4085" y="3220"/>
                      <a:pt x="4085" y="2930"/>
                    </a:cubicBezTo>
                    <a:lnTo>
                      <a:pt x="4085" y="525"/>
                    </a:lnTo>
                    <a:cubicBezTo>
                      <a:pt x="4085" y="235"/>
                      <a:pt x="3850" y="0"/>
                      <a:pt x="3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38"/>
              <p:cNvSpPr/>
              <p:nvPr/>
            </p:nvSpPr>
            <p:spPr>
              <a:xfrm>
                <a:off x="7337368" y="2848273"/>
                <a:ext cx="271075" cy="229051"/>
              </a:xfrm>
              <a:custGeom>
                <a:avLst/>
                <a:gdLst/>
                <a:ahLst/>
                <a:cxnLst/>
                <a:rect l="l" t="t" r="r" b="b"/>
                <a:pathLst>
                  <a:path w="3122" h="2638" extrusionOk="0">
                    <a:moveTo>
                      <a:pt x="527" y="1"/>
                    </a:moveTo>
                    <a:cubicBezTo>
                      <a:pt x="237" y="1"/>
                      <a:pt x="3" y="235"/>
                      <a:pt x="3" y="525"/>
                    </a:cubicBezTo>
                    <a:lnTo>
                      <a:pt x="3" y="2115"/>
                    </a:lnTo>
                    <a:cubicBezTo>
                      <a:pt x="0" y="2406"/>
                      <a:pt x="237" y="2637"/>
                      <a:pt x="527" y="2637"/>
                    </a:cubicBezTo>
                    <a:lnTo>
                      <a:pt x="2597" y="2637"/>
                    </a:lnTo>
                    <a:cubicBezTo>
                      <a:pt x="2888" y="2637"/>
                      <a:pt x="3122" y="2406"/>
                      <a:pt x="3122" y="2115"/>
                    </a:cubicBezTo>
                    <a:lnTo>
                      <a:pt x="3122" y="525"/>
                    </a:lnTo>
                    <a:cubicBezTo>
                      <a:pt x="3122" y="235"/>
                      <a:pt x="2888" y="1"/>
                      <a:pt x="2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38"/>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38"/>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38"/>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38"/>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38"/>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38"/>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38"/>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38"/>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38"/>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38"/>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38"/>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38"/>
              <p:cNvSpPr/>
              <p:nvPr/>
            </p:nvSpPr>
            <p:spPr>
              <a:xfrm>
                <a:off x="7894449" y="3003085"/>
                <a:ext cx="138143" cy="98897"/>
              </a:xfrm>
              <a:custGeom>
                <a:avLst/>
                <a:gdLst/>
                <a:ahLst/>
                <a:cxnLst/>
                <a:rect l="l" t="t" r="r" b="b"/>
                <a:pathLst>
                  <a:path w="1591" h="1139" extrusionOk="0">
                    <a:moveTo>
                      <a:pt x="525" y="0"/>
                    </a:moveTo>
                    <a:cubicBezTo>
                      <a:pt x="235" y="0"/>
                      <a:pt x="1" y="235"/>
                      <a:pt x="1" y="525"/>
                    </a:cubicBezTo>
                    <a:lnTo>
                      <a:pt x="1" y="614"/>
                    </a:lnTo>
                    <a:cubicBezTo>
                      <a:pt x="1" y="904"/>
                      <a:pt x="238" y="1139"/>
                      <a:pt x="525" y="1139"/>
                    </a:cubicBezTo>
                    <a:lnTo>
                      <a:pt x="1069" y="1139"/>
                    </a:lnTo>
                    <a:cubicBezTo>
                      <a:pt x="1357" y="1139"/>
                      <a:pt x="1591" y="904"/>
                      <a:pt x="1591" y="614"/>
                    </a:cubicBezTo>
                    <a:lnTo>
                      <a:pt x="1591" y="525"/>
                    </a:lnTo>
                    <a:cubicBezTo>
                      <a:pt x="1591" y="235"/>
                      <a:pt x="1357"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38"/>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5" name="Google Shape;9145;p38"/>
              <p:cNvGrpSpPr/>
              <p:nvPr/>
            </p:nvGrpSpPr>
            <p:grpSpPr>
              <a:xfrm>
                <a:off x="8010038" y="1066236"/>
                <a:ext cx="739597" cy="2531629"/>
                <a:chOff x="7476638" y="1066236"/>
                <a:chExt cx="739597" cy="2531629"/>
              </a:xfrm>
            </p:grpSpPr>
            <p:sp>
              <p:nvSpPr>
                <p:cNvPr id="9146" name="Google Shape;9146;p38"/>
                <p:cNvSpPr/>
                <p:nvPr/>
              </p:nvSpPr>
              <p:spPr>
                <a:xfrm>
                  <a:off x="7476638" y="1066236"/>
                  <a:ext cx="739597" cy="2531629"/>
                </a:xfrm>
                <a:custGeom>
                  <a:avLst/>
                  <a:gdLst/>
                  <a:ahLst/>
                  <a:cxnLst/>
                  <a:rect l="l" t="t" r="r" b="b"/>
                  <a:pathLst>
                    <a:path w="8518" h="29157" extrusionOk="0">
                      <a:moveTo>
                        <a:pt x="4257" y="0"/>
                      </a:moveTo>
                      <a:cubicBezTo>
                        <a:pt x="4257" y="0"/>
                        <a:pt x="1200" y="6905"/>
                        <a:pt x="793" y="9413"/>
                      </a:cubicBezTo>
                      <a:cubicBezTo>
                        <a:pt x="0" y="14267"/>
                        <a:pt x="1317" y="29156"/>
                        <a:pt x="1317" y="29156"/>
                      </a:cubicBezTo>
                      <a:lnTo>
                        <a:pt x="7201" y="29156"/>
                      </a:lnTo>
                      <a:cubicBezTo>
                        <a:pt x="7198" y="29154"/>
                        <a:pt x="8517" y="14269"/>
                        <a:pt x="7725" y="9413"/>
                      </a:cubicBezTo>
                      <a:cubicBezTo>
                        <a:pt x="7318" y="6905"/>
                        <a:pt x="4257" y="0"/>
                        <a:pt x="4257" y="0"/>
                      </a:cubicBezTo>
                      <a:close/>
                      <a:moveTo>
                        <a:pt x="7201" y="29156"/>
                      </a:move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8"/>
                <p:cNvSpPr/>
                <p:nvPr/>
              </p:nvSpPr>
              <p:spPr>
                <a:xfrm>
                  <a:off x="7502078" y="1123368"/>
                  <a:ext cx="688716" cy="2417278"/>
                </a:xfrm>
                <a:custGeom>
                  <a:avLst/>
                  <a:gdLst/>
                  <a:ahLst/>
                  <a:cxnLst/>
                  <a:rect l="l" t="t" r="r" b="b"/>
                  <a:pathLst>
                    <a:path w="7932" h="27840" extrusionOk="0">
                      <a:moveTo>
                        <a:pt x="3964" y="1"/>
                      </a:moveTo>
                      <a:cubicBezTo>
                        <a:pt x="3964" y="1"/>
                        <a:pt x="1119" y="6590"/>
                        <a:pt x="737" y="8987"/>
                      </a:cubicBezTo>
                      <a:cubicBezTo>
                        <a:pt x="0" y="13623"/>
                        <a:pt x="1225" y="27840"/>
                        <a:pt x="1225" y="27840"/>
                      </a:cubicBezTo>
                      <a:lnTo>
                        <a:pt x="6698" y="27840"/>
                      </a:lnTo>
                      <a:cubicBezTo>
                        <a:pt x="6704" y="27840"/>
                        <a:pt x="7932" y="13626"/>
                        <a:pt x="7195" y="8987"/>
                      </a:cubicBezTo>
                      <a:cubicBezTo>
                        <a:pt x="6816" y="6593"/>
                        <a:pt x="3964" y="1"/>
                        <a:pt x="3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8"/>
                <p:cNvSpPr/>
                <p:nvPr/>
              </p:nvSpPr>
              <p:spPr>
                <a:xfrm>
                  <a:off x="7642825" y="2889429"/>
                  <a:ext cx="406960" cy="627242"/>
                </a:xfrm>
                <a:custGeom>
                  <a:avLst/>
                  <a:gdLst/>
                  <a:ahLst/>
                  <a:cxnLst/>
                  <a:rect l="l" t="t" r="r" b="b"/>
                  <a:pathLst>
                    <a:path w="4687" h="7224" extrusionOk="0">
                      <a:moveTo>
                        <a:pt x="1289"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8"/>
                <p:cNvSpPr/>
                <p:nvPr/>
              </p:nvSpPr>
              <p:spPr>
                <a:xfrm>
                  <a:off x="7706035" y="1590410"/>
                  <a:ext cx="280279" cy="1253876"/>
                </a:xfrm>
                <a:custGeom>
                  <a:avLst/>
                  <a:gdLst/>
                  <a:ahLst/>
                  <a:cxnLst/>
                  <a:rect l="l" t="t" r="r" b="b"/>
                  <a:pathLst>
                    <a:path w="3228" h="14441" extrusionOk="0">
                      <a:moveTo>
                        <a:pt x="1615" y="0"/>
                      </a:moveTo>
                      <a:cubicBezTo>
                        <a:pt x="1615" y="0"/>
                        <a:pt x="463" y="2796"/>
                        <a:pt x="310" y="4076"/>
                      </a:cubicBezTo>
                      <a:cubicBezTo>
                        <a:pt x="0" y="6643"/>
                        <a:pt x="508" y="14440"/>
                        <a:pt x="508" y="14440"/>
                      </a:cubicBezTo>
                      <a:lnTo>
                        <a:pt x="2726" y="14440"/>
                      </a:lnTo>
                      <a:cubicBezTo>
                        <a:pt x="2726" y="14440"/>
                        <a:pt x="3228" y="6643"/>
                        <a:pt x="2924" y="4076"/>
                      </a:cubicBezTo>
                      <a:cubicBezTo>
                        <a:pt x="2770" y="2799"/>
                        <a:pt x="161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8"/>
                <p:cNvSpPr/>
                <p:nvPr/>
              </p:nvSpPr>
              <p:spPr>
                <a:xfrm>
                  <a:off x="7834191"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8"/>
                <p:cNvSpPr/>
                <p:nvPr/>
              </p:nvSpPr>
              <p:spPr>
                <a:xfrm>
                  <a:off x="7695616" y="2035399"/>
                  <a:ext cx="280106" cy="24051"/>
                </a:xfrm>
                <a:custGeom>
                  <a:avLst/>
                  <a:gdLst/>
                  <a:ahLst/>
                  <a:cxnLst/>
                  <a:rect l="l" t="t" r="r" b="b"/>
                  <a:pathLst>
                    <a:path w="3226" h="277" extrusionOk="0">
                      <a:moveTo>
                        <a:pt x="0" y="0"/>
                      </a:moveTo>
                      <a:lnTo>
                        <a:pt x="0" y="276"/>
                      </a:lnTo>
                      <a:lnTo>
                        <a:pt x="3225" y="276"/>
                      </a:lnTo>
                      <a:lnTo>
                        <a:pt x="3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8"/>
                <p:cNvSpPr/>
                <p:nvPr/>
              </p:nvSpPr>
              <p:spPr>
                <a:xfrm>
                  <a:off x="7695616" y="2487333"/>
                  <a:ext cx="280106" cy="24138"/>
                </a:xfrm>
                <a:custGeom>
                  <a:avLst/>
                  <a:gdLst/>
                  <a:ahLst/>
                  <a:cxnLst/>
                  <a:rect l="l" t="t" r="r" b="b"/>
                  <a:pathLst>
                    <a:path w="3226" h="278" extrusionOk="0">
                      <a:moveTo>
                        <a:pt x="0" y="1"/>
                      </a:moveTo>
                      <a:lnTo>
                        <a:pt x="0" y="277"/>
                      </a:lnTo>
                      <a:lnTo>
                        <a:pt x="3225" y="277"/>
                      </a:lnTo>
                      <a:lnTo>
                        <a:pt x="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3" name="Google Shape;9153;p38"/>
              <p:cNvGrpSpPr/>
              <p:nvPr/>
            </p:nvGrpSpPr>
            <p:grpSpPr>
              <a:xfrm>
                <a:off x="472806" y="1066236"/>
                <a:ext cx="739336" cy="2612278"/>
                <a:chOff x="1006206" y="1066236"/>
                <a:chExt cx="739336" cy="2612278"/>
              </a:xfrm>
            </p:grpSpPr>
            <p:sp>
              <p:nvSpPr>
                <p:cNvPr id="9154" name="Google Shape;9154;p38"/>
                <p:cNvSpPr/>
                <p:nvPr/>
              </p:nvSpPr>
              <p:spPr>
                <a:xfrm>
                  <a:off x="1097027" y="3378525"/>
                  <a:ext cx="478940" cy="299989"/>
                </a:xfrm>
                <a:custGeom>
                  <a:avLst/>
                  <a:gdLst/>
                  <a:ahLst/>
                  <a:cxnLst/>
                  <a:rect l="l" t="t" r="r" b="b"/>
                  <a:pathLst>
                    <a:path w="5516" h="3455" extrusionOk="0">
                      <a:moveTo>
                        <a:pt x="522" y="1"/>
                      </a:moveTo>
                      <a:cubicBezTo>
                        <a:pt x="232" y="1"/>
                        <a:pt x="1" y="235"/>
                        <a:pt x="1" y="525"/>
                      </a:cubicBezTo>
                      <a:lnTo>
                        <a:pt x="1" y="2933"/>
                      </a:lnTo>
                      <a:cubicBezTo>
                        <a:pt x="1" y="3217"/>
                        <a:pt x="232" y="3454"/>
                        <a:pt x="522" y="3454"/>
                      </a:cubicBezTo>
                      <a:lnTo>
                        <a:pt x="4994" y="3454"/>
                      </a:lnTo>
                      <a:cubicBezTo>
                        <a:pt x="5282" y="3454"/>
                        <a:pt x="5516" y="3220"/>
                        <a:pt x="5516" y="2930"/>
                      </a:cubicBezTo>
                      <a:lnTo>
                        <a:pt x="5516" y="525"/>
                      </a:lnTo>
                      <a:cubicBezTo>
                        <a:pt x="5516" y="235"/>
                        <a:pt x="5282"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8"/>
                <p:cNvSpPr/>
                <p:nvPr/>
              </p:nvSpPr>
              <p:spPr>
                <a:xfrm>
                  <a:off x="1006206" y="1066236"/>
                  <a:ext cx="739336" cy="2531629"/>
                </a:xfrm>
                <a:custGeom>
                  <a:avLst/>
                  <a:gdLst/>
                  <a:ahLst/>
                  <a:cxnLst/>
                  <a:rect l="l" t="t" r="r" b="b"/>
                  <a:pathLst>
                    <a:path w="8515" h="29157" extrusionOk="0">
                      <a:moveTo>
                        <a:pt x="4258" y="0"/>
                      </a:moveTo>
                      <a:cubicBezTo>
                        <a:pt x="4258" y="0"/>
                        <a:pt x="1200" y="6905"/>
                        <a:pt x="790" y="9413"/>
                      </a:cubicBezTo>
                      <a:cubicBezTo>
                        <a:pt x="0" y="14267"/>
                        <a:pt x="1317" y="29156"/>
                        <a:pt x="1317" y="29156"/>
                      </a:cubicBezTo>
                      <a:lnTo>
                        <a:pt x="7201" y="29156"/>
                      </a:lnTo>
                      <a:cubicBezTo>
                        <a:pt x="7199" y="29154"/>
                        <a:pt x="8515" y="14269"/>
                        <a:pt x="7722" y="9413"/>
                      </a:cubicBezTo>
                      <a:cubicBezTo>
                        <a:pt x="7315" y="6905"/>
                        <a:pt x="4258" y="0"/>
                        <a:pt x="4258" y="0"/>
                      </a:cubicBezTo>
                      <a:close/>
                      <a:moveTo>
                        <a:pt x="7201" y="29156"/>
                      </a:moveTo>
                      <a:lnTo>
                        <a:pt x="7201" y="29156"/>
                      </a:ln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8"/>
                <p:cNvSpPr/>
                <p:nvPr/>
              </p:nvSpPr>
              <p:spPr>
                <a:xfrm>
                  <a:off x="1031385" y="1123368"/>
                  <a:ext cx="688716" cy="2417278"/>
                </a:xfrm>
                <a:custGeom>
                  <a:avLst/>
                  <a:gdLst/>
                  <a:ahLst/>
                  <a:cxnLst/>
                  <a:rect l="l" t="t" r="r" b="b"/>
                  <a:pathLst>
                    <a:path w="7932" h="27840" extrusionOk="0">
                      <a:moveTo>
                        <a:pt x="3968" y="1"/>
                      </a:moveTo>
                      <a:cubicBezTo>
                        <a:pt x="3968" y="1"/>
                        <a:pt x="1122" y="6590"/>
                        <a:pt x="737" y="8987"/>
                      </a:cubicBezTo>
                      <a:cubicBezTo>
                        <a:pt x="0" y="13623"/>
                        <a:pt x="1225" y="27840"/>
                        <a:pt x="1225" y="27840"/>
                      </a:cubicBezTo>
                      <a:lnTo>
                        <a:pt x="6702" y="27840"/>
                      </a:lnTo>
                      <a:cubicBezTo>
                        <a:pt x="6704" y="27840"/>
                        <a:pt x="7932" y="13626"/>
                        <a:pt x="7195" y="8987"/>
                      </a:cubicBezTo>
                      <a:cubicBezTo>
                        <a:pt x="6816" y="6593"/>
                        <a:pt x="3968" y="1"/>
                        <a:pt x="3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8"/>
                <p:cNvSpPr/>
                <p:nvPr/>
              </p:nvSpPr>
              <p:spPr>
                <a:xfrm>
                  <a:off x="1172392" y="2889429"/>
                  <a:ext cx="406960" cy="627242"/>
                </a:xfrm>
                <a:custGeom>
                  <a:avLst/>
                  <a:gdLst/>
                  <a:ahLst/>
                  <a:cxnLst/>
                  <a:rect l="l" t="t" r="r" b="b"/>
                  <a:pathLst>
                    <a:path w="4687" h="7224" extrusionOk="0">
                      <a:moveTo>
                        <a:pt x="1283"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38"/>
                <p:cNvSpPr/>
                <p:nvPr/>
              </p:nvSpPr>
              <p:spPr>
                <a:xfrm>
                  <a:off x="1235603" y="1590410"/>
                  <a:ext cx="280106" cy="1253876"/>
                </a:xfrm>
                <a:custGeom>
                  <a:avLst/>
                  <a:gdLst/>
                  <a:ahLst/>
                  <a:cxnLst/>
                  <a:rect l="l" t="t" r="r" b="b"/>
                  <a:pathLst>
                    <a:path w="3226" h="14441" extrusionOk="0">
                      <a:moveTo>
                        <a:pt x="1616" y="0"/>
                      </a:moveTo>
                      <a:cubicBezTo>
                        <a:pt x="1616" y="0"/>
                        <a:pt x="461" y="2796"/>
                        <a:pt x="307" y="4076"/>
                      </a:cubicBezTo>
                      <a:cubicBezTo>
                        <a:pt x="0" y="6643"/>
                        <a:pt x="505" y="14440"/>
                        <a:pt x="505" y="14440"/>
                      </a:cubicBezTo>
                      <a:lnTo>
                        <a:pt x="2723" y="14440"/>
                      </a:lnTo>
                      <a:cubicBezTo>
                        <a:pt x="2723" y="14440"/>
                        <a:pt x="3225" y="6643"/>
                        <a:pt x="2924" y="4076"/>
                      </a:cubicBezTo>
                      <a:cubicBezTo>
                        <a:pt x="2771" y="2799"/>
                        <a:pt x="1616" y="0"/>
                        <a:pt x="16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38"/>
                <p:cNvSpPr/>
                <p:nvPr/>
              </p:nvSpPr>
              <p:spPr>
                <a:xfrm>
                  <a:off x="1363759"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8"/>
                <p:cNvSpPr/>
                <p:nvPr/>
              </p:nvSpPr>
              <p:spPr>
                <a:xfrm>
                  <a:off x="1224923" y="2035399"/>
                  <a:ext cx="280366" cy="24051"/>
                </a:xfrm>
                <a:custGeom>
                  <a:avLst/>
                  <a:gdLst/>
                  <a:ahLst/>
                  <a:cxnLst/>
                  <a:rect l="l" t="t" r="r" b="b"/>
                  <a:pathLst>
                    <a:path w="3229" h="277" extrusionOk="0">
                      <a:moveTo>
                        <a:pt x="1" y="0"/>
                      </a:moveTo>
                      <a:lnTo>
                        <a:pt x="1" y="276"/>
                      </a:lnTo>
                      <a:lnTo>
                        <a:pt x="3228" y="276"/>
                      </a:lnTo>
                      <a:lnTo>
                        <a:pt x="3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8"/>
                <p:cNvSpPr/>
                <p:nvPr/>
              </p:nvSpPr>
              <p:spPr>
                <a:xfrm>
                  <a:off x="1224923" y="2487333"/>
                  <a:ext cx="280366" cy="24138"/>
                </a:xfrm>
                <a:custGeom>
                  <a:avLst/>
                  <a:gdLst/>
                  <a:ahLst/>
                  <a:cxnLst/>
                  <a:rect l="l" t="t" r="r" b="b"/>
                  <a:pathLst>
                    <a:path w="3229" h="278" extrusionOk="0">
                      <a:moveTo>
                        <a:pt x="1" y="1"/>
                      </a:moveTo>
                      <a:lnTo>
                        <a:pt x="1" y="277"/>
                      </a:lnTo>
                      <a:lnTo>
                        <a:pt x="3228" y="277"/>
                      </a:lnTo>
                      <a:lnTo>
                        <a:pt x="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2" name="Google Shape;9162;p38"/>
              <p:cNvSpPr/>
              <p:nvPr/>
            </p:nvSpPr>
            <p:spPr>
              <a:xfrm>
                <a:off x="2857096" y="157592"/>
                <a:ext cx="1818515" cy="1827719"/>
              </a:xfrm>
              <a:custGeom>
                <a:avLst/>
                <a:gdLst/>
                <a:ahLst/>
                <a:cxnLst/>
                <a:rect l="l" t="t" r="r" b="b"/>
                <a:pathLst>
                  <a:path w="20944" h="21050" extrusionOk="0">
                    <a:moveTo>
                      <a:pt x="0" y="1"/>
                    </a:moveTo>
                    <a:lnTo>
                      <a:pt x="0" y="21050"/>
                    </a:lnTo>
                    <a:lnTo>
                      <a:pt x="438" y="21050"/>
                    </a:lnTo>
                    <a:cubicBezTo>
                      <a:pt x="4790" y="10301"/>
                      <a:pt x="11966" y="4264"/>
                      <a:pt x="20943" y="1256"/>
                    </a:cubicBezTo>
                    <a:lnTo>
                      <a:pt x="20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8"/>
              <p:cNvSpPr/>
              <p:nvPr/>
            </p:nvSpPr>
            <p:spPr>
              <a:xfrm>
                <a:off x="1363759" y="157592"/>
                <a:ext cx="1653543" cy="1827719"/>
              </a:xfrm>
              <a:custGeom>
                <a:avLst/>
                <a:gdLst/>
                <a:ahLst/>
                <a:cxnLst/>
                <a:rect l="l" t="t" r="r" b="b"/>
                <a:pathLst>
                  <a:path w="19044" h="21050" extrusionOk="0">
                    <a:moveTo>
                      <a:pt x="0" y="1"/>
                    </a:moveTo>
                    <a:lnTo>
                      <a:pt x="0" y="1256"/>
                    </a:lnTo>
                    <a:cubicBezTo>
                      <a:pt x="8143" y="4264"/>
                      <a:pt x="14646" y="10301"/>
                      <a:pt x="18594" y="21050"/>
                    </a:cubicBezTo>
                    <a:lnTo>
                      <a:pt x="19043" y="21050"/>
                    </a:lnTo>
                    <a:lnTo>
                      <a:pt x="19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8"/>
              <p:cNvSpPr/>
              <p:nvPr/>
            </p:nvSpPr>
            <p:spPr>
              <a:xfrm>
                <a:off x="-35892" y="157592"/>
                <a:ext cx="1576527" cy="1827719"/>
              </a:xfrm>
              <a:custGeom>
                <a:avLst/>
                <a:gdLst/>
                <a:ahLst/>
                <a:cxnLst/>
                <a:rect l="l" t="t" r="r" b="b"/>
                <a:pathLst>
                  <a:path w="18157" h="21050" extrusionOk="0">
                    <a:moveTo>
                      <a:pt x="1" y="1"/>
                    </a:moveTo>
                    <a:lnTo>
                      <a:pt x="1" y="21050"/>
                    </a:lnTo>
                    <a:lnTo>
                      <a:pt x="383" y="21050"/>
                    </a:lnTo>
                    <a:cubicBezTo>
                      <a:pt x="4155" y="10301"/>
                      <a:pt x="10373" y="4264"/>
                      <a:pt x="18157" y="1256"/>
                    </a:cubicBezTo>
                    <a:lnTo>
                      <a:pt x="181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8"/>
              <p:cNvSpPr/>
              <p:nvPr/>
            </p:nvSpPr>
            <p:spPr>
              <a:xfrm>
                <a:off x="4594330" y="157592"/>
                <a:ext cx="1823638" cy="1827719"/>
              </a:xfrm>
              <a:custGeom>
                <a:avLst/>
                <a:gdLst/>
                <a:ahLst/>
                <a:cxnLst/>
                <a:rect l="l" t="t" r="r" b="b"/>
                <a:pathLst>
                  <a:path w="21003" h="21050" extrusionOk="0">
                    <a:moveTo>
                      <a:pt x="1" y="1"/>
                    </a:moveTo>
                    <a:lnTo>
                      <a:pt x="1" y="1256"/>
                    </a:lnTo>
                    <a:cubicBezTo>
                      <a:pt x="8981" y="4264"/>
                      <a:pt x="16153" y="10301"/>
                      <a:pt x="20506" y="21050"/>
                    </a:cubicBezTo>
                    <a:lnTo>
                      <a:pt x="21002" y="21050"/>
                    </a:lnTo>
                    <a:lnTo>
                      <a:pt x="21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8"/>
              <p:cNvSpPr/>
              <p:nvPr/>
            </p:nvSpPr>
            <p:spPr>
              <a:xfrm>
                <a:off x="6278773" y="157592"/>
                <a:ext cx="1559596" cy="1827719"/>
              </a:xfrm>
              <a:custGeom>
                <a:avLst/>
                <a:gdLst/>
                <a:ahLst/>
                <a:cxnLst/>
                <a:rect l="l" t="t" r="r" b="b"/>
                <a:pathLst>
                  <a:path w="17962" h="21050" extrusionOk="0">
                    <a:moveTo>
                      <a:pt x="1" y="1"/>
                    </a:moveTo>
                    <a:lnTo>
                      <a:pt x="1" y="21050"/>
                    </a:lnTo>
                    <a:lnTo>
                      <a:pt x="377" y="21050"/>
                    </a:lnTo>
                    <a:cubicBezTo>
                      <a:pt x="4110" y="10301"/>
                      <a:pt x="10262" y="4264"/>
                      <a:pt x="17961" y="1256"/>
                    </a:cubicBezTo>
                    <a:lnTo>
                      <a:pt x="1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8"/>
              <p:cNvSpPr/>
              <p:nvPr/>
            </p:nvSpPr>
            <p:spPr>
              <a:xfrm>
                <a:off x="7717670" y="157592"/>
                <a:ext cx="1618899" cy="1827719"/>
              </a:xfrm>
              <a:custGeom>
                <a:avLst/>
                <a:gdLst/>
                <a:ahLst/>
                <a:cxnLst/>
                <a:rect l="l" t="t" r="r" b="b"/>
                <a:pathLst>
                  <a:path w="18645" h="21050" extrusionOk="0">
                    <a:moveTo>
                      <a:pt x="0" y="1"/>
                    </a:moveTo>
                    <a:lnTo>
                      <a:pt x="0" y="1256"/>
                    </a:lnTo>
                    <a:cubicBezTo>
                      <a:pt x="7973" y="4264"/>
                      <a:pt x="14340" y="10301"/>
                      <a:pt x="18204" y="21050"/>
                    </a:cubicBezTo>
                    <a:lnTo>
                      <a:pt x="18644" y="21050"/>
                    </a:lnTo>
                    <a:lnTo>
                      <a:pt x="186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8"/>
              <p:cNvSpPr/>
              <p:nvPr/>
            </p:nvSpPr>
            <p:spPr>
              <a:xfrm>
                <a:off x="2904764" y="157592"/>
                <a:ext cx="1770847" cy="934177"/>
              </a:xfrm>
              <a:custGeom>
                <a:avLst/>
                <a:gdLst/>
                <a:ahLst/>
                <a:cxnLst/>
                <a:rect l="l" t="t" r="r" b="b"/>
                <a:pathLst>
                  <a:path w="20395" h="10759" extrusionOk="0">
                    <a:moveTo>
                      <a:pt x="1" y="1"/>
                    </a:moveTo>
                    <a:lnTo>
                      <a:pt x="1" y="10758"/>
                    </a:lnTo>
                    <a:lnTo>
                      <a:pt x="430" y="10758"/>
                    </a:lnTo>
                    <a:cubicBezTo>
                      <a:pt x="4668" y="5265"/>
                      <a:pt x="11648" y="2180"/>
                      <a:pt x="20394" y="642"/>
                    </a:cubicBezTo>
                    <a:lnTo>
                      <a:pt x="2039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8"/>
              <p:cNvSpPr/>
              <p:nvPr/>
            </p:nvSpPr>
            <p:spPr>
              <a:xfrm>
                <a:off x="1363759" y="157592"/>
                <a:ext cx="1579392" cy="934177"/>
              </a:xfrm>
              <a:custGeom>
                <a:avLst/>
                <a:gdLst/>
                <a:ahLst/>
                <a:cxnLst/>
                <a:rect l="l" t="t" r="r" b="b"/>
                <a:pathLst>
                  <a:path w="18190" h="10759" extrusionOk="0">
                    <a:moveTo>
                      <a:pt x="0" y="1"/>
                    </a:moveTo>
                    <a:lnTo>
                      <a:pt x="0" y="642"/>
                    </a:lnTo>
                    <a:cubicBezTo>
                      <a:pt x="7781" y="2180"/>
                      <a:pt x="13991" y="5265"/>
                      <a:pt x="17760" y="10758"/>
                    </a:cubicBezTo>
                    <a:lnTo>
                      <a:pt x="18190" y="10758"/>
                    </a:lnTo>
                    <a:lnTo>
                      <a:pt x="181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8"/>
              <p:cNvSpPr/>
              <p:nvPr/>
            </p:nvSpPr>
            <p:spPr>
              <a:xfrm>
                <a:off x="-35892" y="157592"/>
                <a:ext cx="1576527" cy="934177"/>
              </a:xfrm>
              <a:custGeom>
                <a:avLst/>
                <a:gdLst/>
                <a:ahLst/>
                <a:cxnLst/>
                <a:rect l="l" t="t" r="r" b="b"/>
                <a:pathLst>
                  <a:path w="18157" h="10759" extrusionOk="0">
                    <a:moveTo>
                      <a:pt x="1" y="1"/>
                    </a:moveTo>
                    <a:lnTo>
                      <a:pt x="1" y="10758"/>
                    </a:lnTo>
                    <a:lnTo>
                      <a:pt x="383" y="10758"/>
                    </a:lnTo>
                    <a:cubicBezTo>
                      <a:pt x="4155" y="5265"/>
                      <a:pt x="10373" y="2180"/>
                      <a:pt x="18157" y="642"/>
                    </a:cubicBezTo>
                    <a:lnTo>
                      <a:pt x="1815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8"/>
              <p:cNvSpPr/>
              <p:nvPr/>
            </p:nvSpPr>
            <p:spPr>
              <a:xfrm>
                <a:off x="4594070" y="157592"/>
                <a:ext cx="1751918" cy="934177"/>
              </a:xfrm>
              <a:custGeom>
                <a:avLst/>
                <a:gdLst/>
                <a:ahLst/>
                <a:cxnLst/>
                <a:rect l="l" t="t" r="r" b="b"/>
                <a:pathLst>
                  <a:path w="20177" h="10759" extrusionOk="0">
                    <a:moveTo>
                      <a:pt x="1" y="1"/>
                    </a:moveTo>
                    <a:lnTo>
                      <a:pt x="1" y="642"/>
                    </a:lnTo>
                    <a:cubicBezTo>
                      <a:pt x="8630" y="2180"/>
                      <a:pt x="15520" y="5265"/>
                      <a:pt x="19699" y="10758"/>
                    </a:cubicBezTo>
                    <a:lnTo>
                      <a:pt x="20177" y="10758"/>
                    </a:lnTo>
                    <a:lnTo>
                      <a:pt x="2017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8"/>
              <p:cNvSpPr/>
              <p:nvPr/>
            </p:nvSpPr>
            <p:spPr>
              <a:xfrm>
                <a:off x="6326528" y="157592"/>
                <a:ext cx="1511580" cy="934177"/>
              </a:xfrm>
              <a:custGeom>
                <a:avLst/>
                <a:gdLst/>
                <a:ahLst/>
                <a:cxnLst/>
                <a:rect l="l" t="t" r="r" b="b"/>
                <a:pathLst>
                  <a:path w="17409" h="10759" extrusionOk="0">
                    <a:moveTo>
                      <a:pt x="0" y="1"/>
                    </a:moveTo>
                    <a:lnTo>
                      <a:pt x="0" y="10758"/>
                    </a:lnTo>
                    <a:lnTo>
                      <a:pt x="369" y="10758"/>
                    </a:lnTo>
                    <a:cubicBezTo>
                      <a:pt x="3984" y="5265"/>
                      <a:pt x="9946" y="2180"/>
                      <a:pt x="17409" y="642"/>
                    </a:cubicBezTo>
                    <a:lnTo>
                      <a:pt x="174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8"/>
              <p:cNvSpPr/>
              <p:nvPr/>
            </p:nvSpPr>
            <p:spPr>
              <a:xfrm>
                <a:off x="7717670" y="157592"/>
                <a:ext cx="1618899" cy="934177"/>
              </a:xfrm>
              <a:custGeom>
                <a:avLst/>
                <a:gdLst/>
                <a:ahLst/>
                <a:cxnLst/>
                <a:rect l="l" t="t" r="r" b="b"/>
                <a:pathLst>
                  <a:path w="18645" h="10759" extrusionOk="0">
                    <a:moveTo>
                      <a:pt x="0" y="1"/>
                    </a:moveTo>
                    <a:lnTo>
                      <a:pt x="0" y="642"/>
                    </a:lnTo>
                    <a:cubicBezTo>
                      <a:pt x="7973" y="2180"/>
                      <a:pt x="14340" y="5265"/>
                      <a:pt x="18204" y="10758"/>
                    </a:cubicBezTo>
                    <a:lnTo>
                      <a:pt x="18644" y="10758"/>
                    </a:lnTo>
                    <a:lnTo>
                      <a:pt x="186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8"/>
              <p:cNvSpPr/>
              <p:nvPr/>
            </p:nvSpPr>
            <p:spPr>
              <a:xfrm>
                <a:off x="2721907" y="1429520"/>
                <a:ext cx="456192" cy="20231"/>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8"/>
              <p:cNvSpPr/>
              <p:nvPr/>
            </p:nvSpPr>
            <p:spPr>
              <a:xfrm>
                <a:off x="-36152" y="155421"/>
                <a:ext cx="4726021" cy="1313005"/>
              </a:xfrm>
              <a:custGeom>
                <a:avLst/>
                <a:gdLst/>
                <a:ahLst/>
                <a:cxnLst/>
                <a:rect l="l" t="t" r="r" b="b"/>
                <a:pathLst>
                  <a:path w="54430" h="15122" extrusionOk="0">
                    <a:moveTo>
                      <a:pt x="40860" y="1248"/>
                    </a:moveTo>
                    <a:lnTo>
                      <a:pt x="42283" y="1251"/>
                    </a:lnTo>
                    <a:lnTo>
                      <a:pt x="42682" y="1256"/>
                    </a:lnTo>
                    <a:lnTo>
                      <a:pt x="44766" y="1262"/>
                    </a:lnTo>
                    <a:lnTo>
                      <a:pt x="44727" y="3780"/>
                    </a:lnTo>
                    <a:lnTo>
                      <a:pt x="44727" y="3780"/>
                    </a:lnTo>
                    <a:lnTo>
                      <a:pt x="42640" y="3775"/>
                    </a:lnTo>
                    <a:lnTo>
                      <a:pt x="42241" y="3775"/>
                    </a:lnTo>
                    <a:lnTo>
                      <a:pt x="40860" y="3772"/>
                    </a:lnTo>
                    <a:lnTo>
                      <a:pt x="40863" y="1412"/>
                    </a:lnTo>
                    <a:lnTo>
                      <a:pt x="40860" y="1278"/>
                    </a:lnTo>
                    <a:lnTo>
                      <a:pt x="40860" y="1248"/>
                    </a:lnTo>
                    <a:close/>
                    <a:moveTo>
                      <a:pt x="2082" y="1245"/>
                    </a:moveTo>
                    <a:lnTo>
                      <a:pt x="8769" y="1262"/>
                    </a:lnTo>
                    <a:lnTo>
                      <a:pt x="8750" y="3784"/>
                    </a:lnTo>
                    <a:lnTo>
                      <a:pt x="2049" y="3770"/>
                    </a:lnTo>
                    <a:lnTo>
                      <a:pt x="2082" y="1245"/>
                    </a:lnTo>
                    <a:close/>
                    <a:moveTo>
                      <a:pt x="27391" y="1245"/>
                    </a:moveTo>
                    <a:lnTo>
                      <a:pt x="28702" y="1248"/>
                    </a:lnTo>
                    <a:lnTo>
                      <a:pt x="29098" y="1253"/>
                    </a:lnTo>
                    <a:lnTo>
                      <a:pt x="30870" y="1256"/>
                    </a:lnTo>
                    <a:lnTo>
                      <a:pt x="30831" y="3772"/>
                    </a:lnTo>
                    <a:lnTo>
                      <a:pt x="31230" y="3772"/>
                    </a:lnTo>
                    <a:lnTo>
                      <a:pt x="31263" y="1256"/>
                    </a:lnTo>
                    <a:lnTo>
                      <a:pt x="35780" y="1264"/>
                    </a:lnTo>
                    <a:lnTo>
                      <a:pt x="35763" y="3786"/>
                    </a:lnTo>
                    <a:lnTo>
                      <a:pt x="29059" y="3772"/>
                    </a:lnTo>
                    <a:lnTo>
                      <a:pt x="28663" y="3772"/>
                    </a:lnTo>
                    <a:lnTo>
                      <a:pt x="27391" y="3770"/>
                    </a:lnTo>
                    <a:lnTo>
                      <a:pt x="27394" y="1410"/>
                    </a:lnTo>
                    <a:lnTo>
                      <a:pt x="27391" y="1276"/>
                    </a:lnTo>
                    <a:lnTo>
                      <a:pt x="27391" y="1245"/>
                    </a:lnTo>
                    <a:close/>
                    <a:moveTo>
                      <a:pt x="36173" y="1262"/>
                    </a:moveTo>
                    <a:lnTo>
                      <a:pt x="40450" y="1273"/>
                    </a:lnTo>
                    <a:lnTo>
                      <a:pt x="40442" y="3795"/>
                    </a:lnTo>
                    <a:lnTo>
                      <a:pt x="36157" y="3784"/>
                    </a:lnTo>
                    <a:lnTo>
                      <a:pt x="36173" y="1262"/>
                    </a:lnTo>
                    <a:close/>
                    <a:moveTo>
                      <a:pt x="22724" y="1267"/>
                    </a:moveTo>
                    <a:lnTo>
                      <a:pt x="27000" y="1276"/>
                    </a:lnTo>
                    <a:lnTo>
                      <a:pt x="26995" y="3770"/>
                    </a:lnTo>
                    <a:lnTo>
                      <a:pt x="26903" y="3770"/>
                    </a:lnTo>
                    <a:lnTo>
                      <a:pt x="26897" y="3798"/>
                    </a:lnTo>
                    <a:lnTo>
                      <a:pt x="22707" y="3786"/>
                    </a:lnTo>
                    <a:lnTo>
                      <a:pt x="22724" y="1267"/>
                    </a:lnTo>
                    <a:close/>
                    <a:moveTo>
                      <a:pt x="27533" y="4032"/>
                    </a:moveTo>
                    <a:lnTo>
                      <a:pt x="32845" y="4043"/>
                    </a:lnTo>
                    <a:lnTo>
                      <a:pt x="32817" y="6699"/>
                    </a:lnTo>
                    <a:lnTo>
                      <a:pt x="32817" y="6699"/>
                    </a:lnTo>
                    <a:lnTo>
                      <a:pt x="27491" y="6693"/>
                    </a:lnTo>
                    <a:lnTo>
                      <a:pt x="27533" y="4032"/>
                    </a:lnTo>
                    <a:close/>
                    <a:moveTo>
                      <a:pt x="520" y="4029"/>
                    </a:moveTo>
                    <a:lnTo>
                      <a:pt x="5832" y="4038"/>
                    </a:lnTo>
                    <a:lnTo>
                      <a:pt x="5804" y="6696"/>
                    </a:lnTo>
                    <a:lnTo>
                      <a:pt x="5845" y="6696"/>
                    </a:lnTo>
                    <a:lnTo>
                      <a:pt x="5845" y="6699"/>
                    </a:lnTo>
                    <a:lnTo>
                      <a:pt x="478" y="6688"/>
                    </a:lnTo>
                    <a:lnTo>
                      <a:pt x="520" y="4029"/>
                    </a:lnTo>
                    <a:close/>
                    <a:moveTo>
                      <a:pt x="33241" y="4046"/>
                    </a:moveTo>
                    <a:lnTo>
                      <a:pt x="38082" y="4057"/>
                    </a:lnTo>
                    <a:lnTo>
                      <a:pt x="38070" y="6713"/>
                    </a:lnTo>
                    <a:lnTo>
                      <a:pt x="33216" y="6702"/>
                    </a:lnTo>
                    <a:lnTo>
                      <a:pt x="33241" y="4046"/>
                    </a:lnTo>
                    <a:close/>
                    <a:moveTo>
                      <a:pt x="38475" y="4051"/>
                    </a:moveTo>
                    <a:lnTo>
                      <a:pt x="40693" y="4054"/>
                    </a:lnTo>
                    <a:lnTo>
                      <a:pt x="40651" y="6688"/>
                    </a:lnTo>
                    <a:lnTo>
                      <a:pt x="40269" y="6693"/>
                    </a:lnTo>
                    <a:lnTo>
                      <a:pt x="40266" y="6713"/>
                    </a:lnTo>
                    <a:lnTo>
                      <a:pt x="38467" y="6710"/>
                    </a:lnTo>
                    <a:lnTo>
                      <a:pt x="38475" y="4051"/>
                    </a:lnTo>
                    <a:close/>
                    <a:moveTo>
                      <a:pt x="28415" y="6953"/>
                    </a:moveTo>
                    <a:lnTo>
                      <a:pt x="35155" y="6964"/>
                    </a:lnTo>
                    <a:lnTo>
                      <a:pt x="35138" y="9196"/>
                    </a:lnTo>
                    <a:lnTo>
                      <a:pt x="28384" y="9185"/>
                    </a:lnTo>
                    <a:lnTo>
                      <a:pt x="28415" y="6953"/>
                    </a:lnTo>
                    <a:close/>
                    <a:moveTo>
                      <a:pt x="32237" y="9461"/>
                    </a:moveTo>
                    <a:lnTo>
                      <a:pt x="37791" y="9469"/>
                    </a:lnTo>
                    <a:lnTo>
                      <a:pt x="37783" y="11626"/>
                    </a:lnTo>
                    <a:lnTo>
                      <a:pt x="32212" y="11620"/>
                    </a:lnTo>
                    <a:lnTo>
                      <a:pt x="32237" y="9461"/>
                    </a:lnTo>
                    <a:close/>
                    <a:moveTo>
                      <a:pt x="2872" y="1"/>
                    </a:moveTo>
                    <a:lnTo>
                      <a:pt x="2858" y="966"/>
                    </a:lnTo>
                    <a:lnTo>
                      <a:pt x="68" y="960"/>
                    </a:lnTo>
                    <a:lnTo>
                      <a:pt x="51" y="1220"/>
                    </a:lnTo>
                    <a:lnTo>
                      <a:pt x="1689" y="1225"/>
                    </a:lnTo>
                    <a:lnTo>
                      <a:pt x="1650" y="3750"/>
                    </a:lnTo>
                    <a:lnTo>
                      <a:pt x="1" y="3745"/>
                    </a:lnTo>
                    <a:lnTo>
                      <a:pt x="1" y="4007"/>
                    </a:lnTo>
                    <a:lnTo>
                      <a:pt x="124" y="4007"/>
                    </a:lnTo>
                    <a:lnTo>
                      <a:pt x="82" y="6668"/>
                    </a:lnTo>
                    <a:lnTo>
                      <a:pt x="1" y="6668"/>
                    </a:lnTo>
                    <a:lnTo>
                      <a:pt x="1" y="6933"/>
                    </a:lnTo>
                    <a:lnTo>
                      <a:pt x="1005" y="6936"/>
                    </a:lnTo>
                    <a:lnTo>
                      <a:pt x="972" y="9168"/>
                    </a:lnTo>
                    <a:lnTo>
                      <a:pt x="1" y="9165"/>
                    </a:lnTo>
                    <a:lnTo>
                      <a:pt x="1" y="9430"/>
                    </a:lnTo>
                    <a:lnTo>
                      <a:pt x="4824" y="9436"/>
                    </a:lnTo>
                    <a:lnTo>
                      <a:pt x="4799" y="11623"/>
                    </a:lnTo>
                    <a:lnTo>
                      <a:pt x="1" y="11620"/>
                    </a:lnTo>
                    <a:lnTo>
                      <a:pt x="1" y="11888"/>
                    </a:lnTo>
                    <a:lnTo>
                      <a:pt x="1" y="14675"/>
                    </a:lnTo>
                    <a:lnTo>
                      <a:pt x="1" y="14904"/>
                    </a:lnTo>
                    <a:lnTo>
                      <a:pt x="2969" y="14909"/>
                    </a:lnTo>
                    <a:lnTo>
                      <a:pt x="2964" y="15121"/>
                    </a:lnTo>
                    <a:cubicBezTo>
                      <a:pt x="3003" y="15052"/>
                      <a:pt x="3042" y="14979"/>
                      <a:pt x="3081" y="14909"/>
                    </a:cubicBezTo>
                    <a:lnTo>
                      <a:pt x="3206" y="14678"/>
                    </a:lnTo>
                    <a:lnTo>
                      <a:pt x="227" y="14675"/>
                    </a:lnTo>
                    <a:lnTo>
                      <a:pt x="274" y="11888"/>
                    </a:lnTo>
                    <a:lnTo>
                      <a:pt x="4905" y="11891"/>
                    </a:lnTo>
                    <a:cubicBezTo>
                      <a:pt x="4967" y="11801"/>
                      <a:pt x="5025" y="11715"/>
                      <a:pt x="5089" y="11626"/>
                    </a:cubicBezTo>
                    <a:cubicBezTo>
                      <a:pt x="5129" y="11570"/>
                      <a:pt x="5165" y="11514"/>
                      <a:pt x="5207" y="11464"/>
                    </a:cubicBezTo>
                    <a:lnTo>
                      <a:pt x="5229" y="9469"/>
                    </a:lnTo>
                    <a:lnTo>
                      <a:pt x="6727" y="9472"/>
                    </a:lnTo>
                    <a:cubicBezTo>
                      <a:pt x="6802" y="9380"/>
                      <a:pt x="6878" y="9293"/>
                      <a:pt x="6950" y="9207"/>
                    </a:cubicBezTo>
                    <a:lnTo>
                      <a:pt x="1373" y="9199"/>
                    </a:lnTo>
                    <a:lnTo>
                      <a:pt x="1407" y="6967"/>
                    </a:lnTo>
                    <a:lnTo>
                      <a:pt x="8147" y="6978"/>
                    </a:lnTo>
                    <a:lnTo>
                      <a:pt x="8139" y="7896"/>
                    </a:lnTo>
                    <a:cubicBezTo>
                      <a:pt x="8273" y="7759"/>
                      <a:pt x="8407" y="7622"/>
                      <a:pt x="8540" y="7488"/>
                    </a:cubicBezTo>
                    <a:lnTo>
                      <a:pt x="8546" y="6978"/>
                    </a:lnTo>
                    <a:lnTo>
                      <a:pt x="9068" y="6978"/>
                    </a:lnTo>
                    <a:cubicBezTo>
                      <a:pt x="9163" y="6891"/>
                      <a:pt x="9255" y="6799"/>
                      <a:pt x="9355" y="6713"/>
                    </a:cubicBezTo>
                    <a:lnTo>
                      <a:pt x="6208" y="6707"/>
                    </a:lnTo>
                    <a:lnTo>
                      <a:pt x="6233" y="4049"/>
                    </a:lnTo>
                    <a:lnTo>
                      <a:pt x="11074" y="4060"/>
                    </a:lnTo>
                    <a:lnTo>
                      <a:pt x="11065" y="5262"/>
                    </a:lnTo>
                    <a:cubicBezTo>
                      <a:pt x="11199" y="5162"/>
                      <a:pt x="11330" y="5061"/>
                      <a:pt x="11464" y="4964"/>
                    </a:cubicBezTo>
                    <a:lnTo>
                      <a:pt x="11467" y="4060"/>
                    </a:lnTo>
                    <a:lnTo>
                      <a:pt x="12747" y="4063"/>
                    </a:lnTo>
                    <a:cubicBezTo>
                      <a:pt x="12881" y="3976"/>
                      <a:pt x="13015" y="3884"/>
                      <a:pt x="13152" y="3800"/>
                    </a:cubicBezTo>
                    <a:lnTo>
                      <a:pt x="9149" y="3795"/>
                    </a:lnTo>
                    <a:lnTo>
                      <a:pt x="9165" y="1273"/>
                    </a:lnTo>
                    <a:lnTo>
                      <a:pt x="13439" y="1284"/>
                    </a:lnTo>
                    <a:lnTo>
                      <a:pt x="13437" y="3627"/>
                    </a:lnTo>
                    <a:cubicBezTo>
                      <a:pt x="13570" y="3547"/>
                      <a:pt x="13699" y="3466"/>
                      <a:pt x="13835" y="3387"/>
                    </a:cubicBezTo>
                    <a:lnTo>
                      <a:pt x="13838" y="1415"/>
                    </a:lnTo>
                    <a:lnTo>
                      <a:pt x="13835" y="1284"/>
                    </a:lnTo>
                    <a:lnTo>
                      <a:pt x="13835" y="1253"/>
                    </a:lnTo>
                    <a:lnTo>
                      <a:pt x="15258" y="1256"/>
                    </a:lnTo>
                    <a:lnTo>
                      <a:pt x="15654" y="1259"/>
                    </a:lnTo>
                    <a:lnTo>
                      <a:pt x="17741" y="1264"/>
                    </a:lnTo>
                    <a:lnTo>
                      <a:pt x="17730" y="1931"/>
                    </a:lnTo>
                    <a:cubicBezTo>
                      <a:pt x="17861" y="1990"/>
                      <a:pt x="17992" y="2046"/>
                      <a:pt x="18123" y="2107"/>
                    </a:cubicBezTo>
                    <a:lnTo>
                      <a:pt x="18137" y="1264"/>
                    </a:lnTo>
                    <a:lnTo>
                      <a:pt x="22339" y="1276"/>
                    </a:lnTo>
                    <a:lnTo>
                      <a:pt x="22322" y="3798"/>
                    </a:lnTo>
                    <a:lnTo>
                      <a:pt x="21357" y="3795"/>
                    </a:lnTo>
                    <a:lnTo>
                      <a:pt x="21357" y="3795"/>
                    </a:lnTo>
                    <a:cubicBezTo>
                      <a:pt x="21499" y="3881"/>
                      <a:pt x="21641" y="3968"/>
                      <a:pt x="21781" y="4054"/>
                    </a:cubicBezTo>
                    <a:lnTo>
                      <a:pt x="24638" y="4063"/>
                    </a:lnTo>
                    <a:lnTo>
                      <a:pt x="24626" y="6105"/>
                    </a:lnTo>
                    <a:cubicBezTo>
                      <a:pt x="24760" y="6214"/>
                      <a:pt x="24891" y="6325"/>
                      <a:pt x="25025" y="6437"/>
                    </a:cubicBezTo>
                    <a:lnTo>
                      <a:pt x="25036" y="4063"/>
                    </a:lnTo>
                    <a:lnTo>
                      <a:pt x="27146" y="4065"/>
                    </a:lnTo>
                    <a:lnTo>
                      <a:pt x="27104" y="6699"/>
                    </a:lnTo>
                    <a:lnTo>
                      <a:pt x="26719" y="6699"/>
                    </a:lnTo>
                    <a:lnTo>
                      <a:pt x="26716" y="6718"/>
                    </a:lnTo>
                    <a:lnTo>
                      <a:pt x="25357" y="6716"/>
                    </a:lnTo>
                    <a:lnTo>
                      <a:pt x="25357" y="6716"/>
                    </a:lnTo>
                    <a:cubicBezTo>
                      <a:pt x="25455" y="6802"/>
                      <a:pt x="25553" y="6894"/>
                      <a:pt x="25653" y="6981"/>
                    </a:cubicBezTo>
                    <a:lnTo>
                      <a:pt x="27553" y="6984"/>
                    </a:lnTo>
                    <a:lnTo>
                      <a:pt x="27553" y="6964"/>
                    </a:lnTo>
                    <a:lnTo>
                      <a:pt x="28027" y="6964"/>
                    </a:lnTo>
                    <a:lnTo>
                      <a:pt x="27994" y="9196"/>
                    </a:lnTo>
                    <a:lnTo>
                      <a:pt x="27854" y="9196"/>
                    </a:lnTo>
                    <a:cubicBezTo>
                      <a:pt x="27929" y="9282"/>
                      <a:pt x="28008" y="9374"/>
                      <a:pt x="28086" y="9461"/>
                    </a:cubicBezTo>
                    <a:lnTo>
                      <a:pt x="31849" y="9464"/>
                    </a:lnTo>
                    <a:lnTo>
                      <a:pt x="31824" y="11623"/>
                    </a:lnTo>
                    <a:lnTo>
                      <a:pt x="29810" y="11620"/>
                    </a:lnTo>
                    <a:lnTo>
                      <a:pt x="29810" y="11620"/>
                    </a:lnTo>
                    <a:cubicBezTo>
                      <a:pt x="29877" y="11707"/>
                      <a:pt x="29938" y="11796"/>
                      <a:pt x="30002" y="11888"/>
                    </a:cubicBezTo>
                    <a:lnTo>
                      <a:pt x="35685" y="11894"/>
                    </a:lnTo>
                    <a:lnTo>
                      <a:pt x="35640" y="14675"/>
                    </a:lnTo>
                    <a:lnTo>
                      <a:pt x="36042" y="14675"/>
                    </a:lnTo>
                    <a:lnTo>
                      <a:pt x="36087" y="11894"/>
                    </a:lnTo>
                    <a:lnTo>
                      <a:pt x="38988" y="11899"/>
                    </a:lnTo>
                    <a:cubicBezTo>
                      <a:pt x="39058" y="11807"/>
                      <a:pt x="39128" y="11721"/>
                      <a:pt x="39197" y="11634"/>
                    </a:cubicBezTo>
                    <a:lnTo>
                      <a:pt x="38196" y="11634"/>
                    </a:lnTo>
                    <a:lnTo>
                      <a:pt x="38207" y="9475"/>
                    </a:lnTo>
                    <a:lnTo>
                      <a:pt x="41081" y="9478"/>
                    </a:lnTo>
                    <a:lnTo>
                      <a:pt x="41081" y="9461"/>
                    </a:lnTo>
                    <a:lnTo>
                      <a:pt x="41100" y="9461"/>
                    </a:lnTo>
                    <a:cubicBezTo>
                      <a:pt x="41187" y="9374"/>
                      <a:pt x="41273" y="9282"/>
                      <a:pt x="41360" y="9196"/>
                    </a:cubicBezTo>
                    <a:lnTo>
                      <a:pt x="40121" y="9193"/>
                    </a:lnTo>
                    <a:lnTo>
                      <a:pt x="40118" y="9210"/>
                    </a:lnTo>
                    <a:lnTo>
                      <a:pt x="35551" y="9201"/>
                    </a:lnTo>
                    <a:lnTo>
                      <a:pt x="35568" y="6975"/>
                    </a:lnTo>
                    <a:lnTo>
                      <a:pt x="41011" y="6984"/>
                    </a:lnTo>
                    <a:lnTo>
                      <a:pt x="41011" y="6964"/>
                    </a:lnTo>
                    <a:lnTo>
                      <a:pt x="41594" y="6967"/>
                    </a:lnTo>
                    <a:lnTo>
                      <a:pt x="41560" y="8992"/>
                    </a:lnTo>
                    <a:cubicBezTo>
                      <a:pt x="41697" y="8861"/>
                      <a:pt x="41831" y="8727"/>
                      <a:pt x="41965" y="8596"/>
                    </a:cubicBezTo>
                    <a:lnTo>
                      <a:pt x="41990" y="6967"/>
                    </a:lnTo>
                    <a:lnTo>
                      <a:pt x="43801" y="6970"/>
                    </a:lnTo>
                    <a:cubicBezTo>
                      <a:pt x="43909" y="6880"/>
                      <a:pt x="44021" y="6794"/>
                      <a:pt x="44133" y="6705"/>
                    </a:cubicBezTo>
                    <a:lnTo>
                      <a:pt x="41067" y="6699"/>
                    </a:lnTo>
                    <a:lnTo>
                      <a:pt x="41108" y="4038"/>
                    </a:lnTo>
                    <a:lnTo>
                      <a:pt x="46420" y="4049"/>
                    </a:lnTo>
                    <a:lnTo>
                      <a:pt x="46409" y="5056"/>
                    </a:lnTo>
                    <a:cubicBezTo>
                      <a:pt x="46540" y="4969"/>
                      <a:pt x="46674" y="4883"/>
                      <a:pt x="46811" y="4799"/>
                    </a:cubicBezTo>
                    <a:lnTo>
                      <a:pt x="46816" y="4049"/>
                    </a:lnTo>
                    <a:lnTo>
                      <a:pt x="48058" y="4051"/>
                    </a:lnTo>
                    <a:cubicBezTo>
                      <a:pt x="48211" y="3965"/>
                      <a:pt x="48370" y="3879"/>
                      <a:pt x="48529" y="3789"/>
                    </a:cubicBezTo>
                    <a:lnTo>
                      <a:pt x="44996" y="3781"/>
                    </a:lnTo>
                    <a:lnTo>
                      <a:pt x="45126" y="3781"/>
                    </a:lnTo>
                    <a:lnTo>
                      <a:pt x="45162" y="1262"/>
                    </a:lnTo>
                    <a:lnTo>
                      <a:pt x="49363" y="1273"/>
                    </a:lnTo>
                    <a:lnTo>
                      <a:pt x="49350" y="3362"/>
                    </a:lnTo>
                    <a:cubicBezTo>
                      <a:pt x="49481" y="3293"/>
                      <a:pt x="49615" y="3226"/>
                      <a:pt x="49746" y="3162"/>
                    </a:cubicBezTo>
                    <a:lnTo>
                      <a:pt x="49760" y="1276"/>
                    </a:lnTo>
                    <a:lnTo>
                      <a:pt x="54036" y="1287"/>
                    </a:lnTo>
                    <a:lnTo>
                      <a:pt x="54036" y="1527"/>
                    </a:lnTo>
                    <a:cubicBezTo>
                      <a:pt x="54167" y="1571"/>
                      <a:pt x="54299" y="1622"/>
                      <a:pt x="54430" y="1669"/>
                    </a:cubicBezTo>
                    <a:lnTo>
                      <a:pt x="54430" y="1418"/>
                    </a:lnTo>
                    <a:lnTo>
                      <a:pt x="54427" y="1287"/>
                    </a:lnTo>
                    <a:lnTo>
                      <a:pt x="54391" y="1016"/>
                    </a:lnTo>
                    <a:lnTo>
                      <a:pt x="52309" y="1008"/>
                    </a:lnTo>
                    <a:lnTo>
                      <a:pt x="52312" y="20"/>
                    </a:lnTo>
                    <a:lnTo>
                      <a:pt x="51919" y="20"/>
                    </a:lnTo>
                    <a:lnTo>
                      <a:pt x="51916" y="1005"/>
                    </a:lnTo>
                    <a:lnTo>
                      <a:pt x="48331" y="994"/>
                    </a:lnTo>
                    <a:lnTo>
                      <a:pt x="48337" y="17"/>
                    </a:lnTo>
                    <a:lnTo>
                      <a:pt x="47943" y="17"/>
                    </a:lnTo>
                    <a:lnTo>
                      <a:pt x="47932" y="994"/>
                    </a:lnTo>
                    <a:lnTo>
                      <a:pt x="43817" y="983"/>
                    </a:lnTo>
                    <a:lnTo>
                      <a:pt x="43831" y="17"/>
                    </a:lnTo>
                    <a:lnTo>
                      <a:pt x="43441" y="17"/>
                    </a:lnTo>
                    <a:lnTo>
                      <a:pt x="43427" y="983"/>
                    </a:lnTo>
                    <a:lnTo>
                      <a:pt x="40637" y="977"/>
                    </a:lnTo>
                    <a:lnTo>
                      <a:pt x="40634" y="1008"/>
                    </a:lnTo>
                    <a:lnTo>
                      <a:pt x="38751" y="1002"/>
                    </a:lnTo>
                    <a:lnTo>
                      <a:pt x="38754" y="15"/>
                    </a:lnTo>
                    <a:lnTo>
                      <a:pt x="38361" y="15"/>
                    </a:lnTo>
                    <a:lnTo>
                      <a:pt x="38358" y="997"/>
                    </a:lnTo>
                    <a:lnTo>
                      <a:pt x="34773" y="988"/>
                    </a:lnTo>
                    <a:lnTo>
                      <a:pt x="34778" y="12"/>
                    </a:lnTo>
                    <a:lnTo>
                      <a:pt x="34385" y="12"/>
                    </a:lnTo>
                    <a:lnTo>
                      <a:pt x="34379" y="988"/>
                    </a:lnTo>
                    <a:lnTo>
                      <a:pt x="30265" y="977"/>
                    </a:lnTo>
                    <a:lnTo>
                      <a:pt x="30278" y="12"/>
                    </a:lnTo>
                    <a:lnTo>
                      <a:pt x="29882" y="12"/>
                    </a:lnTo>
                    <a:lnTo>
                      <a:pt x="29868" y="977"/>
                    </a:lnTo>
                    <a:lnTo>
                      <a:pt x="27079" y="969"/>
                    </a:lnTo>
                    <a:lnTo>
                      <a:pt x="27076" y="1002"/>
                    </a:lnTo>
                    <a:lnTo>
                      <a:pt x="25301" y="997"/>
                    </a:lnTo>
                    <a:lnTo>
                      <a:pt x="25304" y="12"/>
                    </a:lnTo>
                    <a:lnTo>
                      <a:pt x="24911" y="12"/>
                    </a:lnTo>
                    <a:lnTo>
                      <a:pt x="24908" y="994"/>
                    </a:lnTo>
                    <a:lnTo>
                      <a:pt x="21323" y="983"/>
                    </a:lnTo>
                    <a:lnTo>
                      <a:pt x="21329" y="6"/>
                    </a:lnTo>
                    <a:lnTo>
                      <a:pt x="20935" y="6"/>
                    </a:lnTo>
                    <a:lnTo>
                      <a:pt x="20924" y="983"/>
                    </a:lnTo>
                    <a:lnTo>
                      <a:pt x="16809" y="974"/>
                    </a:lnTo>
                    <a:lnTo>
                      <a:pt x="16823" y="6"/>
                    </a:lnTo>
                    <a:lnTo>
                      <a:pt x="16433" y="6"/>
                    </a:lnTo>
                    <a:lnTo>
                      <a:pt x="16419" y="974"/>
                    </a:lnTo>
                    <a:lnTo>
                      <a:pt x="13629" y="966"/>
                    </a:lnTo>
                    <a:lnTo>
                      <a:pt x="13626" y="997"/>
                    </a:lnTo>
                    <a:lnTo>
                      <a:pt x="11743" y="991"/>
                    </a:lnTo>
                    <a:lnTo>
                      <a:pt x="11746" y="3"/>
                    </a:lnTo>
                    <a:lnTo>
                      <a:pt x="11353" y="3"/>
                    </a:lnTo>
                    <a:lnTo>
                      <a:pt x="11350" y="988"/>
                    </a:lnTo>
                    <a:lnTo>
                      <a:pt x="7765" y="977"/>
                    </a:lnTo>
                    <a:lnTo>
                      <a:pt x="7770" y="1"/>
                    </a:lnTo>
                    <a:lnTo>
                      <a:pt x="7377" y="1"/>
                    </a:lnTo>
                    <a:lnTo>
                      <a:pt x="7366" y="977"/>
                    </a:lnTo>
                    <a:lnTo>
                      <a:pt x="3251" y="966"/>
                    </a:lnTo>
                    <a:lnTo>
                      <a:pt x="326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8"/>
              <p:cNvSpPr/>
              <p:nvPr/>
            </p:nvSpPr>
            <p:spPr>
              <a:xfrm>
                <a:off x="6092269" y="1429520"/>
                <a:ext cx="462530" cy="104974"/>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8"/>
              <p:cNvSpPr/>
              <p:nvPr/>
            </p:nvSpPr>
            <p:spPr>
              <a:xfrm>
                <a:off x="4690013" y="155421"/>
                <a:ext cx="4647268" cy="1294077"/>
              </a:xfrm>
              <a:custGeom>
                <a:avLst/>
                <a:gdLst/>
                <a:ahLst/>
                <a:cxnLst/>
                <a:rect l="l" t="t" r="r" b="b"/>
                <a:pathLst>
                  <a:path w="53523" h="14904" extrusionOk="0">
                    <a:moveTo>
                      <a:pt x="40896" y="1242"/>
                    </a:moveTo>
                    <a:lnTo>
                      <a:pt x="42319" y="1245"/>
                    </a:lnTo>
                    <a:lnTo>
                      <a:pt x="42718" y="1248"/>
                    </a:lnTo>
                    <a:lnTo>
                      <a:pt x="44802" y="1256"/>
                    </a:lnTo>
                    <a:lnTo>
                      <a:pt x="44763" y="3772"/>
                    </a:lnTo>
                    <a:lnTo>
                      <a:pt x="45162" y="3772"/>
                    </a:lnTo>
                    <a:lnTo>
                      <a:pt x="45195" y="1256"/>
                    </a:lnTo>
                    <a:lnTo>
                      <a:pt x="49399" y="1264"/>
                    </a:lnTo>
                    <a:lnTo>
                      <a:pt x="49377" y="3784"/>
                    </a:lnTo>
                    <a:lnTo>
                      <a:pt x="42676" y="3770"/>
                    </a:lnTo>
                    <a:lnTo>
                      <a:pt x="42277" y="3770"/>
                    </a:lnTo>
                    <a:lnTo>
                      <a:pt x="40896" y="3767"/>
                    </a:lnTo>
                    <a:lnTo>
                      <a:pt x="40899" y="1407"/>
                    </a:lnTo>
                    <a:lnTo>
                      <a:pt x="40896" y="1273"/>
                    </a:lnTo>
                    <a:lnTo>
                      <a:pt x="40896" y="1242"/>
                    </a:lnTo>
                    <a:close/>
                    <a:moveTo>
                      <a:pt x="15205" y="1248"/>
                    </a:moveTo>
                    <a:lnTo>
                      <a:pt x="15604" y="1253"/>
                    </a:lnTo>
                    <a:lnTo>
                      <a:pt x="17688" y="1259"/>
                    </a:lnTo>
                    <a:lnTo>
                      <a:pt x="17652" y="3778"/>
                    </a:lnTo>
                    <a:lnTo>
                      <a:pt x="18048" y="3778"/>
                    </a:lnTo>
                    <a:lnTo>
                      <a:pt x="18084" y="1259"/>
                    </a:lnTo>
                    <a:lnTo>
                      <a:pt x="22285" y="1270"/>
                    </a:lnTo>
                    <a:lnTo>
                      <a:pt x="22269" y="3792"/>
                    </a:lnTo>
                    <a:lnTo>
                      <a:pt x="15565" y="3775"/>
                    </a:lnTo>
                    <a:lnTo>
                      <a:pt x="15169" y="3775"/>
                    </a:lnTo>
                    <a:lnTo>
                      <a:pt x="13788" y="3772"/>
                    </a:lnTo>
                    <a:lnTo>
                      <a:pt x="13790" y="1412"/>
                    </a:lnTo>
                    <a:lnTo>
                      <a:pt x="13788" y="1281"/>
                    </a:lnTo>
                    <a:lnTo>
                      <a:pt x="13788" y="1248"/>
                    </a:lnTo>
                    <a:close/>
                    <a:moveTo>
                      <a:pt x="9123" y="1267"/>
                    </a:moveTo>
                    <a:lnTo>
                      <a:pt x="13400" y="1276"/>
                    </a:lnTo>
                    <a:lnTo>
                      <a:pt x="13397" y="3795"/>
                    </a:lnTo>
                    <a:lnTo>
                      <a:pt x="9106" y="3786"/>
                    </a:lnTo>
                    <a:lnTo>
                      <a:pt x="9123" y="1267"/>
                    </a:lnTo>
                    <a:close/>
                    <a:moveTo>
                      <a:pt x="22679" y="1262"/>
                    </a:moveTo>
                    <a:lnTo>
                      <a:pt x="26953" y="1273"/>
                    </a:lnTo>
                    <a:lnTo>
                      <a:pt x="26950" y="3767"/>
                    </a:lnTo>
                    <a:lnTo>
                      <a:pt x="26947" y="3795"/>
                    </a:lnTo>
                    <a:lnTo>
                      <a:pt x="22662" y="3784"/>
                    </a:lnTo>
                    <a:lnTo>
                      <a:pt x="22679" y="1262"/>
                    </a:lnTo>
                    <a:close/>
                    <a:moveTo>
                      <a:pt x="14042" y="4032"/>
                    </a:moveTo>
                    <a:lnTo>
                      <a:pt x="19351" y="4043"/>
                    </a:lnTo>
                    <a:lnTo>
                      <a:pt x="19323" y="6699"/>
                    </a:lnTo>
                    <a:lnTo>
                      <a:pt x="19323" y="6699"/>
                    </a:lnTo>
                    <a:lnTo>
                      <a:pt x="14000" y="6693"/>
                    </a:lnTo>
                    <a:lnTo>
                      <a:pt x="14042" y="4032"/>
                    </a:lnTo>
                    <a:close/>
                    <a:moveTo>
                      <a:pt x="11422" y="4051"/>
                    </a:moveTo>
                    <a:lnTo>
                      <a:pt x="13640" y="4057"/>
                    </a:lnTo>
                    <a:lnTo>
                      <a:pt x="13598" y="6688"/>
                    </a:lnTo>
                    <a:lnTo>
                      <a:pt x="13216" y="6688"/>
                    </a:lnTo>
                    <a:lnTo>
                      <a:pt x="13210" y="6710"/>
                    </a:lnTo>
                    <a:lnTo>
                      <a:pt x="11411" y="6707"/>
                    </a:lnTo>
                    <a:lnTo>
                      <a:pt x="11422" y="4051"/>
                    </a:lnTo>
                    <a:close/>
                    <a:moveTo>
                      <a:pt x="46852" y="4046"/>
                    </a:moveTo>
                    <a:lnTo>
                      <a:pt x="51693" y="4051"/>
                    </a:lnTo>
                    <a:lnTo>
                      <a:pt x="51681" y="6710"/>
                    </a:lnTo>
                    <a:lnTo>
                      <a:pt x="46827" y="6702"/>
                    </a:lnTo>
                    <a:lnTo>
                      <a:pt x="46852" y="4046"/>
                    </a:lnTo>
                    <a:close/>
                    <a:moveTo>
                      <a:pt x="19747" y="4046"/>
                    </a:moveTo>
                    <a:lnTo>
                      <a:pt x="24587" y="4057"/>
                    </a:lnTo>
                    <a:lnTo>
                      <a:pt x="24576" y="6713"/>
                    </a:lnTo>
                    <a:lnTo>
                      <a:pt x="19722" y="6702"/>
                    </a:lnTo>
                    <a:lnTo>
                      <a:pt x="19747" y="4046"/>
                    </a:lnTo>
                    <a:close/>
                    <a:moveTo>
                      <a:pt x="24983" y="4051"/>
                    </a:moveTo>
                    <a:lnTo>
                      <a:pt x="27193" y="4054"/>
                    </a:lnTo>
                    <a:lnTo>
                      <a:pt x="27151" y="6688"/>
                    </a:lnTo>
                    <a:lnTo>
                      <a:pt x="26763" y="6693"/>
                    </a:lnTo>
                    <a:lnTo>
                      <a:pt x="26760" y="6713"/>
                    </a:lnTo>
                    <a:lnTo>
                      <a:pt x="24975" y="6710"/>
                    </a:lnTo>
                    <a:lnTo>
                      <a:pt x="24983" y="4051"/>
                    </a:lnTo>
                    <a:close/>
                    <a:moveTo>
                      <a:pt x="14923" y="6953"/>
                    </a:moveTo>
                    <a:lnTo>
                      <a:pt x="21663" y="6964"/>
                    </a:lnTo>
                    <a:lnTo>
                      <a:pt x="21647" y="9196"/>
                    </a:lnTo>
                    <a:lnTo>
                      <a:pt x="14892" y="9185"/>
                    </a:lnTo>
                    <a:lnTo>
                      <a:pt x="14923" y="6953"/>
                    </a:lnTo>
                    <a:close/>
                    <a:moveTo>
                      <a:pt x="2824" y="1"/>
                    </a:moveTo>
                    <a:lnTo>
                      <a:pt x="2810" y="966"/>
                    </a:lnTo>
                    <a:lnTo>
                      <a:pt x="20" y="960"/>
                    </a:lnTo>
                    <a:lnTo>
                      <a:pt x="1" y="1220"/>
                    </a:lnTo>
                    <a:lnTo>
                      <a:pt x="1641" y="1225"/>
                    </a:lnTo>
                    <a:lnTo>
                      <a:pt x="2037" y="1228"/>
                    </a:lnTo>
                    <a:lnTo>
                      <a:pt x="3809" y="1231"/>
                    </a:lnTo>
                    <a:lnTo>
                      <a:pt x="3778" y="3298"/>
                    </a:lnTo>
                    <a:cubicBezTo>
                      <a:pt x="3912" y="3365"/>
                      <a:pt x="4040" y="3435"/>
                      <a:pt x="4171" y="3505"/>
                    </a:cubicBezTo>
                    <a:lnTo>
                      <a:pt x="4205" y="1231"/>
                    </a:lnTo>
                    <a:lnTo>
                      <a:pt x="8719" y="1242"/>
                    </a:lnTo>
                    <a:lnTo>
                      <a:pt x="8702" y="3764"/>
                    </a:lnTo>
                    <a:lnTo>
                      <a:pt x="4637" y="3753"/>
                    </a:lnTo>
                    <a:lnTo>
                      <a:pt x="4637" y="3753"/>
                    </a:lnTo>
                    <a:cubicBezTo>
                      <a:pt x="4793" y="3839"/>
                      <a:pt x="4952" y="3926"/>
                      <a:pt x="5111" y="4015"/>
                    </a:cubicBezTo>
                    <a:lnTo>
                      <a:pt x="5781" y="4018"/>
                    </a:lnTo>
                    <a:lnTo>
                      <a:pt x="5775" y="4409"/>
                    </a:lnTo>
                    <a:cubicBezTo>
                      <a:pt x="5909" y="4489"/>
                      <a:pt x="6038" y="4568"/>
                      <a:pt x="6172" y="4651"/>
                    </a:cubicBezTo>
                    <a:lnTo>
                      <a:pt x="6177" y="4018"/>
                    </a:lnTo>
                    <a:lnTo>
                      <a:pt x="11017" y="4029"/>
                    </a:lnTo>
                    <a:lnTo>
                      <a:pt x="11006" y="6685"/>
                    </a:lnTo>
                    <a:lnTo>
                      <a:pt x="9053" y="6682"/>
                    </a:lnTo>
                    <a:lnTo>
                      <a:pt x="9053" y="6682"/>
                    </a:lnTo>
                    <a:cubicBezTo>
                      <a:pt x="9162" y="6769"/>
                      <a:pt x="9271" y="6861"/>
                      <a:pt x="9380" y="6947"/>
                    </a:cubicBezTo>
                    <a:lnTo>
                      <a:pt x="13933" y="6953"/>
                    </a:lnTo>
                    <a:lnTo>
                      <a:pt x="13933" y="6933"/>
                    </a:lnTo>
                    <a:lnTo>
                      <a:pt x="14516" y="6936"/>
                    </a:lnTo>
                    <a:lnTo>
                      <a:pt x="14480" y="9168"/>
                    </a:lnTo>
                    <a:lnTo>
                      <a:pt x="13043" y="9165"/>
                    </a:lnTo>
                    <a:lnTo>
                      <a:pt x="13040" y="9182"/>
                    </a:lnTo>
                    <a:lnTo>
                      <a:pt x="11824" y="9179"/>
                    </a:lnTo>
                    <a:lnTo>
                      <a:pt x="11824" y="9179"/>
                    </a:lnTo>
                    <a:cubicBezTo>
                      <a:pt x="11910" y="9266"/>
                      <a:pt x="11997" y="9358"/>
                      <a:pt x="12080" y="9444"/>
                    </a:cubicBezTo>
                    <a:lnTo>
                      <a:pt x="14000" y="9447"/>
                    </a:lnTo>
                    <a:lnTo>
                      <a:pt x="14000" y="9430"/>
                    </a:lnTo>
                    <a:lnTo>
                      <a:pt x="18329" y="9436"/>
                    </a:lnTo>
                    <a:lnTo>
                      <a:pt x="18307" y="11595"/>
                    </a:lnTo>
                    <a:lnTo>
                      <a:pt x="13958" y="11592"/>
                    </a:lnTo>
                    <a:lnTo>
                      <a:pt x="13958" y="11592"/>
                    </a:lnTo>
                    <a:cubicBezTo>
                      <a:pt x="14030" y="11679"/>
                      <a:pt x="14100" y="11771"/>
                      <a:pt x="14170" y="11860"/>
                    </a:cubicBezTo>
                    <a:lnTo>
                      <a:pt x="22163" y="11868"/>
                    </a:lnTo>
                    <a:lnTo>
                      <a:pt x="22135" y="13450"/>
                    </a:lnTo>
                    <a:cubicBezTo>
                      <a:pt x="22271" y="13221"/>
                      <a:pt x="22408" y="12993"/>
                      <a:pt x="22548" y="12775"/>
                    </a:cubicBezTo>
                    <a:lnTo>
                      <a:pt x="22562" y="11871"/>
                    </a:lnTo>
                    <a:lnTo>
                      <a:pt x="23133" y="11871"/>
                    </a:lnTo>
                    <a:cubicBezTo>
                      <a:pt x="23192" y="11779"/>
                      <a:pt x="23251" y="11693"/>
                      <a:pt x="23315" y="11606"/>
                    </a:cubicBezTo>
                    <a:lnTo>
                      <a:pt x="23315" y="11606"/>
                    </a:lnTo>
                    <a:lnTo>
                      <a:pt x="18717" y="11623"/>
                    </a:lnTo>
                    <a:lnTo>
                      <a:pt x="18742" y="9464"/>
                    </a:lnTo>
                    <a:lnTo>
                      <a:pt x="24300" y="9472"/>
                    </a:lnTo>
                    <a:lnTo>
                      <a:pt x="24297" y="10292"/>
                    </a:lnTo>
                    <a:cubicBezTo>
                      <a:pt x="24431" y="10116"/>
                      <a:pt x="24562" y="9946"/>
                      <a:pt x="24699" y="9779"/>
                    </a:cubicBezTo>
                    <a:lnTo>
                      <a:pt x="24701" y="9472"/>
                    </a:lnTo>
                    <a:lnTo>
                      <a:pt x="24952" y="9472"/>
                    </a:lnTo>
                    <a:cubicBezTo>
                      <a:pt x="25025" y="9386"/>
                      <a:pt x="25097" y="9293"/>
                      <a:pt x="25167" y="9207"/>
                    </a:cubicBezTo>
                    <a:lnTo>
                      <a:pt x="22048" y="9204"/>
                    </a:lnTo>
                    <a:lnTo>
                      <a:pt x="22065" y="6975"/>
                    </a:lnTo>
                    <a:lnTo>
                      <a:pt x="27265" y="6981"/>
                    </a:lnTo>
                    <a:lnTo>
                      <a:pt x="27285" y="6961"/>
                    </a:lnTo>
                    <a:cubicBezTo>
                      <a:pt x="27380" y="6875"/>
                      <a:pt x="27474" y="6783"/>
                      <a:pt x="27566" y="6696"/>
                    </a:cubicBezTo>
                    <a:lnTo>
                      <a:pt x="27552" y="6696"/>
                    </a:lnTo>
                    <a:lnTo>
                      <a:pt x="27594" y="4035"/>
                    </a:lnTo>
                    <a:lnTo>
                      <a:pt x="30939" y="4043"/>
                    </a:lnTo>
                    <a:cubicBezTo>
                      <a:pt x="31073" y="3954"/>
                      <a:pt x="31207" y="3865"/>
                      <a:pt x="31341" y="3781"/>
                    </a:cubicBezTo>
                    <a:lnTo>
                      <a:pt x="29120" y="3778"/>
                    </a:lnTo>
                    <a:lnTo>
                      <a:pt x="28721" y="3778"/>
                    </a:lnTo>
                    <a:lnTo>
                      <a:pt x="27352" y="3772"/>
                    </a:lnTo>
                    <a:lnTo>
                      <a:pt x="27354" y="1412"/>
                    </a:lnTo>
                    <a:lnTo>
                      <a:pt x="27352" y="1281"/>
                    </a:lnTo>
                    <a:lnTo>
                      <a:pt x="27352" y="1248"/>
                    </a:lnTo>
                    <a:lnTo>
                      <a:pt x="28760" y="1253"/>
                    </a:lnTo>
                    <a:lnTo>
                      <a:pt x="29157" y="1256"/>
                    </a:lnTo>
                    <a:lnTo>
                      <a:pt x="30928" y="1259"/>
                    </a:lnTo>
                    <a:lnTo>
                      <a:pt x="30892" y="3778"/>
                    </a:lnTo>
                    <a:lnTo>
                      <a:pt x="31288" y="3778"/>
                    </a:lnTo>
                    <a:lnTo>
                      <a:pt x="31324" y="1259"/>
                    </a:lnTo>
                    <a:lnTo>
                      <a:pt x="35838" y="1270"/>
                    </a:lnTo>
                    <a:lnTo>
                      <a:pt x="35835" y="1666"/>
                    </a:lnTo>
                    <a:cubicBezTo>
                      <a:pt x="35969" y="1719"/>
                      <a:pt x="36098" y="1775"/>
                      <a:pt x="36232" y="1834"/>
                    </a:cubicBezTo>
                    <a:lnTo>
                      <a:pt x="36234" y="1270"/>
                    </a:lnTo>
                    <a:lnTo>
                      <a:pt x="40508" y="1281"/>
                    </a:lnTo>
                    <a:lnTo>
                      <a:pt x="40505" y="3798"/>
                    </a:lnTo>
                    <a:lnTo>
                      <a:pt x="40012" y="3795"/>
                    </a:lnTo>
                    <a:lnTo>
                      <a:pt x="40430" y="4057"/>
                    </a:lnTo>
                    <a:lnTo>
                      <a:pt x="40757" y="4057"/>
                    </a:lnTo>
                    <a:lnTo>
                      <a:pt x="40754" y="4269"/>
                    </a:lnTo>
                    <a:cubicBezTo>
                      <a:pt x="40885" y="4356"/>
                      <a:pt x="41016" y="4448"/>
                      <a:pt x="41144" y="4534"/>
                    </a:cubicBezTo>
                    <a:lnTo>
                      <a:pt x="41150" y="4032"/>
                    </a:lnTo>
                    <a:lnTo>
                      <a:pt x="46462" y="4043"/>
                    </a:lnTo>
                    <a:lnTo>
                      <a:pt x="46434" y="6699"/>
                    </a:lnTo>
                    <a:lnTo>
                      <a:pt x="46434" y="6699"/>
                    </a:lnTo>
                    <a:lnTo>
                      <a:pt x="43890" y="6696"/>
                    </a:lnTo>
                    <a:lnTo>
                      <a:pt x="43890" y="6696"/>
                    </a:lnTo>
                    <a:cubicBezTo>
                      <a:pt x="43987" y="6783"/>
                      <a:pt x="44082" y="6875"/>
                      <a:pt x="44182" y="6961"/>
                    </a:cubicBezTo>
                    <a:lnTo>
                      <a:pt x="48772" y="6967"/>
                    </a:lnTo>
                    <a:lnTo>
                      <a:pt x="48752" y="9196"/>
                    </a:lnTo>
                    <a:lnTo>
                      <a:pt x="46353" y="9193"/>
                    </a:lnTo>
                    <a:lnTo>
                      <a:pt x="46353" y="9193"/>
                    </a:lnTo>
                    <a:cubicBezTo>
                      <a:pt x="46431" y="9280"/>
                      <a:pt x="46506" y="9372"/>
                      <a:pt x="46584" y="9458"/>
                    </a:cubicBezTo>
                    <a:lnTo>
                      <a:pt x="51405" y="9464"/>
                    </a:lnTo>
                    <a:lnTo>
                      <a:pt x="51397" y="11623"/>
                    </a:lnTo>
                    <a:lnTo>
                      <a:pt x="48261" y="11620"/>
                    </a:lnTo>
                    <a:lnTo>
                      <a:pt x="48261" y="11620"/>
                    </a:lnTo>
                    <a:cubicBezTo>
                      <a:pt x="48322" y="11707"/>
                      <a:pt x="48387" y="11799"/>
                      <a:pt x="48448" y="11888"/>
                    </a:cubicBezTo>
                    <a:lnTo>
                      <a:pt x="49282" y="11888"/>
                    </a:lnTo>
                    <a:lnTo>
                      <a:pt x="49263" y="13118"/>
                    </a:lnTo>
                    <a:cubicBezTo>
                      <a:pt x="49394" y="13327"/>
                      <a:pt x="49522" y="13542"/>
                      <a:pt x="49653" y="13754"/>
                    </a:cubicBezTo>
                    <a:lnTo>
                      <a:pt x="49684" y="11888"/>
                    </a:lnTo>
                    <a:lnTo>
                      <a:pt x="52758" y="11891"/>
                    </a:lnTo>
                    <a:lnTo>
                      <a:pt x="52750" y="14675"/>
                    </a:lnTo>
                    <a:lnTo>
                      <a:pt x="50186" y="14672"/>
                    </a:lnTo>
                    <a:lnTo>
                      <a:pt x="50186" y="14672"/>
                    </a:lnTo>
                    <a:cubicBezTo>
                      <a:pt x="50228" y="14747"/>
                      <a:pt x="50273" y="14826"/>
                      <a:pt x="50314" y="14901"/>
                    </a:cubicBezTo>
                    <a:lnTo>
                      <a:pt x="51082" y="14901"/>
                    </a:lnTo>
                    <a:lnTo>
                      <a:pt x="53517" y="14904"/>
                    </a:lnTo>
                    <a:lnTo>
                      <a:pt x="53517" y="14672"/>
                    </a:lnTo>
                    <a:lnTo>
                      <a:pt x="53154" y="14672"/>
                    </a:lnTo>
                    <a:lnTo>
                      <a:pt x="53160" y="11888"/>
                    </a:lnTo>
                    <a:lnTo>
                      <a:pt x="53517" y="11888"/>
                    </a:lnTo>
                    <a:lnTo>
                      <a:pt x="53517" y="11623"/>
                    </a:lnTo>
                    <a:lnTo>
                      <a:pt x="51796" y="11620"/>
                    </a:lnTo>
                    <a:lnTo>
                      <a:pt x="51807" y="9461"/>
                    </a:lnTo>
                    <a:lnTo>
                      <a:pt x="53520" y="9464"/>
                    </a:lnTo>
                    <a:lnTo>
                      <a:pt x="53520" y="9199"/>
                    </a:lnTo>
                    <a:lnTo>
                      <a:pt x="49157" y="9193"/>
                    </a:lnTo>
                    <a:lnTo>
                      <a:pt x="49173" y="6964"/>
                    </a:lnTo>
                    <a:lnTo>
                      <a:pt x="53523" y="6972"/>
                    </a:lnTo>
                    <a:lnTo>
                      <a:pt x="53523" y="6707"/>
                    </a:lnTo>
                    <a:lnTo>
                      <a:pt x="52086" y="6702"/>
                    </a:lnTo>
                    <a:lnTo>
                      <a:pt x="52097" y="4046"/>
                    </a:lnTo>
                    <a:lnTo>
                      <a:pt x="53523" y="4049"/>
                    </a:lnTo>
                    <a:lnTo>
                      <a:pt x="53523" y="3786"/>
                    </a:lnTo>
                    <a:lnTo>
                      <a:pt x="49782" y="3781"/>
                    </a:lnTo>
                    <a:lnTo>
                      <a:pt x="49798" y="1259"/>
                    </a:lnTo>
                    <a:lnTo>
                      <a:pt x="53517" y="1273"/>
                    </a:lnTo>
                    <a:lnTo>
                      <a:pt x="53517" y="1011"/>
                    </a:lnTo>
                    <a:lnTo>
                      <a:pt x="52365" y="1008"/>
                    </a:lnTo>
                    <a:lnTo>
                      <a:pt x="52370" y="20"/>
                    </a:lnTo>
                    <a:lnTo>
                      <a:pt x="51974" y="20"/>
                    </a:lnTo>
                    <a:lnTo>
                      <a:pt x="51972" y="1005"/>
                    </a:lnTo>
                    <a:lnTo>
                      <a:pt x="48387" y="994"/>
                    </a:lnTo>
                    <a:lnTo>
                      <a:pt x="48392" y="17"/>
                    </a:lnTo>
                    <a:lnTo>
                      <a:pt x="47999" y="17"/>
                    </a:lnTo>
                    <a:lnTo>
                      <a:pt x="47988" y="994"/>
                    </a:lnTo>
                    <a:lnTo>
                      <a:pt x="43873" y="983"/>
                    </a:lnTo>
                    <a:lnTo>
                      <a:pt x="43887" y="17"/>
                    </a:lnTo>
                    <a:lnTo>
                      <a:pt x="43493" y="17"/>
                    </a:lnTo>
                    <a:lnTo>
                      <a:pt x="43479" y="983"/>
                    </a:lnTo>
                    <a:lnTo>
                      <a:pt x="40690" y="977"/>
                    </a:lnTo>
                    <a:lnTo>
                      <a:pt x="40687" y="1008"/>
                    </a:lnTo>
                    <a:lnTo>
                      <a:pt x="38804" y="1002"/>
                    </a:lnTo>
                    <a:lnTo>
                      <a:pt x="38807" y="15"/>
                    </a:lnTo>
                    <a:lnTo>
                      <a:pt x="38413" y="15"/>
                    </a:lnTo>
                    <a:lnTo>
                      <a:pt x="38410" y="997"/>
                    </a:lnTo>
                    <a:lnTo>
                      <a:pt x="34825" y="988"/>
                    </a:lnTo>
                    <a:lnTo>
                      <a:pt x="34831" y="12"/>
                    </a:lnTo>
                    <a:lnTo>
                      <a:pt x="34438" y="12"/>
                    </a:lnTo>
                    <a:lnTo>
                      <a:pt x="34427" y="988"/>
                    </a:lnTo>
                    <a:lnTo>
                      <a:pt x="30312" y="977"/>
                    </a:lnTo>
                    <a:lnTo>
                      <a:pt x="30326" y="12"/>
                    </a:lnTo>
                    <a:lnTo>
                      <a:pt x="29932" y="12"/>
                    </a:lnTo>
                    <a:lnTo>
                      <a:pt x="29918" y="977"/>
                    </a:lnTo>
                    <a:lnTo>
                      <a:pt x="27128" y="969"/>
                    </a:lnTo>
                    <a:lnTo>
                      <a:pt x="27126" y="1002"/>
                    </a:lnTo>
                    <a:lnTo>
                      <a:pt x="25251" y="997"/>
                    </a:lnTo>
                    <a:lnTo>
                      <a:pt x="25256" y="12"/>
                    </a:lnTo>
                    <a:lnTo>
                      <a:pt x="24860" y="12"/>
                    </a:lnTo>
                    <a:lnTo>
                      <a:pt x="24858" y="994"/>
                    </a:lnTo>
                    <a:lnTo>
                      <a:pt x="21273" y="983"/>
                    </a:lnTo>
                    <a:lnTo>
                      <a:pt x="21281" y="6"/>
                    </a:lnTo>
                    <a:lnTo>
                      <a:pt x="20885" y="6"/>
                    </a:lnTo>
                    <a:lnTo>
                      <a:pt x="20877" y="983"/>
                    </a:lnTo>
                    <a:lnTo>
                      <a:pt x="16762" y="974"/>
                    </a:lnTo>
                    <a:lnTo>
                      <a:pt x="16776" y="6"/>
                    </a:lnTo>
                    <a:lnTo>
                      <a:pt x="16382" y="6"/>
                    </a:lnTo>
                    <a:lnTo>
                      <a:pt x="16368" y="974"/>
                    </a:lnTo>
                    <a:lnTo>
                      <a:pt x="13578" y="966"/>
                    </a:lnTo>
                    <a:lnTo>
                      <a:pt x="13573" y="997"/>
                    </a:lnTo>
                    <a:lnTo>
                      <a:pt x="11690" y="991"/>
                    </a:lnTo>
                    <a:lnTo>
                      <a:pt x="11695" y="3"/>
                    </a:lnTo>
                    <a:lnTo>
                      <a:pt x="11299" y="3"/>
                    </a:lnTo>
                    <a:lnTo>
                      <a:pt x="11296" y="988"/>
                    </a:lnTo>
                    <a:lnTo>
                      <a:pt x="7711" y="977"/>
                    </a:lnTo>
                    <a:lnTo>
                      <a:pt x="7720" y="1"/>
                    </a:lnTo>
                    <a:lnTo>
                      <a:pt x="7324" y="1"/>
                    </a:lnTo>
                    <a:lnTo>
                      <a:pt x="7318" y="977"/>
                    </a:lnTo>
                    <a:lnTo>
                      <a:pt x="3203" y="966"/>
                    </a:lnTo>
                    <a:lnTo>
                      <a:pt x="32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8"/>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8"/>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8"/>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8"/>
              <p:cNvSpPr/>
              <p:nvPr/>
            </p:nvSpPr>
            <p:spPr>
              <a:xfrm>
                <a:off x="6070736" y="338105"/>
                <a:ext cx="57740" cy="5748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8"/>
              <p:cNvSpPr/>
              <p:nvPr/>
            </p:nvSpPr>
            <p:spPr>
              <a:xfrm>
                <a:off x="6504784" y="336108"/>
                <a:ext cx="57480" cy="57740"/>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8"/>
              <p:cNvSpPr/>
              <p:nvPr/>
            </p:nvSpPr>
            <p:spPr>
              <a:xfrm>
                <a:off x="6101733"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8"/>
              <p:cNvSpPr/>
              <p:nvPr/>
            </p:nvSpPr>
            <p:spPr>
              <a:xfrm>
                <a:off x="6056930" y="362504"/>
                <a:ext cx="513845" cy="852125"/>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8"/>
              <p:cNvSpPr/>
              <p:nvPr/>
            </p:nvSpPr>
            <p:spPr>
              <a:xfrm>
                <a:off x="6080894" y="365195"/>
                <a:ext cx="465395" cy="806541"/>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8"/>
              <p:cNvSpPr/>
              <p:nvPr/>
            </p:nvSpPr>
            <p:spPr>
              <a:xfrm>
                <a:off x="6272522" y="382908"/>
                <a:ext cx="245201" cy="248587"/>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8"/>
              <p:cNvSpPr/>
              <p:nvPr/>
            </p:nvSpPr>
            <p:spPr>
              <a:xfrm>
                <a:off x="6081415" y="497259"/>
                <a:ext cx="465656" cy="674129"/>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8"/>
              <p:cNvSpPr/>
              <p:nvPr/>
            </p:nvSpPr>
            <p:spPr>
              <a:xfrm>
                <a:off x="6084802"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8"/>
              <p:cNvSpPr/>
              <p:nvPr/>
            </p:nvSpPr>
            <p:spPr>
              <a:xfrm>
                <a:off x="6084975" y="344878"/>
                <a:ext cx="462530" cy="22575"/>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8"/>
              <p:cNvSpPr/>
              <p:nvPr/>
            </p:nvSpPr>
            <p:spPr>
              <a:xfrm>
                <a:off x="6070736" y="322824"/>
                <a:ext cx="57740" cy="57740"/>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8"/>
              <p:cNvSpPr/>
              <p:nvPr/>
            </p:nvSpPr>
            <p:spPr>
              <a:xfrm>
                <a:off x="6505044" y="322824"/>
                <a:ext cx="57480" cy="57740"/>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8"/>
              <p:cNvSpPr/>
              <p:nvPr/>
            </p:nvSpPr>
            <p:spPr>
              <a:xfrm>
                <a:off x="2668161" y="338105"/>
                <a:ext cx="57480" cy="5748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8"/>
              <p:cNvSpPr/>
              <p:nvPr/>
            </p:nvSpPr>
            <p:spPr>
              <a:xfrm>
                <a:off x="3101948" y="336108"/>
                <a:ext cx="57740" cy="57740"/>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8"/>
              <p:cNvSpPr/>
              <p:nvPr/>
            </p:nvSpPr>
            <p:spPr>
              <a:xfrm>
                <a:off x="2698897"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8"/>
              <p:cNvSpPr/>
              <p:nvPr/>
            </p:nvSpPr>
            <p:spPr>
              <a:xfrm>
                <a:off x="2654095" y="362504"/>
                <a:ext cx="514106" cy="852125"/>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8"/>
              <p:cNvSpPr/>
              <p:nvPr/>
            </p:nvSpPr>
            <p:spPr>
              <a:xfrm>
                <a:off x="2678059" y="365195"/>
                <a:ext cx="465395" cy="806541"/>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8"/>
              <p:cNvSpPr/>
              <p:nvPr/>
            </p:nvSpPr>
            <p:spPr>
              <a:xfrm>
                <a:off x="2869426" y="382908"/>
                <a:ext cx="245461" cy="248587"/>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8"/>
              <p:cNvSpPr/>
              <p:nvPr/>
            </p:nvSpPr>
            <p:spPr>
              <a:xfrm>
                <a:off x="2678319" y="497259"/>
                <a:ext cx="465916" cy="674129"/>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38"/>
              <p:cNvSpPr/>
              <p:nvPr/>
            </p:nvSpPr>
            <p:spPr>
              <a:xfrm>
                <a:off x="2681966"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38"/>
              <p:cNvSpPr/>
              <p:nvPr/>
            </p:nvSpPr>
            <p:spPr>
              <a:xfrm>
                <a:off x="2682400" y="344878"/>
                <a:ext cx="462270" cy="22575"/>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38"/>
              <p:cNvSpPr/>
              <p:nvPr/>
            </p:nvSpPr>
            <p:spPr>
              <a:xfrm>
                <a:off x="2667900" y="322563"/>
                <a:ext cx="57480" cy="5748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38"/>
              <p:cNvSpPr/>
              <p:nvPr/>
            </p:nvSpPr>
            <p:spPr>
              <a:xfrm>
                <a:off x="3101948" y="322824"/>
                <a:ext cx="57740" cy="57740"/>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38"/>
              <p:cNvSpPr/>
              <p:nvPr/>
            </p:nvSpPr>
            <p:spPr>
              <a:xfrm>
                <a:off x="6129149"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4" name="Google Shape;9204;p38"/>
              <p:cNvGrpSpPr/>
              <p:nvPr/>
            </p:nvGrpSpPr>
            <p:grpSpPr>
              <a:xfrm>
                <a:off x="710306" y="2471362"/>
                <a:ext cx="736352" cy="1975558"/>
                <a:chOff x="4019950" y="2646300"/>
                <a:chExt cx="231550" cy="621225"/>
              </a:xfrm>
            </p:grpSpPr>
            <p:sp>
              <p:nvSpPr>
                <p:cNvPr id="9205" name="Google Shape;9205;p38"/>
                <p:cNvSpPr/>
                <p:nvPr/>
              </p:nvSpPr>
              <p:spPr>
                <a:xfrm>
                  <a:off x="4072275" y="2646350"/>
                  <a:ext cx="15850" cy="55400"/>
                </a:xfrm>
                <a:custGeom>
                  <a:avLst/>
                  <a:gdLst/>
                  <a:ahLst/>
                  <a:cxnLst/>
                  <a:rect l="l" t="t" r="r" b="b"/>
                  <a:pathLst>
                    <a:path w="634" h="2216" extrusionOk="0">
                      <a:moveTo>
                        <a:pt x="318" y="1"/>
                      </a:moveTo>
                      <a:cubicBezTo>
                        <a:pt x="142" y="1"/>
                        <a:pt x="0" y="143"/>
                        <a:pt x="0" y="316"/>
                      </a:cubicBezTo>
                      <a:lnTo>
                        <a:pt x="0" y="2216"/>
                      </a:lnTo>
                      <a:lnTo>
                        <a:pt x="633" y="2216"/>
                      </a:lnTo>
                      <a:lnTo>
                        <a:pt x="633" y="316"/>
                      </a:lnTo>
                      <a:cubicBezTo>
                        <a:pt x="633" y="143"/>
                        <a:pt x="491"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38"/>
                <p:cNvSpPr/>
                <p:nvPr/>
              </p:nvSpPr>
              <p:spPr>
                <a:xfrm>
                  <a:off x="4078950" y="2646300"/>
                  <a:ext cx="9175" cy="45700"/>
                </a:xfrm>
                <a:custGeom>
                  <a:avLst/>
                  <a:gdLst/>
                  <a:ahLst/>
                  <a:cxnLst/>
                  <a:rect l="l" t="t" r="r" b="b"/>
                  <a:pathLst>
                    <a:path w="367" h="1828" extrusionOk="0">
                      <a:moveTo>
                        <a:pt x="51" y="0"/>
                      </a:moveTo>
                      <a:cubicBezTo>
                        <a:pt x="40" y="0"/>
                        <a:pt x="29" y="3"/>
                        <a:pt x="18" y="3"/>
                      </a:cubicBezTo>
                      <a:cubicBezTo>
                        <a:pt x="9" y="156"/>
                        <a:pt x="1" y="326"/>
                        <a:pt x="1" y="505"/>
                      </a:cubicBezTo>
                      <a:cubicBezTo>
                        <a:pt x="1" y="1236"/>
                        <a:pt x="93" y="1827"/>
                        <a:pt x="207" y="1827"/>
                      </a:cubicBezTo>
                      <a:cubicBezTo>
                        <a:pt x="269" y="1827"/>
                        <a:pt x="324" y="1649"/>
                        <a:pt x="364" y="1370"/>
                      </a:cubicBezTo>
                      <a:lnTo>
                        <a:pt x="364" y="312"/>
                      </a:lnTo>
                      <a:lnTo>
                        <a:pt x="366" y="312"/>
                      </a:lnTo>
                      <a:cubicBezTo>
                        <a:pt x="366" y="140"/>
                        <a:pt x="224" y="0"/>
                        <a:pt x="51" y="0"/>
                      </a:cubicBez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8"/>
                <p:cNvSpPr/>
                <p:nvPr/>
              </p:nvSpPr>
              <p:spPr>
                <a:xfrm>
                  <a:off x="4021075" y="2646350"/>
                  <a:ext cx="15850" cy="55400"/>
                </a:xfrm>
                <a:custGeom>
                  <a:avLst/>
                  <a:gdLst/>
                  <a:ahLst/>
                  <a:cxnLst/>
                  <a:rect l="l" t="t" r="r" b="b"/>
                  <a:pathLst>
                    <a:path w="634" h="2216" extrusionOk="0">
                      <a:moveTo>
                        <a:pt x="318" y="1"/>
                      </a:moveTo>
                      <a:cubicBezTo>
                        <a:pt x="143" y="1"/>
                        <a:pt x="0" y="143"/>
                        <a:pt x="0" y="316"/>
                      </a:cubicBezTo>
                      <a:lnTo>
                        <a:pt x="0" y="2216"/>
                      </a:lnTo>
                      <a:lnTo>
                        <a:pt x="634" y="2216"/>
                      </a:lnTo>
                      <a:lnTo>
                        <a:pt x="634" y="316"/>
                      </a:lnTo>
                      <a:cubicBezTo>
                        <a:pt x="634" y="143"/>
                        <a:pt x="491"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8"/>
                <p:cNvSpPr/>
                <p:nvPr/>
              </p:nvSpPr>
              <p:spPr>
                <a:xfrm>
                  <a:off x="4193825" y="3131575"/>
                  <a:ext cx="46000" cy="135950"/>
                </a:xfrm>
                <a:custGeom>
                  <a:avLst/>
                  <a:gdLst/>
                  <a:ahLst/>
                  <a:cxnLst/>
                  <a:rect l="l" t="t" r="r" b="b"/>
                  <a:pathLst>
                    <a:path w="1840" h="5438" extrusionOk="0">
                      <a:moveTo>
                        <a:pt x="1" y="0"/>
                      </a:moveTo>
                      <a:lnTo>
                        <a:pt x="1474" y="5438"/>
                      </a:lnTo>
                      <a:lnTo>
                        <a:pt x="1839" y="543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8"/>
                <p:cNvSpPr/>
                <p:nvPr/>
              </p:nvSpPr>
              <p:spPr>
                <a:xfrm>
                  <a:off x="4187000" y="3131575"/>
                  <a:ext cx="45975" cy="135950"/>
                </a:xfrm>
                <a:custGeom>
                  <a:avLst/>
                  <a:gdLst/>
                  <a:ahLst/>
                  <a:cxnLst/>
                  <a:rect l="l" t="t" r="r" b="b"/>
                  <a:pathLst>
                    <a:path w="1839" h="5438" extrusionOk="0">
                      <a:moveTo>
                        <a:pt x="0" y="0"/>
                      </a:moveTo>
                      <a:lnTo>
                        <a:pt x="1470" y="5438"/>
                      </a:lnTo>
                      <a:lnTo>
                        <a:pt x="1839" y="5438"/>
                      </a:lnTo>
                      <a:lnTo>
                        <a:pt x="1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8"/>
                <p:cNvSpPr/>
                <p:nvPr/>
              </p:nvSpPr>
              <p:spPr>
                <a:xfrm>
                  <a:off x="4116825" y="3055375"/>
                  <a:ext cx="125525" cy="21600"/>
                </a:xfrm>
                <a:custGeom>
                  <a:avLst/>
                  <a:gdLst/>
                  <a:ahLst/>
                  <a:cxnLst/>
                  <a:rect l="l" t="t" r="r" b="b"/>
                  <a:pathLst>
                    <a:path w="5021" h="864" extrusionOk="0">
                      <a:moveTo>
                        <a:pt x="3418" y="1"/>
                      </a:moveTo>
                      <a:cubicBezTo>
                        <a:pt x="2024" y="1"/>
                        <a:pt x="1" y="395"/>
                        <a:pt x="1" y="395"/>
                      </a:cubicBezTo>
                      <a:lnTo>
                        <a:pt x="37" y="864"/>
                      </a:lnTo>
                      <a:lnTo>
                        <a:pt x="4157" y="864"/>
                      </a:lnTo>
                      <a:cubicBezTo>
                        <a:pt x="4159" y="864"/>
                        <a:pt x="4161" y="864"/>
                        <a:pt x="4163" y="864"/>
                      </a:cubicBezTo>
                      <a:cubicBezTo>
                        <a:pt x="5014" y="864"/>
                        <a:pt x="5020" y="180"/>
                        <a:pt x="4077" y="41"/>
                      </a:cubicBezTo>
                      <a:cubicBezTo>
                        <a:pt x="3886" y="13"/>
                        <a:pt x="3662" y="1"/>
                        <a:pt x="3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38"/>
                <p:cNvSpPr/>
                <p:nvPr/>
              </p:nvSpPr>
              <p:spPr>
                <a:xfrm>
                  <a:off x="4116825" y="3055550"/>
                  <a:ext cx="108825" cy="21425"/>
                </a:xfrm>
                <a:custGeom>
                  <a:avLst/>
                  <a:gdLst/>
                  <a:ahLst/>
                  <a:cxnLst/>
                  <a:rect l="l" t="t" r="r" b="b"/>
                  <a:pathLst>
                    <a:path w="4353" h="857" extrusionOk="0">
                      <a:moveTo>
                        <a:pt x="3056" y="0"/>
                      </a:moveTo>
                      <a:lnTo>
                        <a:pt x="3056" y="0"/>
                      </a:lnTo>
                      <a:cubicBezTo>
                        <a:pt x="1694" y="56"/>
                        <a:pt x="1" y="388"/>
                        <a:pt x="1" y="388"/>
                      </a:cubicBezTo>
                      <a:lnTo>
                        <a:pt x="37" y="857"/>
                      </a:lnTo>
                      <a:lnTo>
                        <a:pt x="4157" y="857"/>
                      </a:lnTo>
                      <a:cubicBezTo>
                        <a:pt x="4230" y="857"/>
                        <a:pt x="4291" y="849"/>
                        <a:pt x="4353" y="837"/>
                      </a:cubicBezTo>
                      <a:lnTo>
                        <a:pt x="4353" y="837"/>
                      </a:lnTo>
                      <a:cubicBezTo>
                        <a:pt x="4337" y="838"/>
                        <a:pt x="4321" y="838"/>
                        <a:pt x="4305" y="838"/>
                      </a:cubicBezTo>
                      <a:cubicBezTo>
                        <a:pt x="4178" y="838"/>
                        <a:pt x="4041" y="819"/>
                        <a:pt x="3909" y="782"/>
                      </a:cubicBezTo>
                      <a:cubicBezTo>
                        <a:pt x="3393" y="642"/>
                        <a:pt x="3030" y="305"/>
                        <a:pt x="305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38"/>
                <p:cNvSpPr/>
                <p:nvPr/>
              </p:nvSpPr>
              <p:spPr>
                <a:xfrm>
                  <a:off x="4108400" y="3075925"/>
                  <a:ext cx="117675" cy="13475"/>
                </a:xfrm>
                <a:custGeom>
                  <a:avLst/>
                  <a:gdLst/>
                  <a:ahLst/>
                  <a:cxnLst/>
                  <a:rect l="l" t="t" r="r" b="b"/>
                  <a:pathLst>
                    <a:path w="4707" h="539" extrusionOk="0">
                      <a:moveTo>
                        <a:pt x="0" y="0"/>
                      </a:moveTo>
                      <a:lnTo>
                        <a:pt x="22" y="539"/>
                      </a:lnTo>
                      <a:lnTo>
                        <a:pt x="4707" y="539"/>
                      </a:lnTo>
                      <a:lnTo>
                        <a:pt x="46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38"/>
                <p:cNvSpPr/>
                <p:nvPr/>
              </p:nvSpPr>
              <p:spPr>
                <a:xfrm>
                  <a:off x="4118225" y="3075925"/>
                  <a:ext cx="95775" cy="13475"/>
                </a:xfrm>
                <a:custGeom>
                  <a:avLst/>
                  <a:gdLst/>
                  <a:ahLst/>
                  <a:cxnLst/>
                  <a:rect l="l" t="t" r="r" b="b"/>
                  <a:pathLst>
                    <a:path w="3831" h="539" extrusionOk="0">
                      <a:moveTo>
                        <a:pt x="0" y="0"/>
                      </a:moveTo>
                      <a:lnTo>
                        <a:pt x="17" y="539"/>
                      </a:lnTo>
                      <a:lnTo>
                        <a:pt x="3831" y="539"/>
                      </a:lnTo>
                      <a:lnTo>
                        <a:pt x="38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8"/>
                <p:cNvSpPr/>
                <p:nvPr/>
              </p:nvSpPr>
              <p:spPr>
                <a:xfrm>
                  <a:off x="4206600" y="3075925"/>
                  <a:ext cx="14875" cy="73950"/>
                </a:xfrm>
                <a:custGeom>
                  <a:avLst/>
                  <a:gdLst/>
                  <a:ahLst/>
                  <a:cxnLst/>
                  <a:rect l="l" t="t" r="r" b="b"/>
                  <a:pathLst>
                    <a:path w="595" h="2958" extrusionOk="0">
                      <a:moveTo>
                        <a:pt x="0" y="0"/>
                      </a:moveTo>
                      <a:lnTo>
                        <a:pt x="221" y="2957"/>
                      </a:lnTo>
                      <a:lnTo>
                        <a:pt x="594" y="2957"/>
                      </a:lnTo>
                      <a:lnTo>
                        <a:pt x="3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38"/>
                <p:cNvSpPr/>
                <p:nvPr/>
              </p:nvSpPr>
              <p:spPr>
                <a:xfrm>
                  <a:off x="4020025" y="2697350"/>
                  <a:ext cx="67325" cy="66625"/>
                </a:xfrm>
                <a:custGeom>
                  <a:avLst/>
                  <a:gdLst/>
                  <a:ahLst/>
                  <a:cxnLst/>
                  <a:rect l="l" t="t" r="r" b="b"/>
                  <a:pathLst>
                    <a:path w="2693" h="2665" extrusionOk="0">
                      <a:moveTo>
                        <a:pt x="0" y="0"/>
                      </a:moveTo>
                      <a:lnTo>
                        <a:pt x="625" y="2664"/>
                      </a:lnTo>
                      <a:lnTo>
                        <a:pt x="2693" y="2664"/>
                      </a:lnTo>
                      <a:lnTo>
                        <a:pt x="26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38"/>
                <p:cNvSpPr/>
                <p:nvPr/>
              </p:nvSpPr>
              <p:spPr>
                <a:xfrm>
                  <a:off x="4084950" y="2697350"/>
                  <a:ext cx="46750" cy="462350"/>
                </a:xfrm>
                <a:custGeom>
                  <a:avLst/>
                  <a:gdLst/>
                  <a:ahLst/>
                  <a:cxnLst/>
                  <a:rect l="l" t="t" r="r" b="b"/>
                  <a:pathLst>
                    <a:path w="1870" h="18494" extrusionOk="0">
                      <a:moveTo>
                        <a:pt x="1" y="0"/>
                      </a:moveTo>
                      <a:lnTo>
                        <a:pt x="1153" y="18494"/>
                      </a:lnTo>
                      <a:lnTo>
                        <a:pt x="1870" y="18421"/>
                      </a:lnTo>
                      <a:lnTo>
                        <a:pt x="846" y="784"/>
                      </a:lnTo>
                      <a:cubicBezTo>
                        <a:pt x="821" y="343"/>
                        <a:pt x="455"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8"/>
                <p:cNvSpPr/>
                <p:nvPr/>
              </p:nvSpPr>
              <p:spPr>
                <a:xfrm>
                  <a:off x="4117325" y="3216800"/>
                  <a:ext cx="18425" cy="50725"/>
                </a:xfrm>
                <a:custGeom>
                  <a:avLst/>
                  <a:gdLst/>
                  <a:ahLst/>
                  <a:cxnLst/>
                  <a:rect l="l" t="t" r="r" b="b"/>
                  <a:pathLst>
                    <a:path w="737" h="2029" extrusionOk="0">
                      <a:moveTo>
                        <a:pt x="0" y="0"/>
                      </a:moveTo>
                      <a:lnTo>
                        <a:pt x="129" y="2029"/>
                      </a:lnTo>
                      <a:lnTo>
                        <a:pt x="366" y="2029"/>
                      </a:lnTo>
                      <a:lnTo>
                        <a:pt x="737" y="380"/>
                      </a:lnTo>
                      <a:lnTo>
                        <a:pt x="7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38"/>
                <p:cNvSpPr/>
                <p:nvPr/>
              </p:nvSpPr>
              <p:spPr>
                <a:xfrm>
                  <a:off x="4113200" y="3216800"/>
                  <a:ext cx="18375" cy="50725"/>
                </a:xfrm>
                <a:custGeom>
                  <a:avLst/>
                  <a:gdLst/>
                  <a:ahLst/>
                  <a:cxnLst/>
                  <a:rect l="l" t="t" r="r" b="b"/>
                  <a:pathLst>
                    <a:path w="735" h="2029" extrusionOk="0">
                      <a:moveTo>
                        <a:pt x="1" y="0"/>
                      </a:moveTo>
                      <a:lnTo>
                        <a:pt x="126" y="2029"/>
                      </a:lnTo>
                      <a:lnTo>
                        <a:pt x="363" y="2029"/>
                      </a:lnTo>
                      <a:lnTo>
                        <a:pt x="734" y="380"/>
                      </a:lnTo>
                      <a:lnTo>
                        <a:pt x="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38"/>
                <p:cNvSpPr/>
                <p:nvPr/>
              </p:nvSpPr>
              <p:spPr>
                <a:xfrm>
                  <a:off x="4037875" y="3216800"/>
                  <a:ext cx="18450" cy="50725"/>
                </a:xfrm>
                <a:custGeom>
                  <a:avLst/>
                  <a:gdLst/>
                  <a:ahLst/>
                  <a:cxnLst/>
                  <a:rect l="l" t="t" r="r" b="b"/>
                  <a:pathLst>
                    <a:path w="738" h="2029" extrusionOk="0">
                      <a:moveTo>
                        <a:pt x="1" y="0"/>
                      </a:moveTo>
                      <a:lnTo>
                        <a:pt x="126" y="2029"/>
                      </a:lnTo>
                      <a:lnTo>
                        <a:pt x="363" y="2029"/>
                      </a:lnTo>
                      <a:lnTo>
                        <a:pt x="737" y="380"/>
                      </a:lnTo>
                      <a:lnTo>
                        <a:pt x="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38"/>
                <p:cNvSpPr/>
                <p:nvPr/>
              </p:nvSpPr>
              <p:spPr>
                <a:xfrm>
                  <a:off x="4072825" y="2723400"/>
                  <a:ext cx="54800" cy="414825"/>
                </a:xfrm>
                <a:custGeom>
                  <a:avLst/>
                  <a:gdLst/>
                  <a:ahLst/>
                  <a:cxnLst/>
                  <a:rect l="l" t="t" r="r" b="b"/>
                  <a:pathLst>
                    <a:path w="2192" h="16593" extrusionOk="0">
                      <a:moveTo>
                        <a:pt x="348" y="1"/>
                      </a:moveTo>
                      <a:cubicBezTo>
                        <a:pt x="338" y="1"/>
                        <a:pt x="328" y="1"/>
                        <a:pt x="318" y="2"/>
                      </a:cubicBezTo>
                      <a:cubicBezTo>
                        <a:pt x="0" y="24"/>
                        <a:pt x="198" y="3879"/>
                        <a:pt x="480" y="8446"/>
                      </a:cubicBezTo>
                      <a:cubicBezTo>
                        <a:pt x="761" y="13002"/>
                        <a:pt x="967" y="16556"/>
                        <a:pt x="1286" y="16556"/>
                      </a:cubicBezTo>
                      <a:cubicBezTo>
                        <a:pt x="1287" y="16556"/>
                        <a:pt x="1288" y="16556"/>
                        <a:pt x="1289" y="16556"/>
                      </a:cubicBezTo>
                      <a:cubicBezTo>
                        <a:pt x="1294" y="16556"/>
                        <a:pt x="1300" y="16555"/>
                        <a:pt x="1305" y="16555"/>
                      </a:cubicBezTo>
                      <a:cubicBezTo>
                        <a:pt x="1377" y="16555"/>
                        <a:pt x="1470" y="16592"/>
                        <a:pt x="1561" y="16592"/>
                      </a:cubicBezTo>
                      <a:cubicBezTo>
                        <a:pt x="1885" y="16592"/>
                        <a:pt x="2191" y="16128"/>
                        <a:pt x="1485" y="11900"/>
                      </a:cubicBezTo>
                      <a:cubicBezTo>
                        <a:pt x="1775" y="10254"/>
                        <a:pt x="1649" y="6014"/>
                        <a:pt x="1306" y="4856"/>
                      </a:cubicBezTo>
                      <a:cubicBezTo>
                        <a:pt x="1344" y="1528"/>
                        <a:pt x="1079"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38"/>
                <p:cNvSpPr/>
                <p:nvPr/>
              </p:nvSpPr>
              <p:spPr>
                <a:xfrm>
                  <a:off x="4045475" y="2723500"/>
                  <a:ext cx="58625" cy="410050"/>
                </a:xfrm>
                <a:custGeom>
                  <a:avLst/>
                  <a:gdLst/>
                  <a:ahLst/>
                  <a:cxnLst/>
                  <a:rect l="l" t="t" r="r" b="b"/>
                  <a:pathLst>
                    <a:path w="2345" h="16402" extrusionOk="0">
                      <a:moveTo>
                        <a:pt x="1" y="0"/>
                      </a:moveTo>
                      <a:lnTo>
                        <a:pt x="832" y="16401"/>
                      </a:lnTo>
                      <a:lnTo>
                        <a:pt x="2344" y="16401"/>
                      </a:lnTo>
                      <a:lnTo>
                        <a:pt x="1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38"/>
                <p:cNvSpPr/>
                <p:nvPr/>
              </p:nvSpPr>
              <p:spPr>
                <a:xfrm>
                  <a:off x="4057550" y="3055375"/>
                  <a:ext cx="121675" cy="21600"/>
                </a:xfrm>
                <a:custGeom>
                  <a:avLst/>
                  <a:gdLst/>
                  <a:ahLst/>
                  <a:cxnLst/>
                  <a:rect l="l" t="t" r="r" b="b"/>
                  <a:pathLst>
                    <a:path w="4867" h="864" extrusionOk="0">
                      <a:moveTo>
                        <a:pt x="3312" y="1"/>
                      </a:moveTo>
                      <a:cubicBezTo>
                        <a:pt x="1959" y="1"/>
                        <a:pt x="0" y="395"/>
                        <a:pt x="0" y="395"/>
                      </a:cubicBezTo>
                      <a:lnTo>
                        <a:pt x="34" y="864"/>
                      </a:lnTo>
                      <a:lnTo>
                        <a:pt x="4026" y="864"/>
                      </a:lnTo>
                      <a:cubicBezTo>
                        <a:pt x="4028" y="864"/>
                        <a:pt x="4029" y="864"/>
                        <a:pt x="4031" y="864"/>
                      </a:cubicBezTo>
                      <a:cubicBezTo>
                        <a:pt x="4860" y="864"/>
                        <a:pt x="4867" y="180"/>
                        <a:pt x="3951" y="41"/>
                      </a:cubicBezTo>
                      <a:cubicBezTo>
                        <a:pt x="3765" y="13"/>
                        <a:pt x="3548" y="1"/>
                        <a:pt x="3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38"/>
                <p:cNvSpPr/>
                <p:nvPr/>
              </p:nvSpPr>
              <p:spPr>
                <a:xfrm>
                  <a:off x="4057550" y="3055475"/>
                  <a:ext cx="114950" cy="21500"/>
                </a:xfrm>
                <a:custGeom>
                  <a:avLst/>
                  <a:gdLst/>
                  <a:ahLst/>
                  <a:cxnLst/>
                  <a:rect l="l" t="t" r="r" b="b"/>
                  <a:pathLst>
                    <a:path w="4598" h="860" extrusionOk="0">
                      <a:moveTo>
                        <a:pt x="3086" y="1"/>
                      </a:moveTo>
                      <a:lnTo>
                        <a:pt x="3086" y="1"/>
                      </a:lnTo>
                      <a:cubicBezTo>
                        <a:pt x="1752" y="40"/>
                        <a:pt x="0" y="391"/>
                        <a:pt x="0" y="391"/>
                      </a:cubicBezTo>
                      <a:lnTo>
                        <a:pt x="34" y="860"/>
                      </a:lnTo>
                      <a:lnTo>
                        <a:pt x="4026" y="860"/>
                      </a:lnTo>
                      <a:cubicBezTo>
                        <a:pt x="4327" y="860"/>
                        <a:pt x="4520" y="768"/>
                        <a:pt x="4598" y="651"/>
                      </a:cubicBezTo>
                      <a:lnTo>
                        <a:pt x="4598" y="651"/>
                      </a:lnTo>
                      <a:cubicBezTo>
                        <a:pt x="4428" y="748"/>
                        <a:pt x="4193" y="807"/>
                        <a:pt x="3940" y="807"/>
                      </a:cubicBezTo>
                      <a:cubicBezTo>
                        <a:pt x="3412" y="807"/>
                        <a:pt x="2985" y="556"/>
                        <a:pt x="2985" y="249"/>
                      </a:cubicBezTo>
                      <a:cubicBezTo>
                        <a:pt x="2985" y="157"/>
                        <a:pt x="3022" y="73"/>
                        <a:pt x="3086"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38"/>
                <p:cNvSpPr/>
                <p:nvPr/>
              </p:nvSpPr>
              <p:spPr>
                <a:xfrm>
                  <a:off x="4051475" y="3107375"/>
                  <a:ext cx="200025" cy="25475"/>
                </a:xfrm>
                <a:custGeom>
                  <a:avLst/>
                  <a:gdLst/>
                  <a:ahLst/>
                  <a:cxnLst/>
                  <a:rect l="l" t="t" r="r" b="b"/>
                  <a:pathLst>
                    <a:path w="8001" h="1019" extrusionOk="0">
                      <a:moveTo>
                        <a:pt x="4416" y="1"/>
                      </a:moveTo>
                      <a:cubicBezTo>
                        <a:pt x="2302" y="1"/>
                        <a:pt x="1" y="56"/>
                        <a:pt x="1" y="56"/>
                      </a:cubicBezTo>
                      <a:lnTo>
                        <a:pt x="182" y="932"/>
                      </a:lnTo>
                      <a:lnTo>
                        <a:pt x="6657" y="1019"/>
                      </a:lnTo>
                      <a:cubicBezTo>
                        <a:pt x="6669" y="1019"/>
                        <a:pt x="6680" y="1019"/>
                        <a:pt x="6691" y="1019"/>
                      </a:cubicBezTo>
                      <a:cubicBezTo>
                        <a:pt x="8000" y="1019"/>
                        <a:pt x="7735" y="59"/>
                        <a:pt x="6247" y="20"/>
                      </a:cubicBezTo>
                      <a:cubicBezTo>
                        <a:pt x="5703" y="6"/>
                        <a:pt x="5068" y="1"/>
                        <a:pt x="4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38"/>
                <p:cNvSpPr/>
                <p:nvPr/>
              </p:nvSpPr>
              <p:spPr>
                <a:xfrm>
                  <a:off x="4051400" y="3107375"/>
                  <a:ext cx="125925" cy="25475"/>
                </a:xfrm>
                <a:custGeom>
                  <a:avLst/>
                  <a:gdLst/>
                  <a:ahLst/>
                  <a:cxnLst/>
                  <a:rect l="l" t="t" r="r" b="b"/>
                  <a:pathLst>
                    <a:path w="5037" h="1019" extrusionOk="0">
                      <a:moveTo>
                        <a:pt x="2779" y="1"/>
                      </a:moveTo>
                      <a:cubicBezTo>
                        <a:pt x="1449" y="1"/>
                        <a:pt x="1" y="56"/>
                        <a:pt x="1" y="56"/>
                      </a:cubicBezTo>
                      <a:lnTo>
                        <a:pt x="115" y="932"/>
                      </a:lnTo>
                      <a:lnTo>
                        <a:pt x="4188" y="1019"/>
                      </a:lnTo>
                      <a:cubicBezTo>
                        <a:pt x="4196" y="1019"/>
                        <a:pt x="4203" y="1019"/>
                        <a:pt x="4210" y="1019"/>
                      </a:cubicBezTo>
                      <a:cubicBezTo>
                        <a:pt x="5036" y="1019"/>
                        <a:pt x="4869" y="59"/>
                        <a:pt x="3932" y="20"/>
                      </a:cubicBezTo>
                      <a:cubicBezTo>
                        <a:pt x="3589" y="6"/>
                        <a:pt x="3190" y="1"/>
                        <a:pt x="27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38"/>
                <p:cNvSpPr/>
                <p:nvPr/>
              </p:nvSpPr>
              <p:spPr>
                <a:xfrm>
                  <a:off x="4035650" y="2723200"/>
                  <a:ext cx="44675" cy="415775"/>
                </a:xfrm>
                <a:custGeom>
                  <a:avLst/>
                  <a:gdLst/>
                  <a:ahLst/>
                  <a:cxnLst/>
                  <a:rect l="l" t="t" r="r" b="b"/>
                  <a:pathLst>
                    <a:path w="1787" h="16631" extrusionOk="0">
                      <a:moveTo>
                        <a:pt x="338" y="0"/>
                      </a:moveTo>
                      <a:cubicBezTo>
                        <a:pt x="331" y="0"/>
                        <a:pt x="323" y="0"/>
                        <a:pt x="316" y="1"/>
                      </a:cubicBezTo>
                      <a:cubicBezTo>
                        <a:pt x="0" y="26"/>
                        <a:pt x="98" y="3893"/>
                        <a:pt x="268" y="8468"/>
                      </a:cubicBezTo>
                      <a:cubicBezTo>
                        <a:pt x="438" y="13026"/>
                        <a:pt x="557" y="16592"/>
                        <a:pt x="870" y="16592"/>
                      </a:cubicBezTo>
                      <a:cubicBezTo>
                        <a:pt x="871" y="16592"/>
                        <a:pt x="872" y="16592"/>
                        <a:pt x="874" y="16592"/>
                      </a:cubicBezTo>
                      <a:cubicBezTo>
                        <a:pt x="878" y="16592"/>
                        <a:pt x="882" y="16592"/>
                        <a:pt x="887" y="16592"/>
                      </a:cubicBezTo>
                      <a:cubicBezTo>
                        <a:pt x="960" y="16592"/>
                        <a:pt x="1055" y="16631"/>
                        <a:pt x="1149" y="16631"/>
                      </a:cubicBezTo>
                      <a:cubicBezTo>
                        <a:pt x="1473" y="16631"/>
                        <a:pt x="1787" y="16158"/>
                        <a:pt x="1186" y="11927"/>
                      </a:cubicBezTo>
                      <a:cubicBezTo>
                        <a:pt x="1384" y="9701"/>
                        <a:pt x="1233" y="6454"/>
                        <a:pt x="901" y="5079"/>
                      </a:cubicBezTo>
                      <a:cubicBezTo>
                        <a:pt x="1092" y="3924"/>
                        <a:pt x="1102"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38"/>
                <p:cNvSpPr/>
                <p:nvPr/>
              </p:nvSpPr>
              <p:spPr>
                <a:xfrm>
                  <a:off x="4025125" y="2697350"/>
                  <a:ext cx="31250" cy="461100"/>
                </a:xfrm>
                <a:custGeom>
                  <a:avLst/>
                  <a:gdLst/>
                  <a:ahLst/>
                  <a:cxnLst/>
                  <a:rect l="l" t="t" r="r" b="b"/>
                  <a:pathLst>
                    <a:path w="1250" h="18444" extrusionOk="0">
                      <a:moveTo>
                        <a:pt x="0" y="0"/>
                      </a:moveTo>
                      <a:lnTo>
                        <a:pt x="530" y="18443"/>
                      </a:lnTo>
                      <a:lnTo>
                        <a:pt x="1250" y="18402"/>
                      </a:lnTo>
                      <a:lnTo>
                        <a:pt x="818" y="790"/>
                      </a:lnTo>
                      <a:cubicBezTo>
                        <a:pt x="804" y="343"/>
                        <a:pt x="44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38"/>
                <p:cNvSpPr/>
                <p:nvPr/>
              </p:nvSpPr>
              <p:spPr>
                <a:xfrm>
                  <a:off x="4019950" y="2697350"/>
                  <a:ext cx="32950" cy="570175"/>
                </a:xfrm>
                <a:custGeom>
                  <a:avLst/>
                  <a:gdLst/>
                  <a:ahLst/>
                  <a:cxnLst/>
                  <a:rect l="l" t="t" r="r" b="b"/>
                  <a:pathLst>
                    <a:path w="1318" h="22807" extrusionOk="0">
                      <a:moveTo>
                        <a:pt x="1" y="0"/>
                      </a:moveTo>
                      <a:lnTo>
                        <a:pt x="656" y="22807"/>
                      </a:lnTo>
                      <a:lnTo>
                        <a:pt x="893" y="22807"/>
                      </a:lnTo>
                      <a:lnTo>
                        <a:pt x="1317" y="21158"/>
                      </a:lnTo>
                      <a:lnTo>
                        <a:pt x="589" y="784"/>
                      </a:lnTo>
                      <a:cubicBezTo>
                        <a:pt x="578" y="343"/>
                        <a:pt x="45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38"/>
                <p:cNvSpPr/>
                <p:nvPr/>
              </p:nvSpPr>
              <p:spPr>
                <a:xfrm>
                  <a:off x="4042750" y="3131575"/>
                  <a:ext cx="194825" cy="118100"/>
                </a:xfrm>
                <a:custGeom>
                  <a:avLst/>
                  <a:gdLst/>
                  <a:ahLst/>
                  <a:cxnLst/>
                  <a:rect l="l" t="t" r="r" b="b"/>
                  <a:pathLst>
                    <a:path w="7793" h="4724" extrusionOk="0">
                      <a:moveTo>
                        <a:pt x="1" y="0"/>
                      </a:moveTo>
                      <a:lnTo>
                        <a:pt x="344" y="4723"/>
                      </a:lnTo>
                      <a:lnTo>
                        <a:pt x="7793" y="4723"/>
                      </a:lnTo>
                      <a:lnTo>
                        <a:pt x="7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38"/>
                <p:cNvSpPr/>
                <p:nvPr/>
              </p:nvSpPr>
              <p:spPr>
                <a:xfrm>
                  <a:off x="4049250" y="3075925"/>
                  <a:ext cx="117600" cy="13475"/>
                </a:xfrm>
                <a:custGeom>
                  <a:avLst/>
                  <a:gdLst/>
                  <a:ahLst/>
                  <a:cxnLst/>
                  <a:rect l="l" t="t" r="r" b="b"/>
                  <a:pathLst>
                    <a:path w="4704" h="539" extrusionOk="0">
                      <a:moveTo>
                        <a:pt x="0" y="0"/>
                      </a:moveTo>
                      <a:lnTo>
                        <a:pt x="20" y="539"/>
                      </a:lnTo>
                      <a:lnTo>
                        <a:pt x="4704" y="539"/>
                      </a:lnTo>
                      <a:lnTo>
                        <a:pt x="4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38"/>
                <p:cNvSpPr/>
                <p:nvPr/>
              </p:nvSpPr>
              <p:spPr>
                <a:xfrm>
                  <a:off x="4045200" y="3075925"/>
                  <a:ext cx="105700" cy="13475"/>
                </a:xfrm>
                <a:custGeom>
                  <a:avLst/>
                  <a:gdLst/>
                  <a:ahLst/>
                  <a:cxnLst/>
                  <a:rect l="l" t="t" r="r" b="b"/>
                  <a:pathLst>
                    <a:path w="4228" h="539" extrusionOk="0">
                      <a:moveTo>
                        <a:pt x="1" y="0"/>
                      </a:moveTo>
                      <a:lnTo>
                        <a:pt x="17" y="539"/>
                      </a:lnTo>
                      <a:lnTo>
                        <a:pt x="4227" y="539"/>
                      </a:lnTo>
                      <a:lnTo>
                        <a:pt x="4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38"/>
                <p:cNvSpPr/>
                <p:nvPr/>
              </p:nvSpPr>
              <p:spPr>
                <a:xfrm>
                  <a:off x="4124500" y="3131575"/>
                  <a:ext cx="45925" cy="135950"/>
                </a:xfrm>
                <a:custGeom>
                  <a:avLst/>
                  <a:gdLst/>
                  <a:ahLst/>
                  <a:cxnLst/>
                  <a:rect l="l" t="t" r="r" b="b"/>
                  <a:pathLst>
                    <a:path w="1837" h="5438" extrusionOk="0">
                      <a:moveTo>
                        <a:pt x="1" y="0"/>
                      </a:moveTo>
                      <a:lnTo>
                        <a:pt x="1471" y="5438"/>
                      </a:lnTo>
                      <a:lnTo>
                        <a:pt x="1836" y="5438"/>
                      </a:lnTo>
                      <a:lnTo>
                        <a:pt x="14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38"/>
                <p:cNvSpPr/>
                <p:nvPr/>
              </p:nvSpPr>
              <p:spPr>
                <a:xfrm>
                  <a:off x="4117325" y="3131575"/>
                  <a:ext cx="46050" cy="135950"/>
                </a:xfrm>
                <a:custGeom>
                  <a:avLst/>
                  <a:gdLst/>
                  <a:ahLst/>
                  <a:cxnLst/>
                  <a:rect l="l" t="t" r="r" b="b"/>
                  <a:pathLst>
                    <a:path w="1842" h="5438" extrusionOk="0">
                      <a:moveTo>
                        <a:pt x="0" y="0"/>
                      </a:moveTo>
                      <a:lnTo>
                        <a:pt x="1476" y="5438"/>
                      </a:lnTo>
                      <a:lnTo>
                        <a:pt x="1841" y="5438"/>
                      </a:lnTo>
                      <a:lnTo>
                        <a:pt x="13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38"/>
                <p:cNvSpPr/>
                <p:nvPr/>
              </p:nvSpPr>
              <p:spPr>
                <a:xfrm>
                  <a:off x="4147300" y="3075925"/>
                  <a:ext cx="14900" cy="73950"/>
                </a:xfrm>
                <a:custGeom>
                  <a:avLst/>
                  <a:gdLst/>
                  <a:ahLst/>
                  <a:cxnLst/>
                  <a:rect l="l" t="t" r="r" b="b"/>
                  <a:pathLst>
                    <a:path w="596" h="2958" extrusionOk="0">
                      <a:moveTo>
                        <a:pt x="1" y="0"/>
                      </a:moveTo>
                      <a:lnTo>
                        <a:pt x="224" y="2957"/>
                      </a:lnTo>
                      <a:lnTo>
                        <a:pt x="595" y="2957"/>
                      </a:lnTo>
                      <a:lnTo>
                        <a:pt x="4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38"/>
                <p:cNvSpPr/>
                <p:nvPr/>
              </p:nvSpPr>
              <p:spPr>
                <a:xfrm>
                  <a:off x="4042750" y="3131575"/>
                  <a:ext cx="119150" cy="118100"/>
                </a:xfrm>
                <a:custGeom>
                  <a:avLst/>
                  <a:gdLst/>
                  <a:ahLst/>
                  <a:cxnLst/>
                  <a:rect l="l" t="t" r="r" b="b"/>
                  <a:pathLst>
                    <a:path w="4766" h="4724" extrusionOk="0">
                      <a:moveTo>
                        <a:pt x="1" y="0"/>
                      </a:moveTo>
                      <a:lnTo>
                        <a:pt x="15" y="4723"/>
                      </a:lnTo>
                      <a:lnTo>
                        <a:pt x="4766" y="4723"/>
                      </a:lnTo>
                      <a:lnTo>
                        <a:pt x="4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38"/>
                <p:cNvSpPr/>
                <p:nvPr/>
              </p:nvSpPr>
              <p:spPr>
                <a:xfrm>
                  <a:off x="4076875" y="2976250"/>
                  <a:ext cx="8250" cy="65925"/>
                </a:xfrm>
                <a:custGeom>
                  <a:avLst/>
                  <a:gdLst/>
                  <a:ahLst/>
                  <a:cxnLst/>
                  <a:rect l="l" t="t" r="r" b="b"/>
                  <a:pathLst>
                    <a:path w="330" h="2637" extrusionOk="0">
                      <a:moveTo>
                        <a:pt x="126" y="1"/>
                      </a:moveTo>
                      <a:cubicBezTo>
                        <a:pt x="126" y="1"/>
                        <a:pt x="126" y="843"/>
                        <a:pt x="0" y="1532"/>
                      </a:cubicBezTo>
                      <a:cubicBezTo>
                        <a:pt x="181" y="1758"/>
                        <a:pt x="142" y="2137"/>
                        <a:pt x="223" y="2637"/>
                      </a:cubicBezTo>
                      <a:cubicBezTo>
                        <a:pt x="193" y="2087"/>
                        <a:pt x="329" y="1454"/>
                        <a:pt x="329" y="1454"/>
                      </a:cubicBezTo>
                      <a:cubicBezTo>
                        <a:pt x="226" y="1298"/>
                        <a:pt x="126" y="1"/>
                        <a:pt x="126"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38"/>
                <p:cNvSpPr/>
                <p:nvPr/>
              </p:nvSpPr>
              <p:spPr>
                <a:xfrm>
                  <a:off x="4067650" y="2811450"/>
                  <a:ext cx="8200" cy="65925"/>
                </a:xfrm>
                <a:custGeom>
                  <a:avLst/>
                  <a:gdLst/>
                  <a:ahLst/>
                  <a:cxnLst/>
                  <a:rect l="l" t="t" r="r" b="b"/>
                  <a:pathLst>
                    <a:path w="328" h="2637" extrusionOk="0">
                      <a:moveTo>
                        <a:pt x="126" y="0"/>
                      </a:moveTo>
                      <a:cubicBezTo>
                        <a:pt x="126" y="0"/>
                        <a:pt x="126" y="846"/>
                        <a:pt x="1" y="1532"/>
                      </a:cubicBezTo>
                      <a:cubicBezTo>
                        <a:pt x="177" y="1755"/>
                        <a:pt x="143" y="2134"/>
                        <a:pt x="224" y="2637"/>
                      </a:cubicBezTo>
                      <a:cubicBezTo>
                        <a:pt x="191" y="2093"/>
                        <a:pt x="327" y="1454"/>
                        <a:pt x="327" y="1454"/>
                      </a:cubicBezTo>
                      <a:cubicBezTo>
                        <a:pt x="227" y="1297"/>
                        <a:pt x="126" y="0"/>
                        <a:pt x="1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38"/>
                <p:cNvSpPr/>
                <p:nvPr/>
              </p:nvSpPr>
              <p:spPr>
                <a:xfrm>
                  <a:off x="4094575" y="2978825"/>
                  <a:ext cx="8200" cy="60700"/>
                </a:xfrm>
                <a:custGeom>
                  <a:avLst/>
                  <a:gdLst/>
                  <a:ahLst/>
                  <a:cxnLst/>
                  <a:rect l="l" t="t" r="r" b="b"/>
                  <a:pathLst>
                    <a:path w="328" h="2428" extrusionOk="0">
                      <a:moveTo>
                        <a:pt x="126" y="1"/>
                      </a:moveTo>
                      <a:cubicBezTo>
                        <a:pt x="126" y="1"/>
                        <a:pt x="126" y="779"/>
                        <a:pt x="1" y="1410"/>
                      </a:cubicBezTo>
                      <a:cubicBezTo>
                        <a:pt x="179" y="1619"/>
                        <a:pt x="146" y="1968"/>
                        <a:pt x="224" y="2428"/>
                      </a:cubicBezTo>
                      <a:cubicBezTo>
                        <a:pt x="193" y="1926"/>
                        <a:pt x="327" y="1340"/>
                        <a:pt x="327" y="1340"/>
                      </a:cubicBezTo>
                      <a:cubicBezTo>
                        <a:pt x="227" y="1198"/>
                        <a:pt x="126" y="1"/>
                        <a:pt x="126"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38"/>
                <p:cNvSpPr/>
                <p:nvPr/>
              </p:nvSpPr>
              <p:spPr>
                <a:xfrm>
                  <a:off x="4089775" y="2811725"/>
                  <a:ext cx="8250" cy="60700"/>
                </a:xfrm>
                <a:custGeom>
                  <a:avLst/>
                  <a:gdLst/>
                  <a:ahLst/>
                  <a:cxnLst/>
                  <a:rect l="l" t="t" r="r" b="b"/>
                  <a:pathLst>
                    <a:path w="330" h="2428" extrusionOk="0">
                      <a:moveTo>
                        <a:pt x="126" y="0"/>
                      </a:moveTo>
                      <a:cubicBezTo>
                        <a:pt x="126" y="0"/>
                        <a:pt x="126" y="779"/>
                        <a:pt x="0" y="1409"/>
                      </a:cubicBezTo>
                      <a:cubicBezTo>
                        <a:pt x="179" y="1616"/>
                        <a:pt x="143" y="1967"/>
                        <a:pt x="223" y="2428"/>
                      </a:cubicBezTo>
                      <a:cubicBezTo>
                        <a:pt x="193" y="1925"/>
                        <a:pt x="329" y="1340"/>
                        <a:pt x="329" y="1340"/>
                      </a:cubicBezTo>
                      <a:cubicBezTo>
                        <a:pt x="226" y="1197"/>
                        <a:pt x="126" y="0"/>
                        <a:pt x="1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38"/>
                <p:cNvSpPr/>
                <p:nvPr/>
              </p:nvSpPr>
              <p:spPr>
                <a:xfrm>
                  <a:off x="4027775" y="2646300"/>
                  <a:ext cx="9150" cy="45700"/>
                </a:xfrm>
                <a:custGeom>
                  <a:avLst/>
                  <a:gdLst/>
                  <a:ahLst/>
                  <a:cxnLst/>
                  <a:rect l="l" t="t" r="r" b="b"/>
                  <a:pathLst>
                    <a:path w="366" h="1828" extrusionOk="0">
                      <a:moveTo>
                        <a:pt x="50" y="0"/>
                      </a:moveTo>
                      <a:cubicBezTo>
                        <a:pt x="39" y="0"/>
                        <a:pt x="28" y="3"/>
                        <a:pt x="17" y="3"/>
                      </a:cubicBezTo>
                      <a:cubicBezTo>
                        <a:pt x="9" y="156"/>
                        <a:pt x="0" y="326"/>
                        <a:pt x="0" y="505"/>
                      </a:cubicBezTo>
                      <a:cubicBezTo>
                        <a:pt x="0" y="1236"/>
                        <a:pt x="92" y="1827"/>
                        <a:pt x="207" y="1827"/>
                      </a:cubicBezTo>
                      <a:cubicBezTo>
                        <a:pt x="268" y="1827"/>
                        <a:pt x="324" y="1649"/>
                        <a:pt x="363" y="1370"/>
                      </a:cubicBezTo>
                      <a:lnTo>
                        <a:pt x="363" y="312"/>
                      </a:lnTo>
                      <a:lnTo>
                        <a:pt x="366" y="312"/>
                      </a:lnTo>
                      <a:cubicBezTo>
                        <a:pt x="366" y="140"/>
                        <a:pt x="223" y="0"/>
                        <a:pt x="50" y="0"/>
                      </a:cubicBez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38"/>
                <p:cNvSpPr/>
                <p:nvPr/>
              </p:nvSpPr>
              <p:spPr>
                <a:xfrm>
                  <a:off x="4166825" y="3138200"/>
                  <a:ext cx="66575" cy="104425"/>
                </a:xfrm>
                <a:custGeom>
                  <a:avLst/>
                  <a:gdLst/>
                  <a:ahLst/>
                  <a:cxnLst/>
                  <a:rect l="l" t="t" r="r" b="b"/>
                  <a:pathLst>
                    <a:path w="2663" h="4177" extrusionOk="0">
                      <a:moveTo>
                        <a:pt x="182" y="0"/>
                      </a:moveTo>
                      <a:cubicBezTo>
                        <a:pt x="82" y="0"/>
                        <a:pt x="1" y="84"/>
                        <a:pt x="9" y="182"/>
                      </a:cubicBezTo>
                      <a:lnTo>
                        <a:pt x="266" y="4015"/>
                      </a:lnTo>
                      <a:cubicBezTo>
                        <a:pt x="274" y="4107"/>
                        <a:pt x="347" y="4177"/>
                        <a:pt x="442" y="4177"/>
                      </a:cubicBezTo>
                      <a:lnTo>
                        <a:pt x="2336" y="4177"/>
                      </a:lnTo>
                      <a:cubicBezTo>
                        <a:pt x="2517" y="4177"/>
                        <a:pt x="2662" y="4026"/>
                        <a:pt x="2651" y="3847"/>
                      </a:cubicBezTo>
                      <a:lnTo>
                        <a:pt x="2411" y="293"/>
                      </a:lnTo>
                      <a:cubicBezTo>
                        <a:pt x="2400" y="126"/>
                        <a:pt x="2263"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38"/>
                <p:cNvSpPr/>
                <p:nvPr/>
              </p:nvSpPr>
              <p:spPr>
                <a:xfrm>
                  <a:off x="4169900" y="3137350"/>
                  <a:ext cx="65250" cy="101925"/>
                </a:xfrm>
                <a:custGeom>
                  <a:avLst/>
                  <a:gdLst/>
                  <a:ahLst/>
                  <a:cxnLst/>
                  <a:rect l="l" t="t" r="r" b="b"/>
                  <a:pathLst>
                    <a:path w="2610" h="4077" extrusionOk="0">
                      <a:moveTo>
                        <a:pt x="179" y="1"/>
                      </a:moveTo>
                      <a:cubicBezTo>
                        <a:pt x="82" y="1"/>
                        <a:pt x="1" y="82"/>
                        <a:pt x="6" y="179"/>
                      </a:cubicBezTo>
                      <a:lnTo>
                        <a:pt x="263" y="3921"/>
                      </a:lnTo>
                      <a:cubicBezTo>
                        <a:pt x="269" y="4007"/>
                        <a:pt x="341" y="4077"/>
                        <a:pt x="433" y="4077"/>
                      </a:cubicBezTo>
                      <a:lnTo>
                        <a:pt x="2291" y="4077"/>
                      </a:lnTo>
                      <a:cubicBezTo>
                        <a:pt x="2470" y="4077"/>
                        <a:pt x="2609" y="3932"/>
                        <a:pt x="2598" y="3756"/>
                      </a:cubicBezTo>
                      <a:lnTo>
                        <a:pt x="2364" y="283"/>
                      </a:lnTo>
                      <a:cubicBezTo>
                        <a:pt x="2350" y="126"/>
                        <a:pt x="2219" y="1"/>
                        <a:pt x="2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38"/>
                <p:cNvSpPr/>
                <p:nvPr/>
              </p:nvSpPr>
              <p:spPr>
                <a:xfrm>
                  <a:off x="4169900" y="3137300"/>
                  <a:ext cx="61675" cy="101900"/>
                </a:xfrm>
                <a:custGeom>
                  <a:avLst/>
                  <a:gdLst/>
                  <a:ahLst/>
                  <a:cxnLst/>
                  <a:rect l="l" t="t" r="r" b="b"/>
                  <a:pathLst>
                    <a:path w="2467" h="4076" extrusionOk="0">
                      <a:moveTo>
                        <a:pt x="179" y="0"/>
                      </a:moveTo>
                      <a:cubicBezTo>
                        <a:pt x="82" y="0"/>
                        <a:pt x="1" y="78"/>
                        <a:pt x="6" y="176"/>
                      </a:cubicBezTo>
                      <a:lnTo>
                        <a:pt x="263" y="3920"/>
                      </a:lnTo>
                      <a:cubicBezTo>
                        <a:pt x="269" y="4006"/>
                        <a:pt x="341" y="4076"/>
                        <a:pt x="433" y="4076"/>
                      </a:cubicBezTo>
                      <a:lnTo>
                        <a:pt x="2291" y="4076"/>
                      </a:lnTo>
                      <a:cubicBezTo>
                        <a:pt x="2358" y="4076"/>
                        <a:pt x="2417" y="4054"/>
                        <a:pt x="2467" y="4023"/>
                      </a:cubicBezTo>
                      <a:lnTo>
                        <a:pt x="2467" y="4023"/>
                      </a:lnTo>
                      <a:lnTo>
                        <a:pt x="654" y="4026"/>
                      </a:lnTo>
                      <a:cubicBezTo>
                        <a:pt x="561" y="4026"/>
                        <a:pt x="489" y="3962"/>
                        <a:pt x="481" y="3872"/>
                      </a:cubicBezTo>
                      <a:lnTo>
                        <a:pt x="227" y="215"/>
                      </a:lnTo>
                      <a:cubicBezTo>
                        <a:pt x="221" y="120"/>
                        <a:pt x="299" y="39"/>
                        <a:pt x="397" y="39"/>
                      </a:cubicBezTo>
                      <a:lnTo>
                        <a:pt x="2205" y="39"/>
                      </a:lnTo>
                      <a:cubicBezTo>
                        <a:pt x="2160" y="17"/>
                        <a:pt x="2107" y="0"/>
                        <a:pt x="205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38"/>
                <p:cNvSpPr/>
                <p:nvPr/>
              </p:nvSpPr>
              <p:spPr>
                <a:xfrm>
                  <a:off x="4189725" y="3145875"/>
                  <a:ext cx="5725" cy="36625"/>
                </a:xfrm>
                <a:custGeom>
                  <a:avLst/>
                  <a:gdLst/>
                  <a:ahLst/>
                  <a:cxnLst/>
                  <a:rect l="l" t="t" r="r" b="b"/>
                  <a:pathLst>
                    <a:path w="229" h="1465" extrusionOk="0">
                      <a:moveTo>
                        <a:pt x="47" y="0"/>
                      </a:moveTo>
                      <a:cubicBezTo>
                        <a:pt x="47" y="0"/>
                        <a:pt x="47" y="0"/>
                        <a:pt x="48" y="1"/>
                      </a:cubicBezTo>
                      <a:lnTo>
                        <a:pt x="48" y="1"/>
                      </a:lnTo>
                      <a:cubicBezTo>
                        <a:pt x="47" y="0"/>
                        <a:pt x="47" y="0"/>
                        <a:pt x="47" y="0"/>
                      </a:cubicBezTo>
                      <a:close/>
                      <a:moveTo>
                        <a:pt x="48" y="1"/>
                      </a:moveTo>
                      <a:lnTo>
                        <a:pt x="48" y="1"/>
                      </a:lnTo>
                      <a:cubicBezTo>
                        <a:pt x="50" y="20"/>
                        <a:pt x="124" y="636"/>
                        <a:pt x="0" y="809"/>
                      </a:cubicBezTo>
                      <a:cubicBezTo>
                        <a:pt x="100" y="935"/>
                        <a:pt x="103" y="971"/>
                        <a:pt x="165" y="1465"/>
                      </a:cubicBezTo>
                      <a:cubicBezTo>
                        <a:pt x="137" y="963"/>
                        <a:pt x="229" y="809"/>
                        <a:pt x="229" y="809"/>
                      </a:cubicBezTo>
                      <a:cubicBezTo>
                        <a:pt x="135" y="713"/>
                        <a:pt x="50" y="21"/>
                        <a:pt x="48"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38"/>
                <p:cNvSpPr/>
                <p:nvPr/>
              </p:nvSpPr>
              <p:spPr>
                <a:xfrm>
                  <a:off x="4216000" y="3145875"/>
                  <a:ext cx="5750" cy="36625"/>
                </a:xfrm>
                <a:custGeom>
                  <a:avLst/>
                  <a:gdLst/>
                  <a:ahLst/>
                  <a:cxnLst/>
                  <a:rect l="l" t="t" r="r" b="b"/>
                  <a:pathLst>
                    <a:path w="230" h="1465" extrusionOk="0">
                      <a:moveTo>
                        <a:pt x="51" y="0"/>
                      </a:moveTo>
                      <a:cubicBezTo>
                        <a:pt x="51" y="3"/>
                        <a:pt x="126" y="634"/>
                        <a:pt x="1" y="809"/>
                      </a:cubicBezTo>
                      <a:cubicBezTo>
                        <a:pt x="101" y="935"/>
                        <a:pt x="107" y="971"/>
                        <a:pt x="168" y="1465"/>
                      </a:cubicBezTo>
                      <a:cubicBezTo>
                        <a:pt x="140" y="963"/>
                        <a:pt x="230" y="809"/>
                        <a:pt x="230" y="809"/>
                      </a:cubicBezTo>
                      <a:cubicBezTo>
                        <a:pt x="138" y="712"/>
                        <a:pt x="51" y="3"/>
                        <a:pt x="51"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38"/>
                <p:cNvSpPr/>
                <p:nvPr/>
              </p:nvSpPr>
              <p:spPr>
                <a:xfrm>
                  <a:off x="4192700" y="3196575"/>
                  <a:ext cx="5825" cy="36650"/>
                </a:xfrm>
                <a:custGeom>
                  <a:avLst/>
                  <a:gdLst/>
                  <a:ahLst/>
                  <a:cxnLst/>
                  <a:rect l="l" t="t" r="r" b="b"/>
                  <a:pathLst>
                    <a:path w="233" h="1466" extrusionOk="0">
                      <a:moveTo>
                        <a:pt x="51" y="0"/>
                      </a:moveTo>
                      <a:cubicBezTo>
                        <a:pt x="52" y="3"/>
                        <a:pt x="126" y="631"/>
                        <a:pt x="1" y="809"/>
                      </a:cubicBezTo>
                      <a:cubicBezTo>
                        <a:pt x="104" y="935"/>
                        <a:pt x="107" y="968"/>
                        <a:pt x="168" y="1465"/>
                      </a:cubicBezTo>
                      <a:cubicBezTo>
                        <a:pt x="140" y="963"/>
                        <a:pt x="233" y="809"/>
                        <a:pt x="233" y="809"/>
                      </a:cubicBezTo>
                      <a:cubicBezTo>
                        <a:pt x="138" y="712"/>
                        <a:pt x="52" y="3"/>
                        <a:pt x="51"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38"/>
                <p:cNvSpPr/>
                <p:nvPr/>
              </p:nvSpPr>
              <p:spPr>
                <a:xfrm>
                  <a:off x="4219150" y="3196575"/>
                  <a:ext cx="5750" cy="36650"/>
                </a:xfrm>
                <a:custGeom>
                  <a:avLst/>
                  <a:gdLst/>
                  <a:ahLst/>
                  <a:cxnLst/>
                  <a:rect l="l" t="t" r="r" b="b"/>
                  <a:pathLst>
                    <a:path w="230" h="1466" extrusionOk="0">
                      <a:moveTo>
                        <a:pt x="48" y="0"/>
                      </a:moveTo>
                      <a:cubicBezTo>
                        <a:pt x="48" y="3"/>
                        <a:pt x="126" y="631"/>
                        <a:pt x="0" y="809"/>
                      </a:cubicBezTo>
                      <a:cubicBezTo>
                        <a:pt x="101" y="935"/>
                        <a:pt x="104" y="968"/>
                        <a:pt x="168" y="1465"/>
                      </a:cubicBezTo>
                      <a:cubicBezTo>
                        <a:pt x="140" y="963"/>
                        <a:pt x="229" y="809"/>
                        <a:pt x="229" y="809"/>
                      </a:cubicBezTo>
                      <a:cubicBezTo>
                        <a:pt x="137" y="712"/>
                        <a:pt x="48" y="3"/>
                        <a:pt x="48"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8" name="Google Shape;9248;p38"/>
              <p:cNvGrpSpPr/>
              <p:nvPr/>
            </p:nvGrpSpPr>
            <p:grpSpPr>
              <a:xfrm>
                <a:off x="1521811" y="3054672"/>
                <a:ext cx="3163325" cy="1392486"/>
                <a:chOff x="4269425" y="2829725"/>
                <a:chExt cx="994725" cy="437875"/>
              </a:xfrm>
            </p:grpSpPr>
            <p:sp>
              <p:nvSpPr>
                <p:cNvPr id="9249" name="Google Shape;9249;p38"/>
                <p:cNvSpPr/>
                <p:nvPr/>
              </p:nvSpPr>
              <p:spPr>
                <a:xfrm>
                  <a:off x="4277025" y="3068600"/>
                  <a:ext cx="115750" cy="67675"/>
                </a:xfrm>
                <a:custGeom>
                  <a:avLst/>
                  <a:gdLst/>
                  <a:ahLst/>
                  <a:cxnLst/>
                  <a:rect l="l" t="t" r="r" b="b"/>
                  <a:pathLst>
                    <a:path w="4630" h="2707" extrusionOk="0">
                      <a:moveTo>
                        <a:pt x="525" y="0"/>
                      </a:moveTo>
                      <a:cubicBezTo>
                        <a:pt x="235" y="0"/>
                        <a:pt x="1" y="232"/>
                        <a:pt x="1" y="522"/>
                      </a:cubicBezTo>
                      <a:lnTo>
                        <a:pt x="1" y="2182"/>
                      </a:lnTo>
                      <a:cubicBezTo>
                        <a:pt x="1" y="2472"/>
                        <a:pt x="235" y="2706"/>
                        <a:pt x="525" y="2706"/>
                      </a:cubicBezTo>
                      <a:lnTo>
                        <a:pt x="4105" y="2706"/>
                      </a:lnTo>
                      <a:cubicBezTo>
                        <a:pt x="4395" y="2706"/>
                        <a:pt x="4629" y="2472"/>
                        <a:pt x="4629" y="2182"/>
                      </a:cubicBezTo>
                      <a:lnTo>
                        <a:pt x="4629" y="522"/>
                      </a:lnTo>
                      <a:cubicBezTo>
                        <a:pt x="4629" y="232"/>
                        <a:pt x="4395" y="0"/>
                        <a:pt x="4105"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38"/>
                <p:cNvSpPr/>
                <p:nvPr/>
              </p:nvSpPr>
              <p:spPr>
                <a:xfrm>
                  <a:off x="5078950" y="3079950"/>
                  <a:ext cx="95100" cy="47050"/>
                </a:xfrm>
                <a:custGeom>
                  <a:avLst/>
                  <a:gdLst/>
                  <a:ahLst/>
                  <a:cxnLst/>
                  <a:rect l="l" t="t" r="r" b="b"/>
                  <a:pathLst>
                    <a:path w="3804" h="1882" extrusionOk="0">
                      <a:moveTo>
                        <a:pt x="523" y="1"/>
                      </a:moveTo>
                      <a:cubicBezTo>
                        <a:pt x="232" y="1"/>
                        <a:pt x="1" y="235"/>
                        <a:pt x="1" y="525"/>
                      </a:cubicBezTo>
                      <a:lnTo>
                        <a:pt x="1" y="1360"/>
                      </a:lnTo>
                      <a:cubicBezTo>
                        <a:pt x="1" y="1647"/>
                        <a:pt x="232" y="1881"/>
                        <a:pt x="523" y="1881"/>
                      </a:cubicBezTo>
                      <a:lnTo>
                        <a:pt x="3282" y="1881"/>
                      </a:lnTo>
                      <a:cubicBezTo>
                        <a:pt x="3572" y="1881"/>
                        <a:pt x="3803" y="1647"/>
                        <a:pt x="3803" y="1360"/>
                      </a:cubicBezTo>
                      <a:lnTo>
                        <a:pt x="3803" y="525"/>
                      </a:lnTo>
                      <a:cubicBezTo>
                        <a:pt x="3803" y="235"/>
                        <a:pt x="3572" y="1"/>
                        <a:pt x="328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38"/>
                <p:cNvSpPr/>
                <p:nvPr/>
              </p:nvSpPr>
              <p:spPr>
                <a:xfrm>
                  <a:off x="4679050" y="2930500"/>
                  <a:ext cx="13050" cy="12925"/>
                </a:xfrm>
                <a:custGeom>
                  <a:avLst/>
                  <a:gdLst/>
                  <a:ahLst/>
                  <a:cxnLst/>
                  <a:rect l="l" t="t" r="r" b="b"/>
                  <a:pathLst>
                    <a:path w="522" h="517" extrusionOk="0">
                      <a:moveTo>
                        <a:pt x="250" y="0"/>
                      </a:moveTo>
                      <a:cubicBezTo>
                        <a:pt x="112" y="0"/>
                        <a:pt x="0" y="118"/>
                        <a:pt x="0" y="257"/>
                      </a:cubicBezTo>
                      <a:cubicBezTo>
                        <a:pt x="0" y="399"/>
                        <a:pt x="117" y="517"/>
                        <a:pt x="260" y="517"/>
                      </a:cubicBezTo>
                      <a:cubicBezTo>
                        <a:pt x="405" y="517"/>
                        <a:pt x="522" y="399"/>
                        <a:pt x="522" y="257"/>
                      </a:cubicBezTo>
                      <a:cubicBezTo>
                        <a:pt x="522" y="115"/>
                        <a:pt x="405" y="0"/>
                        <a:pt x="260" y="0"/>
                      </a:cubicBezTo>
                      <a:cubicBezTo>
                        <a:pt x="256" y="0"/>
                        <a:pt x="253"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38"/>
                <p:cNvSpPr/>
                <p:nvPr/>
              </p:nvSpPr>
              <p:spPr>
                <a:xfrm>
                  <a:off x="4588225" y="2942425"/>
                  <a:ext cx="194700" cy="91050"/>
                </a:xfrm>
                <a:custGeom>
                  <a:avLst/>
                  <a:gdLst/>
                  <a:ahLst/>
                  <a:cxnLst/>
                  <a:rect l="l" t="t" r="r" b="b"/>
                  <a:pathLst>
                    <a:path w="7788" h="3642" extrusionOk="0">
                      <a:moveTo>
                        <a:pt x="3893" y="0"/>
                      </a:moveTo>
                      <a:cubicBezTo>
                        <a:pt x="1825" y="0"/>
                        <a:pt x="138" y="1607"/>
                        <a:pt x="1" y="3641"/>
                      </a:cubicBezTo>
                      <a:lnTo>
                        <a:pt x="7787" y="3641"/>
                      </a:lnTo>
                      <a:cubicBezTo>
                        <a:pt x="7653" y="1607"/>
                        <a:pt x="5963" y="0"/>
                        <a:pt x="3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38"/>
                <p:cNvSpPr/>
                <p:nvPr/>
              </p:nvSpPr>
              <p:spPr>
                <a:xfrm>
                  <a:off x="4635600" y="2942350"/>
                  <a:ext cx="147250" cy="91125"/>
                </a:xfrm>
                <a:custGeom>
                  <a:avLst/>
                  <a:gdLst/>
                  <a:ahLst/>
                  <a:cxnLst/>
                  <a:rect l="l" t="t" r="r" b="b"/>
                  <a:pathLst>
                    <a:path w="5890" h="3645" extrusionOk="0">
                      <a:moveTo>
                        <a:pt x="1998" y="1"/>
                      </a:moveTo>
                      <a:cubicBezTo>
                        <a:pt x="1267" y="1"/>
                        <a:pt x="583" y="202"/>
                        <a:pt x="0" y="550"/>
                      </a:cubicBezTo>
                      <a:cubicBezTo>
                        <a:pt x="101" y="1426"/>
                        <a:pt x="1032" y="2486"/>
                        <a:pt x="2413" y="3187"/>
                      </a:cubicBezTo>
                      <a:cubicBezTo>
                        <a:pt x="2798" y="3382"/>
                        <a:pt x="3189" y="3535"/>
                        <a:pt x="3566" y="3644"/>
                      </a:cubicBezTo>
                      <a:lnTo>
                        <a:pt x="5889" y="3644"/>
                      </a:lnTo>
                      <a:cubicBezTo>
                        <a:pt x="5756" y="1608"/>
                        <a:pt x="4065" y="1"/>
                        <a:pt x="1998" y="1"/>
                      </a:cubicBez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38"/>
                <p:cNvSpPr/>
                <p:nvPr/>
              </p:nvSpPr>
              <p:spPr>
                <a:xfrm>
                  <a:off x="4583425" y="3031425"/>
                  <a:ext cx="206675" cy="9425"/>
                </a:xfrm>
                <a:custGeom>
                  <a:avLst/>
                  <a:gdLst/>
                  <a:ahLst/>
                  <a:cxnLst/>
                  <a:rect l="l" t="t" r="r" b="b"/>
                  <a:pathLst>
                    <a:path w="8267" h="377" extrusionOk="0">
                      <a:moveTo>
                        <a:pt x="0" y="0"/>
                      </a:moveTo>
                      <a:lnTo>
                        <a:pt x="293" y="377"/>
                      </a:lnTo>
                      <a:lnTo>
                        <a:pt x="7862" y="377"/>
                      </a:lnTo>
                      <a:lnTo>
                        <a:pt x="82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38"/>
                <p:cNvSpPr/>
                <p:nvPr/>
              </p:nvSpPr>
              <p:spPr>
                <a:xfrm>
                  <a:off x="4579100" y="3029325"/>
                  <a:ext cx="211550" cy="3800"/>
                </a:xfrm>
                <a:custGeom>
                  <a:avLst/>
                  <a:gdLst/>
                  <a:ahLst/>
                  <a:cxnLst/>
                  <a:rect l="l" t="t" r="r" b="b"/>
                  <a:pathLst>
                    <a:path w="8462" h="152" extrusionOk="0">
                      <a:moveTo>
                        <a:pt x="0" y="1"/>
                      </a:moveTo>
                      <a:lnTo>
                        <a:pt x="0" y="151"/>
                      </a:lnTo>
                      <a:lnTo>
                        <a:pt x="8462" y="151"/>
                      </a:lnTo>
                      <a:lnTo>
                        <a:pt x="8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38"/>
                <p:cNvSpPr/>
                <p:nvPr/>
              </p:nvSpPr>
              <p:spPr>
                <a:xfrm>
                  <a:off x="4691050" y="2946325"/>
                  <a:ext cx="81475" cy="61325"/>
                </a:xfrm>
                <a:custGeom>
                  <a:avLst/>
                  <a:gdLst/>
                  <a:ahLst/>
                  <a:cxnLst/>
                  <a:rect l="l" t="t" r="r" b="b"/>
                  <a:pathLst>
                    <a:path w="3259" h="2453" extrusionOk="0">
                      <a:moveTo>
                        <a:pt x="22" y="1"/>
                      </a:moveTo>
                      <a:lnTo>
                        <a:pt x="22" y="1"/>
                      </a:lnTo>
                      <a:cubicBezTo>
                        <a:pt x="0" y="402"/>
                        <a:pt x="569" y="1103"/>
                        <a:pt x="1431" y="1691"/>
                      </a:cubicBezTo>
                      <a:cubicBezTo>
                        <a:pt x="2123" y="2166"/>
                        <a:pt x="2818" y="2445"/>
                        <a:pt x="3259" y="2453"/>
                      </a:cubicBezTo>
                      <a:cubicBezTo>
                        <a:pt x="2787" y="1086"/>
                        <a:pt x="1523" y="84"/>
                        <a:pt x="22" y="1"/>
                      </a:cubicBez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38"/>
                <p:cNvSpPr/>
                <p:nvPr/>
              </p:nvSpPr>
              <p:spPr>
                <a:xfrm>
                  <a:off x="4291900" y="3101725"/>
                  <a:ext cx="56025" cy="164975"/>
                </a:xfrm>
                <a:custGeom>
                  <a:avLst/>
                  <a:gdLst/>
                  <a:ahLst/>
                  <a:cxnLst/>
                  <a:rect l="l" t="t" r="r" b="b"/>
                  <a:pathLst>
                    <a:path w="2241" h="6599" extrusionOk="0">
                      <a:moveTo>
                        <a:pt x="0" y="0"/>
                      </a:moveTo>
                      <a:lnTo>
                        <a:pt x="837" y="6598"/>
                      </a:lnTo>
                      <a:lnTo>
                        <a:pt x="993" y="6598"/>
                      </a:lnTo>
                      <a:lnTo>
                        <a:pt x="22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38"/>
                <p:cNvSpPr/>
                <p:nvPr/>
              </p:nvSpPr>
              <p:spPr>
                <a:xfrm>
                  <a:off x="4333725" y="3101225"/>
                  <a:ext cx="56050" cy="166375"/>
                </a:xfrm>
                <a:custGeom>
                  <a:avLst/>
                  <a:gdLst/>
                  <a:ahLst/>
                  <a:cxnLst/>
                  <a:rect l="l" t="t" r="r" b="b"/>
                  <a:pathLst>
                    <a:path w="2242" h="6655" extrusionOk="0">
                      <a:moveTo>
                        <a:pt x="1" y="1"/>
                      </a:moveTo>
                      <a:lnTo>
                        <a:pt x="687" y="6654"/>
                      </a:lnTo>
                      <a:lnTo>
                        <a:pt x="846" y="6654"/>
                      </a:lnTo>
                      <a:lnTo>
                        <a:pt x="2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38"/>
                <p:cNvSpPr/>
                <p:nvPr/>
              </p:nvSpPr>
              <p:spPr>
                <a:xfrm>
                  <a:off x="5195775" y="3102900"/>
                  <a:ext cx="53250" cy="163800"/>
                </a:xfrm>
                <a:custGeom>
                  <a:avLst/>
                  <a:gdLst/>
                  <a:ahLst/>
                  <a:cxnLst/>
                  <a:rect l="l" t="t" r="r" b="b"/>
                  <a:pathLst>
                    <a:path w="2130" h="6552" extrusionOk="0">
                      <a:moveTo>
                        <a:pt x="1" y="1"/>
                      </a:moveTo>
                      <a:lnTo>
                        <a:pt x="994" y="6551"/>
                      </a:lnTo>
                      <a:lnTo>
                        <a:pt x="1159" y="6551"/>
                      </a:lnTo>
                      <a:lnTo>
                        <a:pt x="2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38"/>
                <p:cNvSpPr/>
                <p:nvPr/>
              </p:nvSpPr>
              <p:spPr>
                <a:xfrm>
                  <a:off x="5150450" y="3102500"/>
                  <a:ext cx="45350" cy="164200"/>
                </a:xfrm>
                <a:custGeom>
                  <a:avLst/>
                  <a:gdLst/>
                  <a:ahLst/>
                  <a:cxnLst/>
                  <a:rect l="l" t="t" r="r" b="b"/>
                  <a:pathLst>
                    <a:path w="1814" h="6568" extrusionOk="0">
                      <a:moveTo>
                        <a:pt x="0" y="0"/>
                      </a:moveTo>
                      <a:lnTo>
                        <a:pt x="1150" y="6567"/>
                      </a:lnTo>
                      <a:lnTo>
                        <a:pt x="1317" y="6567"/>
                      </a:lnTo>
                      <a:lnTo>
                        <a:pt x="18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38"/>
                <p:cNvSpPr/>
                <p:nvPr/>
              </p:nvSpPr>
              <p:spPr>
                <a:xfrm>
                  <a:off x="4269425" y="3037350"/>
                  <a:ext cx="994725" cy="160600"/>
                </a:xfrm>
                <a:custGeom>
                  <a:avLst/>
                  <a:gdLst/>
                  <a:ahLst/>
                  <a:cxnLst/>
                  <a:rect l="l" t="t" r="r" b="b"/>
                  <a:pathLst>
                    <a:path w="39789" h="6424" extrusionOk="0">
                      <a:moveTo>
                        <a:pt x="640" y="0"/>
                      </a:moveTo>
                      <a:cubicBezTo>
                        <a:pt x="285" y="0"/>
                        <a:pt x="1" y="302"/>
                        <a:pt x="34" y="653"/>
                      </a:cubicBezTo>
                      <a:lnTo>
                        <a:pt x="511" y="6191"/>
                      </a:lnTo>
                      <a:cubicBezTo>
                        <a:pt x="3091" y="6362"/>
                        <a:pt x="5655" y="6423"/>
                        <a:pt x="8234" y="6423"/>
                      </a:cubicBezTo>
                      <a:cubicBezTo>
                        <a:pt x="14829" y="6423"/>
                        <a:pt x="21529" y="6022"/>
                        <a:pt x="28882" y="6022"/>
                      </a:cubicBezTo>
                      <a:cubicBezTo>
                        <a:pt x="32216" y="6022"/>
                        <a:pt x="35684" y="6104"/>
                        <a:pt x="39337" y="6344"/>
                      </a:cubicBezTo>
                      <a:lnTo>
                        <a:pt x="39761" y="645"/>
                      </a:lnTo>
                      <a:cubicBezTo>
                        <a:pt x="39789" y="296"/>
                        <a:pt x="39510" y="0"/>
                        <a:pt x="39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38"/>
                <p:cNvSpPr/>
                <p:nvPr/>
              </p:nvSpPr>
              <p:spPr>
                <a:xfrm>
                  <a:off x="4273325" y="3037350"/>
                  <a:ext cx="990825" cy="158625"/>
                </a:xfrm>
                <a:custGeom>
                  <a:avLst/>
                  <a:gdLst/>
                  <a:ahLst/>
                  <a:cxnLst/>
                  <a:rect l="l" t="t" r="r" b="b"/>
                  <a:pathLst>
                    <a:path w="39633" h="6345" extrusionOk="0">
                      <a:moveTo>
                        <a:pt x="484" y="0"/>
                      </a:moveTo>
                      <a:cubicBezTo>
                        <a:pt x="286" y="0"/>
                        <a:pt x="110" y="95"/>
                        <a:pt x="1" y="237"/>
                      </a:cubicBezTo>
                      <a:lnTo>
                        <a:pt x="35875" y="237"/>
                      </a:lnTo>
                      <a:cubicBezTo>
                        <a:pt x="36232" y="237"/>
                        <a:pt x="36511" y="553"/>
                        <a:pt x="36483" y="918"/>
                      </a:cubicBezTo>
                      <a:lnTo>
                        <a:pt x="36112" y="6177"/>
                      </a:lnTo>
                      <a:cubicBezTo>
                        <a:pt x="37125" y="6222"/>
                        <a:pt x="38146" y="6275"/>
                        <a:pt x="39184" y="6344"/>
                      </a:cubicBezTo>
                      <a:lnTo>
                        <a:pt x="39608" y="645"/>
                      </a:lnTo>
                      <a:cubicBezTo>
                        <a:pt x="39633" y="296"/>
                        <a:pt x="39354" y="0"/>
                        <a:pt x="38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38"/>
                <p:cNvSpPr/>
                <p:nvPr/>
              </p:nvSpPr>
              <p:spPr>
                <a:xfrm>
                  <a:off x="4282625" y="3051925"/>
                  <a:ext cx="832425" cy="145975"/>
                </a:xfrm>
                <a:custGeom>
                  <a:avLst/>
                  <a:gdLst/>
                  <a:ahLst/>
                  <a:cxnLst/>
                  <a:rect l="l" t="t" r="r" b="b"/>
                  <a:pathLst>
                    <a:path w="33297" h="5839" extrusionOk="0">
                      <a:moveTo>
                        <a:pt x="13838" y="0"/>
                      </a:moveTo>
                      <a:cubicBezTo>
                        <a:pt x="6959" y="0"/>
                        <a:pt x="1545" y="3843"/>
                        <a:pt x="0" y="5608"/>
                      </a:cubicBezTo>
                      <a:cubicBezTo>
                        <a:pt x="2575" y="5778"/>
                        <a:pt x="5134" y="5839"/>
                        <a:pt x="7708" y="5839"/>
                      </a:cubicBezTo>
                      <a:cubicBezTo>
                        <a:pt x="14289" y="5839"/>
                        <a:pt x="20976" y="5440"/>
                        <a:pt x="28312" y="5440"/>
                      </a:cubicBezTo>
                      <a:cubicBezTo>
                        <a:pt x="29940" y="5440"/>
                        <a:pt x="31599" y="5459"/>
                        <a:pt x="33296" y="5507"/>
                      </a:cubicBezTo>
                      <a:cubicBezTo>
                        <a:pt x="20974" y="3225"/>
                        <a:pt x="20416" y="0"/>
                        <a:pt x="13846" y="0"/>
                      </a:cubicBezTo>
                      <a:cubicBezTo>
                        <a:pt x="13843" y="0"/>
                        <a:pt x="13841" y="0"/>
                        <a:pt x="13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38"/>
                <p:cNvSpPr/>
                <p:nvPr/>
              </p:nvSpPr>
              <p:spPr>
                <a:xfrm>
                  <a:off x="4277950" y="3129150"/>
                  <a:ext cx="981675" cy="29750"/>
                </a:xfrm>
                <a:custGeom>
                  <a:avLst/>
                  <a:gdLst/>
                  <a:ahLst/>
                  <a:cxnLst/>
                  <a:rect l="l" t="t" r="r" b="b"/>
                  <a:pathLst>
                    <a:path w="39267" h="1190" extrusionOk="0">
                      <a:moveTo>
                        <a:pt x="29089" y="1"/>
                      </a:moveTo>
                      <a:cubicBezTo>
                        <a:pt x="21322" y="1"/>
                        <a:pt x="14245" y="421"/>
                        <a:pt x="7281" y="421"/>
                      </a:cubicBezTo>
                      <a:cubicBezTo>
                        <a:pt x="4849" y="421"/>
                        <a:pt x="2430" y="370"/>
                        <a:pt x="0" y="231"/>
                      </a:cubicBezTo>
                      <a:lnTo>
                        <a:pt x="0" y="231"/>
                      </a:lnTo>
                      <a:lnTo>
                        <a:pt x="61" y="957"/>
                      </a:lnTo>
                      <a:cubicBezTo>
                        <a:pt x="2662" y="1128"/>
                        <a:pt x="5246" y="1189"/>
                        <a:pt x="7847" y="1189"/>
                      </a:cubicBezTo>
                      <a:cubicBezTo>
                        <a:pt x="14494" y="1189"/>
                        <a:pt x="21248" y="787"/>
                        <a:pt x="28661" y="787"/>
                      </a:cubicBezTo>
                      <a:cubicBezTo>
                        <a:pt x="32022" y="787"/>
                        <a:pt x="35519" y="870"/>
                        <a:pt x="39202" y="1110"/>
                      </a:cubicBezTo>
                      <a:lnTo>
                        <a:pt x="39266" y="284"/>
                      </a:lnTo>
                      <a:cubicBezTo>
                        <a:pt x="35724" y="75"/>
                        <a:pt x="32346" y="1"/>
                        <a:pt x="29089"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38"/>
                <p:cNvSpPr/>
                <p:nvPr/>
              </p:nvSpPr>
              <p:spPr>
                <a:xfrm>
                  <a:off x="5177800" y="3132550"/>
                  <a:ext cx="81825" cy="24500"/>
                </a:xfrm>
                <a:custGeom>
                  <a:avLst/>
                  <a:gdLst/>
                  <a:ahLst/>
                  <a:cxnLst/>
                  <a:rect l="l" t="t" r="r" b="b"/>
                  <a:pathLst>
                    <a:path w="3273" h="980" extrusionOk="0">
                      <a:moveTo>
                        <a:pt x="78" y="0"/>
                      </a:moveTo>
                      <a:lnTo>
                        <a:pt x="0" y="807"/>
                      </a:lnTo>
                      <a:cubicBezTo>
                        <a:pt x="1055" y="851"/>
                        <a:pt x="2120" y="907"/>
                        <a:pt x="3208" y="980"/>
                      </a:cubicBezTo>
                      <a:lnTo>
                        <a:pt x="3272" y="154"/>
                      </a:lnTo>
                      <a:cubicBezTo>
                        <a:pt x="2190" y="87"/>
                        <a:pt x="1127" y="39"/>
                        <a:pt x="78"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38"/>
                <p:cNvSpPr/>
                <p:nvPr/>
              </p:nvSpPr>
              <p:spPr>
                <a:xfrm>
                  <a:off x="4927050" y="2829725"/>
                  <a:ext cx="18500" cy="29725"/>
                </a:xfrm>
                <a:custGeom>
                  <a:avLst/>
                  <a:gdLst/>
                  <a:ahLst/>
                  <a:cxnLst/>
                  <a:rect l="l" t="t" r="r" b="b"/>
                  <a:pathLst>
                    <a:path w="740" h="1189" extrusionOk="0">
                      <a:moveTo>
                        <a:pt x="408" y="0"/>
                      </a:moveTo>
                      <a:lnTo>
                        <a:pt x="408" y="0"/>
                      </a:lnTo>
                      <a:cubicBezTo>
                        <a:pt x="218" y="368"/>
                        <a:pt x="1" y="1189"/>
                        <a:pt x="419" y="1189"/>
                      </a:cubicBezTo>
                      <a:cubicBezTo>
                        <a:pt x="623" y="1189"/>
                        <a:pt x="740" y="1046"/>
                        <a:pt x="698" y="689"/>
                      </a:cubicBezTo>
                      <a:cubicBezTo>
                        <a:pt x="659" y="338"/>
                        <a:pt x="408" y="0"/>
                        <a:pt x="408" y="0"/>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38"/>
                <p:cNvSpPr/>
                <p:nvPr/>
              </p:nvSpPr>
              <p:spPr>
                <a:xfrm>
                  <a:off x="4972250" y="2861875"/>
                  <a:ext cx="15575" cy="24725"/>
                </a:xfrm>
                <a:custGeom>
                  <a:avLst/>
                  <a:gdLst/>
                  <a:ahLst/>
                  <a:cxnLst/>
                  <a:rect l="l" t="t" r="r" b="b"/>
                  <a:pathLst>
                    <a:path w="623" h="989" extrusionOk="0">
                      <a:moveTo>
                        <a:pt x="240" y="0"/>
                      </a:moveTo>
                      <a:lnTo>
                        <a:pt x="240" y="0"/>
                      </a:lnTo>
                      <a:cubicBezTo>
                        <a:pt x="65" y="299"/>
                        <a:pt x="0" y="826"/>
                        <a:pt x="246" y="968"/>
                      </a:cubicBezTo>
                      <a:cubicBezTo>
                        <a:pt x="270" y="982"/>
                        <a:pt x="295" y="988"/>
                        <a:pt x="321" y="988"/>
                      </a:cubicBezTo>
                      <a:cubicBezTo>
                        <a:pt x="468" y="988"/>
                        <a:pt x="622" y="782"/>
                        <a:pt x="494" y="564"/>
                      </a:cubicBezTo>
                      <a:cubicBezTo>
                        <a:pt x="299" y="226"/>
                        <a:pt x="240" y="0"/>
                        <a:pt x="240" y="0"/>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38"/>
                <p:cNvSpPr/>
                <p:nvPr/>
              </p:nvSpPr>
              <p:spPr>
                <a:xfrm>
                  <a:off x="4932700" y="2843450"/>
                  <a:ext cx="9225" cy="16150"/>
                </a:xfrm>
                <a:custGeom>
                  <a:avLst/>
                  <a:gdLst/>
                  <a:ahLst/>
                  <a:cxnLst/>
                  <a:rect l="l" t="t" r="r" b="b"/>
                  <a:pathLst>
                    <a:path w="369" h="646" extrusionOk="0">
                      <a:moveTo>
                        <a:pt x="204" y="1"/>
                      </a:moveTo>
                      <a:cubicBezTo>
                        <a:pt x="107" y="204"/>
                        <a:pt x="1" y="645"/>
                        <a:pt x="207" y="645"/>
                      </a:cubicBezTo>
                      <a:cubicBezTo>
                        <a:pt x="308" y="645"/>
                        <a:pt x="369" y="570"/>
                        <a:pt x="347" y="377"/>
                      </a:cubicBezTo>
                      <a:cubicBezTo>
                        <a:pt x="327" y="185"/>
                        <a:pt x="204" y="1"/>
                        <a:pt x="204" y="1"/>
                      </a:cubicBezTo>
                      <a:close/>
                    </a:path>
                  </a:pathLst>
                </a:custGeom>
                <a:solidFill>
                  <a:srgbClr val="FFD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38"/>
                <p:cNvSpPr/>
                <p:nvPr/>
              </p:nvSpPr>
              <p:spPr>
                <a:xfrm>
                  <a:off x="4888975" y="2847500"/>
                  <a:ext cx="19000" cy="33650"/>
                </a:xfrm>
                <a:custGeom>
                  <a:avLst/>
                  <a:gdLst/>
                  <a:ahLst/>
                  <a:cxnLst/>
                  <a:rect l="l" t="t" r="r" b="b"/>
                  <a:pathLst>
                    <a:path w="760" h="1346" extrusionOk="0">
                      <a:moveTo>
                        <a:pt x="293" y="1"/>
                      </a:moveTo>
                      <a:cubicBezTo>
                        <a:pt x="293" y="1"/>
                        <a:pt x="405" y="246"/>
                        <a:pt x="243" y="536"/>
                      </a:cubicBezTo>
                      <a:cubicBezTo>
                        <a:pt x="81" y="824"/>
                        <a:pt x="0" y="1192"/>
                        <a:pt x="397" y="1345"/>
                      </a:cubicBezTo>
                      <a:cubicBezTo>
                        <a:pt x="397" y="1345"/>
                        <a:pt x="759" y="1222"/>
                        <a:pt x="709" y="720"/>
                      </a:cubicBezTo>
                      <a:cubicBezTo>
                        <a:pt x="653" y="215"/>
                        <a:pt x="294" y="1"/>
                        <a:pt x="293"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38"/>
                <p:cNvSpPr/>
                <p:nvPr/>
              </p:nvSpPr>
              <p:spPr>
                <a:xfrm>
                  <a:off x="4969325" y="2889150"/>
                  <a:ext cx="18775" cy="53450"/>
                </a:xfrm>
                <a:custGeom>
                  <a:avLst/>
                  <a:gdLst/>
                  <a:ahLst/>
                  <a:cxnLst/>
                  <a:rect l="l" t="t" r="r" b="b"/>
                  <a:pathLst>
                    <a:path w="751" h="2138" extrusionOk="0">
                      <a:moveTo>
                        <a:pt x="363" y="1"/>
                      </a:moveTo>
                      <a:cubicBezTo>
                        <a:pt x="282" y="1"/>
                        <a:pt x="163" y="91"/>
                        <a:pt x="106" y="181"/>
                      </a:cubicBezTo>
                      <a:cubicBezTo>
                        <a:pt x="0" y="340"/>
                        <a:pt x="76" y="2137"/>
                        <a:pt x="76" y="2137"/>
                      </a:cubicBezTo>
                      <a:lnTo>
                        <a:pt x="726" y="2137"/>
                      </a:lnTo>
                      <a:cubicBezTo>
                        <a:pt x="726" y="2137"/>
                        <a:pt x="751" y="1133"/>
                        <a:pt x="745" y="388"/>
                      </a:cubicBezTo>
                      <a:cubicBezTo>
                        <a:pt x="737" y="268"/>
                        <a:pt x="489" y="28"/>
                        <a:pt x="383" y="3"/>
                      </a:cubicBezTo>
                      <a:cubicBezTo>
                        <a:pt x="376" y="2"/>
                        <a:pt x="370" y="1"/>
                        <a:pt x="363" y="1"/>
                      </a:cubicBezTo>
                      <a:close/>
                    </a:path>
                  </a:pathLst>
                </a:custGeom>
                <a:solidFill>
                  <a:srgbClr val="F4D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38"/>
                <p:cNvSpPr/>
                <p:nvPr/>
              </p:nvSpPr>
              <p:spPr>
                <a:xfrm>
                  <a:off x="4970150" y="2904750"/>
                  <a:ext cx="17550" cy="37775"/>
                </a:xfrm>
                <a:custGeom>
                  <a:avLst/>
                  <a:gdLst/>
                  <a:ahLst/>
                  <a:cxnLst/>
                  <a:rect l="l" t="t" r="r" b="b"/>
                  <a:pathLst>
                    <a:path w="702" h="1511" extrusionOk="0">
                      <a:moveTo>
                        <a:pt x="18" y="1"/>
                      </a:moveTo>
                      <a:cubicBezTo>
                        <a:pt x="1" y="581"/>
                        <a:pt x="37" y="1510"/>
                        <a:pt x="37" y="1510"/>
                      </a:cubicBezTo>
                      <a:lnTo>
                        <a:pt x="690" y="1510"/>
                      </a:lnTo>
                      <a:cubicBezTo>
                        <a:pt x="690" y="1510"/>
                        <a:pt x="698" y="1268"/>
                        <a:pt x="701" y="927"/>
                      </a:cubicBezTo>
                      <a:lnTo>
                        <a:pt x="701" y="927"/>
                      </a:lnTo>
                      <a:cubicBezTo>
                        <a:pt x="642" y="1005"/>
                        <a:pt x="573" y="1044"/>
                        <a:pt x="503" y="1044"/>
                      </a:cubicBezTo>
                      <a:cubicBezTo>
                        <a:pt x="269" y="1044"/>
                        <a:pt x="73" y="601"/>
                        <a:pt x="18"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38"/>
                <p:cNvSpPr/>
                <p:nvPr/>
              </p:nvSpPr>
              <p:spPr>
                <a:xfrm>
                  <a:off x="4890150" y="2881850"/>
                  <a:ext cx="18450" cy="61575"/>
                </a:xfrm>
                <a:custGeom>
                  <a:avLst/>
                  <a:gdLst/>
                  <a:ahLst/>
                  <a:cxnLst/>
                  <a:rect l="l" t="t" r="r" b="b"/>
                  <a:pathLst>
                    <a:path w="738" h="2463" extrusionOk="0">
                      <a:moveTo>
                        <a:pt x="564" y="0"/>
                      </a:moveTo>
                      <a:cubicBezTo>
                        <a:pt x="530" y="0"/>
                        <a:pt x="482" y="16"/>
                        <a:pt x="417" y="55"/>
                      </a:cubicBezTo>
                      <a:cubicBezTo>
                        <a:pt x="179" y="192"/>
                        <a:pt x="1" y="669"/>
                        <a:pt x="1" y="803"/>
                      </a:cubicBezTo>
                      <a:cubicBezTo>
                        <a:pt x="6" y="1338"/>
                        <a:pt x="20" y="2463"/>
                        <a:pt x="20" y="2463"/>
                      </a:cubicBezTo>
                      <a:lnTo>
                        <a:pt x="670" y="2463"/>
                      </a:lnTo>
                      <a:cubicBezTo>
                        <a:pt x="670" y="2463"/>
                        <a:pt x="737" y="817"/>
                        <a:pt x="662" y="206"/>
                      </a:cubicBezTo>
                      <a:cubicBezTo>
                        <a:pt x="652" y="118"/>
                        <a:pt x="657" y="0"/>
                        <a:pt x="564" y="0"/>
                      </a:cubicBezTo>
                      <a:close/>
                    </a:path>
                  </a:pathLst>
                </a:custGeom>
                <a:solidFill>
                  <a:srgbClr val="F4D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38"/>
                <p:cNvSpPr/>
                <p:nvPr/>
              </p:nvSpPr>
              <p:spPr>
                <a:xfrm>
                  <a:off x="4890375" y="2898900"/>
                  <a:ext cx="17600" cy="44450"/>
                </a:xfrm>
                <a:custGeom>
                  <a:avLst/>
                  <a:gdLst/>
                  <a:ahLst/>
                  <a:cxnLst/>
                  <a:rect l="l" t="t" r="r" b="b"/>
                  <a:pathLst>
                    <a:path w="704" h="1778" extrusionOk="0">
                      <a:moveTo>
                        <a:pt x="684" y="1"/>
                      </a:moveTo>
                      <a:lnTo>
                        <a:pt x="684" y="1"/>
                      </a:lnTo>
                      <a:cubicBezTo>
                        <a:pt x="620" y="553"/>
                        <a:pt x="433" y="955"/>
                        <a:pt x="212" y="955"/>
                      </a:cubicBezTo>
                      <a:cubicBezTo>
                        <a:pt x="137" y="955"/>
                        <a:pt x="62" y="907"/>
                        <a:pt x="0" y="821"/>
                      </a:cubicBezTo>
                      <a:lnTo>
                        <a:pt x="0" y="821"/>
                      </a:lnTo>
                      <a:cubicBezTo>
                        <a:pt x="6" y="1301"/>
                        <a:pt x="11" y="1778"/>
                        <a:pt x="11" y="1778"/>
                      </a:cubicBezTo>
                      <a:lnTo>
                        <a:pt x="661" y="1778"/>
                      </a:lnTo>
                      <a:cubicBezTo>
                        <a:pt x="661" y="1778"/>
                        <a:pt x="703" y="732"/>
                        <a:pt x="68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38"/>
                <p:cNvSpPr/>
                <p:nvPr/>
              </p:nvSpPr>
              <p:spPr>
                <a:xfrm>
                  <a:off x="4928100" y="2862275"/>
                  <a:ext cx="21725" cy="81000"/>
                </a:xfrm>
                <a:custGeom>
                  <a:avLst/>
                  <a:gdLst/>
                  <a:ahLst/>
                  <a:cxnLst/>
                  <a:rect l="l" t="t" r="r" b="b"/>
                  <a:pathLst>
                    <a:path w="869" h="3240" extrusionOk="0">
                      <a:moveTo>
                        <a:pt x="323" y="0"/>
                      </a:moveTo>
                      <a:cubicBezTo>
                        <a:pt x="63" y="0"/>
                        <a:pt x="1" y="145"/>
                        <a:pt x="3" y="274"/>
                      </a:cubicBezTo>
                      <a:cubicBezTo>
                        <a:pt x="9" y="810"/>
                        <a:pt x="95" y="3240"/>
                        <a:pt x="95" y="3240"/>
                      </a:cubicBezTo>
                      <a:lnTo>
                        <a:pt x="748" y="3240"/>
                      </a:lnTo>
                      <a:cubicBezTo>
                        <a:pt x="748" y="3240"/>
                        <a:pt x="868" y="908"/>
                        <a:pt x="796" y="297"/>
                      </a:cubicBezTo>
                      <a:cubicBezTo>
                        <a:pt x="779" y="180"/>
                        <a:pt x="796" y="18"/>
                        <a:pt x="352" y="1"/>
                      </a:cubicBezTo>
                      <a:cubicBezTo>
                        <a:pt x="342" y="1"/>
                        <a:pt x="332" y="0"/>
                        <a:pt x="323" y="0"/>
                      </a:cubicBezTo>
                      <a:close/>
                    </a:path>
                  </a:pathLst>
                </a:custGeom>
                <a:solidFill>
                  <a:srgbClr val="F4D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38"/>
                <p:cNvSpPr/>
                <p:nvPr/>
              </p:nvSpPr>
              <p:spPr>
                <a:xfrm>
                  <a:off x="4928175" y="2864650"/>
                  <a:ext cx="20175" cy="78700"/>
                </a:xfrm>
                <a:custGeom>
                  <a:avLst/>
                  <a:gdLst/>
                  <a:ahLst/>
                  <a:cxnLst/>
                  <a:rect l="l" t="t" r="r" b="b"/>
                  <a:pathLst>
                    <a:path w="807" h="3148" extrusionOk="0">
                      <a:moveTo>
                        <a:pt x="65" y="1"/>
                      </a:moveTo>
                      <a:lnTo>
                        <a:pt x="65" y="1"/>
                      </a:lnTo>
                      <a:cubicBezTo>
                        <a:pt x="17" y="51"/>
                        <a:pt x="0" y="118"/>
                        <a:pt x="0" y="182"/>
                      </a:cubicBezTo>
                      <a:cubicBezTo>
                        <a:pt x="3" y="718"/>
                        <a:pt x="92" y="3148"/>
                        <a:pt x="92" y="3148"/>
                      </a:cubicBezTo>
                      <a:lnTo>
                        <a:pt x="742" y="3148"/>
                      </a:lnTo>
                      <a:cubicBezTo>
                        <a:pt x="742" y="3148"/>
                        <a:pt x="784" y="2358"/>
                        <a:pt x="807" y="1577"/>
                      </a:cubicBezTo>
                      <a:lnTo>
                        <a:pt x="807" y="1577"/>
                      </a:lnTo>
                      <a:cubicBezTo>
                        <a:pt x="723" y="2001"/>
                        <a:pt x="609" y="2275"/>
                        <a:pt x="480" y="2275"/>
                      </a:cubicBezTo>
                      <a:cubicBezTo>
                        <a:pt x="246" y="2275"/>
                        <a:pt x="56" y="1401"/>
                        <a:pt x="56" y="327"/>
                      </a:cubicBezTo>
                      <a:cubicBezTo>
                        <a:pt x="56" y="216"/>
                        <a:pt x="62" y="107"/>
                        <a:pt x="6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38"/>
                <p:cNvSpPr/>
                <p:nvPr/>
              </p:nvSpPr>
              <p:spPr>
                <a:xfrm>
                  <a:off x="4900750" y="3027800"/>
                  <a:ext cx="77100" cy="10000"/>
                </a:xfrm>
                <a:custGeom>
                  <a:avLst/>
                  <a:gdLst/>
                  <a:ahLst/>
                  <a:cxnLst/>
                  <a:rect l="l" t="t" r="r" b="b"/>
                  <a:pathLst>
                    <a:path w="3084" h="400" extrusionOk="0">
                      <a:moveTo>
                        <a:pt x="1541" y="0"/>
                      </a:moveTo>
                      <a:cubicBezTo>
                        <a:pt x="721" y="0"/>
                        <a:pt x="51" y="176"/>
                        <a:pt x="1" y="399"/>
                      </a:cubicBezTo>
                      <a:lnTo>
                        <a:pt x="3084" y="399"/>
                      </a:lnTo>
                      <a:cubicBezTo>
                        <a:pt x="3033" y="176"/>
                        <a:pt x="2364"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38"/>
                <p:cNvSpPr/>
                <p:nvPr/>
              </p:nvSpPr>
              <p:spPr>
                <a:xfrm>
                  <a:off x="4935850" y="2948775"/>
                  <a:ext cx="7000" cy="79050"/>
                </a:xfrm>
                <a:custGeom>
                  <a:avLst/>
                  <a:gdLst/>
                  <a:ahLst/>
                  <a:cxnLst/>
                  <a:rect l="l" t="t" r="r" b="b"/>
                  <a:pathLst>
                    <a:path w="280" h="3162" extrusionOk="0">
                      <a:moveTo>
                        <a:pt x="0" y="0"/>
                      </a:moveTo>
                      <a:lnTo>
                        <a:pt x="89" y="3161"/>
                      </a:lnTo>
                      <a:lnTo>
                        <a:pt x="190" y="3161"/>
                      </a:lnTo>
                      <a:lnTo>
                        <a:pt x="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38"/>
                <p:cNvSpPr/>
                <p:nvPr/>
              </p:nvSpPr>
              <p:spPr>
                <a:xfrm>
                  <a:off x="4896650" y="2945900"/>
                  <a:ext cx="85400" cy="6875"/>
                </a:xfrm>
                <a:custGeom>
                  <a:avLst/>
                  <a:gdLst/>
                  <a:ahLst/>
                  <a:cxnLst/>
                  <a:rect l="l" t="t" r="r" b="b"/>
                  <a:pathLst>
                    <a:path w="3416" h="275" extrusionOk="0">
                      <a:moveTo>
                        <a:pt x="0" y="1"/>
                      </a:moveTo>
                      <a:lnTo>
                        <a:pt x="0" y="274"/>
                      </a:lnTo>
                      <a:lnTo>
                        <a:pt x="3415" y="274"/>
                      </a:lnTo>
                      <a:lnTo>
                        <a:pt x="3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38"/>
                <p:cNvSpPr/>
                <p:nvPr/>
              </p:nvSpPr>
              <p:spPr>
                <a:xfrm>
                  <a:off x="4896650" y="2945275"/>
                  <a:ext cx="85400" cy="2675"/>
                </a:xfrm>
                <a:custGeom>
                  <a:avLst/>
                  <a:gdLst/>
                  <a:ahLst/>
                  <a:cxnLst/>
                  <a:rect l="l" t="t" r="r" b="b"/>
                  <a:pathLst>
                    <a:path w="3416" h="107" extrusionOk="0">
                      <a:moveTo>
                        <a:pt x="0" y="1"/>
                      </a:moveTo>
                      <a:lnTo>
                        <a:pt x="0" y="107"/>
                      </a:lnTo>
                      <a:lnTo>
                        <a:pt x="3415" y="107"/>
                      </a:lnTo>
                      <a:lnTo>
                        <a:pt x="341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38"/>
                <p:cNvSpPr/>
                <p:nvPr/>
              </p:nvSpPr>
              <p:spPr>
                <a:xfrm>
                  <a:off x="4930475" y="3019975"/>
                  <a:ext cx="17600" cy="17475"/>
                </a:xfrm>
                <a:custGeom>
                  <a:avLst/>
                  <a:gdLst/>
                  <a:ahLst/>
                  <a:cxnLst/>
                  <a:rect l="l" t="t" r="r" b="b"/>
                  <a:pathLst>
                    <a:path w="704" h="699" extrusionOk="0">
                      <a:moveTo>
                        <a:pt x="352" y="1"/>
                      </a:moveTo>
                      <a:cubicBezTo>
                        <a:pt x="157" y="1"/>
                        <a:pt x="0" y="157"/>
                        <a:pt x="0" y="349"/>
                      </a:cubicBezTo>
                      <a:cubicBezTo>
                        <a:pt x="0" y="542"/>
                        <a:pt x="157" y="698"/>
                        <a:pt x="352" y="698"/>
                      </a:cubicBezTo>
                      <a:cubicBezTo>
                        <a:pt x="547" y="698"/>
                        <a:pt x="703" y="542"/>
                        <a:pt x="703" y="349"/>
                      </a:cubicBezTo>
                      <a:cubicBezTo>
                        <a:pt x="703" y="157"/>
                        <a:pt x="547" y="1"/>
                        <a:pt x="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38"/>
                <p:cNvSpPr/>
                <p:nvPr/>
              </p:nvSpPr>
              <p:spPr>
                <a:xfrm>
                  <a:off x="4933050" y="2983575"/>
                  <a:ext cx="12450" cy="12225"/>
                </a:xfrm>
                <a:custGeom>
                  <a:avLst/>
                  <a:gdLst/>
                  <a:ahLst/>
                  <a:cxnLst/>
                  <a:rect l="l" t="t" r="r" b="b"/>
                  <a:pathLst>
                    <a:path w="498" h="489" extrusionOk="0">
                      <a:moveTo>
                        <a:pt x="249" y="0"/>
                      </a:moveTo>
                      <a:cubicBezTo>
                        <a:pt x="112" y="0"/>
                        <a:pt x="1" y="109"/>
                        <a:pt x="1" y="243"/>
                      </a:cubicBezTo>
                      <a:cubicBezTo>
                        <a:pt x="1" y="380"/>
                        <a:pt x="112" y="489"/>
                        <a:pt x="249" y="489"/>
                      </a:cubicBezTo>
                      <a:cubicBezTo>
                        <a:pt x="386" y="489"/>
                        <a:pt x="497" y="380"/>
                        <a:pt x="497" y="243"/>
                      </a:cubicBezTo>
                      <a:cubicBezTo>
                        <a:pt x="497" y="109"/>
                        <a:pt x="386" y="0"/>
                        <a:pt x="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38"/>
                <p:cNvSpPr/>
                <p:nvPr/>
              </p:nvSpPr>
              <p:spPr>
                <a:xfrm>
                  <a:off x="4931300" y="2945700"/>
                  <a:ext cx="16075" cy="15725"/>
                </a:xfrm>
                <a:custGeom>
                  <a:avLst/>
                  <a:gdLst/>
                  <a:ahLst/>
                  <a:cxnLst/>
                  <a:rect l="l" t="t" r="r" b="b"/>
                  <a:pathLst>
                    <a:path w="643" h="629" extrusionOk="0">
                      <a:moveTo>
                        <a:pt x="317" y="1"/>
                      </a:moveTo>
                      <a:cubicBezTo>
                        <a:pt x="143" y="1"/>
                        <a:pt x="1" y="142"/>
                        <a:pt x="1" y="316"/>
                      </a:cubicBezTo>
                      <a:cubicBezTo>
                        <a:pt x="1" y="489"/>
                        <a:pt x="146" y="628"/>
                        <a:pt x="322" y="628"/>
                      </a:cubicBezTo>
                      <a:cubicBezTo>
                        <a:pt x="500" y="628"/>
                        <a:pt x="643" y="489"/>
                        <a:pt x="643" y="316"/>
                      </a:cubicBezTo>
                      <a:cubicBezTo>
                        <a:pt x="643" y="140"/>
                        <a:pt x="500" y="1"/>
                        <a:pt x="322" y="1"/>
                      </a:cubicBezTo>
                      <a:cubicBezTo>
                        <a:pt x="320" y="1"/>
                        <a:pt x="318"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38"/>
                <p:cNvSpPr/>
                <p:nvPr/>
              </p:nvSpPr>
              <p:spPr>
                <a:xfrm>
                  <a:off x="4886475" y="2940600"/>
                  <a:ext cx="23175" cy="12100"/>
                </a:xfrm>
                <a:custGeom>
                  <a:avLst/>
                  <a:gdLst/>
                  <a:ahLst/>
                  <a:cxnLst/>
                  <a:rect l="l" t="t" r="r" b="b"/>
                  <a:pathLst>
                    <a:path w="927" h="484" extrusionOk="0">
                      <a:moveTo>
                        <a:pt x="0" y="1"/>
                      </a:moveTo>
                      <a:cubicBezTo>
                        <a:pt x="8" y="269"/>
                        <a:pt x="212" y="484"/>
                        <a:pt x="463" y="484"/>
                      </a:cubicBezTo>
                      <a:cubicBezTo>
                        <a:pt x="714" y="484"/>
                        <a:pt x="915" y="269"/>
                        <a:pt x="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38"/>
                <p:cNvSpPr/>
                <p:nvPr/>
              </p:nvSpPr>
              <p:spPr>
                <a:xfrm>
                  <a:off x="4969100" y="2940600"/>
                  <a:ext cx="23200" cy="12100"/>
                </a:xfrm>
                <a:custGeom>
                  <a:avLst/>
                  <a:gdLst/>
                  <a:ahLst/>
                  <a:cxnLst/>
                  <a:rect l="l" t="t" r="r" b="b"/>
                  <a:pathLst>
                    <a:path w="928" h="484" extrusionOk="0">
                      <a:moveTo>
                        <a:pt x="1" y="1"/>
                      </a:moveTo>
                      <a:cubicBezTo>
                        <a:pt x="9" y="269"/>
                        <a:pt x="213" y="484"/>
                        <a:pt x="464" y="484"/>
                      </a:cubicBezTo>
                      <a:cubicBezTo>
                        <a:pt x="715" y="484"/>
                        <a:pt x="916" y="269"/>
                        <a:pt x="9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38"/>
                <p:cNvSpPr/>
                <p:nvPr/>
              </p:nvSpPr>
              <p:spPr>
                <a:xfrm>
                  <a:off x="4927750" y="2940600"/>
                  <a:ext cx="23250" cy="12100"/>
                </a:xfrm>
                <a:custGeom>
                  <a:avLst/>
                  <a:gdLst/>
                  <a:ahLst/>
                  <a:cxnLst/>
                  <a:rect l="l" t="t" r="r" b="b"/>
                  <a:pathLst>
                    <a:path w="930" h="484" extrusionOk="0">
                      <a:moveTo>
                        <a:pt x="1" y="1"/>
                      </a:moveTo>
                      <a:cubicBezTo>
                        <a:pt x="12" y="269"/>
                        <a:pt x="213" y="484"/>
                        <a:pt x="464" y="484"/>
                      </a:cubicBezTo>
                      <a:cubicBezTo>
                        <a:pt x="715" y="484"/>
                        <a:pt x="918" y="269"/>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38"/>
                <p:cNvSpPr/>
                <p:nvPr/>
              </p:nvSpPr>
              <p:spPr>
                <a:xfrm>
                  <a:off x="4894825" y="2868150"/>
                  <a:ext cx="7575" cy="12500"/>
                </a:xfrm>
                <a:custGeom>
                  <a:avLst/>
                  <a:gdLst/>
                  <a:ahLst/>
                  <a:cxnLst/>
                  <a:rect l="l" t="t" r="r" b="b"/>
                  <a:pathLst>
                    <a:path w="303" h="500" extrusionOk="0">
                      <a:moveTo>
                        <a:pt x="168" y="0"/>
                      </a:moveTo>
                      <a:lnTo>
                        <a:pt x="168" y="0"/>
                      </a:lnTo>
                      <a:cubicBezTo>
                        <a:pt x="87" y="154"/>
                        <a:pt x="1" y="500"/>
                        <a:pt x="171" y="500"/>
                      </a:cubicBezTo>
                      <a:cubicBezTo>
                        <a:pt x="255" y="500"/>
                        <a:pt x="302" y="444"/>
                        <a:pt x="285" y="293"/>
                      </a:cubicBezTo>
                      <a:cubicBezTo>
                        <a:pt x="269" y="143"/>
                        <a:pt x="168" y="0"/>
                        <a:pt x="168" y="0"/>
                      </a:cubicBezTo>
                      <a:close/>
                    </a:path>
                  </a:pathLst>
                </a:custGeom>
                <a:solidFill>
                  <a:srgbClr val="FFD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38"/>
                <p:cNvSpPr/>
                <p:nvPr/>
              </p:nvSpPr>
              <p:spPr>
                <a:xfrm>
                  <a:off x="4976225" y="2876450"/>
                  <a:ext cx="5825" cy="10000"/>
                </a:xfrm>
                <a:custGeom>
                  <a:avLst/>
                  <a:gdLst/>
                  <a:ahLst/>
                  <a:cxnLst/>
                  <a:rect l="l" t="t" r="r" b="b"/>
                  <a:pathLst>
                    <a:path w="233" h="400" extrusionOk="0">
                      <a:moveTo>
                        <a:pt x="115" y="0"/>
                      </a:moveTo>
                      <a:lnTo>
                        <a:pt x="115" y="0"/>
                      </a:lnTo>
                      <a:cubicBezTo>
                        <a:pt x="56" y="126"/>
                        <a:pt x="1" y="399"/>
                        <a:pt x="134" y="399"/>
                      </a:cubicBezTo>
                      <a:cubicBezTo>
                        <a:pt x="196" y="399"/>
                        <a:pt x="232" y="352"/>
                        <a:pt x="218" y="232"/>
                      </a:cubicBezTo>
                      <a:cubicBezTo>
                        <a:pt x="199" y="115"/>
                        <a:pt x="115" y="0"/>
                        <a:pt x="115" y="0"/>
                      </a:cubicBezTo>
                      <a:close/>
                    </a:path>
                  </a:pathLst>
                </a:custGeom>
                <a:solidFill>
                  <a:srgbClr val="FFD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38"/>
                <p:cNvSpPr/>
                <p:nvPr/>
              </p:nvSpPr>
              <p:spPr>
                <a:xfrm>
                  <a:off x="4934650" y="2984400"/>
                  <a:ext cx="9250" cy="4925"/>
                </a:xfrm>
                <a:custGeom>
                  <a:avLst/>
                  <a:gdLst/>
                  <a:ahLst/>
                  <a:cxnLst/>
                  <a:rect l="l" t="t" r="r" b="b"/>
                  <a:pathLst>
                    <a:path w="370" h="197" extrusionOk="0">
                      <a:moveTo>
                        <a:pt x="185" y="1"/>
                      </a:moveTo>
                      <a:cubicBezTo>
                        <a:pt x="84" y="1"/>
                        <a:pt x="1" y="82"/>
                        <a:pt x="1" y="182"/>
                      </a:cubicBezTo>
                      <a:cubicBezTo>
                        <a:pt x="54" y="160"/>
                        <a:pt x="110" y="149"/>
                        <a:pt x="168" y="149"/>
                      </a:cubicBezTo>
                      <a:cubicBezTo>
                        <a:pt x="244" y="149"/>
                        <a:pt x="310" y="168"/>
                        <a:pt x="366" y="196"/>
                      </a:cubicBezTo>
                      <a:cubicBezTo>
                        <a:pt x="366" y="191"/>
                        <a:pt x="369" y="185"/>
                        <a:pt x="369" y="182"/>
                      </a:cubicBezTo>
                      <a:cubicBezTo>
                        <a:pt x="369" y="82"/>
                        <a:pt x="285" y="1"/>
                        <a:pt x="18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38"/>
                <p:cNvSpPr/>
                <p:nvPr/>
              </p:nvSpPr>
              <p:spPr>
                <a:xfrm>
                  <a:off x="4458450" y="2829725"/>
                  <a:ext cx="18625" cy="29725"/>
                </a:xfrm>
                <a:custGeom>
                  <a:avLst/>
                  <a:gdLst/>
                  <a:ahLst/>
                  <a:cxnLst/>
                  <a:rect l="l" t="t" r="r" b="b"/>
                  <a:pathLst>
                    <a:path w="745" h="1189" extrusionOk="0">
                      <a:moveTo>
                        <a:pt x="407" y="0"/>
                      </a:moveTo>
                      <a:lnTo>
                        <a:pt x="407" y="0"/>
                      </a:lnTo>
                      <a:cubicBezTo>
                        <a:pt x="218" y="368"/>
                        <a:pt x="0" y="1189"/>
                        <a:pt x="419" y="1189"/>
                      </a:cubicBezTo>
                      <a:cubicBezTo>
                        <a:pt x="625" y="1189"/>
                        <a:pt x="745" y="1046"/>
                        <a:pt x="698" y="689"/>
                      </a:cubicBezTo>
                      <a:cubicBezTo>
                        <a:pt x="658" y="338"/>
                        <a:pt x="407" y="0"/>
                        <a:pt x="407" y="0"/>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38"/>
                <p:cNvSpPr/>
                <p:nvPr/>
              </p:nvSpPr>
              <p:spPr>
                <a:xfrm>
                  <a:off x="4503700" y="2861875"/>
                  <a:ext cx="15525" cy="24725"/>
                </a:xfrm>
                <a:custGeom>
                  <a:avLst/>
                  <a:gdLst/>
                  <a:ahLst/>
                  <a:cxnLst/>
                  <a:rect l="l" t="t" r="r" b="b"/>
                  <a:pathLst>
                    <a:path w="621" h="989" extrusionOk="0">
                      <a:moveTo>
                        <a:pt x="241" y="0"/>
                      </a:moveTo>
                      <a:cubicBezTo>
                        <a:pt x="68" y="299"/>
                        <a:pt x="1" y="826"/>
                        <a:pt x="249" y="968"/>
                      </a:cubicBezTo>
                      <a:cubicBezTo>
                        <a:pt x="272" y="982"/>
                        <a:pt x="297" y="988"/>
                        <a:pt x="323" y="988"/>
                      </a:cubicBezTo>
                      <a:cubicBezTo>
                        <a:pt x="467" y="988"/>
                        <a:pt x="621" y="782"/>
                        <a:pt x="497" y="564"/>
                      </a:cubicBezTo>
                      <a:cubicBezTo>
                        <a:pt x="299" y="226"/>
                        <a:pt x="241" y="0"/>
                        <a:pt x="241" y="0"/>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38"/>
                <p:cNvSpPr/>
                <p:nvPr/>
              </p:nvSpPr>
              <p:spPr>
                <a:xfrm>
                  <a:off x="4464225" y="2843450"/>
                  <a:ext cx="9175" cy="16150"/>
                </a:xfrm>
                <a:custGeom>
                  <a:avLst/>
                  <a:gdLst/>
                  <a:ahLst/>
                  <a:cxnLst/>
                  <a:rect l="l" t="t" r="r" b="b"/>
                  <a:pathLst>
                    <a:path w="367" h="646" extrusionOk="0">
                      <a:moveTo>
                        <a:pt x="202" y="1"/>
                      </a:moveTo>
                      <a:cubicBezTo>
                        <a:pt x="104" y="204"/>
                        <a:pt x="1" y="645"/>
                        <a:pt x="204" y="645"/>
                      </a:cubicBezTo>
                      <a:cubicBezTo>
                        <a:pt x="308" y="645"/>
                        <a:pt x="366" y="570"/>
                        <a:pt x="344" y="377"/>
                      </a:cubicBezTo>
                      <a:cubicBezTo>
                        <a:pt x="324" y="185"/>
                        <a:pt x="202" y="1"/>
                        <a:pt x="202" y="1"/>
                      </a:cubicBezTo>
                      <a:close/>
                    </a:path>
                  </a:pathLst>
                </a:custGeom>
                <a:solidFill>
                  <a:srgbClr val="FFD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38"/>
                <p:cNvSpPr/>
                <p:nvPr/>
              </p:nvSpPr>
              <p:spPr>
                <a:xfrm>
                  <a:off x="4420350" y="2847500"/>
                  <a:ext cx="19150" cy="33650"/>
                </a:xfrm>
                <a:custGeom>
                  <a:avLst/>
                  <a:gdLst/>
                  <a:ahLst/>
                  <a:cxnLst/>
                  <a:rect l="l" t="t" r="r" b="b"/>
                  <a:pathLst>
                    <a:path w="766" h="1346" extrusionOk="0">
                      <a:moveTo>
                        <a:pt x="294" y="1"/>
                      </a:moveTo>
                      <a:cubicBezTo>
                        <a:pt x="294" y="1"/>
                        <a:pt x="408" y="252"/>
                        <a:pt x="246" y="536"/>
                      </a:cubicBezTo>
                      <a:cubicBezTo>
                        <a:pt x="82" y="824"/>
                        <a:pt x="1" y="1192"/>
                        <a:pt x="400" y="1345"/>
                      </a:cubicBezTo>
                      <a:cubicBezTo>
                        <a:pt x="400" y="1345"/>
                        <a:pt x="765" y="1222"/>
                        <a:pt x="709" y="720"/>
                      </a:cubicBezTo>
                      <a:cubicBezTo>
                        <a:pt x="654" y="215"/>
                        <a:pt x="294" y="1"/>
                        <a:pt x="294"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38"/>
                <p:cNvSpPr/>
                <p:nvPr/>
              </p:nvSpPr>
              <p:spPr>
                <a:xfrm>
                  <a:off x="4500775" y="2889150"/>
                  <a:ext cx="18725" cy="53450"/>
                </a:xfrm>
                <a:custGeom>
                  <a:avLst/>
                  <a:gdLst/>
                  <a:ahLst/>
                  <a:cxnLst/>
                  <a:rect l="l" t="t" r="r" b="b"/>
                  <a:pathLst>
                    <a:path w="749" h="2138" extrusionOk="0">
                      <a:moveTo>
                        <a:pt x="361" y="1"/>
                      </a:moveTo>
                      <a:cubicBezTo>
                        <a:pt x="279" y="1"/>
                        <a:pt x="163" y="91"/>
                        <a:pt x="104" y="181"/>
                      </a:cubicBezTo>
                      <a:cubicBezTo>
                        <a:pt x="1" y="340"/>
                        <a:pt x="73" y="2137"/>
                        <a:pt x="73" y="2137"/>
                      </a:cubicBezTo>
                      <a:lnTo>
                        <a:pt x="726" y="2137"/>
                      </a:lnTo>
                      <a:cubicBezTo>
                        <a:pt x="726" y="2137"/>
                        <a:pt x="748" y="1133"/>
                        <a:pt x="743" y="388"/>
                      </a:cubicBezTo>
                      <a:cubicBezTo>
                        <a:pt x="740" y="268"/>
                        <a:pt x="492" y="28"/>
                        <a:pt x="380" y="3"/>
                      </a:cubicBezTo>
                      <a:cubicBezTo>
                        <a:pt x="374" y="2"/>
                        <a:pt x="367" y="1"/>
                        <a:pt x="361" y="1"/>
                      </a:cubicBezTo>
                      <a:close/>
                    </a:path>
                  </a:pathLst>
                </a:custGeom>
                <a:solidFill>
                  <a:srgbClr val="F4D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38"/>
                <p:cNvSpPr/>
                <p:nvPr/>
              </p:nvSpPr>
              <p:spPr>
                <a:xfrm>
                  <a:off x="4501600" y="2904750"/>
                  <a:ext cx="17550" cy="37775"/>
                </a:xfrm>
                <a:custGeom>
                  <a:avLst/>
                  <a:gdLst/>
                  <a:ahLst/>
                  <a:cxnLst/>
                  <a:rect l="l" t="t" r="r" b="b"/>
                  <a:pathLst>
                    <a:path w="702" h="1511" extrusionOk="0">
                      <a:moveTo>
                        <a:pt x="18" y="1"/>
                      </a:moveTo>
                      <a:lnTo>
                        <a:pt x="18" y="1"/>
                      </a:lnTo>
                      <a:cubicBezTo>
                        <a:pt x="1" y="581"/>
                        <a:pt x="40" y="1510"/>
                        <a:pt x="40" y="1510"/>
                      </a:cubicBezTo>
                      <a:lnTo>
                        <a:pt x="693" y="1510"/>
                      </a:lnTo>
                      <a:cubicBezTo>
                        <a:pt x="693" y="1510"/>
                        <a:pt x="698" y="1268"/>
                        <a:pt x="701" y="927"/>
                      </a:cubicBezTo>
                      <a:lnTo>
                        <a:pt x="701" y="927"/>
                      </a:lnTo>
                      <a:cubicBezTo>
                        <a:pt x="640" y="1005"/>
                        <a:pt x="573" y="1044"/>
                        <a:pt x="503" y="1044"/>
                      </a:cubicBezTo>
                      <a:cubicBezTo>
                        <a:pt x="269" y="1044"/>
                        <a:pt x="74" y="601"/>
                        <a:pt x="18"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38"/>
                <p:cNvSpPr/>
                <p:nvPr/>
              </p:nvSpPr>
              <p:spPr>
                <a:xfrm>
                  <a:off x="4421675" y="2881850"/>
                  <a:ext cx="18450" cy="61575"/>
                </a:xfrm>
                <a:custGeom>
                  <a:avLst/>
                  <a:gdLst/>
                  <a:ahLst/>
                  <a:cxnLst/>
                  <a:rect l="l" t="t" r="r" b="b"/>
                  <a:pathLst>
                    <a:path w="738" h="2463" extrusionOk="0">
                      <a:moveTo>
                        <a:pt x="562" y="0"/>
                      </a:moveTo>
                      <a:cubicBezTo>
                        <a:pt x="528" y="0"/>
                        <a:pt x="482" y="16"/>
                        <a:pt x="417" y="55"/>
                      </a:cubicBezTo>
                      <a:cubicBezTo>
                        <a:pt x="179" y="192"/>
                        <a:pt x="1" y="669"/>
                        <a:pt x="1" y="803"/>
                      </a:cubicBezTo>
                      <a:cubicBezTo>
                        <a:pt x="4" y="1338"/>
                        <a:pt x="18" y="2463"/>
                        <a:pt x="18" y="2463"/>
                      </a:cubicBezTo>
                      <a:lnTo>
                        <a:pt x="670" y="2463"/>
                      </a:lnTo>
                      <a:cubicBezTo>
                        <a:pt x="670" y="2463"/>
                        <a:pt x="737" y="817"/>
                        <a:pt x="659" y="206"/>
                      </a:cubicBezTo>
                      <a:cubicBezTo>
                        <a:pt x="649" y="118"/>
                        <a:pt x="654" y="0"/>
                        <a:pt x="562" y="0"/>
                      </a:cubicBezTo>
                      <a:close/>
                    </a:path>
                  </a:pathLst>
                </a:custGeom>
                <a:solidFill>
                  <a:srgbClr val="F4D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38"/>
                <p:cNvSpPr/>
                <p:nvPr/>
              </p:nvSpPr>
              <p:spPr>
                <a:xfrm>
                  <a:off x="4421825" y="2898900"/>
                  <a:ext cx="17675" cy="44450"/>
                </a:xfrm>
                <a:custGeom>
                  <a:avLst/>
                  <a:gdLst/>
                  <a:ahLst/>
                  <a:cxnLst/>
                  <a:rect l="l" t="t" r="r" b="b"/>
                  <a:pathLst>
                    <a:path w="707" h="1778" extrusionOk="0">
                      <a:moveTo>
                        <a:pt x="684" y="1"/>
                      </a:moveTo>
                      <a:lnTo>
                        <a:pt x="684" y="1"/>
                      </a:lnTo>
                      <a:cubicBezTo>
                        <a:pt x="623" y="553"/>
                        <a:pt x="433" y="955"/>
                        <a:pt x="215" y="955"/>
                      </a:cubicBezTo>
                      <a:cubicBezTo>
                        <a:pt x="137" y="955"/>
                        <a:pt x="65" y="907"/>
                        <a:pt x="0" y="821"/>
                      </a:cubicBezTo>
                      <a:lnTo>
                        <a:pt x="0" y="821"/>
                      </a:lnTo>
                      <a:cubicBezTo>
                        <a:pt x="9" y="1301"/>
                        <a:pt x="12" y="1778"/>
                        <a:pt x="12" y="1778"/>
                      </a:cubicBezTo>
                      <a:lnTo>
                        <a:pt x="664" y="1778"/>
                      </a:lnTo>
                      <a:cubicBezTo>
                        <a:pt x="664" y="1778"/>
                        <a:pt x="706" y="732"/>
                        <a:pt x="68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38"/>
                <p:cNvSpPr/>
                <p:nvPr/>
              </p:nvSpPr>
              <p:spPr>
                <a:xfrm>
                  <a:off x="4459625" y="2862275"/>
                  <a:ext cx="21725" cy="81000"/>
                </a:xfrm>
                <a:custGeom>
                  <a:avLst/>
                  <a:gdLst/>
                  <a:ahLst/>
                  <a:cxnLst/>
                  <a:rect l="l" t="t" r="r" b="b"/>
                  <a:pathLst>
                    <a:path w="869" h="3240" extrusionOk="0">
                      <a:moveTo>
                        <a:pt x="323" y="0"/>
                      </a:moveTo>
                      <a:cubicBezTo>
                        <a:pt x="60" y="0"/>
                        <a:pt x="1" y="145"/>
                        <a:pt x="3" y="274"/>
                      </a:cubicBezTo>
                      <a:cubicBezTo>
                        <a:pt x="6" y="810"/>
                        <a:pt x="93" y="3240"/>
                        <a:pt x="93" y="3240"/>
                      </a:cubicBezTo>
                      <a:lnTo>
                        <a:pt x="745" y="3240"/>
                      </a:lnTo>
                      <a:cubicBezTo>
                        <a:pt x="745" y="3240"/>
                        <a:pt x="868" y="908"/>
                        <a:pt x="796" y="297"/>
                      </a:cubicBezTo>
                      <a:cubicBezTo>
                        <a:pt x="776" y="180"/>
                        <a:pt x="790" y="18"/>
                        <a:pt x="352" y="1"/>
                      </a:cubicBezTo>
                      <a:cubicBezTo>
                        <a:pt x="342" y="1"/>
                        <a:pt x="332" y="0"/>
                        <a:pt x="323" y="0"/>
                      </a:cubicBezTo>
                      <a:close/>
                    </a:path>
                  </a:pathLst>
                </a:custGeom>
                <a:solidFill>
                  <a:srgbClr val="F4D4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38"/>
                <p:cNvSpPr/>
                <p:nvPr/>
              </p:nvSpPr>
              <p:spPr>
                <a:xfrm>
                  <a:off x="4459700" y="2864650"/>
                  <a:ext cx="20100" cy="78700"/>
                </a:xfrm>
                <a:custGeom>
                  <a:avLst/>
                  <a:gdLst/>
                  <a:ahLst/>
                  <a:cxnLst/>
                  <a:rect l="l" t="t" r="r" b="b"/>
                  <a:pathLst>
                    <a:path w="804" h="3148" extrusionOk="0">
                      <a:moveTo>
                        <a:pt x="62" y="1"/>
                      </a:moveTo>
                      <a:cubicBezTo>
                        <a:pt x="17" y="51"/>
                        <a:pt x="0" y="118"/>
                        <a:pt x="0" y="182"/>
                      </a:cubicBezTo>
                      <a:cubicBezTo>
                        <a:pt x="3" y="718"/>
                        <a:pt x="90" y="3148"/>
                        <a:pt x="90" y="3148"/>
                      </a:cubicBezTo>
                      <a:lnTo>
                        <a:pt x="742" y="3148"/>
                      </a:lnTo>
                      <a:cubicBezTo>
                        <a:pt x="742" y="3148"/>
                        <a:pt x="784" y="2358"/>
                        <a:pt x="804" y="1577"/>
                      </a:cubicBezTo>
                      <a:lnTo>
                        <a:pt x="804" y="1577"/>
                      </a:lnTo>
                      <a:cubicBezTo>
                        <a:pt x="723" y="2001"/>
                        <a:pt x="606" y="2275"/>
                        <a:pt x="477" y="2275"/>
                      </a:cubicBezTo>
                      <a:cubicBezTo>
                        <a:pt x="243" y="2275"/>
                        <a:pt x="56" y="1401"/>
                        <a:pt x="56" y="327"/>
                      </a:cubicBezTo>
                      <a:cubicBezTo>
                        <a:pt x="56" y="216"/>
                        <a:pt x="59" y="107"/>
                        <a:pt x="62"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38"/>
                <p:cNvSpPr/>
                <p:nvPr/>
              </p:nvSpPr>
              <p:spPr>
                <a:xfrm>
                  <a:off x="4432225" y="3027800"/>
                  <a:ext cx="77075" cy="10000"/>
                </a:xfrm>
                <a:custGeom>
                  <a:avLst/>
                  <a:gdLst/>
                  <a:ahLst/>
                  <a:cxnLst/>
                  <a:rect l="l" t="t" r="r" b="b"/>
                  <a:pathLst>
                    <a:path w="3083" h="400" extrusionOk="0">
                      <a:moveTo>
                        <a:pt x="1543" y="0"/>
                      </a:moveTo>
                      <a:cubicBezTo>
                        <a:pt x="723" y="0"/>
                        <a:pt x="53" y="176"/>
                        <a:pt x="0" y="399"/>
                      </a:cubicBezTo>
                      <a:lnTo>
                        <a:pt x="3083" y="399"/>
                      </a:lnTo>
                      <a:cubicBezTo>
                        <a:pt x="3035" y="176"/>
                        <a:pt x="2363" y="0"/>
                        <a:pt x="1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38"/>
                <p:cNvSpPr/>
                <p:nvPr/>
              </p:nvSpPr>
              <p:spPr>
                <a:xfrm>
                  <a:off x="4467300" y="2948775"/>
                  <a:ext cx="7000" cy="79050"/>
                </a:xfrm>
                <a:custGeom>
                  <a:avLst/>
                  <a:gdLst/>
                  <a:ahLst/>
                  <a:cxnLst/>
                  <a:rect l="l" t="t" r="r" b="b"/>
                  <a:pathLst>
                    <a:path w="280" h="3162" extrusionOk="0">
                      <a:moveTo>
                        <a:pt x="0" y="0"/>
                      </a:moveTo>
                      <a:lnTo>
                        <a:pt x="90" y="3161"/>
                      </a:lnTo>
                      <a:lnTo>
                        <a:pt x="190" y="3161"/>
                      </a:lnTo>
                      <a:lnTo>
                        <a:pt x="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38"/>
                <p:cNvSpPr/>
                <p:nvPr/>
              </p:nvSpPr>
              <p:spPr>
                <a:xfrm>
                  <a:off x="4428100" y="2945900"/>
                  <a:ext cx="85400" cy="6875"/>
                </a:xfrm>
                <a:custGeom>
                  <a:avLst/>
                  <a:gdLst/>
                  <a:ahLst/>
                  <a:cxnLst/>
                  <a:rect l="l" t="t" r="r" b="b"/>
                  <a:pathLst>
                    <a:path w="3416" h="275" extrusionOk="0">
                      <a:moveTo>
                        <a:pt x="1" y="1"/>
                      </a:moveTo>
                      <a:lnTo>
                        <a:pt x="1" y="274"/>
                      </a:lnTo>
                      <a:lnTo>
                        <a:pt x="3415" y="274"/>
                      </a:lnTo>
                      <a:lnTo>
                        <a:pt x="34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38"/>
                <p:cNvSpPr/>
                <p:nvPr/>
              </p:nvSpPr>
              <p:spPr>
                <a:xfrm>
                  <a:off x="4428100" y="2945275"/>
                  <a:ext cx="85400" cy="2675"/>
                </a:xfrm>
                <a:custGeom>
                  <a:avLst/>
                  <a:gdLst/>
                  <a:ahLst/>
                  <a:cxnLst/>
                  <a:rect l="l" t="t" r="r" b="b"/>
                  <a:pathLst>
                    <a:path w="3416" h="107" extrusionOk="0">
                      <a:moveTo>
                        <a:pt x="1" y="1"/>
                      </a:moveTo>
                      <a:lnTo>
                        <a:pt x="1" y="107"/>
                      </a:lnTo>
                      <a:lnTo>
                        <a:pt x="3415" y="107"/>
                      </a:lnTo>
                      <a:lnTo>
                        <a:pt x="341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38"/>
                <p:cNvSpPr/>
                <p:nvPr/>
              </p:nvSpPr>
              <p:spPr>
                <a:xfrm>
                  <a:off x="4461925" y="3019975"/>
                  <a:ext cx="17675" cy="17475"/>
                </a:xfrm>
                <a:custGeom>
                  <a:avLst/>
                  <a:gdLst/>
                  <a:ahLst/>
                  <a:cxnLst/>
                  <a:rect l="l" t="t" r="r" b="b"/>
                  <a:pathLst>
                    <a:path w="707" h="699" extrusionOk="0">
                      <a:moveTo>
                        <a:pt x="355" y="1"/>
                      </a:moveTo>
                      <a:cubicBezTo>
                        <a:pt x="160" y="1"/>
                        <a:pt x="1" y="157"/>
                        <a:pt x="1" y="349"/>
                      </a:cubicBezTo>
                      <a:cubicBezTo>
                        <a:pt x="1" y="542"/>
                        <a:pt x="160" y="698"/>
                        <a:pt x="355" y="698"/>
                      </a:cubicBezTo>
                      <a:cubicBezTo>
                        <a:pt x="547" y="698"/>
                        <a:pt x="706" y="542"/>
                        <a:pt x="706" y="349"/>
                      </a:cubicBezTo>
                      <a:cubicBezTo>
                        <a:pt x="706" y="157"/>
                        <a:pt x="547" y="1"/>
                        <a:pt x="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38"/>
                <p:cNvSpPr/>
                <p:nvPr/>
              </p:nvSpPr>
              <p:spPr>
                <a:xfrm>
                  <a:off x="4464575" y="2983575"/>
                  <a:ext cx="12375" cy="12225"/>
                </a:xfrm>
                <a:custGeom>
                  <a:avLst/>
                  <a:gdLst/>
                  <a:ahLst/>
                  <a:cxnLst/>
                  <a:rect l="l" t="t" r="r" b="b"/>
                  <a:pathLst>
                    <a:path w="495" h="489" extrusionOk="0">
                      <a:moveTo>
                        <a:pt x="249" y="0"/>
                      </a:moveTo>
                      <a:cubicBezTo>
                        <a:pt x="112" y="0"/>
                        <a:pt x="1" y="109"/>
                        <a:pt x="1" y="243"/>
                      </a:cubicBezTo>
                      <a:cubicBezTo>
                        <a:pt x="1" y="380"/>
                        <a:pt x="112" y="489"/>
                        <a:pt x="249" y="489"/>
                      </a:cubicBezTo>
                      <a:cubicBezTo>
                        <a:pt x="383" y="489"/>
                        <a:pt x="494" y="380"/>
                        <a:pt x="494" y="243"/>
                      </a:cubicBezTo>
                      <a:cubicBezTo>
                        <a:pt x="494" y="109"/>
                        <a:pt x="383"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38"/>
                <p:cNvSpPr/>
                <p:nvPr/>
              </p:nvSpPr>
              <p:spPr>
                <a:xfrm>
                  <a:off x="4462825" y="2945700"/>
                  <a:ext cx="16075" cy="15725"/>
                </a:xfrm>
                <a:custGeom>
                  <a:avLst/>
                  <a:gdLst/>
                  <a:ahLst/>
                  <a:cxnLst/>
                  <a:rect l="l" t="t" r="r" b="b"/>
                  <a:pathLst>
                    <a:path w="643" h="629" extrusionOk="0">
                      <a:moveTo>
                        <a:pt x="317" y="1"/>
                      </a:moveTo>
                      <a:cubicBezTo>
                        <a:pt x="140" y="1"/>
                        <a:pt x="1" y="142"/>
                        <a:pt x="1" y="316"/>
                      </a:cubicBezTo>
                      <a:cubicBezTo>
                        <a:pt x="1" y="489"/>
                        <a:pt x="143" y="628"/>
                        <a:pt x="322" y="628"/>
                      </a:cubicBezTo>
                      <a:cubicBezTo>
                        <a:pt x="497" y="628"/>
                        <a:pt x="643" y="489"/>
                        <a:pt x="643" y="316"/>
                      </a:cubicBezTo>
                      <a:cubicBezTo>
                        <a:pt x="643" y="140"/>
                        <a:pt x="497" y="1"/>
                        <a:pt x="322" y="1"/>
                      </a:cubicBezTo>
                      <a:cubicBezTo>
                        <a:pt x="320" y="1"/>
                        <a:pt x="318"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38"/>
                <p:cNvSpPr/>
                <p:nvPr/>
              </p:nvSpPr>
              <p:spPr>
                <a:xfrm>
                  <a:off x="4417925" y="2940600"/>
                  <a:ext cx="23250" cy="12100"/>
                </a:xfrm>
                <a:custGeom>
                  <a:avLst/>
                  <a:gdLst/>
                  <a:ahLst/>
                  <a:cxnLst/>
                  <a:rect l="l" t="t" r="r" b="b"/>
                  <a:pathLst>
                    <a:path w="930" h="484" extrusionOk="0">
                      <a:moveTo>
                        <a:pt x="0" y="1"/>
                      </a:moveTo>
                      <a:cubicBezTo>
                        <a:pt x="11" y="269"/>
                        <a:pt x="212" y="484"/>
                        <a:pt x="463" y="484"/>
                      </a:cubicBezTo>
                      <a:cubicBezTo>
                        <a:pt x="714" y="484"/>
                        <a:pt x="918" y="269"/>
                        <a:pt x="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38"/>
                <p:cNvSpPr/>
                <p:nvPr/>
              </p:nvSpPr>
              <p:spPr>
                <a:xfrm>
                  <a:off x="4500575" y="2940600"/>
                  <a:ext cx="23250" cy="12100"/>
                </a:xfrm>
                <a:custGeom>
                  <a:avLst/>
                  <a:gdLst/>
                  <a:ahLst/>
                  <a:cxnLst/>
                  <a:rect l="l" t="t" r="r" b="b"/>
                  <a:pathLst>
                    <a:path w="930" h="484" extrusionOk="0">
                      <a:moveTo>
                        <a:pt x="0" y="1"/>
                      </a:moveTo>
                      <a:cubicBezTo>
                        <a:pt x="11" y="269"/>
                        <a:pt x="212" y="484"/>
                        <a:pt x="463" y="484"/>
                      </a:cubicBezTo>
                      <a:cubicBezTo>
                        <a:pt x="714" y="484"/>
                        <a:pt x="918" y="269"/>
                        <a:pt x="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38"/>
                <p:cNvSpPr/>
                <p:nvPr/>
              </p:nvSpPr>
              <p:spPr>
                <a:xfrm>
                  <a:off x="4459275" y="2940600"/>
                  <a:ext cx="23175" cy="12100"/>
                </a:xfrm>
                <a:custGeom>
                  <a:avLst/>
                  <a:gdLst/>
                  <a:ahLst/>
                  <a:cxnLst/>
                  <a:rect l="l" t="t" r="r" b="b"/>
                  <a:pathLst>
                    <a:path w="927" h="484" extrusionOk="0">
                      <a:moveTo>
                        <a:pt x="1" y="1"/>
                      </a:moveTo>
                      <a:cubicBezTo>
                        <a:pt x="9" y="269"/>
                        <a:pt x="213" y="484"/>
                        <a:pt x="464" y="484"/>
                      </a:cubicBezTo>
                      <a:cubicBezTo>
                        <a:pt x="715" y="484"/>
                        <a:pt x="916" y="269"/>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38"/>
                <p:cNvSpPr/>
                <p:nvPr/>
              </p:nvSpPr>
              <p:spPr>
                <a:xfrm>
                  <a:off x="4426300" y="2868150"/>
                  <a:ext cx="7625" cy="12500"/>
                </a:xfrm>
                <a:custGeom>
                  <a:avLst/>
                  <a:gdLst/>
                  <a:ahLst/>
                  <a:cxnLst/>
                  <a:rect l="l" t="t" r="r" b="b"/>
                  <a:pathLst>
                    <a:path w="305" h="500" extrusionOk="0">
                      <a:moveTo>
                        <a:pt x="167" y="0"/>
                      </a:moveTo>
                      <a:lnTo>
                        <a:pt x="167" y="0"/>
                      </a:lnTo>
                      <a:cubicBezTo>
                        <a:pt x="86" y="154"/>
                        <a:pt x="0" y="500"/>
                        <a:pt x="170" y="500"/>
                      </a:cubicBezTo>
                      <a:cubicBezTo>
                        <a:pt x="254" y="500"/>
                        <a:pt x="304" y="438"/>
                        <a:pt x="285" y="293"/>
                      </a:cubicBezTo>
                      <a:cubicBezTo>
                        <a:pt x="268" y="143"/>
                        <a:pt x="167" y="0"/>
                        <a:pt x="167" y="0"/>
                      </a:cubicBezTo>
                      <a:close/>
                    </a:path>
                  </a:pathLst>
                </a:custGeom>
                <a:solidFill>
                  <a:srgbClr val="FFD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38"/>
                <p:cNvSpPr/>
                <p:nvPr/>
              </p:nvSpPr>
              <p:spPr>
                <a:xfrm>
                  <a:off x="4507675" y="2876450"/>
                  <a:ext cx="5825" cy="10000"/>
                </a:xfrm>
                <a:custGeom>
                  <a:avLst/>
                  <a:gdLst/>
                  <a:ahLst/>
                  <a:cxnLst/>
                  <a:rect l="l" t="t" r="r" b="b"/>
                  <a:pathLst>
                    <a:path w="233" h="400" extrusionOk="0">
                      <a:moveTo>
                        <a:pt x="118" y="0"/>
                      </a:moveTo>
                      <a:lnTo>
                        <a:pt x="118" y="0"/>
                      </a:lnTo>
                      <a:cubicBezTo>
                        <a:pt x="59" y="126"/>
                        <a:pt x="1" y="399"/>
                        <a:pt x="135" y="399"/>
                      </a:cubicBezTo>
                      <a:cubicBezTo>
                        <a:pt x="199" y="399"/>
                        <a:pt x="232" y="352"/>
                        <a:pt x="218" y="232"/>
                      </a:cubicBezTo>
                      <a:cubicBezTo>
                        <a:pt x="202" y="115"/>
                        <a:pt x="118" y="0"/>
                        <a:pt x="118" y="0"/>
                      </a:cubicBezTo>
                      <a:close/>
                    </a:path>
                  </a:pathLst>
                </a:custGeom>
                <a:solidFill>
                  <a:srgbClr val="FFD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38"/>
                <p:cNvSpPr/>
                <p:nvPr/>
              </p:nvSpPr>
              <p:spPr>
                <a:xfrm>
                  <a:off x="4466100" y="2984400"/>
                  <a:ext cx="9325" cy="4925"/>
                </a:xfrm>
                <a:custGeom>
                  <a:avLst/>
                  <a:gdLst/>
                  <a:ahLst/>
                  <a:cxnLst/>
                  <a:rect l="l" t="t" r="r" b="b"/>
                  <a:pathLst>
                    <a:path w="373" h="197" extrusionOk="0">
                      <a:moveTo>
                        <a:pt x="188" y="1"/>
                      </a:moveTo>
                      <a:cubicBezTo>
                        <a:pt x="85" y="1"/>
                        <a:pt x="1" y="82"/>
                        <a:pt x="1" y="182"/>
                      </a:cubicBezTo>
                      <a:cubicBezTo>
                        <a:pt x="54" y="160"/>
                        <a:pt x="110" y="149"/>
                        <a:pt x="168" y="149"/>
                      </a:cubicBezTo>
                      <a:cubicBezTo>
                        <a:pt x="246" y="149"/>
                        <a:pt x="313" y="168"/>
                        <a:pt x="369" y="196"/>
                      </a:cubicBezTo>
                      <a:cubicBezTo>
                        <a:pt x="369" y="191"/>
                        <a:pt x="372" y="185"/>
                        <a:pt x="372" y="182"/>
                      </a:cubicBezTo>
                      <a:cubicBezTo>
                        <a:pt x="372" y="82"/>
                        <a:pt x="288" y="1"/>
                        <a:pt x="188"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2" name="Google Shape;9312;p38"/>
              <p:cNvGrpSpPr/>
              <p:nvPr/>
            </p:nvGrpSpPr>
            <p:grpSpPr>
              <a:xfrm>
                <a:off x="7595442" y="1054762"/>
                <a:ext cx="1174460" cy="3004006"/>
                <a:chOff x="5680150" y="3821825"/>
                <a:chExt cx="305650" cy="781825"/>
              </a:xfrm>
            </p:grpSpPr>
            <p:sp>
              <p:nvSpPr>
                <p:cNvPr id="9313" name="Google Shape;9313;p38"/>
                <p:cNvSpPr/>
                <p:nvPr/>
              </p:nvSpPr>
              <p:spPr>
                <a:xfrm>
                  <a:off x="5728275" y="3861025"/>
                  <a:ext cx="217975" cy="613500"/>
                </a:xfrm>
                <a:custGeom>
                  <a:avLst/>
                  <a:gdLst/>
                  <a:ahLst/>
                  <a:cxnLst/>
                  <a:rect l="l" t="t" r="r" b="b"/>
                  <a:pathLst>
                    <a:path w="8719" h="24540" extrusionOk="0">
                      <a:moveTo>
                        <a:pt x="4358" y="1"/>
                      </a:moveTo>
                      <a:cubicBezTo>
                        <a:pt x="2325" y="1"/>
                        <a:pt x="1" y="2034"/>
                        <a:pt x="1" y="2034"/>
                      </a:cubicBezTo>
                      <a:lnTo>
                        <a:pt x="1" y="24540"/>
                      </a:lnTo>
                      <a:lnTo>
                        <a:pt x="8719" y="24540"/>
                      </a:lnTo>
                      <a:lnTo>
                        <a:pt x="8719" y="2034"/>
                      </a:lnTo>
                      <a:cubicBezTo>
                        <a:pt x="8719" y="2034"/>
                        <a:pt x="6392" y="1"/>
                        <a:pt x="4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38"/>
                <p:cNvSpPr/>
                <p:nvPr/>
              </p:nvSpPr>
              <p:spPr>
                <a:xfrm>
                  <a:off x="5737000" y="4221200"/>
                  <a:ext cx="200550" cy="244250"/>
                </a:xfrm>
                <a:custGeom>
                  <a:avLst/>
                  <a:gdLst/>
                  <a:ahLst/>
                  <a:cxnLst/>
                  <a:rect l="l" t="t" r="r" b="b"/>
                  <a:pathLst>
                    <a:path w="8022" h="9770" extrusionOk="0">
                      <a:moveTo>
                        <a:pt x="1" y="0"/>
                      </a:moveTo>
                      <a:lnTo>
                        <a:pt x="1" y="9770"/>
                      </a:lnTo>
                      <a:lnTo>
                        <a:pt x="8021" y="9770"/>
                      </a:lnTo>
                      <a:lnTo>
                        <a:pt x="8021" y="182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38"/>
                <p:cNvSpPr/>
                <p:nvPr/>
              </p:nvSpPr>
              <p:spPr>
                <a:xfrm>
                  <a:off x="5745725" y="3887950"/>
                  <a:ext cx="179400" cy="567950"/>
                </a:xfrm>
                <a:custGeom>
                  <a:avLst/>
                  <a:gdLst/>
                  <a:ahLst/>
                  <a:cxnLst/>
                  <a:rect l="l" t="t" r="r" b="b"/>
                  <a:pathLst>
                    <a:path w="7176" h="22718" extrusionOk="0">
                      <a:moveTo>
                        <a:pt x="3588" y="1"/>
                      </a:moveTo>
                      <a:cubicBezTo>
                        <a:pt x="1914" y="1"/>
                        <a:pt x="0" y="1881"/>
                        <a:pt x="0" y="1881"/>
                      </a:cubicBezTo>
                      <a:lnTo>
                        <a:pt x="0" y="22718"/>
                      </a:lnTo>
                      <a:lnTo>
                        <a:pt x="7173" y="22718"/>
                      </a:lnTo>
                      <a:lnTo>
                        <a:pt x="7176" y="1881"/>
                      </a:lnTo>
                      <a:cubicBezTo>
                        <a:pt x="7176" y="1881"/>
                        <a:pt x="5262" y="1"/>
                        <a:pt x="3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38"/>
                <p:cNvSpPr/>
                <p:nvPr/>
              </p:nvSpPr>
              <p:spPr>
                <a:xfrm>
                  <a:off x="5751850" y="3894575"/>
                  <a:ext cx="167075" cy="554625"/>
                </a:xfrm>
                <a:custGeom>
                  <a:avLst/>
                  <a:gdLst/>
                  <a:ahLst/>
                  <a:cxnLst/>
                  <a:rect l="l" t="t" r="r" b="b"/>
                  <a:pathLst>
                    <a:path w="6683" h="22185" extrusionOk="0">
                      <a:moveTo>
                        <a:pt x="3343" y="1"/>
                      </a:moveTo>
                      <a:cubicBezTo>
                        <a:pt x="1783" y="1"/>
                        <a:pt x="1" y="1839"/>
                        <a:pt x="1" y="1839"/>
                      </a:cubicBezTo>
                      <a:lnTo>
                        <a:pt x="1" y="22185"/>
                      </a:lnTo>
                      <a:lnTo>
                        <a:pt x="6680" y="22185"/>
                      </a:lnTo>
                      <a:lnTo>
                        <a:pt x="6682" y="1839"/>
                      </a:lnTo>
                      <a:cubicBezTo>
                        <a:pt x="6682" y="1839"/>
                        <a:pt x="4902" y="1"/>
                        <a:pt x="3343"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38"/>
                <p:cNvSpPr/>
                <p:nvPr/>
              </p:nvSpPr>
              <p:spPr>
                <a:xfrm>
                  <a:off x="5761550" y="4099425"/>
                  <a:ext cx="147750" cy="344425"/>
                </a:xfrm>
                <a:custGeom>
                  <a:avLst/>
                  <a:gdLst/>
                  <a:ahLst/>
                  <a:cxnLst/>
                  <a:rect l="l" t="t" r="r" b="b"/>
                  <a:pathLst>
                    <a:path w="5910" h="13777" extrusionOk="0">
                      <a:moveTo>
                        <a:pt x="2955" y="0"/>
                      </a:moveTo>
                      <a:cubicBezTo>
                        <a:pt x="1577" y="0"/>
                        <a:pt x="1" y="4899"/>
                        <a:pt x="1" y="4899"/>
                      </a:cubicBezTo>
                      <a:lnTo>
                        <a:pt x="1" y="13776"/>
                      </a:lnTo>
                      <a:lnTo>
                        <a:pt x="5909" y="13776"/>
                      </a:lnTo>
                      <a:lnTo>
                        <a:pt x="5909" y="4899"/>
                      </a:lnTo>
                      <a:cubicBezTo>
                        <a:pt x="5909" y="4896"/>
                        <a:pt x="4333" y="0"/>
                        <a:pt x="2955"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38"/>
                <p:cNvSpPr/>
                <p:nvPr/>
              </p:nvSpPr>
              <p:spPr>
                <a:xfrm>
                  <a:off x="5828500" y="3879850"/>
                  <a:ext cx="13775" cy="564200"/>
                </a:xfrm>
                <a:custGeom>
                  <a:avLst/>
                  <a:gdLst/>
                  <a:ahLst/>
                  <a:cxnLst/>
                  <a:rect l="l" t="t" r="r" b="b"/>
                  <a:pathLst>
                    <a:path w="551" h="22568" extrusionOk="0">
                      <a:moveTo>
                        <a:pt x="1" y="1"/>
                      </a:moveTo>
                      <a:lnTo>
                        <a:pt x="1" y="22567"/>
                      </a:lnTo>
                      <a:lnTo>
                        <a:pt x="550" y="22567"/>
                      </a:lnTo>
                      <a:lnTo>
                        <a:pt x="5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38"/>
                <p:cNvSpPr/>
                <p:nvPr/>
              </p:nvSpPr>
              <p:spPr>
                <a:xfrm>
                  <a:off x="5828500" y="4241700"/>
                  <a:ext cx="13850" cy="220200"/>
                </a:xfrm>
                <a:custGeom>
                  <a:avLst/>
                  <a:gdLst/>
                  <a:ahLst/>
                  <a:cxnLst/>
                  <a:rect l="l" t="t" r="r" b="b"/>
                  <a:pathLst>
                    <a:path w="554" h="8808" extrusionOk="0">
                      <a:moveTo>
                        <a:pt x="1" y="0"/>
                      </a:moveTo>
                      <a:lnTo>
                        <a:pt x="1" y="8791"/>
                      </a:lnTo>
                      <a:lnTo>
                        <a:pt x="553" y="8808"/>
                      </a:lnTo>
                      <a:lnTo>
                        <a:pt x="553" y="129"/>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38"/>
                <p:cNvSpPr/>
                <p:nvPr/>
              </p:nvSpPr>
              <p:spPr>
                <a:xfrm>
                  <a:off x="5738400" y="3932450"/>
                  <a:ext cx="194050" cy="15650"/>
                </a:xfrm>
                <a:custGeom>
                  <a:avLst/>
                  <a:gdLst/>
                  <a:ahLst/>
                  <a:cxnLst/>
                  <a:rect l="l" t="t" r="r" b="b"/>
                  <a:pathLst>
                    <a:path w="7762" h="626" extrusionOk="0">
                      <a:moveTo>
                        <a:pt x="0" y="0"/>
                      </a:moveTo>
                      <a:lnTo>
                        <a:pt x="0" y="625"/>
                      </a:lnTo>
                      <a:lnTo>
                        <a:pt x="7762" y="625"/>
                      </a:lnTo>
                      <a:lnTo>
                        <a:pt x="77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38"/>
                <p:cNvSpPr/>
                <p:nvPr/>
              </p:nvSpPr>
              <p:spPr>
                <a:xfrm>
                  <a:off x="5738400" y="4117900"/>
                  <a:ext cx="194050" cy="15575"/>
                </a:xfrm>
                <a:custGeom>
                  <a:avLst/>
                  <a:gdLst/>
                  <a:ahLst/>
                  <a:cxnLst/>
                  <a:rect l="l" t="t" r="r" b="b"/>
                  <a:pathLst>
                    <a:path w="7762" h="623" extrusionOk="0">
                      <a:moveTo>
                        <a:pt x="0" y="0"/>
                      </a:moveTo>
                      <a:lnTo>
                        <a:pt x="0" y="623"/>
                      </a:lnTo>
                      <a:lnTo>
                        <a:pt x="7762" y="623"/>
                      </a:lnTo>
                      <a:lnTo>
                        <a:pt x="77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38"/>
                <p:cNvSpPr/>
                <p:nvPr/>
              </p:nvSpPr>
              <p:spPr>
                <a:xfrm>
                  <a:off x="5738400" y="4303200"/>
                  <a:ext cx="194050" cy="15650"/>
                </a:xfrm>
                <a:custGeom>
                  <a:avLst/>
                  <a:gdLst/>
                  <a:ahLst/>
                  <a:cxnLst/>
                  <a:rect l="l" t="t" r="r" b="b"/>
                  <a:pathLst>
                    <a:path w="7762" h="626" extrusionOk="0">
                      <a:moveTo>
                        <a:pt x="0" y="1"/>
                      </a:moveTo>
                      <a:lnTo>
                        <a:pt x="0" y="626"/>
                      </a:lnTo>
                      <a:lnTo>
                        <a:pt x="7762" y="626"/>
                      </a:lnTo>
                      <a:lnTo>
                        <a:pt x="77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38"/>
                <p:cNvSpPr/>
                <p:nvPr/>
              </p:nvSpPr>
              <p:spPr>
                <a:xfrm>
                  <a:off x="5699050" y="4471500"/>
                  <a:ext cx="254250" cy="19350"/>
                </a:xfrm>
                <a:custGeom>
                  <a:avLst/>
                  <a:gdLst/>
                  <a:ahLst/>
                  <a:cxnLst/>
                  <a:rect l="l" t="t" r="r" b="b"/>
                  <a:pathLst>
                    <a:path w="10170" h="774" extrusionOk="0">
                      <a:moveTo>
                        <a:pt x="1" y="1"/>
                      </a:moveTo>
                      <a:lnTo>
                        <a:pt x="1" y="773"/>
                      </a:lnTo>
                      <a:lnTo>
                        <a:pt x="10170" y="773"/>
                      </a:lnTo>
                      <a:lnTo>
                        <a:pt x="101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38"/>
                <p:cNvSpPr/>
                <p:nvPr/>
              </p:nvSpPr>
              <p:spPr>
                <a:xfrm>
                  <a:off x="5764550" y="4471500"/>
                  <a:ext cx="135750" cy="19350"/>
                </a:xfrm>
                <a:custGeom>
                  <a:avLst/>
                  <a:gdLst/>
                  <a:ahLst/>
                  <a:cxnLst/>
                  <a:rect l="l" t="t" r="r" b="b"/>
                  <a:pathLst>
                    <a:path w="5430" h="774" extrusionOk="0">
                      <a:moveTo>
                        <a:pt x="1" y="1"/>
                      </a:moveTo>
                      <a:lnTo>
                        <a:pt x="497" y="773"/>
                      </a:lnTo>
                      <a:lnTo>
                        <a:pt x="4933" y="773"/>
                      </a:lnTo>
                      <a:lnTo>
                        <a:pt x="5429" y="1"/>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38"/>
                <p:cNvSpPr/>
                <p:nvPr/>
              </p:nvSpPr>
              <p:spPr>
                <a:xfrm>
                  <a:off x="5682100" y="3821825"/>
                  <a:ext cx="152575" cy="503300"/>
                </a:xfrm>
                <a:custGeom>
                  <a:avLst/>
                  <a:gdLst/>
                  <a:ahLst/>
                  <a:cxnLst/>
                  <a:rect l="l" t="t" r="r" b="b"/>
                  <a:pathLst>
                    <a:path w="6103" h="20132" extrusionOk="0">
                      <a:moveTo>
                        <a:pt x="6101" y="1"/>
                      </a:moveTo>
                      <a:cubicBezTo>
                        <a:pt x="6035" y="1"/>
                        <a:pt x="2752" y="12"/>
                        <a:pt x="350" y="2157"/>
                      </a:cubicBezTo>
                      <a:cubicBezTo>
                        <a:pt x="350" y="2157"/>
                        <a:pt x="1" y="3251"/>
                        <a:pt x="517" y="20132"/>
                      </a:cubicBezTo>
                      <a:lnTo>
                        <a:pt x="737" y="20096"/>
                      </a:lnTo>
                      <a:cubicBezTo>
                        <a:pt x="1251" y="16310"/>
                        <a:pt x="6102" y="7709"/>
                        <a:pt x="6102" y="1"/>
                      </a:cubicBezTo>
                      <a:cubicBezTo>
                        <a:pt x="6102" y="1"/>
                        <a:pt x="6102" y="1"/>
                        <a:pt x="6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38"/>
                <p:cNvSpPr/>
                <p:nvPr/>
              </p:nvSpPr>
              <p:spPr>
                <a:xfrm>
                  <a:off x="5693700" y="3937475"/>
                  <a:ext cx="133225" cy="387650"/>
                </a:xfrm>
                <a:custGeom>
                  <a:avLst/>
                  <a:gdLst/>
                  <a:ahLst/>
                  <a:cxnLst/>
                  <a:rect l="l" t="t" r="r" b="b"/>
                  <a:pathLst>
                    <a:path w="5329" h="15506" extrusionOk="0">
                      <a:moveTo>
                        <a:pt x="5329" y="0"/>
                      </a:moveTo>
                      <a:lnTo>
                        <a:pt x="5329" y="0"/>
                      </a:lnTo>
                      <a:cubicBezTo>
                        <a:pt x="4172" y="3930"/>
                        <a:pt x="2149" y="8590"/>
                        <a:pt x="1325" y="8590"/>
                      </a:cubicBezTo>
                      <a:cubicBezTo>
                        <a:pt x="1324" y="8590"/>
                        <a:pt x="1323" y="8590"/>
                        <a:pt x="1323" y="8590"/>
                      </a:cubicBezTo>
                      <a:cubicBezTo>
                        <a:pt x="887" y="8587"/>
                        <a:pt x="371" y="7446"/>
                        <a:pt x="0" y="5817"/>
                      </a:cubicBezTo>
                      <a:lnTo>
                        <a:pt x="0" y="5817"/>
                      </a:lnTo>
                      <a:cubicBezTo>
                        <a:pt x="42" y="8264"/>
                        <a:pt x="115" y="11419"/>
                        <a:pt x="240" y="15506"/>
                      </a:cubicBezTo>
                      <a:lnTo>
                        <a:pt x="460" y="15470"/>
                      </a:lnTo>
                      <a:cubicBezTo>
                        <a:pt x="873" y="12434"/>
                        <a:pt x="4082" y="6297"/>
                        <a:pt x="532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38"/>
                <p:cNvSpPr/>
                <p:nvPr/>
              </p:nvSpPr>
              <p:spPr>
                <a:xfrm>
                  <a:off x="5680225" y="4286675"/>
                  <a:ext cx="74650" cy="316975"/>
                </a:xfrm>
                <a:custGeom>
                  <a:avLst/>
                  <a:gdLst/>
                  <a:ahLst/>
                  <a:cxnLst/>
                  <a:rect l="l" t="t" r="r" b="b"/>
                  <a:pathLst>
                    <a:path w="2986" h="12679" extrusionOk="0">
                      <a:moveTo>
                        <a:pt x="589" y="1"/>
                      </a:moveTo>
                      <a:lnTo>
                        <a:pt x="1" y="12080"/>
                      </a:lnTo>
                      <a:cubicBezTo>
                        <a:pt x="1" y="12080"/>
                        <a:pt x="574" y="12679"/>
                        <a:pt x="1765" y="12679"/>
                      </a:cubicBezTo>
                      <a:cubicBezTo>
                        <a:pt x="2117" y="12679"/>
                        <a:pt x="2524" y="12626"/>
                        <a:pt x="2986" y="12491"/>
                      </a:cubicBezTo>
                      <a:cubicBezTo>
                        <a:pt x="2648" y="6635"/>
                        <a:pt x="589" y="4"/>
                        <a:pt x="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38"/>
                <p:cNvSpPr/>
                <p:nvPr/>
              </p:nvSpPr>
              <p:spPr>
                <a:xfrm>
                  <a:off x="5680150" y="4286750"/>
                  <a:ext cx="48225" cy="316900"/>
                </a:xfrm>
                <a:custGeom>
                  <a:avLst/>
                  <a:gdLst/>
                  <a:ahLst/>
                  <a:cxnLst/>
                  <a:rect l="l" t="t" r="r" b="b"/>
                  <a:pathLst>
                    <a:path w="1929" h="12676" extrusionOk="0">
                      <a:moveTo>
                        <a:pt x="590" y="1"/>
                      </a:moveTo>
                      <a:lnTo>
                        <a:pt x="1" y="12080"/>
                      </a:lnTo>
                      <a:cubicBezTo>
                        <a:pt x="1" y="12080"/>
                        <a:pt x="573" y="12676"/>
                        <a:pt x="1758" y="12676"/>
                      </a:cubicBezTo>
                      <a:cubicBezTo>
                        <a:pt x="1813" y="12676"/>
                        <a:pt x="1870" y="12674"/>
                        <a:pt x="1929" y="12672"/>
                      </a:cubicBezTo>
                      <a:cubicBezTo>
                        <a:pt x="1650" y="12114"/>
                        <a:pt x="1382" y="11408"/>
                        <a:pt x="1161" y="10529"/>
                      </a:cubicBezTo>
                      <a:cubicBezTo>
                        <a:pt x="285" y="6989"/>
                        <a:pt x="344" y="2411"/>
                        <a:pt x="1203" y="2210"/>
                      </a:cubicBezTo>
                      <a:lnTo>
                        <a:pt x="1209" y="2210"/>
                      </a:lnTo>
                      <a:cubicBezTo>
                        <a:pt x="855" y="851"/>
                        <a:pt x="590" y="1"/>
                        <a:pt x="59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38"/>
                <p:cNvSpPr/>
                <p:nvPr/>
              </p:nvSpPr>
              <p:spPr>
                <a:xfrm>
                  <a:off x="5693238" y="4311725"/>
                  <a:ext cx="24425" cy="25800"/>
                </a:xfrm>
                <a:custGeom>
                  <a:avLst/>
                  <a:gdLst/>
                  <a:ahLst/>
                  <a:cxnLst/>
                  <a:rect l="l" t="t" r="r" b="b"/>
                  <a:pathLst>
                    <a:path w="977" h="1032" extrusionOk="0">
                      <a:moveTo>
                        <a:pt x="148" y="1"/>
                      </a:moveTo>
                      <a:cubicBezTo>
                        <a:pt x="26" y="1"/>
                        <a:pt x="0" y="92"/>
                        <a:pt x="0" y="399"/>
                      </a:cubicBezTo>
                      <a:cubicBezTo>
                        <a:pt x="0" y="890"/>
                        <a:pt x="67" y="862"/>
                        <a:pt x="489" y="960"/>
                      </a:cubicBezTo>
                      <a:cubicBezTo>
                        <a:pt x="647" y="998"/>
                        <a:pt x="755" y="1031"/>
                        <a:pt x="828" y="1031"/>
                      </a:cubicBezTo>
                      <a:cubicBezTo>
                        <a:pt x="951" y="1031"/>
                        <a:pt x="977" y="940"/>
                        <a:pt x="977" y="633"/>
                      </a:cubicBezTo>
                      <a:cubicBezTo>
                        <a:pt x="977" y="142"/>
                        <a:pt x="907" y="173"/>
                        <a:pt x="489" y="72"/>
                      </a:cubicBezTo>
                      <a:cubicBezTo>
                        <a:pt x="330" y="34"/>
                        <a:pt x="221" y="1"/>
                        <a:pt x="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38"/>
                <p:cNvSpPr/>
                <p:nvPr/>
              </p:nvSpPr>
              <p:spPr>
                <a:xfrm>
                  <a:off x="5695925" y="3911950"/>
                  <a:ext cx="94600" cy="209125"/>
                </a:xfrm>
                <a:custGeom>
                  <a:avLst/>
                  <a:gdLst/>
                  <a:ahLst/>
                  <a:cxnLst/>
                  <a:rect l="l" t="t" r="r" b="b"/>
                  <a:pathLst>
                    <a:path w="3784" h="8365" extrusionOk="0">
                      <a:moveTo>
                        <a:pt x="73" y="0"/>
                      </a:moveTo>
                      <a:lnTo>
                        <a:pt x="73" y="0"/>
                      </a:lnTo>
                      <a:cubicBezTo>
                        <a:pt x="0" y="2037"/>
                        <a:pt x="277" y="7853"/>
                        <a:pt x="1102" y="8336"/>
                      </a:cubicBezTo>
                      <a:cubicBezTo>
                        <a:pt x="1136" y="8356"/>
                        <a:pt x="1171" y="8365"/>
                        <a:pt x="1207" y="8365"/>
                      </a:cubicBezTo>
                      <a:cubicBezTo>
                        <a:pt x="2075" y="8365"/>
                        <a:pt x="3783" y="3126"/>
                        <a:pt x="3783" y="3125"/>
                      </a:cubicBezTo>
                      <a:lnTo>
                        <a:pt x="3783" y="3125"/>
                      </a:lnTo>
                      <a:cubicBezTo>
                        <a:pt x="3783" y="3126"/>
                        <a:pt x="1980" y="7357"/>
                        <a:pt x="1346" y="7357"/>
                      </a:cubicBezTo>
                      <a:cubicBezTo>
                        <a:pt x="1293" y="7357"/>
                        <a:pt x="1249" y="7328"/>
                        <a:pt x="1214" y="7265"/>
                      </a:cubicBezTo>
                      <a:cubicBezTo>
                        <a:pt x="754" y="6445"/>
                        <a:pt x="73" y="1"/>
                        <a:pt x="73"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38"/>
                <p:cNvSpPr/>
                <p:nvPr/>
              </p:nvSpPr>
              <p:spPr>
                <a:xfrm>
                  <a:off x="5702825" y="4149775"/>
                  <a:ext cx="40350" cy="116000"/>
                </a:xfrm>
                <a:custGeom>
                  <a:avLst/>
                  <a:gdLst/>
                  <a:ahLst/>
                  <a:cxnLst/>
                  <a:rect l="l" t="t" r="r" b="b"/>
                  <a:pathLst>
                    <a:path w="1614" h="4640" extrusionOk="0">
                      <a:moveTo>
                        <a:pt x="1613" y="0"/>
                      </a:moveTo>
                      <a:cubicBezTo>
                        <a:pt x="1111" y="1198"/>
                        <a:pt x="690" y="1738"/>
                        <a:pt x="397" y="1738"/>
                      </a:cubicBezTo>
                      <a:cubicBezTo>
                        <a:pt x="208" y="1738"/>
                        <a:pt x="72" y="1517"/>
                        <a:pt x="1" y="1105"/>
                      </a:cubicBezTo>
                      <a:lnTo>
                        <a:pt x="1" y="1105"/>
                      </a:lnTo>
                      <a:lnTo>
                        <a:pt x="126" y="4640"/>
                      </a:lnTo>
                      <a:cubicBezTo>
                        <a:pt x="441" y="3156"/>
                        <a:pt x="999" y="1588"/>
                        <a:pt x="1613"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2" name="Google Shape;9332;p38"/>
                <p:cNvGrpSpPr/>
                <p:nvPr/>
              </p:nvGrpSpPr>
              <p:grpSpPr>
                <a:xfrm>
                  <a:off x="5829550" y="3821825"/>
                  <a:ext cx="156250" cy="781825"/>
                  <a:chOff x="5829550" y="3821825"/>
                  <a:chExt cx="156250" cy="781825"/>
                </a:xfrm>
              </p:grpSpPr>
              <p:sp>
                <p:nvSpPr>
                  <p:cNvPr id="9333" name="Google Shape;9333;p38"/>
                  <p:cNvSpPr/>
                  <p:nvPr/>
                </p:nvSpPr>
                <p:spPr>
                  <a:xfrm>
                    <a:off x="5829550" y="3821825"/>
                    <a:ext cx="152500" cy="503300"/>
                  </a:xfrm>
                  <a:custGeom>
                    <a:avLst/>
                    <a:gdLst/>
                    <a:ahLst/>
                    <a:cxnLst/>
                    <a:rect l="l" t="t" r="r" b="b"/>
                    <a:pathLst>
                      <a:path w="6100" h="20132" extrusionOk="0">
                        <a:moveTo>
                          <a:pt x="1" y="1"/>
                        </a:moveTo>
                        <a:cubicBezTo>
                          <a:pt x="1" y="7709"/>
                          <a:pt x="4852" y="16310"/>
                          <a:pt x="5365" y="20096"/>
                        </a:cubicBezTo>
                        <a:lnTo>
                          <a:pt x="5583" y="20132"/>
                        </a:lnTo>
                        <a:cubicBezTo>
                          <a:pt x="6099" y="3251"/>
                          <a:pt x="5750" y="2157"/>
                          <a:pt x="5750" y="2157"/>
                        </a:cubicBezTo>
                        <a:cubicBezTo>
                          <a:pt x="3407" y="7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38"/>
                  <p:cNvSpPr/>
                  <p:nvPr/>
                </p:nvSpPr>
                <p:spPr>
                  <a:xfrm>
                    <a:off x="5909275" y="4286675"/>
                    <a:ext cx="74650" cy="316975"/>
                  </a:xfrm>
                  <a:custGeom>
                    <a:avLst/>
                    <a:gdLst/>
                    <a:ahLst/>
                    <a:cxnLst/>
                    <a:rect l="l" t="t" r="r" b="b"/>
                    <a:pathLst>
                      <a:path w="2986" h="12679" extrusionOk="0">
                        <a:moveTo>
                          <a:pt x="2394" y="1"/>
                        </a:moveTo>
                        <a:lnTo>
                          <a:pt x="2394" y="1"/>
                        </a:lnTo>
                        <a:lnTo>
                          <a:pt x="2394" y="1"/>
                        </a:lnTo>
                        <a:cubicBezTo>
                          <a:pt x="2394" y="1"/>
                          <a:pt x="2394" y="1"/>
                          <a:pt x="2394" y="1"/>
                        </a:cubicBezTo>
                        <a:close/>
                        <a:moveTo>
                          <a:pt x="2394" y="1"/>
                        </a:moveTo>
                        <a:cubicBezTo>
                          <a:pt x="2390" y="34"/>
                          <a:pt x="337" y="6648"/>
                          <a:pt x="0" y="12491"/>
                        </a:cubicBezTo>
                        <a:cubicBezTo>
                          <a:pt x="462" y="12626"/>
                          <a:pt x="869" y="12679"/>
                          <a:pt x="1221" y="12679"/>
                        </a:cubicBezTo>
                        <a:cubicBezTo>
                          <a:pt x="2412" y="12679"/>
                          <a:pt x="2985" y="12080"/>
                          <a:pt x="2985" y="12080"/>
                        </a:cubicBezTo>
                        <a:lnTo>
                          <a:pt x="2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38"/>
                  <p:cNvSpPr/>
                  <p:nvPr/>
                </p:nvSpPr>
                <p:spPr>
                  <a:xfrm>
                    <a:off x="5945200" y="4286750"/>
                    <a:ext cx="40600" cy="316725"/>
                  </a:xfrm>
                  <a:custGeom>
                    <a:avLst/>
                    <a:gdLst/>
                    <a:ahLst/>
                    <a:cxnLst/>
                    <a:rect l="l" t="t" r="r" b="b"/>
                    <a:pathLst>
                      <a:path w="1624" h="12669" extrusionOk="0">
                        <a:moveTo>
                          <a:pt x="963" y="1"/>
                        </a:moveTo>
                        <a:cubicBezTo>
                          <a:pt x="963" y="1"/>
                          <a:pt x="617" y="1108"/>
                          <a:pt x="187" y="2824"/>
                        </a:cubicBezTo>
                        <a:cubicBezTo>
                          <a:pt x="1624" y="3786"/>
                          <a:pt x="650" y="10532"/>
                          <a:pt x="0" y="12669"/>
                        </a:cubicBezTo>
                        <a:cubicBezTo>
                          <a:pt x="1046" y="12602"/>
                          <a:pt x="1551" y="12080"/>
                          <a:pt x="1551" y="12080"/>
                        </a:cubicBezTo>
                        <a:lnTo>
                          <a:pt x="96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38"/>
                  <p:cNvSpPr/>
                  <p:nvPr/>
                </p:nvSpPr>
                <p:spPr>
                  <a:xfrm>
                    <a:off x="5839050" y="3922400"/>
                    <a:ext cx="137550" cy="402675"/>
                  </a:xfrm>
                  <a:custGeom>
                    <a:avLst/>
                    <a:gdLst/>
                    <a:ahLst/>
                    <a:cxnLst/>
                    <a:rect l="l" t="t" r="r" b="b"/>
                    <a:pathLst>
                      <a:path w="5502" h="16107" extrusionOk="0">
                        <a:moveTo>
                          <a:pt x="0" y="1"/>
                        </a:moveTo>
                        <a:lnTo>
                          <a:pt x="0" y="1"/>
                        </a:lnTo>
                        <a:cubicBezTo>
                          <a:pt x="1155" y="6498"/>
                          <a:pt x="4559" y="12940"/>
                          <a:pt x="4980" y="16070"/>
                        </a:cubicBezTo>
                        <a:lnTo>
                          <a:pt x="5200" y="16106"/>
                        </a:lnTo>
                        <a:cubicBezTo>
                          <a:pt x="5465" y="7416"/>
                          <a:pt x="5501" y="2905"/>
                          <a:pt x="5474" y="584"/>
                        </a:cubicBezTo>
                        <a:lnTo>
                          <a:pt x="5474" y="584"/>
                        </a:lnTo>
                        <a:cubicBezTo>
                          <a:pt x="5351" y="3775"/>
                          <a:pt x="4687" y="6838"/>
                          <a:pt x="4123" y="7223"/>
                        </a:cubicBezTo>
                        <a:cubicBezTo>
                          <a:pt x="4032" y="7286"/>
                          <a:pt x="3932" y="7317"/>
                          <a:pt x="3826" y="7317"/>
                        </a:cubicBezTo>
                        <a:cubicBezTo>
                          <a:pt x="2901" y="7317"/>
                          <a:pt x="1472" y="4987"/>
                          <a:pt x="349" y="1253"/>
                        </a:cubicBezTo>
                        <a:cubicBezTo>
                          <a:pt x="223" y="835"/>
                          <a:pt x="109" y="419"/>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38"/>
                  <p:cNvSpPr/>
                  <p:nvPr/>
                </p:nvSpPr>
                <p:spPr>
                  <a:xfrm>
                    <a:off x="5951200" y="4307550"/>
                    <a:ext cx="24425" cy="25800"/>
                  </a:xfrm>
                  <a:custGeom>
                    <a:avLst/>
                    <a:gdLst/>
                    <a:ahLst/>
                    <a:cxnLst/>
                    <a:rect l="l" t="t" r="r" b="b"/>
                    <a:pathLst>
                      <a:path w="977" h="1032" extrusionOk="0">
                        <a:moveTo>
                          <a:pt x="828" y="1"/>
                        </a:moveTo>
                        <a:cubicBezTo>
                          <a:pt x="754" y="1"/>
                          <a:pt x="646" y="34"/>
                          <a:pt x="488" y="72"/>
                        </a:cubicBezTo>
                        <a:cubicBezTo>
                          <a:pt x="70" y="173"/>
                          <a:pt x="0" y="142"/>
                          <a:pt x="0" y="633"/>
                        </a:cubicBezTo>
                        <a:cubicBezTo>
                          <a:pt x="0" y="940"/>
                          <a:pt x="26" y="1031"/>
                          <a:pt x="149" y="1031"/>
                        </a:cubicBezTo>
                        <a:cubicBezTo>
                          <a:pt x="222" y="1031"/>
                          <a:pt x="330" y="998"/>
                          <a:pt x="488" y="960"/>
                        </a:cubicBezTo>
                        <a:cubicBezTo>
                          <a:pt x="909" y="862"/>
                          <a:pt x="976" y="890"/>
                          <a:pt x="976" y="399"/>
                        </a:cubicBezTo>
                        <a:cubicBezTo>
                          <a:pt x="976" y="92"/>
                          <a:pt x="950" y="1"/>
                          <a:pt x="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38"/>
                  <p:cNvSpPr/>
                  <p:nvPr/>
                </p:nvSpPr>
                <p:spPr>
                  <a:xfrm>
                    <a:off x="5867625" y="3931125"/>
                    <a:ext cx="83850" cy="157150"/>
                  </a:xfrm>
                  <a:custGeom>
                    <a:avLst/>
                    <a:gdLst/>
                    <a:ahLst/>
                    <a:cxnLst/>
                    <a:rect l="l" t="t" r="r" b="b"/>
                    <a:pathLst>
                      <a:path w="3354" h="6286" extrusionOk="0">
                        <a:moveTo>
                          <a:pt x="3326" y="3733"/>
                        </a:moveTo>
                        <a:cubicBezTo>
                          <a:pt x="3326" y="3733"/>
                          <a:pt x="3326" y="3734"/>
                          <a:pt x="3326" y="3734"/>
                        </a:cubicBezTo>
                        <a:lnTo>
                          <a:pt x="3326" y="3734"/>
                        </a:lnTo>
                        <a:cubicBezTo>
                          <a:pt x="3326" y="3734"/>
                          <a:pt x="3326" y="3733"/>
                          <a:pt x="3326" y="3733"/>
                        </a:cubicBezTo>
                        <a:close/>
                        <a:moveTo>
                          <a:pt x="1" y="0"/>
                        </a:moveTo>
                        <a:cubicBezTo>
                          <a:pt x="1" y="2"/>
                          <a:pt x="1215" y="6266"/>
                          <a:pt x="2517" y="6286"/>
                        </a:cubicBezTo>
                        <a:cubicBezTo>
                          <a:pt x="2519" y="6286"/>
                          <a:pt x="2520" y="6286"/>
                          <a:pt x="2521" y="6286"/>
                        </a:cubicBezTo>
                        <a:cubicBezTo>
                          <a:pt x="3353" y="6286"/>
                          <a:pt x="3327" y="3787"/>
                          <a:pt x="3326" y="3734"/>
                        </a:cubicBezTo>
                        <a:lnTo>
                          <a:pt x="3326" y="3734"/>
                        </a:lnTo>
                        <a:cubicBezTo>
                          <a:pt x="3327" y="3770"/>
                          <a:pt x="3334" y="4952"/>
                          <a:pt x="2609" y="5622"/>
                        </a:cubicBezTo>
                        <a:cubicBezTo>
                          <a:pt x="2549" y="5678"/>
                          <a:pt x="2485" y="5705"/>
                          <a:pt x="2419" y="5705"/>
                        </a:cubicBezTo>
                        <a:cubicBezTo>
                          <a:pt x="1690" y="5705"/>
                          <a:pt x="676" y="2426"/>
                          <a:pt x="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38"/>
                  <p:cNvSpPr/>
                  <p:nvPr/>
                </p:nvSpPr>
                <p:spPr>
                  <a:xfrm>
                    <a:off x="5913175" y="4124325"/>
                    <a:ext cx="48225" cy="107075"/>
                  </a:xfrm>
                  <a:custGeom>
                    <a:avLst/>
                    <a:gdLst/>
                    <a:ahLst/>
                    <a:cxnLst/>
                    <a:rect l="l" t="t" r="r" b="b"/>
                    <a:pathLst>
                      <a:path w="1929" h="4283" extrusionOk="0">
                        <a:moveTo>
                          <a:pt x="1" y="0"/>
                        </a:moveTo>
                        <a:cubicBezTo>
                          <a:pt x="1" y="1"/>
                          <a:pt x="1340" y="2266"/>
                          <a:pt x="1928" y="4282"/>
                        </a:cubicBezTo>
                        <a:cubicBezTo>
                          <a:pt x="1928" y="4282"/>
                          <a:pt x="1680" y="2553"/>
                          <a:pt x="1440" y="1947"/>
                        </a:cubicBezTo>
                        <a:cubicBezTo>
                          <a:pt x="1203" y="1339"/>
                          <a:pt x="1" y="0"/>
                          <a:pt x="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38"/>
                  <p:cNvSpPr/>
                  <p:nvPr/>
                </p:nvSpPr>
                <p:spPr>
                  <a:xfrm>
                    <a:off x="5932825" y="3870350"/>
                    <a:ext cx="26050" cy="165275"/>
                  </a:xfrm>
                  <a:custGeom>
                    <a:avLst/>
                    <a:gdLst/>
                    <a:ahLst/>
                    <a:cxnLst/>
                    <a:rect l="l" t="t" r="r" b="b"/>
                    <a:pathLst>
                      <a:path w="1042" h="6611" extrusionOk="0">
                        <a:moveTo>
                          <a:pt x="473" y="1"/>
                        </a:moveTo>
                        <a:cubicBezTo>
                          <a:pt x="321" y="1"/>
                          <a:pt x="0" y="551"/>
                          <a:pt x="247" y="1555"/>
                        </a:cubicBezTo>
                        <a:cubicBezTo>
                          <a:pt x="540" y="2752"/>
                          <a:pt x="277" y="6611"/>
                          <a:pt x="277" y="6611"/>
                        </a:cubicBezTo>
                        <a:cubicBezTo>
                          <a:pt x="277" y="6611"/>
                          <a:pt x="1042" y="1779"/>
                          <a:pt x="537" y="60"/>
                        </a:cubicBezTo>
                        <a:cubicBezTo>
                          <a:pt x="525" y="20"/>
                          <a:pt x="502" y="1"/>
                          <a:pt x="4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38"/>
                  <p:cNvSpPr/>
                  <p:nvPr/>
                </p:nvSpPr>
                <p:spPr>
                  <a:xfrm>
                    <a:off x="5953075" y="4381325"/>
                    <a:ext cx="19000" cy="157025"/>
                  </a:xfrm>
                  <a:custGeom>
                    <a:avLst/>
                    <a:gdLst/>
                    <a:ahLst/>
                    <a:cxnLst/>
                    <a:rect l="l" t="t" r="r" b="b"/>
                    <a:pathLst>
                      <a:path w="760" h="6281" extrusionOk="0">
                        <a:moveTo>
                          <a:pt x="187" y="0"/>
                        </a:moveTo>
                        <a:cubicBezTo>
                          <a:pt x="271" y="1853"/>
                          <a:pt x="162" y="4026"/>
                          <a:pt x="0" y="6280"/>
                        </a:cubicBezTo>
                        <a:cubicBezTo>
                          <a:pt x="0" y="6280"/>
                          <a:pt x="759" y="1839"/>
                          <a:pt x="18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42" name="Google Shape;9342;p38"/>
                <p:cNvSpPr/>
                <p:nvPr/>
              </p:nvSpPr>
              <p:spPr>
                <a:xfrm>
                  <a:off x="5698075" y="4383475"/>
                  <a:ext cx="20475" cy="165600"/>
                </a:xfrm>
                <a:custGeom>
                  <a:avLst/>
                  <a:gdLst/>
                  <a:ahLst/>
                  <a:cxnLst/>
                  <a:rect l="l" t="t" r="r" b="b"/>
                  <a:pathLst>
                    <a:path w="819" h="6624" extrusionOk="0">
                      <a:moveTo>
                        <a:pt x="165" y="1"/>
                      </a:moveTo>
                      <a:cubicBezTo>
                        <a:pt x="165" y="2"/>
                        <a:pt x="1" y="4685"/>
                        <a:pt x="818" y="6624"/>
                      </a:cubicBezTo>
                      <a:cubicBezTo>
                        <a:pt x="483" y="4674"/>
                        <a:pt x="305" y="2383"/>
                        <a:pt x="16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43" name="Google Shape;9343;p38"/>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38"/>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38"/>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38"/>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38"/>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8" name="Google Shape;9348;p38"/>
            <p:cNvGrpSpPr/>
            <p:nvPr/>
          </p:nvGrpSpPr>
          <p:grpSpPr>
            <a:xfrm>
              <a:off x="-458913" y="4511095"/>
              <a:ext cx="10075827" cy="977572"/>
              <a:chOff x="1321675" y="4706600"/>
              <a:chExt cx="4838100" cy="469400"/>
            </a:xfrm>
          </p:grpSpPr>
          <p:sp>
            <p:nvSpPr>
              <p:cNvPr id="9349" name="Google Shape;9349;p38"/>
              <p:cNvSpPr/>
              <p:nvPr/>
            </p:nvSpPr>
            <p:spPr>
              <a:xfrm>
                <a:off x="1322100" y="4706600"/>
                <a:ext cx="4837675" cy="241925"/>
              </a:xfrm>
              <a:custGeom>
                <a:avLst/>
                <a:gdLst/>
                <a:ahLst/>
                <a:cxnLst/>
                <a:rect l="l" t="t" r="r" b="b"/>
                <a:pathLst>
                  <a:path w="193507" h="9677" extrusionOk="0">
                    <a:moveTo>
                      <a:pt x="0" y="1"/>
                    </a:moveTo>
                    <a:lnTo>
                      <a:pt x="0" y="9676"/>
                    </a:lnTo>
                    <a:lnTo>
                      <a:pt x="193506" y="9676"/>
                    </a:lnTo>
                    <a:lnTo>
                      <a:pt x="1935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38"/>
              <p:cNvSpPr/>
              <p:nvPr/>
            </p:nvSpPr>
            <p:spPr>
              <a:xfrm>
                <a:off x="1366000" y="4831275"/>
                <a:ext cx="257275" cy="344550"/>
              </a:xfrm>
              <a:custGeom>
                <a:avLst/>
                <a:gdLst/>
                <a:ahLst/>
                <a:cxnLst/>
                <a:rect l="l" t="t" r="r" b="b"/>
                <a:pathLst>
                  <a:path w="10291" h="13782" extrusionOk="0">
                    <a:moveTo>
                      <a:pt x="5592" y="0"/>
                    </a:moveTo>
                    <a:cubicBezTo>
                      <a:pt x="5482" y="0"/>
                      <a:pt x="5376" y="5"/>
                      <a:pt x="5275" y="13"/>
                    </a:cubicBezTo>
                    <a:cubicBezTo>
                      <a:pt x="3601" y="145"/>
                      <a:pt x="2753" y="1081"/>
                      <a:pt x="3088" y="2197"/>
                    </a:cubicBezTo>
                    <a:cubicBezTo>
                      <a:pt x="2376" y="3744"/>
                      <a:pt x="3292" y="6203"/>
                      <a:pt x="3803" y="6438"/>
                    </a:cubicBezTo>
                    <a:cubicBezTo>
                      <a:pt x="4200" y="6362"/>
                      <a:pt x="4544" y="6262"/>
                      <a:pt x="4840" y="6144"/>
                    </a:cubicBezTo>
                    <a:lnTo>
                      <a:pt x="4840" y="6144"/>
                    </a:lnTo>
                    <a:cubicBezTo>
                      <a:pt x="4767" y="6375"/>
                      <a:pt x="4686" y="6610"/>
                      <a:pt x="4600" y="6838"/>
                    </a:cubicBezTo>
                    <a:lnTo>
                      <a:pt x="4598" y="6838"/>
                    </a:lnTo>
                    <a:cubicBezTo>
                      <a:pt x="4551" y="6839"/>
                      <a:pt x="4506" y="6842"/>
                      <a:pt x="4459" y="6842"/>
                    </a:cubicBezTo>
                    <a:cubicBezTo>
                      <a:pt x="4449" y="6842"/>
                      <a:pt x="4442" y="6844"/>
                      <a:pt x="4431" y="6844"/>
                    </a:cubicBezTo>
                    <a:cubicBezTo>
                      <a:pt x="4393" y="6844"/>
                      <a:pt x="4352" y="6845"/>
                      <a:pt x="4313" y="6848"/>
                    </a:cubicBezTo>
                    <a:cubicBezTo>
                      <a:pt x="4291" y="6848"/>
                      <a:pt x="4272" y="6850"/>
                      <a:pt x="4253" y="6850"/>
                    </a:cubicBezTo>
                    <a:cubicBezTo>
                      <a:pt x="4224" y="6851"/>
                      <a:pt x="4196" y="6855"/>
                      <a:pt x="4168" y="6855"/>
                    </a:cubicBezTo>
                    <a:cubicBezTo>
                      <a:pt x="4118" y="6859"/>
                      <a:pt x="4071" y="6861"/>
                      <a:pt x="4026" y="6863"/>
                    </a:cubicBezTo>
                    <a:cubicBezTo>
                      <a:pt x="4026" y="6865"/>
                      <a:pt x="4026" y="6872"/>
                      <a:pt x="4024" y="6875"/>
                    </a:cubicBezTo>
                    <a:cubicBezTo>
                      <a:pt x="3990" y="6878"/>
                      <a:pt x="3954" y="6881"/>
                      <a:pt x="3920" y="6884"/>
                    </a:cubicBezTo>
                    <a:cubicBezTo>
                      <a:pt x="3756" y="6900"/>
                      <a:pt x="3626" y="6920"/>
                      <a:pt x="3540" y="6942"/>
                    </a:cubicBezTo>
                    <a:cubicBezTo>
                      <a:pt x="3538" y="6944"/>
                      <a:pt x="3535" y="6944"/>
                      <a:pt x="3534" y="6944"/>
                    </a:cubicBezTo>
                    <a:cubicBezTo>
                      <a:pt x="3518" y="6951"/>
                      <a:pt x="3505" y="6953"/>
                      <a:pt x="3491" y="6958"/>
                    </a:cubicBezTo>
                    <a:cubicBezTo>
                      <a:pt x="3489" y="6959"/>
                      <a:pt x="3489" y="6959"/>
                      <a:pt x="3487" y="6959"/>
                    </a:cubicBezTo>
                    <a:cubicBezTo>
                      <a:pt x="3473" y="6965"/>
                      <a:pt x="3463" y="6969"/>
                      <a:pt x="3453" y="6975"/>
                    </a:cubicBezTo>
                    <a:cubicBezTo>
                      <a:pt x="3383" y="7000"/>
                      <a:pt x="3307" y="7036"/>
                      <a:pt x="3231" y="7078"/>
                    </a:cubicBezTo>
                    <a:cubicBezTo>
                      <a:pt x="3219" y="7084"/>
                      <a:pt x="3208" y="7090"/>
                      <a:pt x="3196" y="7098"/>
                    </a:cubicBezTo>
                    <a:cubicBezTo>
                      <a:pt x="3177" y="7110"/>
                      <a:pt x="3158" y="7121"/>
                      <a:pt x="3137" y="7134"/>
                    </a:cubicBezTo>
                    <a:cubicBezTo>
                      <a:pt x="3109" y="7151"/>
                      <a:pt x="3079" y="7172"/>
                      <a:pt x="3048" y="7194"/>
                    </a:cubicBezTo>
                    <a:cubicBezTo>
                      <a:pt x="3036" y="7201"/>
                      <a:pt x="3025" y="7209"/>
                      <a:pt x="3013" y="7219"/>
                    </a:cubicBezTo>
                    <a:cubicBezTo>
                      <a:pt x="2985" y="7240"/>
                      <a:pt x="2957" y="7262"/>
                      <a:pt x="2929" y="7285"/>
                    </a:cubicBezTo>
                    <a:cubicBezTo>
                      <a:pt x="2917" y="7293"/>
                      <a:pt x="2906" y="7304"/>
                      <a:pt x="2896" y="7313"/>
                    </a:cubicBezTo>
                    <a:cubicBezTo>
                      <a:pt x="2860" y="7343"/>
                      <a:pt x="2823" y="7377"/>
                      <a:pt x="2784" y="7412"/>
                    </a:cubicBezTo>
                    <a:cubicBezTo>
                      <a:pt x="2757" y="7438"/>
                      <a:pt x="2733" y="7467"/>
                      <a:pt x="2703" y="7497"/>
                    </a:cubicBezTo>
                    <a:cubicBezTo>
                      <a:pt x="2697" y="7505"/>
                      <a:pt x="2693" y="7512"/>
                      <a:pt x="2687" y="7518"/>
                    </a:cubicBezTo>
                    <a:lnTo>
                      <a:pt x="1091" y="7518"/>
                    </a:lnTo>
                    <a:cubicBezTo>
                      <a:pt x="773" y="7518"/>
                      <a:pt x="518" y="7731"/>
                      <a:pt x="518" y="7993"/>
                    </a:cubicBezTo>
                    <a:lnTo>
                      <a:pt x="518" y="12025"/>
                    </a:lnTo>
                    <a:cubicBezTo>
                      <a:pt x="419" y="12098"/>
                      <a:pt x="328" y="12189"/>
                      <a:pt x="253" y="12293"/>
                    </a:cubicBezTo>
                    <a:cubicBezTo>
                      <a:pt x="163" y="12414"/>
                      <a:pt x="105" y="12541"/>
                      <a:pt x="77" y="12666"/>
                    </a:cubicBezTo>
                    <a:cubicBezTo>
                      <a:pt x="0" y="12979"/>
                      <a:pt x="105" y="13278"/>
                      <a:pt x="376" y="13417"/>
                    </a:cubicBezTo>
                    <a:cubicBezTo>
                      <a:pt x="419" y="13440"/>
                      <a:pt x="467" y="13458"/>
                      <a:pt x="517" y="13471"/>
                    </a:cubicBezTo>
                    <a:lnTo>
                      <a:pt x="517" y="13781"/>
                    </a:lnTo>
                    <a:lnTo>
                      <a:pt x="10288" y="13781"/>
                    </a:lnTo>
                    <a:lnTo>
                      <a:pt x="10288" y="8227"/>
                    </a:lnTo>
                    <a:cubicBezTo>
                      <a:pt x="10291" y="7838"/>
                      <a:pt x="9909" y="7522"/>
                      <a:pt x="9441" y="7522"/>
                    </a:cubicBezTo>
                    <a:lnTo>
                      <a:pt x="8014" y="7522"/>
                    </a:lnTo>
                    <a:cubicBezTo>
                      <a:pt x="8001" y="7507"/>
                      <a:pt x="7986" y="7494"/>
                      <a:pt x="7977" y="7480"/>
                    </a:cubicBezTo>
                    <a:cubicBezTo>
                      <a:pt x="7946" y="7446"/>
                      <a:pt x="7917" y="7418"/>
                      <a:pt x="7886" y="7389"/>
                    </a:cubicBezTo>
                    <a:cubicBezTo>
                      <a:pt x="7870" y="7373"/>
                      <a:pt x="7855" y="7360"/>
                      <a:pt x="7838" y="7347"/>
                    </a:cubicBezTo>
                    <a:cubicBezTo>
                      <a:pt x="7808" y="7319"/>
                      <a:pt x="7776" y="7294"/>
                      <a:pt x="7746" y="7270"/>
                    </a:cubicBezTo>
                    <a:cubicBezTo>
                      <a:pt x="7731" y="7258"/>
                      <a:pt x="7718" y="7249"/>
                      <a:pt x="7705" y="7240"/>
                    </a:cubicBezTo>
                    <a:cubicBezTo>
                      <a:pt x="7663" y="7209"/>
                      <a:pt x="7622" y="7183"/>
                      <a:pt x="7584" y="7158"/>
                    </a:cubicBezTo>
                    <a:cubicBezTo>
                      <a:pt x="7579" y="7157"/>
                      <a:pt x="7577" y="7152"/>
                      <a:pt x="7576" y="7151"/>
                    </a:cubicBezTo>
                    <a:cubicBezTo>
                      <a:pt x="7528" y="7124"/>
                      <a:pt x="7485" y="7102"/>
                      <a:pt x="7442" y="7082"/>
                    </a:cubicBezTo>
                    <a:cubicBezTo>
                      <a:pt x="7436" y="7078"/>
                      <a:pt x="7430" y="7076"/>
                      <a:pt x="7423" y="7074"/>
                    </a:cubicBezTo>
                    <a:cubicBezTo>
                      <a:pt x="7386" y="7060"/>
                      <a:pt x="7351" y="7045"/>
                      <a:pt x="7316" y="7037"/>
                    </a:cubicBezTo>
                    <a:cubicBezTo>
                      <a:pt x="7308" y="7032"/>
                      <a:pt x="7299" y="7031"/>
                      <a:pt x="7290" y="7030"/>
                    </a:cubicBezTo>
                    <a:cubicBezTo>
                      <a:pt x="7256" y="7021"/>
                      <a:pt x="7226" y="7014"/>
                      <a:pt x="7198" y="7009"/>
                    </a:cubicBezTo>
                    <a:cubicBezTo>
                      <a:pt x="7189" y="7009"/>
                      <a:pt x="7182" y="7008"/>
                      <a:pt x="7176" y="7008"/>
                    </a:cubicBezTo>
                    <a:cubicBezTo>
                      <a:pt x="7158" y="7005"/>
                      <a:pt x="7141" y="7004"/>
                      <a:pt x="7124" y="7004"/>
                    </a:cubicBezTo>
                    <a:cubicBezTo>
                      <a:pt x="7108" y="7004"/>
                      <a:pt x="7091" y="7005"/>
                      <a:pt x="7076" y="7008"/>
                    </a:cubicBezTo>
                    <a:cubicBezTo>
                      <a:pt x="7040" y="6999"/>
                      <a:pt x="6999" y="6988"/>
                      <a:pt x="6956" y="6978"/>
                    </a:cubicBezTo>
                    <a:cubicBezTo>
                      <a:pt x="6951" y="6978"/>
                      <a:pt x="6949" y="6977"/>
                      <a:pt x="6946" y="6977"/>
                    </a:cubicBezTo>
                    <a:cubicBezTo>
                      <a:pt x="6903" y="6969"/>
                      <a:pt x="6855" y="6960"/>
                      <a:pt x="6807" y="6951"/>
                    </a:cubicBezTo>
                    <a:cubicBezTo>
                      <a:pt x="6758" y="6941"/>
                      <a:pt x="6703" y="6930"/>
                      <a:pt x="6649" y="6923"/>
                    </a:cubicBezTo>
                    <a:cubicBezTo>
                      <a:pt x="6635" y="6921"/>
                      <a:pt x="6619" y="6918"/>
                      <a:pt x="6605" y="6917"/>
                    </a:cubicBezTo>
                    <a:cubicBezTo>
                      <a:pt x="6593" y="6915"/>
                      <a:pt x="6579" y="6912"/>
                      <a:pt x="6568" y="6912"/>
                    </a:cubicBezTo>
                    <a:cubicBezTo>
                      <a:pt x="6533" y="6904"/>
                      <a:pt x="6497" y="6900"/>
                      <a:pt x="6460" y="6897"/>
                    </a:cubicBezTo>
                    <a:cubicBezTo>
                      <a:pt x="6447" y="6896"/>
                      <a:pt x="6435" y="6896"/>
                      <a:pt x="6424" y="6892"/>
                    </a:cubicBezTo>
                    <a:cubicBezTo>
                      <a:pt x="6289" y="6878"/>
                      <a:pt x="6143" y="6865"/>
                      <a:pt x="5991" y="6857"/>
                    </a:cubicBezTo>
                    <a:cubicBezTo>
                      <a:pt x="5998" y="6835"/>
                      <a:pt x="6006" y="6811"/>
                      <a:pt x="6014" y="6788"/>
                    </a:cubicBezTo>
                    <a:cubicBezTo>
                      <a:pt x="6026" y="6746"/>
                      <a:pt x="6036" y="6709"/>
                      <a:pt x="6051" y="6667"/>
                    </a:cubicBezTo>
                    <a:cubicBezTo>
                      <a:pt x="6057" y="6650"/>
                      <a:pt x="6063" y="6631"/>
                      <a:pt x="6065" y="6613"/>
                    </a:cubicBezTo>
                    <a:cubicBezTo>
                      <a:pt x="6073" y="6587"/>
                      <a:pt x="6081" y="6563"/>
                      <a:pt x="6088" y="6540"/>
                    </a:cubicBezTo>
                    <a:cubicBezTo>
                      <a:pt x="6093" y="6520"/>
                      <a:pt x="6097" y="6503"/>
                      <a:pt x="6103" y="6484"/>
                    </a:cubicBezTo>
                    <a:cubicBezTo>
                      <a:pt x="6110" y="6458"/>
                      <a:pt x="6118" y="6434"/>
                      <a:pt x="6125" y="6407"/>
                    </a:cubicBezTo>
                    <a:cubicBezTo>
                      <a:pt x="6130" y="6392"/>
                      <a:pt x="6133" y="6373"/>
                      <a:pt x="6138" y="6356"/>
                    </a:cubicBezTo>
                    <a:cubicBezTo>
                      <a:pt x="6147" y="6328"/>
                      <a:pt x="6153" y="6304"/>
                      <a:pt x="6160" y="6279"/>
                    </a:cubicBezTo>
                    <a:cubicBezTo>
                      <a:pt x="6165" y="6262"/>
                      <a:pt x="6167" y="6246"/>
                      <a:pt x="6173" y="6229"/>
                    </a:cubicBezTo>
                    <a:cubicBezTo>
                      <a:pt x="6179" y="6201"/>
                      <a:pt x="6187" y="6176"/>
                      <a:pt x="6193" y="6150"/>
                    </a:cubicBezTo>
                    <a:cubicBezTo>
                      <a:pt x="6195" y="6142"/>
                      <a:pt x="6198" y="6136"/>
                      <a:pt x="6199" y="6128"/>
                    </a:cubicBezTo>
                    <a:cubicBezTo>
                      <a:pt x="6201" y="6119"/>
                      <a:pt x="6204" y="6108"/>
                      <a:pt x="6207" y="6100"/>
                    </a:cubicBezTo>
                    <a:cubicBezTo>
                      <a:pt x="6341" y="6095"/>
                      <a:pt x="6469" y="6083"/>
                      <a:pt x="6590" y="6057"/>
                    </a:cubicBezTo>
                    <a:cubicBezTo>
                      <a:pt x="6689" y="6040"/>
                      <a:pt x="6781" y="6016"/>
                      <a:pt x="6872" y="5986"/>
                    </a:cubicBezTo>
                    <a:cubicBezTo>
                      <a:pt x="7277" y="5851"/>
                      <a:pt x="7609" y="5609"/>
                      <a:pt x="7878" y="5308"/>
                    </a:cubicBezTo>
                    <a:cubicBezTo>
                      <a:pt x="9391" y="5111"/>
                      <a:pt x="10108" y="3707"/>
                      <a:pt x="10066" y="2637"/>
                    </a:cubicBezTo>
                    <a:cubicBezTo>
                      <a:pt x="10061" y="2533"/>
                      <a:pt x="10045" y="2437"/>
                      <a:pt x="10023" y="2346"/>
                    </a:cubicBezTo>
                    <a:cubicBezTo>
                      <a:pt x="9817" y="1520"/>
                      <a:pt x="8886" y="1181"/>
                      <a:pt x="8213" y="1045"/>
                    </a:cubicBezTo>
                    <a:cubicBezTo>
                      <a:pt x="7548" y="265"/>
                      <a:pt x="6452" y="0"/>
                      <a:pt x="5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38"/>
              <p:cNvSpPr/>
              <p:nvPr/>
            </p:nvSpPr>
            <p:spPr>
              <a:xfrm>
                <a:off x="1712075" y="4789650"/>
                <a:ext cx="409800" cy="386225"/>
              </a:xfrm>
              <a:custGeom>
                <a:avLst/>
                <a:gdLst/>
                <a:ahLst/>
                <a:cxnLst/>
                <a:rect l="l" t="t" r="r" b="b"/>
                <a:pathLst>
                  <a:path w="16392" h="15449" extrusionOk="0">
                    <a:moveTo>
                      <a:pt x="10027" y="1"/>
                    </a:moveTo>
                    <a:cubicBezTo>
                      <a:pt x="10060" y="52"/>
                      <a:pt x="10726" y="1095"/>
                      <a:pt x="8488" y="1308"/>
                    </a:cubicBezTo>
                    <a:cubicBezTo>
                      <a:pt x="6893" y="1464"/>
                      <a:pt x="6184" y="2323"/>
                      <a:pt x="5899" y="2832"/>
                    </a:cubicBezTo>
                    <a:cubicBezTo>
                      <a:pt x="5898" y="2837"/>
                      <a:pt x="5895" y="2840"/>
                      <a:pt x="5893" y="2845"/>
                    </a:cubicBezTo>
                    <a:cubicBezTo>
                      <a:pt x="5879" y="2871"/>
                      <a:pt x="5864" y="2896"/>
                      <a:pt x="5853" y="2922"/>
                    </a:cubicBezTo>
                    <a:cubicBezTo>
                      <a:pt x="5851" y="2923"/>
                      <a:pt x="5848" y="2928"/>
                      <a:pt x="5846" y="2931"/>
                    </a:cubicBezTo>
                    <a:cubicBezTo>
                      <a:pt x="5819" y="2985"/>
                      <a:pt x="5799" y="3032"/>
                      <a:pt x="5782" y="3072"/>
                    </a:cubicBezTo>
                    <a:cubicBezTo>
                      <a:pt x="5782" y="3077"/>
                      <a:pt x="5779" y="3078"/>
                      <a:pt x="5777" y="3081"/>
                    </a:cubicBezTo>
                    <a:cubicBezTo>
                      <a:pt x="5769" y="3101"/>
                      <a:pt x="5763" y="3117"/>
                      <a:pt x="5757" y="3131"/>
                    </a:cubicBezTo>
                    <a:lnTo>
                      <a:pt x="5757" y="3133"/>
                    </a:lnTo>
                    <a:cubicBezTo>
                      <a:pt x="5751" y="3148"/>
                      <a:pt x="5745" y="3162"/>
                      <a:pt x="5741" y="3174"/>
                    </a:cubicBezTo>
                    <a:cubicBezTo>
                      <a:pt x="5741" y="3175"/>
                      <a:pt x="5741" y="3175"/>
                      <a:pt x="5740" y="3179"/>
                    </a:cubicBezTo>
                    <a:cubicBezTo>
                      <a:pt x="5739" y="3187"/>
                      <a:pt x="5735" y="3196"/>
                      <a:pt x="5734" y="3199"/>
                    </a:cubicBezTo>
                    <a:cubicBezTo>
                      <a:pt x="5734" y="3202"/>
                      <a:pt x="5733" y="3204"/>
                      <a:pt x="5733" y="3204"/>
                    </a:cubicBezTo>
                    <a:cubicBezTo>
                      <a:pt x="5733" y="3210"/>
                      <a:pt x="5731" y="3211"/>
                      <a:pt x="5731" y="3211"/>
                    </a:cubicBezTo>
                    <a:cubicBezTo>
                      <a:pt x="5731" y="3211"/>
                      <a:pt x="5654" y="3115"/>
                      <a:pt x="5533" y="3115"/>
                    </a:cubicBezTo>
                    <a:cubicBezTo>
                      <a:pt x="5418" y="3115"/>
                      <a:pt x="5263" y="3202"/>
                      <a:pt x="5096" y="3544"/>
                    </a:cubicBezTo>
                    <a:cubicBezTo>
                      <a:pt x="4933" y="3877"/>
                      <a:pt x="5103" y="4870"/>
                      <a:pt x="5378" y="5839"/>
                    </a:cubicBezTo>
                    <a:cubicBezTo>
                      <a:pt x="5337" y="5832"/>
                      <a:pt x="5295" y="5828"/>
                      <a:pt x="5254" y="5828"/>
                    </a:cubicBezTo>
                    <a:cubicBezTo>
                      <a:pt x="5045" y="5828"/>
                      <a:pt x="4839" y="5920"/>
                      <a:pt x="4715" y="6128"/>
                    </a:cubicBezTo>
                    <a:cubicBezTo>
                      <a:pt x="4463" y="6552"/>
                      <a:pt x="4989" y="7172"/>
                      <a:pt x="5909" y="7346"/>
                    </a:cubicBezTo>
                    <a:cubicBezTo>
                      <a:pt x="5921" y="7372"/>
                      <a:pt x="5930" y="7395"/>
                      <a:pt x="5942" y="7421"/>
                    </a:cubicBezTo>
                    <a:cubicBezTo>
                      <a:pt x="6001" y="7987"/>
                      <a:pt x="6070" y="8427"/>
                      <a:pt x="6132" y="8533"/>
                    </a:cubicBezTo>
                    <a:cubicBezTo>
                      <a:pt x="6155" y="8574"/>
                      <a:pt x="6221" y="8631"/>
                      <a:pt x="6314" y="8702"/>
                    </a:cubicBezTo>
                    <a:lnTo>
                      <a:pt x="6238" y="9164"/>
                    </a:lnTo>
                    <a:lnTo>
                      <a:pt x="5723" y="9376"/>
                    </a:lnTo>
                    <a:lnTo>
                      <a:pt x="5743" y="9396"/>
                    </a:lnTo>
                    <a:lnTo>
                      <a:pt x="5723" y="9403"/>
                    </a:lnTo>
                    <a:lnTo>
                      <a:pt x="5733" y="9413"/>
                    </a:lnTo>
                    <a:cubicBezTo>
                      <a:pt x="5645" y="9436"/>
                      <a:pt x="5558" y="9460"/>
                      <a:pt x="5475" y="9482"/>
                    </a:cubicBezTo>
                    <a:cubicBezTo>
                      <a:pt x="5462" y="9487"/>
                      <a:pt x="5447" y="9490"/>
                      <a:pt x="5435" y="9494"/>
                    </a:cubicBezTo>
                    <a:lnTo>
                      <a:pt x="5372" y="9494"/>
                    </a:lnTo>
                    <a:cubicBezTo>
                      <a:pt x="5237" y="9494"/>
                      <a:pt x="5119" y="9566"/>
                      <a:pt x="5041" y="9676"/>
                    </a:cubicBezTo>
                    <a:cubicBezTo>
                      <a:pt x="4229" y="9923"/>
                      <a:pt x="3529" y="10180"/>
                      <a:pt x="3352" y="10301"/>
                    </a:cubicBezTo>
                    <a:cubicBezTo>
                      <a:pt x="3300" y="10313"/>
                      <a:pt x="3248" y="10336"/>
                      <a:pt x="3196" y="10378"/>
                    </a:cubicBezTo>
                    <a:cubicBezTo>
                      <a:pt x="1787" y="11459"/>
                      <a:pt x="738" y="13403"/>
                      <a:pt x="179" y="14929"/>
                    </a:cubicBezTo>
                    <a:cubicBezTo>
                      <a:pt x="114" y="15107"/>
                      <a:pt x="53" y="15282"/>
                      <a:pt x="1" y="15449"/>
                    </a:cubicBezTo>
                    <a:lnTo>
                      <a:pt x="16392" y="15449"/>
                    </a:lnTo>
                    <a:cubicBezTo>
                      <a:pt x="16088" y="14712"/>
                      <a:pt x="15648" y="13792"/>
                      <a:pt x="15085" y="12900"/>
                    </a:cubicBezTo>
                    <a:cubicBezTo>
                      <a:pt x="14445" y="11884"/>
                      <a:pt x="13646" y="10909"/>
                      <a:pt x="12723" y="10294"/>
                    </a:cubicBezTo>
                    <a:cubicBezTo>
                      <a:pt x="12722" y="10293"/>
                      <a:pt x="12717" y="10289"/>
                      <a:pt x="12714" y="10288"/>
                    </a:cubicBezTo>
                    <a:cubicBezTo>
                      <a:pt x="12656" y="10250"/>
                      <a:pt x="12595" y="10210"/>
                      <a:pt x="12537" y="10175"/>
                    </a:cubicBezTo>
                    <a:cubicBezTo>
                      <a:pt x="12531" y="10167"/>
                      <a:pt x="12525" y="10160"/>
                      <a:pt x="12520" y="10155"/>
                    </a:cubicBezTo>
                    <a:cubicBezTo>
                      <a:pt x="12513" y="10148"/>
                      <a:pt x="12500" y="10142"/>
                      <a:pt x="12489" y="10135"/>
                    </a:cubicBezTo>
                    <a:cubicBezTo>
                      <a:pt x="12483" y="10132"/>
                      <a:pt x="12477" y="10128"/>
                      <a:pt x="12472" y="10125"/>
                    </a:cubicBezTo>
                    <a:cubicBezTo>
                      <a:pt x="12466" y="10120"/>
                      <a:pt x="12458" y="10118"/>
                      <a:pt x="12449" y="10113"/>
                    </a:cubicBezTo>
                    <a:cubicBezTo>
                      <a:pt x="12429" y="10104"/>
                      <a:pt x="12406" y="10092"/>
                      <a:pt x="12379" y="10080"/>
                    </a:cubicBezTo>
                    <a:cubicBezTo>
                      <a:pt x="12370" y="10077"/>
                      <a:pt x="12364" y="10071"/>
                      <a:pt x="12358" y="10070"/>
                    </a:cubicBezTo>
                    <a:cubicBezTo>
                      <a:pt x="12338" y="10058"/>
                      <a:pt x="12316" y="10051"/>
                      <a:pt x="12296" y="10045"/>
                    </a:cubicBezTo>
                    <a:cubicBezTo>
                      <a:pt x="12283" y="10039"/>
                      <a:pt x="12270" y="10037"/>
                      <a:pt x="12255" y="10032"/>
                    </a:cubicBezTo>
                    <a:cubicBezTo>
                      <a:pt x="12221" y="10020"/>
                      <a:pt x="12184" y="10007"/>
                      <a:pt x="12143" y="9995"/>
                    </a:cubicBezTo>
                    <a:cubicBezTo>
                      <a:pt x="12138" y="9992"/>
                      <a:pt x="12133" y="9990"/>
                      <a:pt x="12130" y="9989"/>
                    </a:cubicBezTo>
                    <a:cubicBezTo>
                      <a:pt x="12108" y="9983"/>
                      <a:pt x="12087" y="9974"/>
                      <a:pt x="12065" y="9967"/>
                    </a:cubicBezTo>
                    <a:cubicBezTo>
                      <a:pt x="11984" y="9692"/>
                      <a:pt x="11749" y="9493"/>
                      <a:pt x="11475" y="9493"/>
                    </a:cubicBezTo>
                    <a:lnTo>
                      <a:pt x="10601" y="9493"/>
                    </a:lnTo>
                    <a:lnTo>
                      <a:pt x="10228" y="9201"/>
                    </a:lnTo>
                    <a:lnTo>
                      <a:pt x="10170" y="9224"/>
                    </a:lnTo>
                    <a:lnTo>
                      <a:pt x="10106" y="8793"/>
                    </a:lnTo>
                    <a:cubicBezTo>
                      <a:pt x="10274" y="8701"/>
                      <a:pt x="10394" y="8618"/>
                      <a:pt x="10430" y="8568"/>
                    </a:cubicBezTo>
                    <a:cubicBezTo>
                      <a:pt x="10478" y="8496"/>
                      <a:pt x="10562" y="7993"/>
                      <a:pt x="10633" y="7333"/>
                    </a:cubicBezTo>
                    <a:cubicBezTo>
                      <a:pt x="11543" y="7143"/>
                      <a:pt x="12059" y="6541"/>
                      <a:pt x="11804" y="6126"/>
                    </a:cubicBezTo>
                    <a:cubicBezTo>
                      <a:pt x="11678" y="5919"/>
                      <a:pt x="11468" y="5825"/>
                      <a:pt x="11256" y="5825"/>
                    </a:cubicBezTo>
                    <a:cubicBezTo>
                      <a:pt x="11233" y="5825"/>
                      <a:pt x="11210" y="5826"/>
                      <a:pt x="11188" y="5828"/>
                    </a:cubicBezTo>
                    <a:cubicBezTo>
                      <a:pt x="11194" y="5808"/>
                      <a:pt x="11197" y="5790"/>
                      <a:pt x="11203" y="5770"/>
                    </a:cubicBezTo>
                    <a:cubicBezTo>
                      <a:pt x="11224" y="5699"/>
                      <a:pt x="11240" y="5627"/>
                      <a:pt x="11258" y="5559"/>
                    </a:cubicBezTo>
                    <a:cubicBezTo>
                      <a:pt x="11263" y="5547"/>
                      <a:pt x="11265" y="5536"/>
                      <a:pt x="11268" y="5525"/>
                    </a:cubicBezTo>
                    <a:cubicBezTo>
                      <a:pt x="11288" y="5444"/>
                      <a:pt x="11305" y="5367"/>
                      <a:pt x="11319" y="5292"/>
                    </a:cubicBezTo>
                    <a:cubicBezTo>
                      <a:pt x="11324" y="5275"/>
                      <a:pt x="11325" y="5257"/>
                      <a:pt x="11329" y="5237"/>
                    </a:cubicBezTo>
                    <a:cubicBezTo>
                      <a:pt x="11341" y="5180"/>
                      <a:pt x="11350" y="5124"/>
                      <a:pt x="11359" y="5070"/>
                    </a:cubicBezTo>
                    <a:cubicBezTo>
                      <a:pt x="11364" y="5049"/>
                      <a:pt x="11367" y="5027"/>
                      <a:pt x="11368" y="5006"/>
                    </a:cubicBezTo>
                    <a:cubicBezTo>
                      <a:pt x="11378" y="4954"/>
                      <a:pt x="11384" y="4903"/>
                      <a:pt x="11391" y="4852"/>
                    </a:cubicBezTo>
                    <a:cubicBezTo>
                      <a:pt x="11392" y="4836"/>
                      <a:pt x="11396" y="4818"/>
                      <a:pt x="11397" y="4801"/>
                    </a:cubicBezTo>
                    <a:cubicBezTo>
                      <a:pt x="11413" y="4669"/>
                      <a:pt x="11420" y="4547"/>
                      <a:pt x="11425" y="4432"/>
                    </a:cubicBezTo>
                    <a:cubicBezTo>
                      <a:pt x="11425" y="4417"/>
                      <a:pt x="11426" y="4401"/>
                      <a:pt x="11426" y="4384"/>
                    </a:cubicBezTo>
                    <a:lnTo>
                      <a:pt x="11426" y="4263"/>
                    </a:lnTo>
                    <a:cubicBezTo>
                      <a:pt x="11426" y="4247"/>
                      <a:pt x="11425" y="4230"/>
                      <a:pt x="11425" y="4214"/>
                    </a:cubicBezTo>
                    <a:cubicBezTo>
                      <a:pt x="11425" y="4172"/>
                      <a:pt x="11420" y="4131"/>
                      <a:pt x="11419" y="4093"/>
                    </a:cubicBezTo>
                    <a:cubicBezTo>
                      <a:pt x="11419" y="4084"/>
                      <a:pt x="11416" y="4072"/>
                      <a:pt x="11416" y="4062"/>
                    </a:cubicBezTo>
                    <a:cubicBezTo>
                      <a:pt x="11413" y="4014"/>
                      <a:pt x="11409" y="3965"/>
                      <a:pt x="11402" y="3921"/>
                    </a:cubicBezTo>
                    <a:cubicBezTo>
                      <a:pt x="11402" y="3914"/>
                      <a:pt x="11401" y="3907"/>
                      <a:pt x="11401" y="3898"/>
                    </a:cubicBezTo>
                    <a:cubicBezTo>
                      <a:pt x="11395" y="3862"/>
                      <a:pt x="11389" y="3825"/>
                      <a:pt x="11384" y="3791"/>
                    </a:cubicBezTo>
                    <a:cubicBezTo>
                      <a:pt x="11382" y="3779"/>
                      <a:pt x="11378" y="3764"/>
                      <a:pt x="11376" y="3755"/>
                    </a:cubicBezTo>
                    <a:cubicBezTo>
                      <a:pt x="11370" y="3726"/>
                      <a:pt x="11364" y="3696"/>
                      <a:pt x="11356" y="3667"/>
                    </a:cubicBezTo>
                    <a:cubicBezTo>
                      <a:pt x="11354" y="3655"/>
                      <a:pt x="11350" y="3647"/>
                      <a:pt x="11348" y="3634"/>
                    </a:cubicBezTo>
                    <a:cubicBezTo>
                      <a:pt x="11341" y="3600"/>
                      <a:pt x="11331" y="3570"/>
                      <a:pt x="11322" y="3540"/>
                    </a:cubicBezTo>
                    <a:cubicBezTo>
                      <a:pt x="11319" y="3536"/>
                      <a:pt x="11319" y="3531"/>
                      <a:pt x="11317" y="3526"/>
                    </a:cubicBezTo>
                    <a:cubicBezTo>
                      <a:pt x="11307" y="3493"/>
                      <a:pt x="11295" y="3461"/>
                      <a:pt x="11283" y="3429"/>
                    </a:cubicBezTo>
                    <a:cubicBezTo>
                      <a:pt x="11279" y="3421"/>
                      <a:pt x="11276" y="3412"/>
                      <a:pt x="11271" y="3402"/>
                    </a:cubicBezTo>
                    <a:cubicBezTo>
                      <a:pt x="11263" y="3380"/>
                      <a:pt x="11255" y="3360"/>
                      <a:pt x="11245" y="3339"/>
                    </a:cubicBezTo>
                    <a:cubicBezTo>
                      <a:pt x="11239" y="3331"/>
                      <a:pt x="11237" y="3320"/>
                      <a:pt x="11232" y="3311"/>
                    </a:cubicBezTo>
                    <a:cubicBezTo>
                      <a:pt x="11222" y="3290"/>
                      <a:pt x="11215" y="3275"/>
                      <a:pt x="11204" y="3256"/>
                    </a:cubicBezTo>
                    <a:cubicBezTo>
                      <a:pt x="11200" y="3248"/>
                      <a:pt x="11197" y="3239"/>
                      <a:pt x="11190" y="3230"/>
                    </a:cubicBezTo>
                    <a:cubicBezTo>
                      <a:pt x="11178" y="3208"/>
                      <a:pt x="11165" y="3184"/>
                      <a:pt x="11154" y="3165"/>
                    </a:cubicBezTo>
                    <a:cubicBezTo>
                      <a:pt x="11149" y="3157"/>
                      <a:pt x="11147" y="3153"/>
                      <a:pt x="11142" y="3148"/>
                    </a:cubicBezTo>
                    <a:cubicBezTo>
                      <a:pt x="11133" y="3133"/>
                      <a:pt x="11122" y="3118"/>
                      <a:pt x="11113" y="3105"/>
                    </a:cubicBezTo>
                    <a:cubicBezTo>
                      <a:pt x="11107" y="3096"/>
                      <a:pt x="11101" y="3089"/>
                      <a:pt x="11097" y="3081"/>
                    </a:cubicBezTo>
                    <a:cubicBezTo>
                      <a:pt x="11091" y="3069"/>
                      <a:pt x="11082" y="3060"/>
                      <a:pt x="11075" y="3052"/>
                    </a:cubicBezTo>
                    <a:cubicBezTo>
                      <a:pt x="11069" y="3044"/>
                      <a:pt x="11063" y="3035"/>
                      <a:pt x="11058" y="3027"/>
                    </a:cubicBezTo>
                    <a:cubicBezTo>
                      <a:pt x="11051" y="3019"/>
                      <a:pt x="11045" y="3013"/>
                      <a:pt x="11039" y="3005"/>
                    </a:cubicBezTo>
                    <a:cubicBezTo>
                      <a:pt x="10939" y="2887"/>
                      <a:pt x="10856" y="2841"/>
                      <a:pt x="10856" y="2841"/>
                    </a:cubicBezTo>
                    <a:cubicBezTo>
                      <a:pt x="11109" y="2384"/>
                      <a:pt x="11110" y="1928"/>
                      <a:pt x="11000" y="1519"/>
                    </a:cubicBezTo>
                    <a:cubicBezTo>
                      <a:pt x="10775" y="683"/>
                      <a:pt x="10074" y="42"/>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38"/>
              <p:cNvSpPr/>
              <p:nvPr/>
            </p:nvSpPr>
            <p:spPr>
              <a:xfrm>
                <a:off x="3025500" y="4801775"/>
                <a:ext cx="355025" cy="373950"/>
              </a:xfrm>
              <a:custGeom>
                <a:avLst/>
                <a:gdLst/>
                <a:ahLst/>
                <a:cxnLst/>
                <a:rect l="l" t="t" r="r" b="b"/>
                <a:pathLst>
                  <a:path w="14201" h="14958" extrusionOk="0">
                    <a:moveTo>
                      <a:pt x="7076" y="1"/>
                    </a:moveTo>
                    <a:cubicBezTo>
                      <a:pt x="5424" y="1"/>
                      <a:pt x="3849" y="1483"/>
                      <a:pt x="3502" y="1830"/>
                    </a:cubicBezTo>
                    <a:lnTo>
                      <a:pt x="3501" y="1831"/>
                    </a:lnTo>
                    <a:cubicBezTo>
                      <a:pt x="3463" y="1869"/>
                      <a:pt x="3441" y="1893"/>
                      <a:pt x="3433" y="1900"/>
                    </a:cubicBezTo>
                    <a:lnTo>
                      <a:pt x="3430" y="1903"/>
                    </a:lnTo>
                    <a:cubicBezTo>
                      <a:pt x="3214" y="1937"/>
                      <a:pt x="3120" y="2239"/>
                      <a:pt x="3113" y="2677"/>
                    </a:cubicBezTo>
                    <a:cubicBezTo>
                      <a:pt x="3108" y="2951"/>
                      <a:pt x="3139" y="3277"/>
                      <a:pt x="3192" y="3623"/>
                    </a:cubicBezTo>
                    <a:cubicBezTo>
                      <a:pt x="3241" y="3928"/>
                      <a:pt x="3306" y="4252"/>
                      <a:pt x="3388" y="4568"/>
                    </a:cubicBezTo>
                    <a:cubicBezTo>
                      <a:pt x="3370" y="4566"/>
                      <a:pt x="3351" y="4566"/>
                      <a:pt x="3333" y="4566"/>
                    </a:cubicBezTo>
                    <a:cubicBezTo>
                      <a:pt x="2965" y="4566"/>
                      <a:pt x="2551" y="4804"/>
                      <a:pt x="2633" y="5100"/>
                    </a:cubicBezTo>
                    <a:cubicBezTo>
                      <a:pt x="2718" y="5408"/>
                      <a:pt x="3512" y="5935"/>
                      <a:pt x="3945" y="6153"/>
                    </a:cubicBezTo>
                    <a:cubicBezTo>
                      <a:pt x="4067" y="6389"/>
                      <a:pt x="4190" y="6560"/>
                      <a:pt x="4304" y="6627"/>
                    </a:cubicBezTo>
                    <a:cubicBezTo>
                      <a:pt x="4310" y="6661"/>
                      <a:pt x="4317" y="6691"/>
                      <a:pt x="4323" y="6718"/>
                    </a:cubicBezTo>
                    <a:cubicBezTo>
                      <a:pt x="4340" y="6875"/>
                      <a:pt x="4360" y="7022"/>
                      <a:pt x="4381" y="7158"/>
                    </a:cubicBezTo>
                    <a:cubicBezTo>
                      <a:pt x="4382" y="7162"/>
                      <a:pt x="4382" y="7164"/>
                      <a:pt x="4382" y="7166"/>
                    </a:cubicBezTo>
                    <a:cubicBezTo>
                      <a:pt x="4389" y="7213"/>
                      <a:pt x="4395" y="7258"/>
                      <a:pt x="4402" y="7302"/>
                    </a:cubicBezTo>
                    <a:cubicBezTo>
                      <a:pt x="4402" y="7307"/>
                      <a:pt x="4405" y="7310"/>
                      <a:pt x="4405" y="7314"/>
                    </a:cubicBezTo>
                    <a:cubicBezTo>
                      <a:pt x="4412" y="7359"/>
                      <a:pt x="4419" y="7404"/>
                      <a:pt x="4427" y="7444"/>
                    </a:cubicBezTo>
                    <a:lnTo>
                      <a:pt x="4168" y="7764"/>
                    </a:lnTo>
                    <a:lnTo>
                      <a:pt x="4226" y="7811"/>
                    </a:lnTo>
                    <a:lnTo>
                      <a:pt x="4199" y="7833"/>
                    </a:lnTo>
                    <a:lnTo>
                      <a:pt x="4129" y="7833"/>
                    </a:lnTo>
                    <a:lnTo>
                      <a:pt x="4093" y="7748"/>
                    </a:lnTo>
                    <a:lnTo>
                      <a:pt x="3938" y="7833"/>
                    </a:lnTo>
                    <a:lnTo>
                      <a:pt x="3032" y="7833"/>
                    </a:lnTo>
                    <a:cubicBezTo>
                      <a:pt x="2713" y="7833"/>
                      <a:pt x="2457" y="8036"/>
                      <a:pt x="2457" y="8285"/>
                    </a:cubicBezTo>
                    <a:lnTo>
                      <a:pt x="2457" y="8683"/>
                    </a:lnTo>
                    <a:cubicBezTo>
                      <a:pt x="2118" y="8839"/>
                      <a:pt x="1814" y="8991"/>
                      <a:pt x="1571" y="9122"/>
                    </a:cubicBezTo>
                    <a:cubicBezTo>
                      <a:pt x="1315" y="9263"/>
                      <a:pt x="1121" y="9383"/>
                      <a:pt x="1027" y="9470"/>
                    </a:cubicBezTo>
                    <a:cubicBezTo>
                      <a:pt x="1014" y="9476"/>
                      <a:pt x="1005" y="9482"/>
                      <a:pt x="993" y="9489"/>
                    </a:cubicBezTo>
                    <a:cubicBezTo>
                      <a:pt x="726" y="9669"/>
                      <a:pt x="525" y="10006"/>
                      <a:pt x="373" y="10446"/>
                    </a:cubicBezTo>
                    <a:cubicBezTo>
                      <a:pt x="172" y="11031"/>
                      <a:pt x="62" y="11800"/>
                      <a:pt x="20" y="12616"/>
                    </a:cubicBezTo>
                    <a:cubicBezTo>
                      <a:pt x="19" y="12633"/>
                      <a:pt x="19" y="12649"/>
                      <a:pt x="15" y="12666"/>
                    </a:cubicBezTo>
                    <a:cubicBezTo>
                      <a:pt x="14" y="12708"/>
                      <a:pt x="12" y="12751"/>
                      <a:pt x="12" y="12793"/>
                    </a:cubicBezTo>
                    <a:cubicBezTo>
                      <a:pt x="9" y="12813"/>
                      <a:pt x="9" y="12831"/>
                      <a:pt x="9" y="12852"/>
                    </a:cubicBezTo>
                    <a:cubicBezTo>
                      <a:pt x="8" y="12892"/>
                      <a:pt x="6" y="12933"/>
                      <a:pt x="6" y="12976"/>
                    </a:cubicBezTo>
                    <a:cubicBezTo>
                      <a:pt x="3" y="12995"/>
                      <a:pt x="3" y="13012"/>
                      <a:pt x="3" y="13031"/>
                    </a:cubicBezTo>
                    <a:cubicBezTo>
                      <a:pt x="2" y="13076"/>
                      <a:pt x="2" y="13119"/>
                      <a:pt x="2" y="13162"/>
                    </a:cubicBezTo>
                    <a:cubicBezTo>
                      <a:pt x="2" y="13177"/>
                      <a:pt x="1" y="13196"/>
                      <a:pt x="1" y="13211"/>
                    </a:cubicBezTo>
                    <a:lnTo>
                      <a:pt x="1" y="13612"/>
                    </a:lnTo>
                    <a:cubicBezTo>
                      <a:pt x="2" y="13661"/>
                      <a:pt x="2" y="13706"/>
                      <a:pt x="6" y="13753"/>
                    </a:cubicBezTo>
                    <a:lnTo>
                      <a:pt x="6" y="13809"/>
                    </a:lnTo>
                    <a:cubicBezTo>
                      <a:pt x="7" y="13852"/>
                      <a:pt x="7" y="13893"/>
                      <a:pt x="9" y="13934"/>
                    </a:cubicBezTo>
                    <a:cubicBezTo>
                      <a:pt x="9" y="13955"/>
                      <a:pt x="12" y="13976"/>
                      <a:pt x="12" y="13996"/>
                    </a:cubicBezTo>
                    <a:cubicBezTo>
                      <a:pt x="13" y="14038"/>
                      <a:pt x="13" y="14079"/>
                      <a:pt x="15" y="14118"/>
                    </a:cubicBezTo>
                    <a:cubicBezTo>
                      <a:pt x="18" y="14137"/>
                      <a:pt x="18" y="14156"/>
                      <a:pt x="18" y="14176"/>
                    </a:cubicBezTo>
                    <a:cubicBezTo>
                      <a:pt x="19" y="14222"/>
                      <a:pt x="24" y="14269"/>
                      <a:pt x="25" y="14316"/>
                    </a:cubicBezTo>
                    <a:cubicBezTo>
                      <a:pt x="25" y="14328"/>
                      <a:pt x="25" y="14341"/>
                      <a:pt x="26" y="14352"/>
                    </a:cubicBezTo>
                    <a:cubicBezTo>
                      <a:pt x="28" y="14411"/>
                      <a:pt x="32" y="14472"/>
                      <a:pt x="36" y="14531"/>
                    </a:cubicBezTo>
                    <a:cubicBezTo>
                      <a:pt x="36" y="14538"/>
                      <a:pt x="37" y="14547"/>
                      <a:pt x="37" y="14554"/>
                    </a:cubicBezTo>
                    <a:cubicBezTo>
                      <a:pt x="39" y="14604"/>
                      <a:pt x="43" y="14653"/>
                      <a:pt x="46" y="14702"/>
                    </a:cubicBezTo>
                    <a:cubicBezTo>
                      <a:pt x="48" y="14719"/>
                      <a:pt x="48" y="14739"/>
                      <a:pt x="51" y="14757"/>
                    </a:cubicBezTo>
                    <a:cubicBezTo>
                      <a:pt x="52" y="14798"/>
                      <a:pt x="57" y="14836"/>
                      <a:pt x="60" y="14876"/>
                    </a:cubicBezTo>
                    <a:cubicBezTo>
                      <a:pt x="60" y="14897"/>
                      <a:pt x="62" y="14918"/>
                      <a:pt x="64" y="14938"/>
                    </a:cubicBezTo>
                    <a:cubicBezTo>
                      <a:pt x="64" y="14944"/>
                      <a:pt x="67" y="14952"/>
                      <a:pt x="67" y="14958"/>
                    </a:cubicBezTo>
                    <a:lnTo>
                      <a:pt x="14124" y="14958"/>
                    </a:lnTo>
                    <a:cubicBezTo>
                      <a:pt x="14190" y="14301"/>
                      <a:pt x="14201" y="13499"/>
                      <a:pt x="14147" y="12703"/>
                    </a:cubicBezTo>
                    <a:cubicBezTo>
                      <a:pt x="14050" y="11290"/>
                      <a:pt x="13745" y="9888"/>
                      <a:pt x="13151" y="9291"/>
                    </a:cubicBezTo>
                    <a:cubicBezTo>
                      <a:pt x="13145" y="9283"/>
                      <a:pt x="13142" y="9275"/>
                      <a:pt x="13136" y="9269"/>
                    </a:cubicBezTo>
                    <a:cubicBezTo>
                      <a:pt x="13113" y="9244"/>
                      <a:pt x="13073" y="9213"/>
                      <a:pt x="13026" y="9179"/>
                    </a:cubicBezTo>
                    <a:cubicBezTo>
                      <a:pt x="12973" y="9142"/>
                      <a:pt x="12920" y="9104"/>
                      <a:pt x="12864" y="9076"/>
                    </a:cubicBezTo>
                    <a:cubicBezTo>
                      <a:pt x="12854" y="9072"/>
                      <a:pt x="12844" y="9069"/>
                      <a:pt x="12835" y="9064"/>
                    </a:cubicBezTo>
                    <a:cubicBezTo>
                      <a:pt x="12680" y="8978"/>
                      <a:pt x="12475" y="8875"/>
                      <a:pt x="12233" y="8766"/>
                    </a:cubicBezTo>
                    <a:lnTo>
                      <a:pt x="12233" y="8507"/>
                    </a:lnTo>
                    <a:cubicBezTo>
                      <a:pt x="12233" y="8134"/>
                      <a:pt x="11852" y="7835"/>
                      <a:pt x="11381" y="7835"/>
                    </a:cubicBezTo>
                    <a:lnTo>
                      <a:pt x="10156" y="7835"/>
                    </a:lnTo>
                    <a:lnTo>
                      <a:pt x="9810" y="7717"/>
                    </a:lnTo>
                    <a:lnTo>
                      <a:pt x="9785" y="7782"/>
                    </a:lnTo>
                    <a:cubicBezTo>
                      <a:pt x="9725" y="7760"/>
                      <a:pt x="9667" y="7738"/>
                      <a:pt x="9608" y="7717"/>
                    </a:cubicBezTo>
                    <a:lnTo>
                      <a:pt x="9600" y="7713"/>
                    </a:lnTo>
                    <a:cubicBezTo>
                      <a:pt x="9549" y="7693"/>
                      <a:pt x="9499" y="7676"/>
                      <a:pt x="9449" y="7658"/>
                    </a:cubicBezTo>
                    <a:lnTo>
                      <a:pt x="9110" y="7239"/>
                    </a:lnTo>
                    <a:lnTo>
                      <a:pt x="8893" y="7354"/>
                    </a:lnTo>
                    <a:cubicBezTo>
                      <a:pt x="8910" y="7228"/>
                      <a:pt x="8929" y="7079"/>
                      <a:pt x="8947" y="6918"/>
                    </a:cubicBezTo>
                    <a:cubicBezTo>
                      <a:pt x="8947" y="6912"/>
                      <a:pt x="8950" y="6906"/>
                      <a:pt x="8950" y="6901"/>
                    </a:cubicBezTo>
                    <a:cubicBezTo>
                      <a:pt x="8951" y="6893"/>
                      <a:pt x="8951" y="6887"/>
                      <a:pt x="8951" y="6880"/>
                    </a:cubicBezTo>
                    <a:cubicBezTo>
                      <a:pt x="8974" y="6845"/>
                      <a:pt x="9006" y="6681"/>
                      <a:pt x="9037" y="6433"/>
                    </a:cubicBezTo>
                    <a:cubicBezTo>
                      <a:pt x="9053" y="6399"/>
                      <a:pt x="9066" y="6364"/>
                      <a:pt x="9081" y="6328"/>
                    </a:cubicBezTo>
                    <a:cubicBezTo>
                      <a:pt x="9448" y="6119"/>
                      <a:pt x="10295" y="5429"/>
                      <a:pt x="10327" y="5086"/>
                    </a:cubicBezTo>
                    <a:cubicBezTo>
                      <a:pt x="10353" y="4832"/>
                      <a:pt x="10028" y="4656"/>
                      <a:pt x="9699" y="4627"/>
                    </a:cubicBezTo>
                    <a:cubicBezTo>
                      <a:pt x="10570" y="1690"/>
                      <a:pt x="9278" y="1680"/>
                      <a:pt x="9278" y="1680"/>
                    </a:cubicBezTo>
                    <a:cubicBezTo>
                      <a:pt x="9278" y="1680"/>
                      <a:pt x="9269" y="1589"/>
                      <a:pt x="9230" y="1448"/>
                    </a:cubicBezTo>
                    <a:cubicBezTo>
                      <a:pt x="9171" y="1228"/>
                      <a:pt x="9031" y="888"/>
                      <a:pt x="8727" y="591"/>
                    </a:cubicBezTo>
                    <a:cubicBezTo>
                      <a:pt x="8422" y="295"/>
                      <a:pt x="7950" y="46"/>
                      <a:pt x="7220" y="4"/>
                    </a:cubicBezTo>
                    <a:cubicBezTo>
                      <a:pt x="7172" y="2"/>
                      <a:pt x="7124" y="1"/>
                      <a:pt x="70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38"/>
              <p:cNvSpPr/>
              <p:nvPr/>
            </p:nvSpPr>
            <p:spPr>
              <a:xfrm>
                <a:off x="2172350" y="4831250"/>
                <a:ext cx="258150" cy="344550"/>
              </a:xfrm>
              <a:custGeom>
                <a:avLst/>
                <a:gdLst/>
                <a:ahLst/>
                <a:cxnLst/>
                <a:rect l="l" t="t" r="r" b="b"/>
                <a:pathLst>
                  <a:path w="10326" h="13782" extrusionOk="0">
                    <a:moveTo>
                      <a:pt x="5624" y="0"/>
                    </a:moveTo>
                    <a:cubicBezTo>
                      <a:pt x="5515" y="0"/>
                      <a:pt x="5409" y="5"/>
                      <a:pt x="5308" y="13"/>
                    </a:cubicBezTo>
                    <a:cubicBezTo>
                      <a:pt x="3632" y="144"/>
                      <a:pt x="2785" y="1080"/>
                      <a:pt x="3121" y="2196"/>
                    </a:cubicBezTo>
                    <a:cubicBezTo>
                      <a:pt x="2409" y="3743"/>
                      <a:pt x="3326" y="6202"/>
                      <a:pt x="3834" y="6438"/>
                    </a:cubicBezTo>
                    <a:cubicBezTo>
                      <a:pt x="4233" y="6362"/>
                      <a:pt x="4575" y="6261"/>
                      <a:pt x="4872" y="6143"/>
                    </a:cubicBezTo>
                    <a:lnTo>
                      <a:pt x="4872" y="6143"/>
                    </a:lnTo>
                    <a:cubicBezTo>
                      <a:pt x="4799" y="6374"/>
                      <a:pt x="4719" y="6609"/>
                      <a:pt x="4633" y="6837"/>
                    </a:cubicBezTo>
                    <a:lnTo>
                      <a:pt x="4630" y="6837"/>
                    </a:lnTo>
                    <a:cubicBezTo>
                      <a:pt x="4584" y="6839"/>
                      <a:pt x="4538" y="6842"/>
                      <a:pt x="4490" y="6842"/>
                    </a:cubicBezTo>
                    <a:cubicBezTo>
                      <a:pt x="4482" y="6842"/>
                      <a:pt x="4475" y="6843"/>
                      <a:pt x="4464" y="6843"/>
                    </a:cubicBezTo>
                    <a:cubicBezTo>
                      <a:pt x="4426" y="6843"/>
                      <a:pt x="4385" y="6845"/>
                      <a:pt x="4345" y="6848"/>
                    </a:cubicBezTo>
                    <a:cubicBezTo>
                      <a:pt x="4324" y="6848"/>
                      <a:pt x="4304" y="6849"/>
                      <a:pt x="4286" y="6849"/>
                    </a:cubicBezTo>
                    <a:cubicBezTo>
                      <a:pt x="4257" y="6851"/>
                      <a:pt x="4228" y="6854"/>
                      <a:pt x="4201" y="6854"/>
                    </a:cubicBezTo>
                    <a:cubicBezTo>
                      <a:pt x="4153" y="6858"/>
                      <a:pt x="4104" y="6860"/>
                      <a:pt x="4058" y="6863"/>
                    </a:cubicBezTo>
                    <a:lnTo>
                      <a:pt x="4058" y="6875"/>
                    </a:lnTo>
                    <a:cubicBezTo>
                      <a:pt x="4021" y="6876"/>
                      <a:pt x="3986" y="6881"/>
                      <a:pt x="3953" y="6882"/>
                    </a:cubicBezTo>
                    <a:cubicBezTo>
                      <a:pt x="3789" y="6899"/>
                      <a:pt x="3658" y="6919"/>
                      <a:pt x="3572" y="6942"/>
                    </a:cubicBezTo>
                    <a:cubicBezTo>
                      <a:pt x="3570" y="6943"/>
                      <a:pt x="3567" y="6943"/>
                      <a:pt x="3566" y="6943"/>
                    </a:cubicBezTo>
                    <a:cubicBezTo>
                      <a:pt x="3551" y="6949"/>
                      <a:pt x="3536" y="6953"/>
                      <a:pt x="3523" y="6958"/>
                    </a:cubicBezTo>
                    <a:cubicBezTo>
                      <a:pt x="3522" y="6959"/>
                      <a:pt x="3522" y="6959"/>
                      <a:pt x="3518" y="6959"/>
                    </a:cubicBezTo>
                    <a:cubicBezTo>
                      <a:pt x="3505" y="6965"/>
                      <a:pt x="3496" y="6967"/>
                      <a:pt x="3485" y="6973"/>
                    </a:cubicBezTo>
                    <a:cubicBezTo>
                      <a:pt x="3415" y="7000"/>
                      <a:pt x="3340" y="7034"/>
                      <a:pt x="3263" y="7077"/>
                    </a:cubicBezTo>
                    <a:cubicBezTo>
                      <a:pt x="3251" y="7083"/>
                      <a:pt x="3241" y="7089"/>
                      <a:pt x="3229" y="7097"/>
                    </a:cubicBezTo>
                    <a:cubicBezTo>
                      <a:pt x="3208" y="7110"/>
                      <a:pt x="3190" y="7119"/>
                      <a:pt x="3169" y="7134"/>
                    </a:cubicBezTo>
                    <a:cubicBezTo>
                      <a:pt x="3140" y="7150"/>
                      <a:pt x="3111" y="7171"/>
                      <a:pt x="3080" y="7192"/>
                    </a:cubicBezTo>
                    <a:cubicBezTo>
                      <a:pt x="3067" y="7201"/>
                      <a:pt x="3056" y="7209"/>
                      <a:pt x="3044" y="7219"/>
                    </a:cubicBezTo>
                    <a:cubicBezTo>
                      <a:pt x="3018" y="7240"/>
                      <a:pt x="2988" y="7261"/>
                      <a:pt x="2962" y="7283"/>
                    </a:cubicBezTo>
                    <a:cubicBezTo>
                      <a:pt x="2950" y="7293"/>
                      <a:pt x="2939" y="7304"/>
                      <a:pt x="2928" y="7312"/>
                    </a:cubicBezTo>
                    <a:cubicBezTo>
                      <a:pt x="2891" y="7343"/>
                      <a:pt x="2855" y="7377"/>
                      <a:pt x="2817" y="7411"/>
                    </a:cubicBezTo>
                    <a:cubicBezTo>
                      <a:pt x="2792" y="7438"/>
                      <a:pt x="2765" y="7466"/>
                      <a:pt x="2734" y="7496"/>
                    </a:cubicBezTo>
                    <a:cubicBezTo>
                      <a:pt x="2731" y="7504"/>
                      <a:pt x="2726" y="7512"/>
                      <a:pt x="2720" y="7518"/>
                    </a:cubicBezTo>
                    <a:lnTo>
                      <a:pt x="1122" y="7518"/>
                    </a:lnTo>
                    <a:cubicBezTo>
                      <a:pt x="805" y="7518"/>
                      <a:pt x="549" y="7730"/>
                      <a:pt x="549" y="7993"/>
                    </a:cubicBezTo>
                    <a:lnTo>
                      <a:pt x="549" y="12025"/>
                    </a:lnTo>
                    <a:cubicBezTo>
                      <a:pt x="450" y="12098"/>
                      <a:pt x="359" y="12189"/>
                      <a:pt x="283" y="12292"/>
                    </a:cubicBezTo>
                    <a:cubicBezTo>
                      <a:pt x="231" y="12363"/>
                      <a:pt x="191" y="12438"/>
                      <a:pt x="158" y="12511"/>
                    </a:cubicBezTo>
                    <a:cubicBezTo>
                      <a:pt x="0" y="12878"/>
                      <a:pt x="94" y="13255"/>
                      <a:pt x="406" y="13416"/>
                    </a:cubicBezTo>
                    <a:cubicBezTo>
                      <a:pt x="450" y="13438"/>
                      <a:pt x="497" y="13457"/>
                      <a:pt x="547" y="13471"/>
                    </a:cubicBezTo>
                    <a:lnTo>
                      <a:pt x="547" y="13781"/>
                    </a:lnTo>
                    <a:lnTo>
                      <a:pt x="10320" y="13781"/>
                    </a:lnTo>
                    <a:lnTo>
                      <a:pt x="10320" y="8225"/>
                    </a:lnTo>
                    <a:cubicBezTo>
                      <a:pt x="10326" y="7839"/>
                      <a:pt x="9945" y="7523"/>
                      <a:pt x="9476" y="7523"/>
                    </a:cubicBezTo>
                    <a:lnTo>
                      <a:pt x="8050" y="7523"/>
                    </a:lnTo>
                    <a:cubicBezTo>
                      <a:pt x="8036" y="7508"/>
                      <a:pt x="8023" y="7495"/>
                      <a:pt x="8012" y="7481"/>
                    </a:cubicBezTo>
                    <a:cubicBezTo>
                      <a:pt x="7982" y="7447"/>
                      <a:pt x="7953" y="7419"/>
                      <a:pt x="7921" y="7390"/>
                    </a:cubicBezTo>
                    <a:cubicBezTo>
                      <a:pt x="7906" y="7374"/>
                      <a:pt x="7891" y="7361"/>
                      <a:pt x="7874" y="7348"/>
                    </a:cubicBezTo>
                    <a:cubicBezTo>
                      <a:pt x="7843" y="7320"/>
                      <a:pt x="7812" y="7295"/>
                      <a:pt x="7781" y="7271"/>
                    </a:cubicBezTo>
                    <a:cubicBezTo>
                      <a:pt x="7768" y="7259"/>
                      <a:pt x="7753" y="7250"/>
                      <a:pt x="7740" y="7241"/>
                    </a:cubicBezTo>
                    <a:cubicBezTo>
                      <a:pt x="7699" y="7210"/>
                      <a:pt x="7658" y="7184"/>
                      <a:pt x="7621" y="7159"/>
                    </a:cubicBezTo>
                    <a:cubicBezTo>
                      <a:pt x="7616" y="7158"/>
                      <a:pt x="7612" y="7153"/>
                      <a:pt x="7611" y="7152"/>
                    </a:cubicBezTo>
                    <a:cubicBezTo>
                      <a:pt x="7564" y="7125"/>
                      <a:pt x="7520" y="7103"/>
                      <a:pt x="7477" y="7083"/>
                    </a:cubicBezTo>
                    <a:cubicBezTo>
                      <a:pt x="7471" y="7079"/>
                      <a:pt x="7465" y="7077"/>
                      <a:pt x="7458" y="7075"/>
                    </a:cubicBezTo>
                    <a:cubicBezTo>
                      <a:pt x="7423" y="7061"/>
                      <a:pt x="7386" y="7046"/>
                      <a:pt x="7351" y="7038"/>
                    </a:cubicBezTo>
                    <a:cubicBezTo>
                      <a:pt x="7344" y="7033"/>
                      <a:pt x="7336" y="7032"/>
                      <a:pt x="7325" y="7031"/>
                    </a:cubicBezTo>
                    <a:cubicBezTo>
                      <a:pt x="7291" y="7022"/>
                      <a:pt x="7261" y="7015"/>
                      <a:pt x="7233" y="7010"/>
                    </a:cubicBezTo>
                    <a:cubicBezTo>
                      <a:pt x="7225" y="7010"/>
                      <a:pt x="7219" y="7009"/>
                      <a:pt x="7211" y="7009"/>
                    </a:cubicBezTo>
                    <a:cubicBezTo>
                      <a:pt x="7194" y="7006"/>
                      <a:pt x="7176" y="7005"/>
                      <a:pt x="7160" y="7005"/>
                    </a:cubicBezTo>
                    <a:cubicBezTo>
                      <a:pt x="7143" y="7005"/>
                      <a:pt x="7127" y="7006"/>
                      <a:pt x="7112" y="7009"/>
                    </a:cubicBezTo>
                    <a:cubicBezTo>
                      <a:pt x="7075" y="7000"/>
                      <a:pt x="7035" y="6989"/>
                      <a:pt x="6991" y="6979"/>
                    </a:cubicBezTo>
                    <a:cubicBezTo>
                      <a:pt x="6986" y="6979"/>
                      <a:pt x="6985" y="6978"/>
                      <a:pt x="6982" y="6978"/>
                    </a:cubicBezTo>
                    <a:cubicBezTo>
                      <a:pt x="6938" y="6970"/>
                      <a:pt x="6890" y="6961"/>
                      <a:pt x="6842" y="6952"/>
                    </a:cubicBezTo>
                    <a:cubicBezTo>
                      <a:pt x="6793" y="6942"/>
                      <a:pt x="6739" y="6931"/>
                      <a:pt x="6684" y="6924"/>
                    </a:cubicBezTo>
                    <a:cubicBezTo>
                      <a:pt x="6670" y="6922"/>
                      <a:pt x="6656" y="6919"/>
                      <a:pt x="6640" y="6918"/>
                    </a:cubicBezTo>
                    <a:cubicBezTo>
                      <a:pt x="6593" y="6910"/>
                      <a:pt x="6547" y="6904"/>
                      <a:pt x="6494" y="6898"/>
                    </a:cubicBezTo>
                    <a:cubicBezTo>
                      <a:pt x="6481" y="6897"/>
                      <a:pt x="6469" y="6897"/>
                      <a:pt x="6458" y="6893"/>
                    </a:cubicBezTo>
                    <a:cubicBezTo>
                      <a:pt x="6323" y="6879"/>
                      <a:pt x="6177" y="6866"/>
                      <a:pt x="6025" y="6858"/>
                    </a:cubicBezTo>
                    <a:cubicBezTo>
                      <a:pt x="6032" y="6836"/>
                      <a:pt x="6040" y="6812"/>
                      <a:pt x="6048" y="6789"/>
                    </a:cubicBezTo>
                    <a:cubicBezTo>
                      <a:pt x="6060" y="6747"/>
                      <a:pt x="6070" y="6710"/>
                      <a:pt x="6085" y="6668"/>
                    </a:cubicBezTo>
                    <a:cubicBezTo>
                      <a:pt x="6091" y="6651"/>
                      <a:pt x="6097" y="6632"/>
                      <a:pt x="6099" y="6614"/>
                    </a:cubicBezTo>
                    <a:cubicBezTo>
                      <a:pt x="6107" y="6588"/>
                      <a:pt x="6115" y="6564"/>
                      <a:pt x="6122" y="6541"/>
                    </a:cubicBezTo>
                    <a:cubicBezTo>
                      <a:pt x="6127" y="6521"/>
                      <a:pt x="6131" y="6504"/>
                      <a:pt x="6137" y="6485"/>
                    </a:cubicBezTo>
                    <a:cubicBezTo>
                      <a:pt x="6143" y="6459"/>
                      <a:pt x="6152" y="6435"/>
                      <a:pt x="6159" y="6408"/>
                    </a:cubicBezTo>
                    <a:cubicBezTo>
                      <a:pt x="6164" y="6393"/>
                      <a:pt x="6167" y="6374"/>
                      <a:pt x="6172" y="6357"/>
                    </a:cubicBezTo>
                    <a:cubicBezTo>
                      <a:pt x="6180" y="6329"/>
                      <a:pt x="6186" y="6305"/>
                      <a:pt x="6194" y="6280"/>
                    </a:cubicBezTo>
                    <a:cubicBezTo>
                      <a:pt x="6198" y="6263"/>
                      <a:pt x="6201" y="6247"/>
                      <a:pt x="6207" y="6230"/>
                    </a:cubicBezTo>
                    <a:cubicBezTo>
                      <a:pt x="6214" y="6202"/>
                      <a:pt x="6221" y="6177"/>
                      <a:pt x="6227" y="6151"/>
                    </a:cubicBezTo>
                    <a:cubicBezTo>
                      <a:pt x="6228" y="6143"/>
                      <a:pt x="6232" y="6137"/>
                      <a:pt x="6233" y="6129"/>
                    </a:cubicBezTo>
                    <a:cubicBezTo>
                      <a:pt x="6234" y="6120"/>
                      <a:pt x="6238" y="6109"/>
                      <a:pt x="6240" y="6101"/>
                    </a:cubicBezTo>
                    <a:cubicBezTo>
                      <a:pt x="6481" y="6092"/>
                      <a:pt x="6703" y="6054"/>
                      <a:pt x="6906" y="5987"/>
                    </a:cubicBezTo>
                    <a:cubicBezTo>
                      <a:pt x="7311" y="5852"/>
                      <a:pt x="7643" y="5610"/>
                      <a:pt x="7911" y="5309"/>
                    </a:cubicBezTo>
                    <a:cubicBezTo>
                      <a:pt x="8220" y="5268"/>
                      <a:pt x="8493" y="5180"/>
                      <a:pt x="8736" y="5050"/>
                    </a:cubicBezTo>
                    <a:cubicBezTo>
                      <a:pt x="9687" y="4554"/>
                      <a:pt x="10134" y="3489"/>
                      <a:pt x="10099" y="2635"/>
                    </a:cubicBezTo>
                    <a:cubicBezTo>
                      <a:pt x="10091" y="2444"/>
                      <a:pt x="10049" y="2275"/>
                      <a:pt x="9981" y="2125"/>
                    </a:cubicBezTo>
                    <a:cubicBezTo>
                      <a:pt x="9676" y="1456"/>
                      <a:pt x="8857" y="1167"/>
                      <a:pt x="8244" y="1043"/>
                    </a:cubicBezTo>
                    <a:cubicBezTo>
                      <a:pt x="7580" y="265"/>
                      <a:pt x="6484" y="0"/>
                      <a:pt x="5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38"/>
              <p:cNvSpPr/>
              <p:nvPr/>
            </p:nvSpPr>
            <p:spPr>
              <a:xfrm>
                <a:off x="3423850" y="4756100"/>
                <a:ext cx="481950" cy="419750"/>
              </a:xfrm>
              <a:custGeom>
                <a:avLst/>
                <a:gdLst/>
                <a:ahLst/>
                <a:cxnLst/>
                <a:rect l="l" t="t" r="r" b="b"/>
                <a:pathLst>
                  <a:path w="19278" h="16790" extrusionOk="0">
                    <a:moveTo>
                      <a:pt x="10753" y="0"/>
                    </a:moveTo>
                    <a:cubicBezTo>
                      <a:pt x="10271" y="0"/>
                      <a:pt x="9020" y="462"/>
                      <a:pt x="8484" y="801"/>
                    </a:cubicBezTo>
                    <a:cubicBezTo>
                      <a:pt x="8669" y="619"/>
                      <a:pt x="8852" y="370"/>
                      <a:pt x="8567" y="284"/>
                    </a:cubicBezTo>
                    <a:cubicBezTo>
                      <a:pt x="8535" y="275"/>
                      <a:pt x="8492" y="270"/>
                      <a:pt x="8440" y="270"/>
                    </a:cubicBezTo>
                    <a:cubicBezTo>
                      <a:pt x="7916" y="270"/>
                      <a:pt x="6492" y="798"/>
                      <a:pt x="6299" y="2559"/>
                    </a:cubicBezTo>
                    <a:lnTo>
                      <a:pt x="6299" y="2561"/>
                    </a:lnTo>
                    <a:cubicBezTo>
                      <a:pt x="6289" y="2637"/>
                      <a:pt x="6283" y="2715"/>
                      <a:pt x="6280" y="2793"/>
                    </a:cubicBezTo>
                    <a:lnTo>
                      <a:pt x="6280" y="2801"/>
                    </a:lnTo>
                    <a:cubicBezTo>
                      <a:pt x="6277" y="2878"/>
                      <a:pt x="6275" y="2957"/>
                      <a:pt x="6277" y="3041"/>
                    </a:cubicBezTo>
                    <a:lnTo>
                      <a:pt x="6277" y="3062"/>
                    </a:lnTo>
                    <a:cubicBezTo>
                      <a:pt x="6280" y="3139"/>
                      <a:pt x="6283" y="3218"/>
                      <a:pt x="6289" y="3302"/>
                    </a:cubicBezTo>
                    <a:cubicBezTo>
                      <a:pt x="6289" y="3315"/>
                      <a:pt x="6292" y="3331"/>
                      <a:pt x="6294" y="3346"/>
                    </a:cubicBezTo>
                    <a:cubicBezTo>
                      <a:pt x="6300" y="3422"/>
                      <a:pt x="6308" y="3500"/>
                      <a:pt x="6320" y="3579"/>
                    </a:cubicBezTo>
                    <a:cubicBezTo>
                      <a:pt x="6322" y="3604"/>
                      <a:pt x="6328" y="3629"/>
                      <a:pt x="6332" y="3654"/>
                    </a:cubicBezTo>
                    <a:cubicBezTo>
                      <a:pt x="6342" y="3726"/>
                      <a:pt x="6354" y="3798"/>
                      <a:pt x="6367" y="3872"/>
                    </a:cubicBezTo>
                    <a:cubicBezTo>
                      <a:pt x="6374" y="3909"/>
                      <a:pt x="6383" y="3951"/>
                      <a:pt x="6393" y="3990"/>
                    </a:cubicBezTo>
                    <a:cubicBezTo>
                      <a:pt x="6407" y="4054"/>
                      <a:pt x="6419" y="4117"/>
                      <a:pt x="6434" y="4183"/>
                    </a:cubicBezTo>
                    <a:cubicBezTo>
                      <a:pt x="6447" y="4241"/>
                      <a:pt x="6464" y="4302"/>
                      <a:pt x="6481" y="4360"/>
                    </a:cubicBezTo>
                    <a:cubicBezTo>
                      <a:pt x="6495" y="4411"/>
                      <a:pt x="6507" y="4461"/>
                      <a:pt x="6523" y="4511"/>
                    </a:cubicBezTo>
                    <a:cubicBezTo>
                      <a:pt x="6556" y="4625"/>
                      <a:pt x="6592" y="4742"/>
                      <a:pt x="6633" y="4859"/>
                    </a:cubicBezTo>
                    <a:lnTo>
                      <a:pt x="6693" y="4894"/>
                    </a:lnTo>
                    <a:cubicBezTo>
                      <a:pt x="6444" y="6422"/>
                      <a:pt x="6478" y="7906"/>
                      <a:pt x="6514" y="7949"/>
                    </a:cubicBezTo>
                    <a:cubicBezTo>
                      <a:pt x="6541" y="7979"/>
                      <a:pt x="6913" y="8112"/>
                      <a:pt x="7356" y="8243"/>
                    </a:cubicBezTo>
                    <a:lnTo>
                      <a:pt x="7321" y="8397"/>
                    </a:lnTo>
                    <a:lnTo>
                      <a:pt x="7288" y="8387"/>
                    </a:lnTo>
                    <a:lnTo>
                      <a:pt x="6847" y="8848"/>
                    </a:lnTo>
                    <a:lnTo>
                      <a:pt x="6876" y="8869"/>
                    </a:lnTo>
                    <a:lnTo>
                      <a:pt x="6762" y="8910"/>
                    </a:lnTo>
                    <a:lnTo>
                      <a:pt x="6763" y="8911"/>
                    </a:lnTo>
                    <a:cubicBezTo>
                      <a:pt x="6688" y="8933"/>
                      <a:pt x="6615" y="8954"/>
                      <a:pt x="6542" y="8977"/>
                    </a:cubicBezTo>
                    <a:cubicBezTo>
                      <a:pt x="6428" y="9007"/>
                      <a:pt x="6317" y="9039"/>
                      <a:pt x="6209" y="9072"/>
                    </a:cubicBezTo>
                    <a:cubicBezTo>
                      <a:pt x="6192" y="9078"/>
                      <a:pt x="6174" y="9084"/>
                      <a:pt x="6158" y="9086"/>
                    </a:cubicBezTo>
                    <a:cubicBezTo>
                      <a:pt x="6050" y="9121"/>
                      <a:pt x="5941" y="9158"/>
                      <a:pt x="5841" y="9194"/>
                    </a:cubicBezTo>
                    <a:cubicBezTo>
                      <a:pt x="5839" y="9196"/>
                      <a:pt x="5835" y="9196"/>
                      <a:pt x="5832" y="9196"/>
                    </a:cubicBezTo>
                    <a:cubicBezTo>
                      <a:pt x="3615" y="10035"/>
                      <a:pt x="1962" y="12027"/>
                      <a:pt x="720" y="14246"/>
                    </a:cubicBezTo>
                    <a:cubicBezTo>
                      <a:pt x="712" y="14255"/>
                      <a:pt x="704" y="14263"/>
                      <a:pt x="698" y="14273"/>
                    </a:cubicBezTo>
                    <a:cubicBezTo>
                      <a:pt x="663" y="14313"/>
                      <a:pt x="633" y="14352"/>
                      <a:pt x="601" y="14391"/>
                    </a:cubicBezTo>
                    <a:cubicBezTo>
                      <a:pt x="582" y="14414"/>
                      <a:pt x="565" y="14438"/>
                      <a:pt x="546" y="14461"/>
                    </a:cubicBezTo>
                    <a:cubicBezTo>
                      <a:pt x="521" y="14492"/>
                      <a:pt x="498" y="14523"/>
                      <a:pt x="476" y="14552"/>
                    </a:cubicBezTo>
                    <a:cubicBezTo>
                      <a:pt x="459" y="14578"/>
                      <a:pt x="439" y="14602"/>
                      <a:pt x="420" y="14628"/>
                    </a:cubicBezTo>
                    <a:cubicBezTo>
                      <a:pt x="393" y="14664"/>
                      <a:pt x="370" y="14699"/>
                      <a:pt x="347" y="14735"/>
                    </a:cubicBezTo>
                    <a:cubicBezTo>
                      <a:pt x="334" y="14750"/>
                      <a:pt x="322" y="14769"/>
                      <a:pt x="312" y="14789"/>
                    </a:cubicBezTo>
                    <a:cubicBezTo>
                      <a:pt x="284" y="14832"/>
                      <a:pt x="256" y="14874"/>
                      <a:pt x="233" y="14914"/>
                    </a:cubicBezTo>
                    <a:cubicBezTo>
                      <a:pt x="224" y="14927"/>
                      <a:pt x="218" y="14937"/>
                      <a:pt x="212" y="14950"/>
                    </a:cubicBezTo>
                    <a:cubicBezTo>
                      <a:pt x="191" y="14985"/>
                      <a:pt x="174" y="15020"/>
                      <a:pt x="155" y="15054"/>
                    </a:cubicBezTo>
                    <a:cubicBezTo>
                      <a:pt x="149" y="15069"/>
                      <a:pt x="143" y="15081"/>
                      <a:pt x="138" y="15093"/>
                    </a:cubicBezTo>
                    <a:cubicBezTo>
                      <a:pt x="116" y="15133"/>
                      <a:pt x="100" y="15174"/>
                      <a:pt x="82" y="15215"/>
                    </a:cubicBezTo>
                    <a:cubicBezTo>
                      <a:pt x="77" y="15223"/>
                      <a:pt x="76" y="15234"/>
                      <a:pt x="72" y="15243"/>
                    </a:cubicBezTo>
                    <a:cubicBezTo>
                      <a:pt x="59" y="15278"/>
                      <a:pt x="47" y="15313"/>
                      <a:pt x="37" y="15348"/>
                    </a:cubicBezTo>
                    <a:cubicBezTo>
                      <a:pt x="36" y="15354"/>
                      <a:pt x="31" y="15362"/>
                      <a:pt x="31" y="15368"/>
                    </a:cubicBezTo>
                    <a:cubicBezTo>
                      <a:pt x="19" y="15405"/>
                      <a:pt x="15" y="15443"/>
                      <a:pt x="9" y="15479"/>
                    </a:cubicBezTo>
                    <a:cubicBezTo>
                      <a:pt x="9" y="15488"/>
                      <a:pt x="7" y="15495"/>
                      <a:pt x="7" y="15506"/>
                    </a:cubicBezTo>
                    <a:cubicBezTo>
                      <a:pt x="3" y="15540"/>
                      <a:pt x="1" y="15577"/>
                      <a:pt x="3" y="15611"/>
                    </a:cubicBezTo>
                    <a:cubicBezTo>
                      <a:pt x="4" y="15654"/>
                      <a:pt x="12" y="15697"/>
                      <a:pt x="24" y="15740"/>
                    </a:cubicBezTo>
                    <a:cubicBezTo>
                      <a:pt x="29" y="15753"/>
                      <a:pt x="31" y="15765"/>
                      <a:pt x="36" y="15777"/>
                    </a:cubicBezTo>
                    <a:cubicBezTo>
                      <a:pt x="46" y="15806"/>
                      <a:pt x="55" y="15836"/>
                      <a:pt x="70" y="15865"/>
                    </a:cubicBezTo>
                    <a:cubicBezTo>
                      <a:pt x="76" y="15878"/>
                      <a:pt x="82" y="15891"/>
                      <a:pt x="86" y="15905"/>
                    </a:cubicBezTo>
                    <a:cubicBezTo>
                      <a:pt x="102" y="15935"/>
                      <a:pt x="120" y="15964"/>
                      <a:pt x="138" y="15995"/>
                    </a:cubicBezTo>
                    <a:cubicBezTo>
                      <a:pt x="144" y="16004"/>
                      <a:pt x="147" y="16014"/>
                      <a:pt x="153" y="16023"/>
                    </a:cubicBezTo>
                    <a:cubicBezTo>
                      <a:pt x="181" y="16059"/>
                      <a:pt x="210" y="16096"/>
                      <a:pt x="240" y="16130"/>
                    </a:cubicBezTo>
                    <a:cubicBezTo>
                      <a:pt x="247" y="16139"/>
                      <a:pt x="256" y="16150"/>
                      <a:pt x="267" y="16159"/>
                    </a:cubicBezTo>
                    <a:cubicBezTo>
                      <a:pt x="290" y="16184"/>
                      <a:pt x="317" y="16211"/>
                      <a:pt x="345" y="16237"/>
                    </a:cubicBezTo>
                    <a:cubicBezTo>
                      <a:pt x="357" y="16249"/>
                      <a:pt x="370" y="16260"/>
                      <a:pt x="382" y="16269"/>
                    </a:cubicBezTo>
                    <a:cubicBezTo>
                      <a:pt x="410" y="16296"/>
                      <a:pt x="438" y="16318"/>
                      <a:pt x="467" y="16341"/>
                    </a:cubicBezTo>
                    <a:cubicBezTo>
                      <a:pt x="481" y="16351"/>
                      <a:pt x="493" y="16360"/>
                      <a:pt x="504" y="16369"/>
                    </a:cubicBezTo>
                    <a:cubicBezTo>
                      <a:pt x="546" y="16402"/>
                      <a:pt x="590" y="16431"/>
                      <a:pt x="637" y="16461"/>
                    </a:cubicBezTo>
                    <a:cubicBezTo>
                      <a:pt x="642" y="16463"/>
                      <a:pt x="645" y="16466"/>
                      <a:pt x="650" y="16467"/>
                    </a:cubicBezTo>
                    <a:cubicBezTo>
                      <a:pt x="692" y="16494"/>
                      <a:pt x="736" y="16522"/>
                      <a:pt x="783" y="16546"/>
                    </a:cubicBezTo>
                    <a:cubicBezTo>
                      <a:pt x="799" y="16555"/>
                      <a:pt x="814" y="16563"/>
                      <a:pt x="831" y="16572"/>
                    </a:cubicBezTo>
                    <a:cubicBezTo>
                      <a:pt x="867" y="16594"/>
                      <a:pt x="904" y="16613"/>
                      <a:pt x="942" y="16631"/>
                    </a:cubicBezTo>
                    <a:cubicBezTo>
                      <a:pt x="958" y="16639"/>
                      <a:pt x="973" y="16646"/>
                      <a:pt x="990" y="16655"/>
                    </a:cubicBezTo>
                    <a:cubicBezTo>
                      <a:pt x="1037" y="16675"/>
                      <a:pt x="1083" y="16697"/>
                      <a:pt x="1130" y="16718"/>
                    </a:cubicBezTo>
                    <a:cubicBezTo>
                      <a:pt x="1137" y="16723"/>
                      <a:pt x="1143" y="16725"/>
                      <a:pt x="1152" y="16727"/>
                    </a:cubicBezTo>
                    <a:cubicBezTo>
                      <a:pt x="1200" y="16748"/>
                      <a:pt x="1250" y="16770"/>
                      <a:pt x="1299" y="16789"/>
                    </a:cubicBezTo>
                    <a:lnTo>
                      <a:pt x="17457" y="16789"/>
                    </a:lnTo>
                    <a:cubicBezTo>
                      <a:pt x="17486" y="16780"/>
                      <a:pt x="17517" y="16770"/>
                      <a:pt x="17548" y="16760"/>
                    </a:cubicBezTo>
                    <a:cubicBezTo>
                      <a:pt x="17596" y="16746"/>
                      <a:pt x="17643" y="16730"/>
                      <a:pt x="17692" y="16712"/>
                    </a:cubicBezTo>
                    <a:cubicBezTo>
                      <a:pt x="18252" y="16518"/>
                      <a:pt x="18821" y="16241"/>
                      <a:pt x="19098" y="15871"/>
                    </a:cubicBezTo>
                    <a:lnTo>
                      <a:pt x="19104" y="15865"/>
                    </a:lnTo>
                    <a:cubicBezTo>
                      <a:pt x="19118" y="15848"/>
                      <a:pt x="19131" y="15829"/>
                      <a:pt x="19140" y="15810"/>
                    </a:cubicBezTo>
                    <a:cubicBezTo>
                      <a:pt x="19149" y="15800"/>
                      <a:pt x="19155" y="15788"/>
                      <a:pt x="19162" y="15776"/>
                    </a:cubicBezTo>
                    <a:cubicBezTo>
                      <a:pt x="19171" y="15761"/>
                      <a:pt x="19179" y="15746"/>
                      <a:pt x="19189" y="15729"/>
                    </a:cubicBezTo>
                    <a:cubicBezTo>
                      <a:pt x="19203" y="15702"/>
                      <a:pt x="19216" y="15674"/>
                      <a:pt x="19225" y="15647"/>
                    </a:cubicBezTo>
                    <a:cubicBezTo>
                      <a:pt x="19230" y="15637"/>
                      <a:pt x="19231" y="15628"/>
                      <a:pt x="19235" y="15617"/>
                    </a:cubicBezTo>
                    <a:cubicBezTo>
                      <a:pt x="19242" y="15595"/>
                      <a:pt x="19250" y="15573"/>
                      <a:pt x="19256" y="15551"/>
                    </a:cubicBezTo>
                    <a:cubicBezTo>
                      <a:pt x="19256" y="15544"/>
                      <a:pt x="19261" y="15539"/>
                      <a:pt x="19261" y="15534"/>
                    </a:cubicBezTo>
                    <a:cubicBezTo>
                      <a:pt x="19262" y="15528"/>
                      <a:pt x="19262" y="15526"/>
                      <a:pt x="19262" y="15521"/>
                    </a:cubicBezTo>
                    <a:cubicBezTo>
                      <a:pt x="19270" y="15488"/>
                      <a:pt x="19274" y="15455"/>
                      <a:pt x="19278" y="15422"/>
                    </a:cubicBezTo>
                    <a:cubicBezTo>
                      <a:pt x="19273" y="15387"/>
                      <a:pt x="19270" y="15347"/>
                      <a:pt x="19267" y="15306"/>
                    </a:cubicBezTo>
                    <a:cubicBezTo>
                      <a:pt x="19265" y="15290"/>
                      <a:pt x="19259" y="15272"/>
                      <a:pt x="19258" y="15257"/>
                    </a:cubicBezTo>
                    <a:cubicBezTo>
                      <a:pt x="19252" y="15232"/>
                      <a:pt x="19248" y="15205"/>
                      <a:pt x="19242" y="15178"/>
                    </a:cubicBezTo>
                    <a:cubicBezTo>
                      <a:pt x="19236" y="15156"/>
                      <a:pt x="19228" y="15136"/>
                      <a:pt x="19220" y="15114"/>
                    </a:cubicBezTo>
                    <a:cubicBezTo>
                      <a:pt x="19212" y="15088"/>
                      <a:pt x="19206" y="15065"/>
                      <a:pt x="19197" y="15042"/>
                    </a:cubicBezTo>
                    <a:cubicBezTo>
                      <a:pt x="19188" y="15016"/>
                      <a:pt x="19174" y="14991"/>
                      <a:pt x="19162" y="14963"/>
                    </a:cubicBezTo>
                    <a:cubicBezTo>
                      <a:pt x="19162" y="14963"/>
                      <a:pt x="19162" y="14962"/>
                      <a:pt x="19161" y="14959"/>
                    </a:cubicBezTo>
                    <a:cubicBezTo>
                      <a:pt x="18985" y="14133"/>
                      <a:pt x="18164" y="12859"/>
                      <a:pt x="17241" y="11700"/>
                    </a:cubicBezTo>
                    <a:cubicBezTo>
                      <a:pt x="16353" y="10582"/>
                      <a:pt x="15371" y="9574"/>
                      <a:pt x="14787" y="9179"/>
                    </a:cubicBezTo>
                    <a:cubicBezTo>
                      <a:pt x="14724" y="9136"/>
                      <a:pt x="14666" y="9100"/>
                      <a:pt x="14611" y="9073"/>
                    </a:cubicBezTo>
                    <a:cubicBezTo>
                      <a:pt x="14564" y="9050"/>
                      <a:pt x="14510" y="9025"/>
                      <a:pt x="14453" y="9005"/>
                    </a:cubicBezTo>
                    <a:lnTo>
                      <a:pt x="14453" y="9002"/>
                    </a:lnTo>
                    <a:cubicBezTo>
                      <a:pt x="14447" y="9001"/>
                      <a:pt x="14441" y="8999"/>
                      <a:pt x="14436" y="8996"/>
                    </a:cubicBezTo>
                    <a:cubicBezTo>
                      <a:pt x="14398" y="8983"/>
                      <a:pt x="14355" y="8968"/>
                      <a:pt x="14310" y="8954"/>
                    </a:cubicBezTo>
                    <a:cubicBezTo>
                      <a:pt x="14304" y="8953"/>
                      <a:pt x="14296" y="8949"/>
                      <a:pt x="14289" y="8946"/>
                    </a:cubicBezTo>
                    <a:cubicBezTo>
                      <a:pt x="14242" y="8933"/>
                      <a:pt x="14196" y="8919"/>
                      <a:pt x="14142" y="8904"/>
                    </a:cubicBezTo>
                    <a:cubicBezTo>
                      <a:pt x="14136" y="8903"/>
                      <a:pt x="14129" y="8900"/>
                      <a:pt x="14121" y="8898"/>
                    </a:cubicBezTo>
                    <a:cubicBezTo>
                      <a:pt x="14067" y="8885"/>
                      <a:pt x="14011" y="8871"/>
                      <a:pt x="13953" y="8855"/>
                    </a:cubicBezTo>
                    <a:cubicBezTo>
                      <a:pt x="13946" y="8855"/>
                      <a:pt x="13939" y="8854"/>
                      <a:pt x="13937" y="8854"/>
                    </a:cubicBezTo>
                    <a:cubicBezTo>
                      <a:pt x="13875" y="8840"/>
                      <a:pt x="13810" y="8825"/>
                      <a:pt x="13744" y="8812"/>
                    </a:cubicBezTo>
                    <a:cubicBezTo>
                      <a:pt x="13740" y="8812"/>
                      <a:pt x="13736" y="8812"/>
                      <a:pt x="13731" y="8810"/>
                    </a:cubicBezTo>
                    <a:cubicBezTo>
                      <a:pt x="13662" y="8797"/>
                      <a:pt x="13590" y="8782"/>
                      <a:pt x="13517" y="8773"/>
                    </a:cubicBezTo>
                    <a:cubicBezTo>
                      <a:pt x="13516" y="8773"/>
                      <a:pt x="13513" y="8773"/>
                      <a:pt x="13511" y="8770"/>
                    </a:cubicBezTo>
                    <a:cubicBezTo>
                      <a:pt x="13436" y="8758"/>
                      <a:pt x="13357" y="8745"/>
                      <a:pt x="13276" y="8734"/>
                    </a:cubicBezTo>
                    <a:lnTo>
                      <a:pt x="13274" y="8734"/>
                    </a:lnTo>
                    <a:cubicBezTo>
                      <a:pt x="13191" y="8722"/>
                      <a:pt x="13107" y="8712"/>
                      <a:pt x="13020" y="8700"/>
                    </a:cubicBezTo>
                    <a:lnTo>
                      <a:pt x="13019" y="8700"/>
                    </a:lnTo>
                    <a:cubicBezTo>
                      <a:pt x="12933" y="8688"/>
                      <a:pt x="12843" y="8678"/>
                      <a:pt x="12752" y="8669"/>
                    </a:cubicBezTo>
                    <a:lnTo>
                      <a:pt x="12633" y="8649"/>
                    </a:lnTo>
                    <a:lnTo>
                      <a:pt x="12674" y="8618"/>
                    </a:lnTo>
                    <a:lnTo>
                      <a:pt x="12060" y="8076"/>
                    </a:lnTo>
                    <a:lnTo>
                      <a:pt x="11998" y="8106"/>
                    </a:lnTo>
                    <a:lnTo>
                      <a:pt x="11926" y="7677"/>
                    </a:lnTo>
                    <a:lnTo>
                      <a:pt x="11892" y="7474"/>
                    </a:lnTo>
                    <a:cubicBezTo>
                      <a:pt x="12102" y="6617"/>
                      <a:pt x="12296" y="5777"/>
                      <a:pt x="12459" y="5031"/>
                    </a:cubicBezTo>
                    <a:cubicBezTo>
                      <a:pt x="12487" y="4896"/>
                      <a:pt x="12516" y="4763"/>
                      <a:pt x="12544" y="4632"/>
                    </a:cubicBezTo>
                    <a:cubicBezTo>
                      <a:pt x="12557" y="4569"/>
                      <a:pt x="12570" y="4505"/>
                      <a:pt x="12582" y="4443"/>
                    </a:cubicBezTo>
                    <a:cubicBezTo>
                      <a:pt x="12633" y="4191"/>
                      <a:pt x="12679" y="3957"/>
                      <a:pt x="12718" y="3743"/>
                    </a:cubicBezTo>
                    <a:cubicBezTo>
                      <a:pt x="12728" y="3688"/>
                      <a:pt x="12739" y="3636"/>
                      <a:pt x="12746" y="3585"/>
                    </a:cubicBezTo>
                    <a:cubicBezTo>
                      <a:pt x="12854" y="2970"/>
                      <a:pt x="12903" y="2540"/>
                      <a:pt x="12858" y="2400"/>
                    </a:cubicBezTo>
                    <a:cubicBezTo>
                      <a:pt x="12825" y="2297"/>
                      <a:pt x="12759" y="2187"/>
                      <a:pt x="12680" y="2083"/>
                    </a:cubicBezTo>
                    <a:cubicBezTo>
                      <a:pt x="12663" y="2060"/>
                      <a:pt x="12645" y="2036"/>
                      <a:pt x="12626" y="2012"/>
                    </a:cubicBezTo>
                    <a:cubicBezTo>
                      <a:pt x="12605" y="1986"/>
                      <a:pt x="12582" y="1958"/>
                      <a:pt x="12557" y="1931"/>
                    </a:cubicBezTo>
                    <a:cubicBezTo>
                      <a:pt x="12530" y="1901"/>
                      <a:pt x="12502" y="1868"/>
                      <a:pt x="12474" y="1841"/>
                    </a:cubicBezTo>
                    <a:cubicBezTo>
                      <a:pt x="12320" y="1678"/>
                      <a:pt x="12182" y="1560"/>
                      <a:pt x="12182" y="1560"/>
                    </a:cubicBezTo>
                    <a:cubicBezTo>
                      <a:pt x="12182" y="1560"/>
                      <a:pt x="13914" y="932"/>
                      <a:pt x="13561" y="353"/>
                    </a:cubicBezTo>
                    <a:cubicBezTo>
                      <a:pt x="13475" y="212"/>
                      <a:pt x="13237" y="158"/>
                      <a:pt x="12926" y="158"/>
                    </a:cubicBezTo>
                    <a:cubicBezTo>
                      <a:pt x="11985" y="158"/>
                      <a:pt x="10376" y="645"/>
                      <a:pt x="10278" y="676"/>
                    </a:cubicBezTo>
                    <a:cubicBezTo>
                      <a:pt x="10359" y="627"/>
                      <a:pt x="11307" y="69"/>
                      <a:pt x="10828" y="5"/>
                    </a:cubicBezTo>
                    <a:cubicBezTo>
                      <a:pt x="10806" y="2"/>
                      <a:pt x="10781" y="0"/>
                      <a:pt x="107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38"/>
              <p:cNvSpPr/>
              <p:nvPr/>
            </p:nvSpPr>
            <p:spPr>
              <a:xfrm>
                <a:off x="2478200" y="4777325"/>
                <a:ext cx="481950" cy="398625"/>
              </a:xfrm>
              <a:custGeom>
                <a:avLst/>
                <a:gdLst/>
                <a:ahLst/>
                <a:cxnLst/>
                <a:rect l="l" t="t" r="r" b="b"/>
                <a:pathLst>
                  <a:path w="19278" h="15945" extrusionOk="0">
                    <a:moveTo>
                      <a:pt x="10516" y="1"/>
                    </a:moveTo>
                    <a:cubicBezTo>
                      <a:pt x="8900" y="1"/>
                      <a:pt x="7095" y="713"/>
                      <a:pt x="7095" y="713"/>
                    </a:cubicBezTo>
                    <a:cubicBezTo>
                      <a:pt x="7095" y="713"/>
                      <a:pt x="6956" y="831"/>
                      <a:pt x="6800" y="993"/>
                    </a:cubicBezTo>
                    <a:cubicBezTo>
                      <a:pt x="6773" y="1021"/>
                      <a:pt x="6745" y="1052"/>
                      <a:pt x="6719" y="1083"/>
                    </a:cubicBezTo>
                    <a:lnTo>
                      <a:pt x="6648" y="1165"/>
                    </a:lnTo>
                    <a:cubicBezTo>
                      <a:pt x="6631" y="1188"/>
                      <a:pt x="6612" y="1212"/>
                      <a:pt x="6593" y="1235"/>
                    </a:cubicBezTo>
                    <a:cubicBezTo>
                      <a:pt x="6516" y="1340"/>
                      <a:pt x="6451" y="1449"/>
                      <a:pt x="6417" y="1552"/>
                    </a:cubicBezTo>
                    <a:cubicBezTo>
                      <a:pt x="6373" y="1692"/>
                      <a:pt x="6418" y="2122"/>
                      <a:pt x="6528" y="2737"/>
                    </a:cubicBezTo>
                    <a:cubicBezTo>
                      <a:pt x="6538" y="2789"/>
                      <a:pt x="6548" y="2842"/>
                      <a:pt x="6557" y="2895"/>
                    </a:cubicBezTo>
                    <a:cubicBezTo>
                      <a:pt x="6595" y="3109"/>
                      <a:pt x="6642" y="3345"/>
                      <a:pt x="6694" y="3595"/>
                    </a:cubicBezTo>
                    <a:cubicBezTo>
                      <a:pt x="6706" y="3658"/>
                      <a:pt x="6720" y="3722"/>
                      <a:pt x="6732" y="3786"/>
                    </a:cubicBezTo>
                    <a:cubicBezTo>
                      <a:pt x="6759" y="3915"/>
                      <a:pt x="6788" y="4048"/>
                      <a:pt x="6817" y="4183"/>
                    </a:cubicBezTo>
                    <a:cubicBezTo>
                      <a:pt x="6980" y="4928"/>
                      <a:pt x="7176" y="5768"/>
                      <a:pt x="7383" y="6626"/>
                    </a:cubicBezTo>
                    <a:lnTo>
                      <a:pt x="7348" y="6830"/>
                    </a:lnTo>
                    <a:lnTo>
                      <a:pt x="7278" y="7258"/>
                    </a:lnTo>
                    <a:lnTo>
                      <a:pt x="7213" y="7229"/>
                    </a:lnTo>
                    <a:lnTo>
                      <a:pt x="6601" y="7772"/>
                    </a:lnTo>
                    <a:lnTo>
                      <a:pt x="6642" y="7802"/>
                    </a:lnTo>
                    <a:lnTo>
                      <a:pt x="6524" y="7822"/>
                    </a:lnTo>
                    <a:lnTo>
                      <a:pt x="6522" y="7822"/>
                    </a:lnTo>
                    <a:cubicBezTo>
                      <a:pt x="6431" y="7830"/>
                      <a:pt x="6343" y="7841"/>
                      <a:pt x="6254" y="7852"/>
                    </a:cubicBezTo>
                    <a:cubicBezTo>
                      <a:pt x="6167" y="7863"/>
                      <a:pt x="6083" y="7875"/>
                      <a:pt x="6002" y="7887"/>
                    </a:cubicBezTo>
                    <a:lnTo>
                      <a:pt x="5997" y="7887"/>
                    </a:lnTo>
                    <a:cubicBezTo>
                      <a:pt x="5918" y="7899"/>
                      <a:pt x="5839" y="7913"/>
                      <a:pt x="5762" y="7924"/>
                    </a:cubicBezTo>
                    <a:cubicBezTo>
                      <a:pt x="5761" y="7925"/>
                      <a:pt x="5759" y="7925"/>
                      <a:pt x="5756" y="7925"/>
                    </a:cubicBezTo>
                    <a:cubicBezTo>
                      <a:pt x="5681" y="7937"/>
                      <a:pt x="5609" y="7950"/>
                      <a:pt x="5542" y="7963"/>
                    </a:cubicBezTo>
                    <a:cubicBezTo>
                      <a:pt x="5537" y="7964"/>
                      <a:pt x="5535" y="7964"/>
                      <a:pt x="5530" y="7964"/>
                    </a:cubicBezTo>
                    <a:cubicBezTo>
                      <a:pt x="5462" y="7978"/>
                      <a:pt x="5398" y="7992"/>
                      <a:pt x="5337" y="8006"/>
                    </a:cubicBezTo>
                    <a:cubicBezTo>
                      <a:pt x="5331" y="8006"/>
                      <a:pt x="5328" y="8009"/>
                      <a:pt x="5322" y="8009"/>
                    </a:cubicBezTo>
                    <a:cubicBezTo>
                      <a:pt x="5263" y="8023"/>
                      <a:pt x="5207" y="8037"/>
                      <a:pt x="5152" y="8051"/>
                    </a:cubicBezTo>
                    <a:cubicBezTo>
                      <a:pt x="5145" y="8053"/>
                      <a:pt x="5139" y="8055"/>
                      <a:pt x="5133" y="8057"/>
                    </a:cubicBezTo>
                    <a:cubicBezTo>
                      <a:pt x="5080" y="8071"/>
                      <a:pt x="5032" y="8085"/>
                      <a:pt x="4983" y="8100"/>
                    </a:cubicBezTo>
                    <a:cubicBezTo>
                      <a:pt x="4977" y="8101"/>
                      <a:pt x="4970" y="8106"/>
                      <a:pt x="4963" y="8107"/>
                    </a:cubicBezTo>
                    <a:cubicBezTo>
                      <a:pt x="4918" y="8121"/>
                      <a:pt x="4878" y="8136"/>
                      <a:pt x="4837" y="8150"/>
                    </a:cubicBezTo>
                    <a:cubicBezTo>
                      <a:pt x="4831" y="8151"/>
                      <a:pt x="4825" y="8155"/>
                      <a:pt x="4820" y="8156"/>
                    </a:cubicBezTo>
                    <a:lnTo>
                      <a:pt x="4820" y="8157"/>
                    </a:lnTo>
                    <a:cubicBezTo>
                      <a:pt x="4763" y="8179"/>
                      <a:pt x="4709" y="8201"/>
                      <a:pt x="4662" y="8225"/>
                    </a:cubicBezTo>
                    <a:cubicBezTo>
                      <a:pt x="4416" y="8353"/>
                      <a:pt x="4054" y="8654"/>
                      <a:pt x="3639" y="9056"/>
                    </a:cubicBezTo>
                    <a:cubicBezTo>
                      <a:pt x="2289" y="10372"/>
                      <a:pt x="390" y="12803"/>
                      <a:pt x="112" y="14113"/>
                    </a:cubicBezTo>
                    <a:cubicBezTo>
                      <a:pt x="112" y="14115"/>
                      <a:pt x="112" y="14118"/>
                      <a:pt x="110" y="14118"/>
                    </a:cubicBezTo>
                    <a:cubicBezTo>
                      <a:pt x="98" y="14146"/>
                      <a:pt x="87" y="14172"/>
                      <a:pt x="77" y="14197"/>
                    </a:cubicBezTo>
                    <a:cubicBezTo>
                      <a:pt x="68" y="14220"/>
                      <a:pt x="60" y="14244"/>
                      <a:pt x="51" y="14268"/>
                    </a:cubicBezTo>
                    <a:cubicBezTo>
                      <a:pt x="43" y="14289"/>
                      <a:pt x="36" y="14311"/>
                      <a:pt x="30" y="14332"/>
                    </a:cubicBezTo>
                    <a:cubicBezTo>
                      <a:pt x="23" y="14359"/>
                      <a:pt x="18" y="14386"/>
                      <a:pt x="14" y="14411"/>
                    </a:cubicBezTo>
                    <a:cubicBezTo>
                      <a:pt x="13" y="14426"/>
                      <a:pt x="7" y="14445"/>
                      <a:pt x="6" y="14459"/>
                    </a:cubicBezTo>
                    <a:cubicBezTo>
                      <a:pt x="5" y="14488"/>
                      <a:pt x="1" y="14520"/>
                      <a:pt x="1" y="14547"/>
                    </a:cubicBezTo>
                    <a:lnTo>
                      <a:pt x="1" y="14577"/>
                    </a:lnTo>
                    <a:cubicBezTo>
                      <a:pt x="2" y="14610"/>
                      <a:pt x="8" y="14641"/>
                      <a:pt x="14" y="14675"/>
                    </a:cubicBezTo>
                    <a:cubicBezTo>
                      <a:pt x="17" y="14680"/>
                      <a:pt x="17" y="14683"/>
                      <a:pt x="17" y="14689"/>
                    </a:cubicBezTo>
                    <a:cubicBezTo>
                      <a:pt x="18" y="14695"/>
                      <a:pt x="20" y="14699"/>
                      <a:pt x="23" y="14706"/>
                    </a:cubicBezTo>
                    <a:cubicBezTo>
                      <a:pt x="29" y="14726"/>
                      <a:pt x="35" y="14750"/>
                      <a:pt x="42" y="14771"/>
                    </a:cubicBezTo>
                    <a:cubicBezTo>
                      <a:pt x="47" y="14784"/>
                      <a:pt x="50" y="14792"/>
                      <a:pt x="54" y="14802"/>
                    </a:cubicBezTo>
                    <a:cubicBezTo>
                      <a:pt x="67" y="14829"/>
                      <a:pt x="77" y="14856"/>
                      <a:pt x="91" y="14883"/>
                    </a:cubicBezTo>
                    <a:cubicBezTo>
                      <a:pt x="98" y="14899"/>
                      <a:pt x="108" y="14914"/>
                      <a:pt x="118" y="14931"/>
                    </a:cubicBezTo>
                    <a:cubicBezTo>
                      <a:pt x="124" y="14943"/>
                      <a:pt x="132" y="14954"/>
                      <a:pt x="139" y="14963"/>
                    </a:cubicBezTo>
                    <a:cubicBezTo>
                      <a:pt x="152" y="14984"/>
                      <a:pt x="163" y="15000"/>
                      <a:pt x="176" y="15018"/>
                    </a:cubicBezTo>
                    <a:cubicBezTo>
                      <a:pt x="177" y="15021"/>
                      <a:pt x="181" y="15023"/>
                      <a:pt x="181" y="15024"/>
                    </a:cubicBezTo>
                    <a:cubicBezTo>
                      <a:pt x="461" y="15397"/>
                      <a:pt x="1027" y="15673"/>
                      <a:pt x="1588" y="15866"/>
                    </a:cubicBezTo>
                    <a:cubicBezTo>
                      <a:pt x="1637" y="15883"/>
                      <a:pt x="1683" y="15899"/>
                      <a:pt x="1731" y="15915"/>
                    </a:cubicBezTo>
                    <a:cubicBezTo>
                      <a:pt x="1762" y="15923"/>
                      <a:pt x="1793" y="15934"/>
                      <a:pt x="1823" y="15944"/>
                    </a:cubicBezTo>
                    <a:lnTo>
                      <a:pt x="17980" y="15944"/>
                    </a:lnTo>
                    <a:cubicBezTo>
                      <a:pt x="18030" y="15923"/>
                      <a:pt x="18078" y="15903"/>
                      <a:pt x="18129" y="15881"/>
                    </a:cubicBezTo>
                    <a:cubicBezTo>
                      <a:pt x="18134" y="15880"/>
                      <a:pt x="18143" y="15875"/>
                      <a:pt x="18149" y="15872"/>
                    </a:cubicBezTo>
                    <a:cubicBezTo>
                      <a:pt x="18197" y="15851"/>
                      <a:pt x="18242" y="15830"/>
                      <a:pt x="18289" y="15808"/>
                    </a:cubicBezTo>
                    <a:cubicBezTo>
                      <a:pt x="18306" y="15801"/>
                      <a:pt x="18321" y="15793"/>
                      <a:pt x="18337" y="15786"/>
                    </a:cubicBezTo>
                    <a:cubicBezTo>
                      <a:pt x="18375" y="15765"/>
                      <a:pt x="18413" y="15747"/>
                      <a:pt x="18449" y="15727"/>
                    </a:cubicBezTo>
                    <a:cubicBezTo>
                      <a:pt x="18465" y="15719"/>
                      <a:pt x="18479" y="15711"/>
                      <a:pt x="18496" y="15701"/>
                    </a:cubicBezTo>
                    <a:cubicBezTo>
                      <a:pt x="18540" y="15674"/>
                      <a:pt x="18586" y="15649"/>
                      <a:pt x="18630" y="15622"/>
                    </a:cubicBezTo>
                    <a:cubicBezTo>
                      <a:pt x="18635" y="15620"/>
                      <a:pt x="18637" y="15617"/>
                      <a:pt x="18642" y="15616"/>
                    </a:cubicBezTo>
                    <a:cubicBezTo>
                      <a:pt x="18690" y="15586"/>
                      <a:pt x="18732" y="15556"/>
                      <a:pt x="18775" y="15522"/>
                    </a:cubicBezTo>
                    <a:cubicBezTo>
                      <a:pt x="18788" y="15515"/>
                      <a:pt x="18800" y="15507"/>
                      <a:pt x="18811" y="15496"/>
                    </a:cubicBezTo>
                    <a:cubicBezTo>
                      <a:pt x="18842" y="15473"/>
                      <a:pt x="18869" y="15448"/>
                      <a:pt x="18897" y="15424"/>
                    </a:cubicBezTo>
                    <a:cubicBezTo>
                      <a:pt x="18911" y="15415"/>
                      <a:pt x="18923" y="15403"/>
                      <a:pt x="18935" y="15391"/>
                    </a:cubicBezTo>
                    <a:cubicBezTo>
                      <a:pt x="18963" y="15364"/>
                      <a:pt x="18987" y="15339"/>
                      <a:pt x="19013" y="15313"/>
                    </a:cubicBezTo>
                    <a:cubicBezTo>
                      <a:pt x="19023" y="15304"/>
                      <a:pt x="19030" y="15294"/>
                      <a:pt x="19041" y="15284"/>
                    </a:cubicBezTo>
                    <a:cubicBezTo>
                      <a:pt x="19071" y="15249"/>
                      <a:pt x="19099" y="15213"/>
                      <a:pt x="19126" y="15176"/>
                    </a:cubicBezTo>
                    <a:cubicBezTo>
                      <a:pt x="19132" y="15169"/>
                      <a:pt x="19138" y="15160"/>
                      <a:pt x="19142" y="15149"/>
                    </a:cubicBezTo>
                    <a:cubicBezTo>
                      <a:pt x="19162" y="15120"/>
                      <a:pt x="19178" y="15091"/>
                      <a:pt x="19194" y="15059"/>
                    </a:cubicBezTo>
                    <a:cubicBezTo>
                      <a:pt x="19200" y="15046"/>
                      <a:pt x="19206" y="15033"/>
                      <a:pt x="19211" y="15018"/>
                    </a:cubicBezTo>
                    <a:cubicBezTo>
                      <a:pt x="19224" y="14990"/>
                      <a:pt x="19233" y="14961"/>
                      <a:pt x="19244" y="14932"/>
                    </a:cubicBezTo>
                    <a:cubicBezTo>
                      <a:pt x="19249" y="14918"/>
                      <a:pt x="19251" y="14906"/>
                      <a:pt x="19256" y="14894"/>
                    </a:cubicBezTo>
                    <a:cubicBezTo>
                      <a:pt x="19266" y="14852"/>
                      <a:pt x="19273" y="14809"/>
                      <a:pt x="19278" y="14765"/>
                    </a:cubicBezTo>
                    <a:cubicBezTo>
                      <a:pt x="19278" y="14729"/>
                      <a:pt x="19275" y="14692"/>
                      <a:pt x="19272" y="14657"/>
                    </a:cubicBezTo>
                    <a:cubicBezTo>
                      <a:pt x="19272" y="14647"/>
                      <a:pt x="19269" y="14640"/>
                      <a:pt x="19269" y="14632"/>
                    </a:cubicBezTo>
                    <a:cubicBezTo>
                      <a:pt x="19263" y="14595"/>
                      <a:pt x="19256" y="14559"/>
                      <a:pt x="19247" y="14519"/>
                    </a:cubicBezTo>
                    <a:cubicBezTo>
                      <a:pt x="19245" y="14513"/>
                      <a:pt x="19243" y="14505"/>
                      <a:pt x="19241" y="14499"/>
                    </a:cubicBezTo>
                    <a:cubicBezTo>
                      <a:pt x="19232" y="14464"/>
                      <a:pt x="19219" y="14429"/>
                      <a:pt x="19206" y="14395"/>
                    </a:cubicBezTo>
                    <a:cubicBezTo>
                      <a:pt x="19201" y="14385"/>
                      <a:pt x="19199" y="14374"/>
                      <a:pt x="19194" y="14366"/>
                    </a:cubicBezTo>
                    <a:cubicBezTo>
                      <a:pt x="19178" y="14324"/>
                      <a:pt x="19160" y="14283"/>
                      <a:pt x="19139" y="14244"/>
                    </a:cubicBezTo>
                    <a:cubicBezTo>
                      <a:pt x="19133" y="14231"/>
                      <a:pt x="19127" y="14219"/>
                      <a:pt x="19120" y="14206"/>
                    </a:cubicBezTo>
                    <a:cubicBezTo>
                      <a:pt x="19103" y="14171"/>
                      <a:pt x="19083" y="14136"/>
                      <a:pt x="19063" y="14101"/>
                    </a:cubicBezTo>
                    <a:cubicBezTo>
                      <a:pt x="19055" y="14088"/>
                      <a:pt x="19049" y="14079"/>
                      <a:pt x="19043" y="14067"/>
                    </a:cubicBezTo>
                    <a:cubicBezTo>
                      <a:pt x="19018" y="14025"/>
                      <a:pt x="18992" y="13983"/>
                      <a:pt x="18964" y="13940"/>
                    </a:cubicBezTo>
                    <a:cubicBezTo>
                      <a:pt x="18951" y="13921"/>
                      <a:pt x="18939" y="13904"/>
                      <a:pt x="18928" y="13886"/>
                    </a:cubicBezTo>
                    <a:cubicBezTo>
                      <a:pt x="18905" y="13850"/>
                      <a:pt x="18879" y="13815"/>
                      <a:pt x="18855" y="13779"/>
                    </a:cubicBezTo>
                    <a:cubicBezTo>
                      <a:pt x="18838" y="13753"/>
                      <a:pt x="18818" y="13729"/>
                      <a:pt x="18799" y="13703"/>
                    </a:cubicBezTo>
                    <a:cubicBezTo>
                      <a:pt x="18777" y="13674"/>
                      <a:pt x="18752" y="13644"/>
                      <a:pt x="18728" y="13612"/>
                    </a:cubicBezTo>
                    <a:cubicBezTo>
                      <a:pt x="18711" y="13589"/>
                      <a:pt x="18692" y="13565"/>
                      <a:pt x="18674" y="13542"/>
                    </a:cubicBezTo>
                    <a:cubicBezTo>
                      <a:pt x="18643" y="13504"/>
                      <a:pt x="18611" y="13465"/>
                      <a:pt x="18577" y="13424"/>
                    </a:cubicBezTo>
                    <a:cubicBezTo>
                      <a:pt x="18569" y="13416"/>
                      <a:pt x="18563" y="13407"/>
                      <a:pt x="18556" y="13398"/>
                    </a:cubicBezTo>
                    <a:cubicBezTo>
                      <a:pt x="18415" y="13145"/>
                      <a:pt x="18267" y="12896"/>
                      <a:pt x="18117" y="12653"/>
                    </a:cubicBezTo>
                    <a:cubicBezTo>
                      <a:pt x="17444" y="11567"/>
                      <a:pt x="16661" y="10568"/>
                      <a:pt x="15751" y="9771"/>
                    </a:cubicBezTo>
                    <a:cubicBezTo>
                      <a:pt x="15059" y="9158"/>
                      <a:pt x="14289" y="8667"/>
                      <a:pt x="13435" y="8345"/>
                    </a:cubicBezTo>
                    <a:cubicBezTo>
                      <a:pt x="13332" y="8309"/>
                      <a:pt x="13226" y="8272"/>
                      <a:pt x="13117" y="8237"/>
                    </a:cubicBezTo>
                    <a:cubicBezTo>
                      <a:pt x="13100" y="8234"/>
                      <a:pt x="13081" y="8229"/>
                      <a:pt x="13064" y="8223"/>
                    </a:cubicBezTo>
                    <a:cubicBezTo>
                      <a:pt x="12959" y="8189"/>
                      <a:pt x="12846" y="8158"/>
                      <a:pt x="12731" y="8128"/>
                    </a:cubicBezTo>
                    <a:cubicBezTo>
                      <a:pt x="12661" y="8106"/>
                      <a:pt x="12584" y="8084"/>
                      <a:pt x="12511" y="8063"/>
                    </a:cubicBezTo>
                    <a:lnTo>
                      <a:pt x="12513" y="8061"/>
                    </a:lnTo>
                    <a:lnTo>
                      <a:pt x="12397" y="8021"/>
                    </a:lnTo>
                    <a:lnTo>
                      <a:pt x="12428" y="7999"/>
                    </a:lnTo>
                    <a:lnTo>
                      <a:pt x="11988" y="7538"/>
                    </a:lnTo>
                    <a:lnTo>
                      <a:pt x="11952" y="7548"/>
                    </a:lnTo>
                    <a:lnTo>
                      <a:pt x="11920" y="7395"/>
                    </a:lnTo>
                    <a:cubicBezTo>
                      <a:pt x="12360" y="7263"/>
                      <a:pt x="12734" y="7131"/>
                      <a:pt x="12761" y="7100"/>
                    </a:cubicBezTo>
                    <a:cubicBezTo>
                      <a:pt x="12796" y="7057"/>
                      <a:pt x="12831" y="5573"/>
                      <a:pt x="12582" y="4045"/>
                    </a:cubicBezTo>
                    <a:lnTo>
                      <a:pt x="12644" y="4011"/>
                    </a:lnTo>
                    <a:cubicBezTo>
                      <a:pt x="12685" y="3892"/>
                      <a:pt x="12722" y="3776"/>
                      <a:pt x="12755" y="3662"/>
                    </a:cubicBezTo>
                    <a:cubicBezTo>
                      <a:pt x="12768" y="3612"/>
                      <a:pt x="12780" y="3562"/>
                      <a:pt x="12792" y="3512"/>
                    </a:cubicBezTo>
                    <a:cubicBezTo>
                      <a:pt x="12809" y="3453"/>
                      <a:pt x="12826" y="3392"/>
                      <a:pt x="12841" y="3334"/>
                    </a:cubicBezTo>
                    <a:cubicBezTo>
                      <a:pt x="12857" y="3269"/>
                      <a:pt x="12869" y="3205"/>
                      <a:pt x="12882" y="3142"/>
                    </a:cubicBezTo>
                    <a:cubicBezTo>
                      <a:pt x="12889" y="3103"/>
                      <a:pt x="12899" y="3063"/>
                      <a:pt x="12908" y="3023"/>
                    </a:cubicBezTo>
                    <a:cubicBezTo>
                      <a:pt x="12922" y="2950"/>
                      <a:pt x="12931" y="2877"/>
                      <a:pt x="12943" y="2805"/>
                    </a:cubicBezTo>
                    <a:cubicBezTo>
                      <a:pt x="12948" y="2780"/>
                      <a:pt x="12950" y="2755"/>
                      <a:pt x="12955" y="2730"/>
                    </a:cubicBezTo>
                    <a:cubicBezTo>
                      <a:pt x="12965" y="2651"/>
                      <a:pt x="12972" y="2573"/>
                      <a:pt x="12981" y="2498"/>
                    </a:cubicBezTo>
                    <a:cubicBezTo>
                      <a:pt x="12981" y="2482"/>
                      <a:pt x="12983" y="2467"/>
                      <a:pt x="12985" y="2453"/>
                    </a:cubicBezTo>
                    <a:cubicBezTo>
                      <a:pt x="12991" y="2370"/>
                      <a:pt x="12995" y="2291"/>
                      <a:pt x="12998" y="2213"/>
                    </a:cubicBezTo>
                    <a:lnTo>
                      <a:pt x="12998" y="2192"/>
                    </a:lnTo>
                    <a:cubicBezTo>
                      <a:pt x="12999" y="2109"/>
                      <a:pt x="12998" y="2030"/>
                      <a:pt x="12993" y="1952"/>
                    </a:cubicBezTo>
                    <a:lnTo>
                      <a:pt x="12993" y="1945"/>
                    </a:lnTo>
                    <a:cubicBezTo>
                      <a:pt x="12989" y="1866"/>
                      <a:pt x="12984" y="1788"/>
                      <a:pt x="12977" y="1712"/>
                    </a:cubicBezTo>
                    <a:lnTo>
                      <a:pt x="12977" y="1710"/>
                    </a:lnTo>
                    <a:cubicBezTo>
                      <a:pt x="12784" y="383"/>
                      <a:pt x="11701" y="1"/>
                      <a:pt x="105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38"/>
              <p:cNvSpPr/>
              <p:nvPr/>
            </p:nvSpPr>
            <p:spPr>
              <a:xfrm>
                <a:off x="3774350" y="4789650"/>
                <a:ext cx="409800" cy="386200"/>
              </a:xfrm>
              <a:custGeom>
                <a:avLst/>
                <a:gdLst/>
                <a:ahLst/>
                <a:cxnLst/>
                <a:rect l="l" t="t" r="r" b="b"/>
                <a:pathLst>
                  <a:path w="16392" h="15448" extrusionOk="0">
                    <a:moveTo>
                      <a:pt x="10027" y="1"/>
                    </a:moveTo>
                    <a:lnTo>
                      <a:pt x="10027" y="1"/>
                    </a:lnTo>
                    <a:cubicBezTo>
                      <a:pt x="10061" y="52"/>
                      <a:pt x="10726" y="1095"/>
                      <a:pt x="8486" y="1308"/>
                    </a:cubicBezTo>
                    <a:cubicBezTo>
                      <a:pt x="7190" y="1435"/>
                      <a:pt x="6479" y="2027"/>
                      <a:pt x="6106" y="2516"/>
                    </a:cubicBezTo>
                    <a:cubicBezTo>
                      <a:pt x="6021" y="2628"/>
                      <a:pt x="5951" y="2736"/>
                      <a:pt x="5899" y="2832"/>
                    </a:cubicBezTo>
                    <a:cubicBezTo>
                      <a:pt x="5897" y="2837"/>
                      <a:pt x="5894" y="2840"/>
                      <a:pt x="5893" y="2845"/>
                    </a:cubicBezTo>
                    <a:cubicBezTo>
                      <a:pt x="5877" y="2871"/>
                      <a:pt x="5865" y="2896"/>
                      <a:pt x="5852" y="2922"/>
                    </a:cubicBezTo>
                    <a:cubicBezTo>
                      <a:pt x="5849" y="2923"/>
                      <a:pt x="5847" y="2928"/>
                      <a:pt x="5846" y="2931"/>
                    </a:cubicBezTo>
                    <a:cubicBezTo>
                      <a:pt x="5819" y="2985"/>
                      <a:pt x="5797" y="3032"/>
                      <a:pt x="5781" y="3072"/>
                    </a:cubicBezTo>
                    <a:cubicBezTo>
                      <a:pt x="5780" y="3077"/>
                      <a:pt x="5778" y="3078"/>
                      <a:pt x="5778" y="3081"/>
                    </a:cubicBezTo>
                    <a:cubicBezTo>
                      <a:pt x="5769" y="3101"/>
                      <a:pt x="5762" y="3117"/>
                      <a:pt x="5757" y="3131"/>
                    </a:cubicBezTo>
                    <a:cubicBezTo>
                      <a:pt x="5756" y="3131"/>
                      <a:pt x="5756" y="3133"/>
                      <a:pt x="5756" y="3133"/>
                    </a:cubicBezTo>
                    <a:cubicBezTo>
                      <a:pt x="5750" y="3148"/>
                      <a:pt x="5747" y="3162"/>
                      <a:pt x="5742" y="3174"/>
                    </a:cubicBezTo>
                    <a:cubicBezTo>
                      <a:pt x="5741" y="3175"/>
                      <a:pt x="5741" y="3175"/>
                      <a:pt x="5741" y="3179"/>
                    </a:cubicBezTo>
                    <a:cubicBezTo>
                      <a:pt x="5736" y="3187"/>
                      <a:pt x="5735" y="3196"/>
                      <a:pt x="5733" y="3199"/>
                    </a:cubicBezTo>
                    <a:lnTo>
                      <a:pt x="5733" y="3204"/>
                    </a:lnTo>
                    <a:cubicBezTo>
                      <a:pt x="5731" y="3210"/>
                      <a:pt x="5731" y="3211"/>
                      <a:pt x="5731" y="3211"/>
                    </a:cubicBezTo>
                    <a:cubicBezTo>
                      <a:pt x="5731" y="3211"/>
                      <a:pt x="5654" y="3115"/>
                      <a:pt x="5533" y="3115"/>
                    </a:cubicBezTo>
                    <a:cubicBezTo>
                      <a:pt x="5418" y="3115"/>
                      <a:pt x="5263" y="3202"/>
                      <a:pt x="5097" y="3544"/>
                    </a:cubicBezTo>
                    <a:cubicBezTo>
                      <a:pt x="4934" y="3877"/>
                      <a:pt x="5102" y="4870"/>
                      <a:pt x="5378" y="5839"/>
                    </a:cubicBezTo>
                    <a:cubicBezTo>
                      <a:pt x="5337" y="5832"/>
                      <a:pt x="5295" y="5828"/>
                      <a:pt x="5253" y="5828"/>
                    </a:cubicBezTo>
                    <a:cubicBezTo>
                      <a:pt x="5044" y="5828"/>
                      <a:pt x="4838" y="5920"/>
                      <a:pt x="4716" y="6128"/>
                    </a:cubicBezTo>
                    <a:cubicBezTo>
                      <a:pt x="4462" y="6552"/>
                      <a:pt x="4990" y="7172"/>
                      <a:pt x="5908" y="7346"/>
                    </a:cubicBezTo>
                    <a:cubicBezTo>
                      <a:pt x="5920" y="7372"/>
                      <a:pt x="5931" y="7395"/>
                      <a:pt x="5943" y="7421"/>
                    </a:cubicBezTo>
                    <a:cubicBezTo>
                      <a:pt x="6000" y="7987"/>
                      <a:pt x="6068" y="8427"/>
                      <a:pt x="6131" y="8533"/>
                    </a:cubicBezTo>
                    <a:cubicBezTo>
                      <a:pt x="6153" y="8574"/>
                      <a:pt x="6220" y="8631"/>
                      <a:pt x="6315" y="8702"/>
                    </a:cubicBezTo>
                    <a:lnTo>
                      <a:pt x="6237" y="9164"/>
                    </a:lnTo>
                    <a:lnTo>
                      <a:pt x="5724" y="9376"/>
                    </a:lnTo>
                    <a:lnTo>
                      <a:pt x="5740" y="9396"/>
                    </a:lnTo>
                    <a:lnTo>
                      <a:pt x="5724" y="9403"/>
                    </a:lnTo>
                    <a:lnTo>
                      <a:pt x="5731" y="9413"/>
                    </a:lnTo>
                    <a:cubicBezTo>
                      <a:pt x="5645" y="9436"/>
                      <a:pt x="5560" y="9460"/>
                      <a:pt x="5475" y="9482"/>
                    </a:cubicBezTo>
                    <a:cubicBezTo>
                      <a:pt x="5460" y="9487"/>
                      <a:pt x="5447" y="9490"/>
                      <a:pt x="5434" y="9494"/>
                    </a:cubicBezTo>
                    <a:lnTo>
                      <a:pt x="5372" y="9494"/>
                    </a:lnTo>
                    <a:cubicBezTo>
                      <a:pt x="5236" y="9494"/>
                      <a:pt x="5118" y="9566"/>
                      <a:pt x="5041" y="9676"/>
                    </a:cubicBezTo>
                    <a:cubicBezTo>
                      <a:pt x="4227" y="9923"/>
                      <a:pt x="3528" y="10180"/>
                      <a:pt x="3352" y="10301"/>
                    </a:cubicBezTo>
                    <a:cubicBezTo>
                      <a:pt x="3308" y="10311"/>
                      <a:pt x="3261" y="10330"/>
                      <a:pt x="3217" y="10359"/>
                    </a:cubicBezTo>
                    <a:cubicBezTo>
                      <a:pt x="3210" y="10365"/>
                      <a:pt x="3203" y="10372"/>
                      <a:pt x="3194" y="10375"/>
                    </a:cubicBezTo>
                    <a:cubicBezTo>
                      <a:pt x="2628" y="10811"/>
                      <a:pt x="2119" y="11386"/>
                      <a:pt x="1678" y="12016"/>
                    </a:cubicBezTo>
                    <a:cubicBezTo>
                      <a:pt x="1641" y="12070"/>
                      <a:pt x="1601" y="12124"/>
                      <a:pt x="1566" y="12179"/>
                    </a:cubicBezTo>
                    <a:cubicBezTo>
                      <a:pt x="1493" y="12287"/>
                      <a:pt x="1420" y="12397"/>
                      <a:pt x="1352" y="12510"/>
                    </a:cubicBezTo>
                    <a:cubicBezTo>
                      <a:pt x="1296" y="12601"/>
                      <a:pt x="1241" y="12693"/>
                      <a:pt x="1188" y="12784"/>
                    </a:cubicBezTo>
                    <a:cubicBezTo>
                      <a:pt x="991" y="13120"/>
                      <a:pt x="812" y="13461"/>
                      <a:pt x="657" y="13795"/>
                    </a:cubicBezTo>
                    <a:cubicBezTo>
                      <a:pt x="378" y="14379"/>
                      <a:pt x="156" y="14950"/>
                      <a:pt x="1" y="15447"/>
                    </a:cubicBezTo>
                    <a:lnTo>
                      <a:pt x="16391" y="15447"/>
                    </a:lnTo>
                    <a:cubicBezTo>
                      <a:pt x="16120" y="14792"/>
                      <a:pt x="15739" y="13988"/>
                      <a:pt x="15260" y="13188"/>
                    </a:cubicBezTo>
                    <a:cubicBezTo>
                      <a:pt x="15203" y="13091"/>
                      <a:pt x="15144" y="12996"/>
                      <a:pt x="15084" y="12900"/>
                    </a:cubicBezTo>
                    <a:cubicBezTo>
                      <a:pt x="14683" y="12265"/>
                      <a:pt x="14223" y="11647"/>
                      <a:pt x="13708" y="11121"/>
                    </a:cubicBezTo>
                    <a:cubicBezTo>
                      <a:pt x="13421" y="10830"/>
                      <a:pt x="13120" y="10568"/>
                      <a:pt x="12803" y="10350"/>
                    </a:cubicBezTo>
                    <a:cubicBezTo>
                      <a:pt x="12775" y="10330"/>
                      <a:pt x="12748" y="10312"/>
                      <a:pt x="12720" y="10294"/>
                    </a:cubicBezTo>
                    <a:cubicBezTo>
                      <a:pt x="12717" y="10293"/>
                      <a:pt x="12713" y="10289"/>
                      <a:pt x="12712" y="10288"/>
                    </a:cubicBezTo>
                    <a:cubicBezTo>
                      <a:pt x="12652" y="10250"/>
                      <a:pt x="12593" y="10210"/>
                      <a:pt x="12533" y="10175"/>
                    </a:cubicBezTo>
                    <a:cubicBezTo>
                      <a:pt x="12527" y="10167"/>
                      <a:pt x="12522" y="10160"/>
                      <a:pt x="12517" y="10155"/>
                    </a:cubicBezTo>
                    <a:cubicBezTo>
                      <a:pt x="12509" y="10148"/>
                      <a:pt x="12497" y="10142"/>
                      <a:pt x="12483" y="10135"/>
                    </a:cubicBezTo>
                    <a:cubicBezTo>
                      <a:pt x="12478" y="10132"/>
                      <a:pt x="12475" y="10128"/>
                      <a:pt x="12469" y="10125"/>
                    </a:cubicBezTo>
                    <a:cubicBezTo>
                      <a:pt x="12460" y="10120"/>
                      <a:pt x="12453" y="10118"/>
                      <a:pt x="12442" y="10113"/>
                    </a:cubicBezTo>
                    <a:cubicBezTo>
                      <a:pt x="12421" y="10104"/>
                      <a:pt x="12398" y="10092"/>
                      <a:pt x="12371" y="10080"/>
                    </a:cubicBezTo>
                    <a:cubicBezTo>
                      <a:pt x="12365" y="10077"/>
                      <a:pt x="12357" y="10071"/>
                      <a:pt x="12351" y="10070"/>
                    </a:cubicBezTo>
                    <a:cubicBezTo>
                      <a:pt x="12330" y="10058"/>
                      <a:pt x="12311" y="10051"/>
                      <a:pt x="12289" y="10045"/>
                    </a:cubicBezTo>
                    <a:cubicBezTo>
                      <a:pt x="12275" y="10039"/>
                      <a:pt x="12263" y="10037"/>
                      <a:pt x="12251" y="10032"/>
                    </a:cubicBezTo>
                    <a:cubicBezTo>
                      <a:pt x="12216" y="10020"/>
                      <a:pt x="12178" y="10007"/>
                      <a:pt x="12138" y="9995"/>
                    </a:cubicBezTo>
                    <a:cubicBezTo>
                      <a:pt x="12132" y="9992"/>
                      <a:pt x="12130" y="9990"/>
                      <a:pt x="12123" y="9989"/>
                    </a:cubicBezTo>
                    <a:cubicBezTo>
                      <a:pt x="12102" y="9983"/>
                      <a:pt x="12082" y="9974"/>
                      <a:pt x="12059" y="9967"/>
                    </a:cubicBezTo>
                    <a:cubicBezTo>
                      <a:pt x="11978" y="9692"/>
                      <a:pt x="11747" y="9493"/>
                      <a:pt x="11472" y="9493"/>
                    </a:cubicBezTo>
                    <a:lnTo>
                      <a:pt x="10598" y="9493"/>
                    </a:lnTo>
                    <a:lnTo>
                      <a:pt x="10223" y="9201"/>
                    </a:lnTo>
                    <a:lnTo>
                      <a:pt x="10166" y="9224"/>
                    </a:lnTo>
                    <a:lnTo>
                      <a:pt x="10101" y="8793"/>
                    </a:lnTo>
                    <a:cubicBezTo>
                      <a:pt x="10270" y="8701"/>
                      <a:pt x="10391" y="8618"/>
                      <a:pt x="10425" y="8568"/>
                    </a:cubicBezTo>
                    <a:cubicBezTo>
                      <a:pt x="10473" y="8496"/>
                      <a:pt x="10558" y="7993"/>
                      <a:pt x="10629" y="7333"/>
                    </a:cubicBezTo>
                    <a:cubicBezTo>
                      <a:pt x="11539" y="7143"/>
                      <a:pt x="12055" y="6541"/>
                      <a:pt x="11801" y="6126"/>
                    </a:cubicBezTo>
                    <a:cubicBezTo>
                      <a:pt x="11675" y="5919"/>
                      <a:pt x="11465" y="5825"/>
                      <a:pt x="11250" y="5825"/>
                    </a:cubicBezTo>
                    <a:cubicBezTo>
                      <a:pt x="11227" y="5825"/>
                      <a:pt x="11205" y="5826"/>
                      <a:pt x="11182" y="5828"/>
                    </a:cubicBezTo>
                    <a:cubicBezTo>
                      <a:pt x="11188" y="5808"/>
                      <a:pt x="11194" y="5790"/>
                      <a:pt x="11199" y="5770"/>
                    </a:cubicBezTo>
                    <a:cubicBezTo>
                      <a:pt x="11218" y="5699"/>
                      <a:pt x="11236" y="5627"/>
                      <a:pt x="11255" y="5559"/>
                    </a:cubicBezTo>
                    <a:cubicBezTo>
                      <a:pt x="11256" y="5547"/>
                      <a:pt x="11261" y="5536"/>
                      <a:pt x="11262" y="5525"/>
                    </a:cubicBezTo>
                    <a:cubicBezTo>
                      <a:pt x="11281" y="5444"/>
                      <a:pt x="11298" y="5367"/>
                      <a:pt x="11314" y="5292"/>
                    </a:cubicBezTo>
                    <a:cubicBezTo>
                      <a:pt x="11318" y="5275"/>
                      <a:pt x="11321" y="5257"/>
                      <a:pt x="11326" y="5237"/>
                    </a:cubicBezTo>
                    <a:cubicBezTo>
                      <a:pt x="11335" y="5180"/>
                      <a:pt x="11347" y="5124"/>
                      <a:pt x="11354" y="5070"/>
                    </a:cubicBezTo>
                    <a:cubicBezTo>
                      <a:pt x="11359" y="5049"/>
                      <a:pt x="11363" y="5027"/>
                      <a:pt x="11366" y="5006"/>
                    </a:cubicBezTo>
                    <a:cubicBezTo>
                      <a:pt x="11375" y="4954"/>
                      <a:pt x="11382" y="4903"/>
                      <a:pt x="11388" y="4852"/>
                    </a:cubicBezTo>
                    <a:cubicBezTo>
                      <a:pt x="11390" y="4836"/>
                      <a:pt x="11393" y="4818"/>
                      <a:pt x="11394" y="4801"/>
                    </a:cubicBezTo>
                    <a:cubicBezTo>
                      <a:pt x="11409" y="4669"/>
                      <a:pt x="11420" y="4547"/>
                      <a:pt x="11424" y="4432"/>
                    </a:cubicBezTo>
                    <a:lnTo>
                      <a:pt x="11424" y="4384"/>
                    </a:lnTo>
                    <a:cubicBezTo>
                      <a:pt x="11424" y="4342"/>
                      <a:pt x="11425" y="4302"/>
                      <a:pt x="11424" y="4263"/>
                    </a:cubicBezTo>
                    <a:lnTo>
                      <a:pt x="11424" y="4214"/>
                    </a:lnTo>
                    <a:cubicBezTo>
                      <a:pt x="11421" y="4172"/>
                      <a:pt x="11419" y="4131"/>
                      <a:pt x="11415" y="4093"/>
                    </a:cubicBezTo>
                    <a:lnTo>
                      <a:pt x="11415" y="4062"/>
                    </a:lnTo>
                    <a:cubicBezTo>
                      <a:pt x="11414" y="4046"/>
                      <a:pt x="11411" y="4028"/>
                      <a:pt x="11409" y="4011"/>
                    </a:cubicBezTo>
                    <a:cubicBezTo>
                      <a:pt x="11408" y="3981"/>
                      <a:pt x="11403" y="3952"/>
                      <a:pt x="11400" y="3921"/>
                    </a:cubicBezTo>
                    <a:cubicBezTo>
                      <a:pt x="11399" y="3914"/>
                      <a:pt x="11399" y="3907"/>
                      <a:pt x="11396" y="3898"/>
                    </a:cubicBezTo>
                    <a:cubicBezTo>
                      <a:pt x="11390" y="3862"/>
                      <a:pt x="11383" y="3825"/>
                      <a:pt x="11379" y="3791"/>
                    </a:cubicBezTo>
                    <a:cubicBezTo>
                      <a:pt x="11377" y="3779"/>
                      <a:pt x="11375" y="3764"/>
                      <a:pt x="11371" y="3755"/>
                    </a:cubicBezTo>
                    <a:cubicBezTo>
                      <a:pt x="11365" y="3726"/>
                      <a:pt x="11359" y="3696"/>
                      <a:pt x="11354" y="3667"/>
                    </a:cubicBezTo>
                    <a:cubicBezTo>
                      <a:pt x="11351" y="3655"/>
                      <a:pt x="11348" y="3647"/>
                      <a:pt x="11346" y="3634"/>
                    </a:cubicBezTo>
                    <a:cubicBezTo>
                      <a:pt x="11338" y="3600"/>
                      <a:pt x="11329" y="3570"/>
                      <a:pt x="11320" y="3540"/>
                    </a:cubicBezTo>
                    <a:cubicBezTo>
                      <a:pt x="11318" y="3536"/>
                      <a:pt x="11315" y="3531"/>
                      <a:pt x="11315" y="3526"/>
                    </a:cubicBezTo>
                    <a:cubicBezTo>
                      <a:pt x="11303" y="3493"/>
                      <a:pt x="11292" y="3461"/>
                      <a:pt x="11280" y="3429"/>
                    </a:cubicBezTo>
                    <a:cubicBezTo>
                      <a:pt x="11275" y="3421"/>
                      <a:pt x="11273" y="3412"/>
                      <a:pt x="11272" y="3402"/>
                    </a:cubicBezTo>
                    <a:cubicBezTo>
                      <a:pt x="11262" y="3380"/>
                      <a:pt x="11255" y="3360"/>
                      <a:pt x="11244" y="3339"/>
                    </a:cubicBezTo>
                    <a:cubicBezTo>
                      <a:pt x="11239" y="3331"/>
                      <a:pt x="11235" y="3320"/>
                      <a:pt x="11230" y="3311"/>
                    </a:cubicBezTo>
                    <a:cubicBezTo>
                      <a:pt x="11223" y="3290"/>
                      <a:pt x="11213" y="3275"/>
                      <a:pt x="11202" y="3256"/>
                    </a:cubicBezTo>
                    <a:cubicBezTo>
                      <a:pt x="11199" y="3248"/>
                      <a:pt x="11195" y="3239"/>
                      <a:pt x="11190" y="3230"/>
                    </a:cubicBezTo>
                    <a:cubicBezTo>
                      <a:pt x="11177" y="3208"/>
                      <a:pt x="11165" y="3184"/>
                      <a:pt x="11153" y="3165"/>
                    </a:cubicBezTo>
                    <a:cubicBezTo>
                      <a:pt x="11148" y="3157"/>
                      <a:pt x="11145" y="3153"/>
                      <a:pt x="11140" y="3148"/>
                    </a:cubicBezTo>
                    <a:cubicBezTo>
                      <a:pt x="11133" y="3133"/>
                      <a:pt x="11123" y="3118"/>
                      <a:pt x="11114" y="3105"/>
                    </a:cubicBezTo>
                    <a:cubicBezTo>
                      <a:pt x="11108" y="3096"/>
                      <a:pt x="11101" y="3089"/>
                      <a:pt x="11097" y="3081"/>
                    </a:cubicBezTo>
                    <a:cubicBezTo>
                      <a:pt x="11089" y="3069"/>
                      <a:pt x="11081" y="3060"/>
                      <a:pt x="11075" y="3052"/>
                    </a:cubicBezTo>
                    <a:cubicBezTo>
                      <a:pt x="11067" y="3044"/>
                      <a:pt x="11061" y="3035"/>
                      <a:pt x="11055" y="3027"/>
                    </a:cubicBezTo>
                    <a:cubicBezTo>
                      <a:pt x="11049" y="3019"/>
                      <a:pt x="11043" y="3013"/>
                      <a:pt x="11036" y="3005"/>
                    </a:cubicBezTo>
                    <a:cubicBezTo>
                      <a:pt x="10935" y="2887"/>
                      <a:pt x="10854" y="2841"/>
                      <a:pt x="10854" y="2841"/>
                    </a:cubicBezTo>
                    <a:cubicBezTo>
                      <a:pt x="11618" y="1452"/>
                      <a:pt x="10097" y="63"/>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38"/>
              <p:cNvSpPr/>
              <p:nvPr/>
            </p:nvSpPr>
            <p:spPr>
              <a:xfrm>
                <a:off x="4602425" y="4789700"/>
                <a:ext cx="409800" cy="386250"/>
              </a:xfrm>
              <a:custGeom>
                <a:avLst/>
                <a:gdLst/>
                <a:ahLst/>
                <a:cxnLst/>
                <a:rect l="l" t="t" r="r" b="b"/>
                <a:pathLst>
                  <a:path w="16392" h="15450" extrusionOk="0">
                    <a:moveTo>
                      <a:pt x="10026" y="0"/>
                    </a:moveTo>
                    <a:cubicBezTo>
                      <a:pt x="10060" y="52"/>
                      <a:pt x="10725" y="1094"/>
                      <a:pt x="8488" y="1308"/>
                    </a:cubicBezTo>
                    <a:cubicBezTo>
                      <a:pt x="6893" y="1463"/>
                      <a:pt x="6183" y="2322"/>
                      <a:pt x="5899" y="2832"/>
                    </a:cubicBezTo>
                    <a:cubicBezTo>
                      <a:pt x="5898" y="2836"/>
                      <a:pt x="5894" y="2839"/>
                      <a:pt x="5893" y="2844"/>
                    </a:cubicBezTo>
                    <a:cubicBezTo>
                      <a:pt x="5878" y="2872"/>
                      <a:pt x="5864" y="2896"/>
                      <a:pt x="5852" y="2921"/>
                    </a:cubicBezTo>
                    <a:cubicBezTo>
                      <a:pt x="5851" y="2923"/>
                      <a:pt x="5848" y="2928"/>
                      <a:pt x="5846" y="2930"/>
                    </a:cubicBezTo>
                    <a:cubicBezTo>
                      <a:pt x="5819" y="2985"/>
                      <a:pt x="5797" y="3031"/>
                      <a:pt x="5781" y="3072"/>
                    </a:cubicBezTo>
                    <a:cubicBezTo>
                      <a:pt x="5781" y="3076"/>
                      <a:pt x="5779" y="3078"/>
                      <a:pt x="5776" y="3081"/>
                    </a:cubicBezTo>
                    <a:cubicBezTo>
                      <a:pt x="5770" y="3100"/>
                      <a:pt x="5763" y="3116"/>
                      <a:pt x="5757" y="3131"/>
                    </a:cubicBezTo>
                    <a:lnTo>
                      <a:pt x="5757" y="3133"/>
                    </a:lnTo>
                    <a:cubicBezTo>
                      <a:pt x="5751" y="3148"/>
                      <a:pt x="5745" y="3161"/>
                      <a:pt x="5741" y="3173"/>
                    </a:cubicBezTo>
                    <a:lnTo>
                      <a:pt x="5741" y="3178"/>
                    </a:lnTo>
                    <a:cubicBezTo>
                      <a:pt x="5736" y="3188"/>
                      <a:pt x="5735" y="3195"/>
                      <a:pt x="5734" y="3200"/>
                    </a:cubicBezTo>
                    <a:cubicBezTo>
                      <a:pt x="5734" y="3201"/>
                      <a:pt x="5734" y="3203"/>
                      <a:pt x="5733" y="3203"/>
                    </a:cubicBezTo>
                    <a:cubicBezTo>
                      <a:pt x="5733" y="3209"/>
                      <a:pt x="5730" y="3212"/>
                      <a:pt x="5730" y="3212"/>
                    </a:cubicBezTo>
                    <a:cubicBezTo>
                      <a:pt x="5730" y="3212"/>
                      <a:pt x="5653" y="3115"/>
                      <a:pt x="5532" y="3115"/>
                    </a:cubicBezTo>
                    <a:cubicBezTo>
                      <a:pt x="5417" y="3115"/>
                      <a:pt x="5263" y="3202"/>
                      <a:pt x="5096" y="3544"/>
                    </a:cubicBezTo>
                    <a:cubicBezTo>
                      <a:pt x="4933" y="3877"/>
                      <a:pt x="5103" y="4871"/>
                      <a:pt x="5378" y="5838"/>
                    </a:cubicBezTo>
                    <a:cubicBezTo>
                      <a:pt x="5337" y="5831"/>
                      <a:pt x="5296" y="5827"/>
                      <a:pt x="5254" y="5827"/>
                    </a:cubicBezTo>
                    <a:cubicBezTo>
                      <a:pt x="5045" y="5827"/>
                      <a:pt x="4839" y="5920"/>
                      <a:pt x="4716" y="6128"/>
                    </a:cubicBezTo>
                    <a:cubicBezTo>
                      <a:pt x="4463" y="6551"/>
                      <a:pt x="4989" y="7171"/>
                      <a:pt x="5909" y="7345"/>
                    </a:cubicBezTo>
                    <a:cubicBezTo>
                      <a:pt x="5921" y="7372"/>
                      <a:pt x="5931" y="7395"/>
                      <a:pt x="5942" y="7420"/>
                    </a:cubicBezTo>
                    <a:cubicBezTo>
                      <a:pt x="6001" y="7988"/>
                      <a:pt x="6069" y="8426"/>
                      <a:pt x="6131" y="8532"/>
                    </a:cubicBezTo>
                    <a:cubicBezTo>
                      <a:pt x="6154" y="8573"/>
                      <a:pt x="6221" y="8632"/>
                      <a:pt x="6316" y="8701"/>
                    </a:cubicBezTo>
                    <a:lnTo>
                      <a:pt x="6238" y="9163"/>
                    </a:lnTo>
                    <a:lnTo>
                      <a:pt x="5723" y="9375"/>
                    </a:lnTo>
                    <a:lnTo>
                      <a:pt x="5742" y="9395"/>
                    </a:lnTo>
                    <a:lnTo>
                      <a:pt x="5723" y="9403"/>
                    </a:lnTo>
                    <a:lnTo>
                      <a:pt x="5733" y="9412"/>
                    </a:lnTo>
                    <a:cubicBezTo>
                      <a:pt x="5645" y="9435"/>
                      <a:pt x="5558" y="9459"/>
                      <a:pt x="5475" y="9482"/>
                    </a:cubicBezTo>
                    <a:cubicBezTo>
                      <a:pt x="5462" y="9486"/>
                      <a:pt x="5448" y="9490"/>
                      <a:pt x="5435" y="9495"/>
                    </a:cubicBezTo>
                    <a:lnTo>
                      <a:pt x="5372" y="9495"/>
                    </a:lnTo>
                    <a:cubicBezTo>
                      <a:pt x="5237" y="9495"/>
                      <a:pt x="5119" y="9565"/>
                      <a:pt x="5041" y="9677"/>
                    </a:cubicBezTo>
                    <a:cubicBezTo>
                      <a:pt x="4228" y="9922"/>
                      <a:pt x="3528" y="10179"/>
                      <a:pt x="3353" y="10300"/>
                    </a:cubicBezTo>
                    <a:cubicBezTo>
                      <a:pt x="3299" y="10312"/>
                      <a:pt x="3248" y="10336"/>
                      <a:pt x="3195" y="10377"/>
                    </a:cubicBezTo>
                    <a:cubicBezTo>
                      <a:pt x="2356" y="11020"/>
                      <a:pt x="1646" y="11971"/>
                      <a:pt x="1088" y="12955"/>
                    </a:cubicBezTo>
                    <a:cubicBezTo>
                      <a:pt x="1076" y="12977"/>
                      <a:pt x="1066" y="12998"/>
                      <a:pt x="1054" y="13020"/>
                    </a:cubicBezTo>
                    <a:cubicBezTo>
                      <a:pt x="583" y="13866"/>
                      <a:pt x="225" y="14732"/>
                      <a:pt x="0" y="15449"/>
                    </a:cubicBezTo>
                    <a:lnTo>
                      <a:pt x="16391" y="15449"/>
                    </a:lnTo>
                    <a:cubicBezTo>
                      <a:pt x="16090" y="14710"/>
                      <a:pt x="15650" y="13790"/>
                      <a:pt x="15087" y="12898"/>
                    </a:cubicBezTo>
                    <a:cubicBezTo>
                      <a:pt x="14447" y="11882"/>
                      <a:pt x="13650" y="10907"/>
                      <a:pt x="12726" y="10292"/>
                    </a:cubicBezTo>
                    <a:cubicBezTo>
                      <a:pt x="12721" y="10291"/>
                      <a:pt x="12720" y="10287"/>
                      <a:pt x="12716" y="10286"/>
                    </a:cubicBezTo>
                    <a:cubicBezTo>
                      <a:pt x="12659" y="10248"/>
                      <a:pt x="12599" y="10208"/>
                      <a:pt x="12539" y="10173"/>
                    </a:cubicBezTo>
                    <a:cubicBezTo>
                      <a:pt x="12533" y="10165"/>
                      <a:pt x="12529" y="10158"/>
                      <a:pt x="12522" y="10153"/>
                    </a:cubicBezTo>
                    <a:cubicBezTo>
                      <a:pt x="12515" y="10146"/>
                      <a:pt x="12505" y="10140"/>
                      <a:pt x="12492" y="10133"/>
                    </a:cubicBezTo>
                    <a:cubicBezTo>
                      <a:pt x="12486" y="10130"/>
                      <a:pt x="12479" y="10126"/>
                      <a:pt x="12476" y="10123"/>
                    </a:cubicBezTo>
                    <a:cubicBezTo>
                      <a:pt x="12469" y="10118"/>
                      <a:pt x="12460" y="10116"/>
                      <a:pt x="12450" y="10111"/>
                    </a:cubicBezTo>
                    <a:cubicBezTo>
                      <a:pt x="12430" y="10102"/>
                      <a:pt x="12407" y="10090"/>
                      <a:pt x="12379" y="10078"/>
                    </a:cubicBezTo>
                    <a:cubicBezTo>
                      <a:pt x="12371" y="10075"/>
                      <a:pt x="12365" y="10069"/>
                      <a:pt x="12359" y="10068"/>
                    </a:cubicBezTo>
                    <a:cubicBezTo>
                      <a:pt x="12339" y="10056"/>
                      <a:pt x="12317" y="10049"/>
                      <a:pt x="12297" y="10043"/>
                    </a:cubicBezTo>
                    <a:cubicBezTo>
                      <a:pt x="12284" y="10037"/>
                      <a:pt x="12269" y="10035"/>
                      <a:pt x="12256" y="10030"/>
                    </a:cubicBezTo>
                    <a:cubicBezTo>
                      <a:pt x="12223" y="10018"/>
                      <a:pt x="12184" y="10005"/>
                      <a:pt x="12145" y="9993"/>
                    </a:cubicBezTo>
                    <a:cubicBezTo>
                      <a:pt x="12139" y="9990"/>
                      <a:pt x="12133" y="9988"/>
                      <a:pt x="12129" y="9987"/>
                    </a:cubicBezTo>
                    <a:cubicBezTo>
                      <a:pt x="12109" y="9981"/>
                      <a:pt x="12087" y="9972"/>
                      <a:pt x="12066" y="9965"/>
                    </a:cubicBezTo>
                    <a:cubicBezTo>
                      <a:pt x="11984" y="9690"/>
                      <a:pt x="11750" y="9491"/>
                      <a:pt x="11476" y="9491"/>
                    </a:cubicBezTo>
                    <a:lnTo>
                      <a:pt x="10602" y="9491"/>
                    </a:lnTo>
                    <a:lnTo>
                      <a:pt x="10228" y="9199"/>
                    </a:lnTo>
                    <a:lnTo>
                      <a:pt x="10171" y="9222"/>
                    </a:lnTo>
                    <a:lnTo>
                      <a:pt x="10106" y="8791"/>
                    </a:lnTo>
                    <a:cubicBezTo>
                      <a:pt x="10109" y="8791"/>
                      <a:pt x="10109" y="8790"/>
                      <a:pt x="10111" y="8790"/>
                    </a:cubicBezTo>
                    <a:cubicBezTo>
                      <a:pt x="10279" y="8696"/>
                      <a:pt x="10395" y="8617"/>
                      <a:pt x="10431" y="8567"/>
                    </a:cubicBezTo>
                    <a:cubicBezTo>
                      <a:pt x="10456" y="8531"/>
                      <a:pt x="10488" y="8383"/>
                      <a:pt x="10524" y="8158"/>
                    </a:cubicBezTo>
                    <a:cubicBezTo>
                      <a:pt x="10561" y="7943"/>
                      <a:pt x="10597" y="7657"/>
                      <a:pt x="10632" y="7333"/>
                    </a:cubicBezTo>
                    <a:cubicBezTo>
                      <a:pt x="10659" y="7327"/>
                      <a:pt x="10687" y="7321"/>
                      <a:pt x="10714" y="7313"/>
                    </a:cubicBezTo>
                    <a:cubicBezTo>
                      <a:pt x="11574" y="7107"/>
                      <a:pt x="12051" y="6529"/>
                      <a:pt x="11804" y="6125"/>
                    </a:cubicBezTo>
                    <a:cubicBezTo>
                      <a:pt x="11677" y="5918"/>
                      <a:pt x="11467" y="5824"/>
                      <a:pt x="11252" y="5824"/>
                    </a:cubicBezTo>
                    <a:cubicBezTo>
                      <a:pt x="11230" y="5824"/>
                      <a:pt x="11208" y="5825"/>
                      <a:pt x="11186" y="5827"/>
                    </a:cubicBezTo>
                    <a:cubicBezTo>
                      <a:pt x="11193" y="5808"/>
                      <a:pt x="11199" y="5789"/>
                      <a:pt x="11202" y="5770"/>
                    </a:cubicBezTo>
                    <a:cubicBezTo>
                      <a:pt x="11223" y="5698"/>
                      <a:pt x="11240" y="5627"/>
                      <a:pt x="11258" y="5559"/>
                    </a:cubicBezTo>
                    <a:cubicBezTo>
                      <a:pt x="11263" y="5546"/>
                      <a:pt x="11264" y="5535"/>
                      <a:pt x="11267" y="5524"/>
                    </a:cubicBezTo>
                    <a:cubicBezTo>
                      <a:pt x="11287" y="5443"/>
                      <a:pt x="11303" y="5366"/>
                      <a:pt x="11319" y="5291"/>
                    </a:cubicBezTo>
                    <a:cubicBezTo>
                      <a:pt x="11324" y="5274"/>
                      <a:pt x="11325" y="5256"/>
                      <a:pt x="11327" y="5236"/>
                    </a:cubicBezTo>
                    <a:cubicBezTo>
                      <a:pt x="11340" y="5181"/>
                      <a:pt x="11349" y="5123"/>
                      <a:pt x="11358" y="5069"/>
                    </a:cubicBezTo>
                    <a:cubicBezTo>
                      <a:pt x="11363" y="5048"/>
                      <a:pt x="11366" y="5026"/>
                      <a:pt x="11368" y="5006"/>
                    </a:cubicBezTo>
                    <a:cubicBezTo>
                      <a:pt x="11376" y="4953"/>
                      <a:pt x="11382" y="4902"/>
                      <a:pt x="11391" y="4852"/>
                    </a:cubicBezTo>
                    <a:cubicBezTo>
                      <a:pt x="11392" y="4835"/>
                      <a:pt x="11394" y="4817"/>
                      <a:pt x="11397" y="4800"/>
                    </a:cubicBezTo>
                    <a:cubicBezTo>
                      <a:pt x="11411" y="4668"/>
                      <a:pt x="11422" y="4546"/>
                      <a:pt x="11423" y="4431"/>
                    </a:cubicBezTo>
                    <a:cubicBezTo>
                      <a:pt x="11425" y="4416"/>
                      <a:pt x="11425" y="4400"/>
                      <a:pt x="11425" y="4385"/>
                    </a:cubicBezTo>
                    <a:lnTo>
                      <a:pt x="11425" y="4263"/>
                    </a:lnTo>
                    <a:cubicBezTo>
                      <a:pt x="11425" y="4251"/>
                      <a:pt x="11425" y="4240"/>
                      <a:pt x="11423" y="4228"/>
                    </a:cubicBezTo>
                    <a:lnTo>
                      <a:pt x="11423" y="4214"/>
                    </a:lnTo>
                    <a:cubicBezTo>
                      <a:pt x="11423" y="4172"/>
                      <a:pt x="11422" y="4131"/>
                      <a:pt x="11417" y="4093"/>
                    </a:cubicBezTo>
                    <a:cubicBezTo>
                      <a:pt x="11417" y="4083"/>
                      <a:pt x="11417" y="4071"/>
                      <a:pt x="11416" y="4063"/>
                    </a:cubicBezTo>
                    <a:cubicBezTo>
                      <a:pt x="11411" y="4014"/>
                      <a:pt x="11409" y="3965"/>
                      <a:pt x="11403" y="3920"/>
                    </a:cubicBezTo>
                    <a:cubicBezTo>
                      <a:pt x="11400" y="3913"/>
                      <a:pt x="11398" y="3906"/>
                      <a:pt x="11398" y="3899"/>
                    </a:cubicBezTo>
                    <a:cubicBezTo>
                      <a:pt x="11392" y="3862"/>
                      <a:pt x="11386" y="3826"/>
                      <a:pt x="11381" y="3790"/>
                    </a:cubicBezTo>
                    <a:cubicBezTo>
                      <a:pt x="11380" y="3778"/>
                      <a:pt x="11375" y="3765"/>
                      <a:pt x="11374" y="3754"/>
                    </a:cubicBezTo>
                    <a:cubicBezTo>
                      <a:pt x="11368" y="3725"/>
                      <a:pt x="11361" y="3696"/>
                      <a:pt x="11354" y="3668"/>
                    </a:cubicBezTo>
                    <a:cubicBezTo>
                      <a:pt x="11352" y="3655"/>
                      <a:pt x="11349" y="3646"/>
                      <a:pt x="11346" y="3634"/>
                    </a:cubicBezTo>
                    <a:cubicBezTo>
                      <a:pt x="11338" y="3601"/>
                      <a:pt x="11330" y="3570"/>
                      <a:pt x="11319" y="3540"/>
                    </a:cubicBezTo>
                    <a:cubicBezTo>
                      <a:pt x="11319" y="3535"/>
                      <a:pt x="11318" y="3530"/>
                      <a:pt x="11314" y="3525"/>
                    </a:cubicBezTo>
                    <a:cubicBezTo>
                      <a:pt x="11306" y="3493"/>
                      <a:pt x="11293" y="3461"/>
                      <a:pt x="11281" y="3428"/>
                    </a:cubicBezTo>
                    <a:cubicBezTo>
                      <a:pt x="11276" y="3420"/>
                      <a:pt x="11274" y="3412"/>
                      <a:pt x="11269" y="3401"/>
                    </a:cubicBezTo>
                    <a:cubicBezTo>
                      <a:pt x="11262" y="3380"/>
                      <a:pt x="11252" y="3359"/>
                      <a:pt x="11244" y="3340"/>
                    </a:cubicBezTo>
                    <a:cubicBezTo>
                      <a:pt x="11238" y="3330"/>
                      <a:pt x="11234" y="3319"/>
                      <a:pt x="11229" y="3310"/>
                    </a:cubicBezTo>
                    <a:cubicBezTo>
                      <a:pt x="11221" y="3291"/>
                      <a:pt x="11213" y="3274"/>
                      <a:pt x="11202" y="3256"/>
                    </a:cubicBezTo>
                    <a:cubicBezTo>
                      <a:pt x="11197" y="3248"/>
                      <a:pt x="11195" y="3239"/>
                      <a:pt x="11189" y="3230"/>
                    </a:cubicBezTo>
                    <a:cubicBezTo>
                      <a:pt x="11177" y="3207"/>
                      <a:pt x="11162" y="3183"/>
                      <a:pt x="11152" y="3165"/>
                    </a:cubicBezTo>
                    <a:cubicBezTo>
                      <a:pt x="11148" y="3157"/>
                      <a:pt x="11144" y="3152"/>
                      <a:pt x="11140" y="3148"/>
                    </a:cubicBezTo>
                    <a:cubicBezTo>
                      <a:pt x="11131" y="3133"/>
                      <a:pt x="11120" y="3117"/>
                      <a:pt x="11111" y="3104"/>
                    </a:cubicBezTo>
                    <a:cubicBezTo>
                      <a:pt x="11105" y="3096"/>
                      <a:pt x="11099" y="3088"/>
                      <a:pt x="11094" y="3081"/>
                    </a:cubicBezTo>
                    <a:cubicBezTo>
                      <a:pt x="11088" y="3069"/>
                      <a:pt x="11081" y="3060"/>
                      <a:pt x="11073" y="3052"/>
                    </a:cubicBezTo>
                    <a:cubicBezTo>
                      <a:pt x="11067" y="3043"/>
                      <a:pt x="11061" y="3036"/>
                      <a:pt x="11056" y="3026"/>
                    </a:cubicBezTo>
                    <a:cubicBezTo>
                      <a:pt x="11050" y="3019"/>
                      <a:pt x="11043" y="3013"/>
                      <a:pt x="11037" y="3005"/>
                    </a:cubicBezTo>
                    <a:cubicBezTo>
                      <a:pt x="10936" y="2886"/>
                      <a:pt x="10855" y="2841"/>
                      <a:pt x="10855" y="2841"/>
                    </a:cubicBezTo>
                    <a:cubicBezTo>
                      <a:pt x="11618" y="1451"/>
                      <a:pt x="10096" y="62"/>
                      <a:pt x="10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38"/>
              <p:cNvSpPr/>
              <p:nvPr/>
            </p:nvSpPr>
            <p:spPr>
              <a:xfrm>
                <a:off x="5857625" y="4801850"/>
                <a:ext cx="302075" cy="374000"/>
              </a:xfrm>
              <a:custGeom>
                <a:avLst/>
                <a:gdLst/>
                <a:ahLst/>
                <a:cxnLst/>
                <a:rect l="l" t="t" r="r" b="b"/>
                <a:pathLst>
                  <a:path w="12083" h="14960" extrusionOk="0">
                    <a:moveTo>
                      <a:pt x="7075" y="0"/>
                    </a:moveTo>
                    <a:cubicBezTo>
                      <a:pt x="5423" y="0"/>
                      <a:pt x="3851" y="1481"/>
                      <a:pt x="3502" y="1828"/>
                    </a:cubicBezTo>
                    <a:cubicBezTo>
                      <a:pt x="3501" y="1828"/>
                      <a:pt x="3501" y="1829"/>
                      <a:pt x="3501" y="1829"/>
                    </a:cubicBezTo>
                    <a:cubicBezTo>
                      <a:pt x="3462" y="1867"/>
                      <a:pt x="3438" y="1891"/>
                      <a:pt x="3432" y="1900"/>
                    </a:cubicBezTo>
                    <a:cubicBezTo>
                      <a:pt x="3431" y="1900"/>
                      <a:pt x="3431" y="1901"/>
                      <a:pt x="3431" y="1901"/>
                    </a:cubicBezTo>
                    <a:cubicBezTo>
                      <a:pt x="3213" y="1936"/>
                      <a:pt x="3121" y="2237"/>
                      <a:pt x="3113" y="2675"/>
                    </a:cubicBezTo>
                    <a:cubicBezTo>
                      <a:pt x="3112" y="2788"/>
                      <a:pt x="3115" y="2908"/>
                      <a:pt x="3126" y="3036"/>
                    </a:cubicBezTo>
                    <a:cubicBezTo>
                      <a:pt x="3139" y="3219"/>
                      <a:pt x="3162" y="3416"/>
                      <a:pt x="3194" y="3622"/>
                    </a:cubicBezTo>
                    <a:cubicBezTo>
                      <a:pt x="3241" y="3927"/>
                      <a:pt x="3308" y="4251"/>
                      <a:pt x="3387" y="4567"/>
                    </a:cubicBezTo>
                    <a:cubicBezTo>
                      <a:pt x="3368" y="4566"/>
                      <a:pt x="3349" y="4565"/>
                      <a:pt x="3329" y="4565"/>
                    </a:cubicBezTo>
                    <a:cubicBezTo>
                      <a:pt x="2962" y="4565"/>
                      <a:pt x="2551" y="4802"/>
                      <a:pt x="2632" y="5098"/>
                    </a:cubicBezTo>
                    <a:cubicBezTo>
                      <a:pt x="2718" y="5407"/>
                      <a:pt x="3513" y="5934"/>
                      <a:pt x="3946" y="6153"/>
                    </a:cubicBezTo>
                    <a:cubicBezTo>
                      <a:pt x="4067" y="6387"/>
                      <a:pt x="4190" y="6560"/>
                      <a:pt x="4304" y="6627"/>
                    </a:cubicBezTo>
                    <a:cubicBezTo>
                      <a:pt x="4310" y="6660"/>
                      <a:pt x="4318" y="6689"/>
                      <a:pt x="4324" y="6718"/>
                    </a:cubicBezTo>
                    <a:cubicBezTo>
                      <a:pt x="4341" y="6873"/>
                      <a:pt x="4360" y="7022"/>
                      <a:pt x="4380" y="7157"/>
                    </a:cubicBezTo>
                    <a:cubicBezTo>
                      <a:pt x="4380" y="7161"/>
                      <a:pt x="4382" y="7163"/>
                      <a:pt x="4382" y="7164"/>
                    </a:cubicBezTo>
                    <a:cubicBezTo>
                      <a:pt x="4388" y="7211"/>
                      <a:pt x="4395" y="7256"/>
                      <a:pt x="4403" y="7301"/>
                    </a:cubicBezTo>
                    <a:cubicBezTo>
                      <a:pt x="4403" y="7305"/>
                      <a:pt x="4404" y="7308"/>
                      <a:pt x="4404" y="7313"/>
                    </a:cubicBezTo>
                    <a:cubicBezTo>
                      <a:pt x="4412" y="7357"/>
                      <a:pt x="4420" y="7402"/>
                      <a:pt x="4427" y="7442"/>
                    </a:cubicBezTo>
                    <a:lnTo>
                      <a:pt x="4167" y="7763"/>
                    </a:lnTo>
                    <a:lnTo>
                      <a:pt x="4227" y="7809"/>
                    </a:lnTo>
                    <a:lnTo>
                      <a:pt x="4200" y="7831"/>
                    </a:lnTo>
                    <a:lnTo>
                      <a:pt x="4129" y="7831"/>
                    </a:lnTo>
                    <a:lnTo>
                      <a:pt x="4093" y="7746"/>
                    </a:lnTo>
                    <a:lnTo>
                      <a:pt x="3939" y="7831"/>
                    </a:lnTo>
                    <a:lnTo>
                      <a:pt x="3031" y="7831"/>
                    </a:lnTo>
                    <a:cubicBezTo>
                      <a:pt x="2714" y="7831"/>
                      <a:pt x="2457" y="8034"/>
                      <a:pt x="2457" y="8283"/>
                    </a:cubicBezTo>
                    <a:lnTo>
                      <a:pt x="2457" y="8682"/>
                    </a:lnTo>
                    <a:cubicBezTo>
                      <a:pt x="2110" y="8842"/>
                      <a:pt x="1800" y="8998"/>
                      <a:pt x="1552" y="9133"/>
                    </a:cubicBezTo>
                    <a:cubicBezTo>
                      <a:pt x="1304" y="9267"/>
                      <a:pt x="1120" y="9385"/>
                      <a:pt x="1024" y="9470"/>
                    </a:cubicBezTo>
                    <a:cubicBezTo>
                      <a:pt x="1012" y="9476"/>
                      <a:pt x="1001" y="9483"/>
                      <a:pt x="990" y="9490"/>
                    </a:cubicBezTo>
                    <a:cubicBezTo>
                      <a:pt x="746" y="9654"/>
                      <a:pt x="553" y="9954"/>
                      <a:pt x="406" y="10345"/>
                    </a:cubicBezTo>
                    <a:cubicBezTo>
                      <a:pt x="181" y="10941"/>
                      <a:pt x="60" y="11751"/>
                      <a:pt x="17" y="12618"/>
                    </a:cubicBezTo>
                    <a:cubicBezTo>
                      <a:pt x="17" y="12634"/>
                      <a:pt x="17" y="12651"/>
                      <a:pt x="16" y="12668"/>
                    </a:cubicBezTo>
                    <a:cubicBezTo>
                      <a:pt x="15" y="12710"/>
                      <a:pt x="11" y="12753"/>
                      <a:pt x="10" y="12795"/>
                    </a:cubicBezTo>
                    <a:cubicBezTo>
                      <a:pt x="10" y="12815"/>
                      <a:pt x="10" y="12833"/>
                      <a:pt x="9" y="12852"/>
                    </a:cubicBezTo>
                    <a:cubicBezTo>
                      <a:pt x="9" y="12894"/>
                      <a:pt x="6" y="12935"/>
                      <a:pt x="4" y="12977"/>
                    </a:cubicBezTo>
                    <a:lnTo>
                      <a:pt x="4" y="13033"/>
                    </a:lnTo>
                    <a:cubicBezTo>
                      <a:pt x="2" y="13063"/>
                      <a:pt x="2" y="13092"/>
                      <a:pt x="2" y="13118"/>
                    </a:cubicBezTo>
                    <a:lnTo>
                      <a:pt x="2" y="13162"/>
                    </a:lnTo>
                    <a:cubicBezTo>
                      <a:pt x="0" y="13179"/>
                      <a:pt x="0" y="13197"/>
                      <a:pt x="0" y="13213"/>
                    </a:cubicBezTo>
                    <a:lnTo>
                      <a:pt x="0" y="13614"/>
                    </a:lnTo>
                    <a:cubicBezTo>
                      <a:pt x="2" y="13663"/>
                      <a:pt x="2" y="13708"/>
                      <a:pt x="2" y="13755"/>
                    </a:cubicBezTo>
                    <a:cubicBezTo>
                      <a:pt x="4" y="13775"/>
                      <a:pt x="4" y="13793"/>
                      <a:pt x="4" y="13811"/>
                    </a:cubicBezTo>
                    <a:cubicBezTo>
                      <a:pt x="5" y="13854"/>
                      <a:pt x="5" y="13895"/>
                      <a:pt x="9" y="13936"/>
                    </a:cubicBezTo>
                    <a:cubicBezTo>
                      <a:pt x="9" y="13957"/>
                      <a:pt x="9" y="13976"/>
                      <a:pt x="10" y="13998"/>
                    </a:cubicBezTo>
                    <a:cubicBezTo>
                      <a:pt x="10" y="14040"/>
                      <a:pt x="11" y="14080"/>
                      <a:pt x="15" y="14120"/>
                    </a:cubicBezTo>
                    <a:cubicBezTo>
                      <a:pt x="15" y="14139"/>
                      <a:pt x="16" y="14157"/>
                      <a:pt x="16" y="14177"/>
                    </a:cubicBezTo>
                    <a:cubicBezTo>
                      <a:pt x="17" y="14224"/>
                      <a:pt x="21" y="14270"/>
                      <a:pt x="23" y="14317"/>
                    </a:cubicBezTo>
                    <a:cubicBezTo>
                      <a:pt x="23" y="14329"/>
                      <a:pt x="23" y="14343"/>
                      <a:pt x="24" y="14353"/>
                    </a:cubicBezTo>
                    <a:cubicBezTo>
                      <a:pt x="27" y="14413"/>
                      <a:pt x="30" y="14473"/>
                      <a:pt x="34" y="14533"/>
                    </a:cubicBezTo>
                    <a:cubicBezTo>
                      <a:pt x="34" y="14540"/>
                      <a:pt x="34" y="14548"/>
                      <a:pt x="35" y="14556"/>
                    </a:cubicBezTo>
                    <a:cubicBezTo>
                      <a:pt x="36" y="14606"/>
                      <a:pt x="41" y="14654"/>
                      <a:pt x="45" y="14704"/>
                    </a:cubicBezTo>
                    <a:cubicBezTo>
                      <a:pt x="45" y="14721"/>
                      <a:pt x="46" y="14741"/>
                      <a:pt x="49" y="14759"/>
                    </a:cubicBezTo>
                    <a:cubicBezTo>
                      <a:pt x="51" y="14800"/>
                      <a:pt x="55" y="14838"/>
                      <a:pt x="57" y="14878"/>
                    </a:cubicBezTo>
                    <a:cubicBezTo>
                      <a:pt x="58" y="14899"/>
                      <a:pt x="61" y="14918"/>
                      <a:pt x="63" y="14940"/>
                    </a:cubicBezTo>
                    <a:cubicBezTo>
                      <a:pt x="63" y="14946"/>
                      <a:pt x="64" y="14953"/>
                      <a:pt x="64" y="14959"/>
                    </a:cubicBezTo>
                    <a:lnTo>
                      <a:pt x="12083" y="14959"/>
                    </a:lnTo>
                    <a:lnTo>
                      <a:pt x="12083" y="8130"/>
                    </a:lnTo>
                    <a:cubicBezTo>
                      <a:pt x="11932" y="7951"/>
                      <a:pt x="11675" y="7833"/>
                      <a:pt x="11379" y="7833"/>
                    </a:cubicBezTo>
                    <a:lnTo>
                      <a:pt x="10156" y="7833"/>
                    </a:lnTo>
                    <a:lnTo>
                      <a:pt x="9809" y="7716"/>
                    </a:lnTo>
                    <a:lnTo>
                      <a:pt x="9784" y="7781"/>
                    </a:lnTo>
                    <a:cubicBezTo>
                      <a:pt x="9724" y="7758"/>
                      <a:pt x="9665" y="7736"/>
                      <a:pt x="9607" y="7716"/>
                    </a:cubicBezTo>
                    <a:lnTo>
                      <a:pt x="9598" y="7711"/>
                    </a:lnTo>
                    <a:cubicBezTo>
                      <a:pt x="9548" y="7691"/>
                      <a:pt x="9498" y="7674"/>
                      <a:pt x="9447" y="7656"/>
                    </a:cubicBezTo>
                    <a:lnTo>
                      <a:pt x="9107" y="7237"/>
                    </a:lnTo>
                    <a:lnTo>
                      <a:pt x="8893" y="7352"/>
                    </a:lnTo>
                    <a:cubicBezTo>
                      <a:pt x="8910" y="7226"/>
                      <a:pt x="8929" y="7078"/>
                      <a:pt x="8948" y="6916"/>
                    </a:cubicBezTo>
                    <a:cubicBezTo>
                      <a:pt x="8948" y="6910"/>
                      <a:pt x="8949" y="6904"/>
                      <a:pt x="8949" y="6900"/>
                    </a:cubicBezTo>
                    <a:cubicBezTo>
                      <a:pt x="8949" y="6892"/>
                      <a:pt x="8951" y="6886"/>
                      <a:pt x="8951" y="6878"/>
                    </a:cubicBezTo>
                    <a:cubicBezTo>
                      <a:pt x="8973" y="6843"/>
                      <a:pt x="9006" y="6679"/>
                      <a:pt x="9038" y="6432"/>
                    </a:cubicBezTo>
                    <a:cubicBezTo>
                      <a:pt x="9052" y="6397"/>
                      <a:pt x="9067" y="6362"/>
                      <a:pt x="9081" y="6327"/>
                    </a:cubicBezTo>
                    <a:cubicBezTo>
                      <a:pt x="9447" y="6118"/>
                      <a:pt x="10295" y="5427"/>
                      <a:pt x="10327" y="5085"/>
                    </a:cubicBezTo>
                    <a:cubicBezTo>
                      <a:pt x="10352" y="4831"/>
                      <a:pt x="10028" y="4654"/>
                      <a:pt x="9700" y="4625"/>
                    </a:cubicBezTo>
                    <a:cubicBezTo>
                      <a:pt x="10569" y="1688"/>
                      <a:pt x="9277" y="1678"/>
                      <a:pt x="9277" y="1678"/>
                    </a:cubicBezTo>
                    <a:cubicBezTo>
                      <a:pt x="9277" y="1678"/>
                      <a:pt x="9270" y="1587"/>
                      <a:pt x="9231" y="1446"/>
                    </a:cubicBezTo>
                    <a:cubicBezTo>
                      <a:pt x="9171" y="1226"/>
                      <a:pt x="9031" y="886"/>
                      <a:pt x="8726" y="590"/>
                    </a:cubicBezTo>
                    <a:cubicBezTo>
                      <a:pt x="8420" y="293"/>
                      <a:pt x="7949" y="44"/>
                      <a:pt x="7220" y="4"/>
                    </a:cubicBezTo>
                    <a:cubicBezTo>
                      <a:pt x="7171" y="1"/>
                      <a:pt x="7123" y="0"/>
                      <a:pt x="7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38"/>
              <p:cNvSpPr/>
              <p:nvPr/>
            </p:nvSpPr>
            <p:spPr>
              <a:xfrm>
                <a:off x="4247650" y="4829150"/>
                <a:ext cx="324650" cy="346725"/>
              </a:xfrm>
              <a:custGeom>
                <a:avLst/>
                <a:gdLst/>
                <a:ahLst/>
                <a:cxnLst/>
                <a:rect l="l" t="t" r="r" b="b"/>
                <a:pathLst>
                  <a:path w="12986" h="13869" extrusionOk="0">
                    <a:moveTo>
                      <a:pt x="9410" y="11004"/>
                    </a:moveTo>
                    <a:lnTo>
                      <a:pt x="9410" y="11165"/>
                    </a:lnTo>
                    <a:cubicBezTo>
                      <a:pt x="9384" y="11116"/>
                      <a:pt x="9360" y="11068"/>
                      <a:pt x="9332" y="11019"/>
                    </a:cubicBezTo>
                    <a:cubicBezTo>
                      <a:pt x="9337" y="11013"/>
                      <a:pt x="9338" y="11011"/>
                      <a:pt x="9340" y="11004"/>
                    </a:cubicBezTo>
                    <a:close/>
                    <a:moveTo>
                      <a:pt x="10082" y="11004"/>
                    </a:moveTo>
                    <a:cubicBezTo>
                      <a:pt x="10185" y="11004"/>
                      <a:pt x="10281" y="11040"/>
                      <a:pt x="10362" y="11096"/>
                    </a:cubicBezTo>
                    <a:cubicBezTo>
                      <a:pt x="10168" y="11504"/>
                      <a:pt x="9998" y="11867"/>
                      <a:pt x="9893" y="12115"/>
                    </a:cubicBezTo>
                    <a:cubicBezTo>
                      <a:pt x="9881" y="12088"/>
                      <a:pt x="9868" y="12063"/>
                      <a:pt x="9857" y="12037"/>
                    </a:cubicBezTo>
                    <a:lnTo>
                      <a:pt x="9857" y="11004"/>
                    </a:lnTo>
                    <a:close/>
                    <a:moveTo>
                      <a:pt x="9276" y="12993"/>
                    </a:moveTo>
                    <a:lnTo>
                      <a:pt x="9276" y="12993"/>
                    </a:lnTo>
                    <a:cubicBezTo>
                      <a:pt x="9323" y="13057"/>
                      <a:pt x="9370" y="13118"/>
                      <a:pt x="9410" y="13172"/>
                    </a:cubicBezTo>
                    <a:lnTo>
                      <a:pt x="9410" y="13308"/>
                    </a:lnTo>
                    <a:cubicBezTo>
                      <a:pt x="9366" y="13204"/>
                      <a:pt x="9321" y="13097"/>
                      <a:pt x="9276" y="12993"/>
                    </a:cubicBezTo>
                    <a:close/>
                    <a:moveTo>
                      <a:pt x="3665" y="1"/>
                    </a:moveTo>
                    <a:cubicBezTo>
                      <a:pt x="2597" y="1"/>
                      <a:pt x="1614" y="363"/>
                      <a:pt x="1022" y="1351"/>
                    </a:cubicBezTo>
                    <a:cubicBezTo>
                      <a:pt x="444" y="2313"/>
                      <a:pt x="0" y="4634"/>
                      <a:pt x="1043" y="5532"/>
                    </a:cubicBezTo>
                    <a:cubicBezTo>
                      <a:pt x="1043" y="5532"/>
                      <a:pt x="328" y="9722"/>
                      <a:pt x="2738" y="11693"/>
                    </a:cubicBezTo>
                    <a:cubicBezTo>
                      <a:pt x="2815" y="11759"/>
                      <a:pt x="2894" y="11820"/>
                      <a:pt x="2978" y="11877"/>
                    </a:cubicBezTo>
                    <a:cubicBezTo>
                      <a:pt x="2900" y="12487"/>
                      <a:pt x="2828" y="13155"/>
                      <a:pt x="2765" y="13867"/>
                    </a:cubicBezTo>
                    <a:lnTo>
                      <a:pt x="3755" y="13867"/>
                    </a:lnTo>
                    <a:cubicBezTo>
                      <a:pt x="3799" y="13705"/>
                      <a:pt x="3844" y="13541"/>
                      <a:pt x="3887" y="13380"/>
                    </a:cubicBezTo>
                    <a:cubicBezTo>
                      <a:pt x="3916" y="13380"/>
                      <a:pt x="3945" y="13381"/>
                      <a:pt x="3976" y="13381"/>
                    </a:cubicBezTo>
                    <a:lnTo>
                      <a:pt x="3976" y="13867"/>
                    </a:lnTo>
                    <a:lnTo>
                      <a:pt x="4443" y="13867"/>
                    </a:lnTo>
                    <a:lnTo>
                      <a:pt x="4443" y="13381"/>
                    </a:lnTo>
                    <a:cubicBezTo>
                      <a:pt x="4712" y="13377"/>
                      <a:pt x="5028" y="13368"/>
                      <a:pt x="5368" y="13352"/>
                    </a:cubicBezTo>
                    <a:lnTo>
                      <a:pt x="5368" y="13867"/>
                    </a:lnTo>
                    <a:lnTo>
                      <a:pt x="5813" y="13867"/>
                    </a:lnTo>
                    <a:lnTo>
                      <a:pt x="5813" y="13332"/>
                    </a:lnTo>
                    <a:cubicBezTo>
                      <a:pt x="5977" y="13322"/>
                      <a:pt x="6146" y="13312"/>
                      <a:pt x="6313" y="13302"/>
                    </a:cubicBezTo>
                    <a:cubicBezTo>
                      <a:pt x="6390" y="13496"/>
                      <a:pt x="6462" y="13684"/>
                      <a:pt x="6526" y="13867"/>
                    </a:cubicBezTo>
                    <a:lnTo>
                      <a:pt x="9862" y="13867"/>
                    </a:lnTo>
                    <a:lnTo>
                      <a:pt x="9862" y="13612"/>
                    </a:lnTo>
                    <a:cubicBezTo>
                      <a:pt x="9927" y="13638"/>
                      <a:pt x="9988" y="13649"/>
                      <a:pt x="10045" y="13649"/>
                    </a:cubicBezTo>
                    <a:cubicBezTo>
                      <a:pt x="10160" y="13649"/>
                      <a:pt x="10256" y="13602"/>
                      <a:pt x="10326" y="13526"/>
                    </a:cubicBezTo>
                    <a:cubicBezTo>
                      <a:pt x="10421" y="13468"/>
                      <a:pt x="10524" y="13325"/>
                      <a:pt x="10635" y="13108"/>
                    </a:cubicBezTo>
                    <a:lnTo>
                      <a:pt x="10635" y="13869"/>
                    </a:lnTo>
                    <a:lnTo>
                      <a:pt x="11116" y="13869"/>
                    </a:lnTo>
                    <a:lnTo>
                      <a:pt x="11116" y="11842"/>
                    </a:lnTo>
                    <a:cubicBezTo>
                      <a:pt x="11354" y="11066"/>
                      <a:pt x="11596" y="10094"/>
                      <a:pt x="11813" y="9044"/>
                    </a:cubicBezTo>
                    <a:cubicBezTo>
                      <a:pt x="11827" y="8976"/>
                      <a:pt x="11840" y="8911"/>
                      <a:pt x="11855" y="8844"/>
                    </a:cubicBezTo>
                    <a:cubicBezTo>
                      <a:pt x="11862" y="8810"/>
                      <a:pt x="11868" y="8772"/>
                      <a:pt x="11875" y="8736"/>
                    </a:cubicBezTo>
                    <a:cubicBezTo>
                      <a:pt x="11885" y="8685"/>
                      <a:pt x="11897" y="8631"/>
                      <a:pt x="11906" y="8580"/>
                    </a:cubicBezTo>
                    <a:cubicBezTo>
                      <a:pt x="12031" y="8551"/>
                      <a:pt x="12192" y="8510"/>
                      <a:pt x="12347" y="8466"/>
                    </a:cubicBezTo>
                    <a:lnTo>
                      <a:pt x="12542" y="8404"/>
                    </a:lnTo>
                    <a:lnTo>
                      <a:pt x="12573" y="8394"/>
                    </a:lnTo>
                    <a:cubicBezTo>
                      <a:pt x="12681" y="8353"/>
                      <a:pt x="12766" y="8315"/>
                      <a:pt x="12793" y="8282"/>
                    </a:cubicBezTo>
                    <a:cubicBezTo>
                      <a:pt x="12847" y="8217"/>
                      <a:pt x="12861" y="8143"/>
                      <a:pt x="12861" y="8084"/>
                    </a:cubicBezTo>
                    <a:cubicBezTo>
                      <a:pt x="12869" y="8067"/>
                      <a:pt x="12867" y="8051"/>
                      <a:pt x="12860" y="8041"/>
                    </a:cubicBezTo>
                    <a:cubicBezTo>
                      <a:pt x="12855" y="8005"/>
                      <a:pt x="12847" y="7983"/>
                      <a:pt x="12847" y="7983"/>
                    </a:cubicBezTo>
                    <a:cubicBezTo>
                      <a:pt x="12884" y="7924"/>
                      <a:pt x="12897" y="7862"/>
                      <a:pt x="12902" y="7807"/>
                    </a:cubicBezTo>
                    <a:cubicBezTo>
                      <a:pt x="12922" y="7777"/>
                      <a:pt x="12925" y="7750"/>
                      <a:pt x="12909" y="7736"/>
                    </a:cubicBezTo>
                    <a:cubicBezTo>
                      <a:pt x="12908" y="7733"/>
                      <a:pt x="12903" y="7731"/>
                      <a:pt x="12902" y="7729"/>
                    </a:cubicBezTo>
                    <a:cubicBezTo>
                      <a:pt x="12897" y="7693"/>
                      <a:pt x="12890" y="7671"/>
                      <a:pt x="12890" y="7671"/>
                    </a:cubicBezTo>
                    <a:cubicBezTo>
                      <a:pt x="12890" y="7671"/>
                      <a:pt x="12948" y="7580"/>
                      <a:pt x="12960" y="7497"/>
                    </a:cubicBezTo>
                    <a:cubicBezTo>
                      <a:pt x="12978" y="7458"/>
                      <a:pt x="12986" y="7430"/>
                      <a:pt x="12969" y="7413"/>
                    </a:cubicBezTo>
                    <a:cubicBezTo>
                      <a:pt x="12963" y="7406"/>
                      <a:pt x="12950" y="7401"/>
                      <a:pt x="12936" y="7398"/>
                    </a:cubicBezTo>
                    <a:cubicBezTo>
                      <a:pt x="12931" y="7394"/>
                      <a:pt x="12930" y="7389"/>
                      <a:pt x="12926" y="7384"/>
                    </a:cubicBezTo>
                    <a:cubicBezTo>
                      <a:pt x="12915" y="7375"/>
                      <a:pt x="12895" y="7372"/>
                      <a:pt x="12868" y="7372"/>
                    </a:cubicBezTo>
                    <a:cubicBezTo>
                      <a:pt x="12813" y="7372"/>
                      <a:pt x="12729" y="7388"/>
                      <a:pt x="12628" y="7412"/>
                    </a:cubicBezTo>
                    <a:lnTo>
                      <a:pt x="12551" y="7433"/>
                    </a:lnTo>
                    <a:lnTo>
                      <a:pt x="12375" y="7483"/>
                    </a:lnTo>
                    <a:cubicBezTo>
                      <a:pt x="12369" y="7485"/>
                      <a:pt x="12366" y="7488"/>
                      <a:pt x="12360" y="7488"/>
                    </a:cubicBezTo>
                    <a:cubicBezTo>
                      <a:pt x="11963" y="7608"/>
                      <a:pt x="11700" y="7907"/>
                      <a:pt x="11698" y="8243"/>
                    </a:cubicBezTo>
                    <a:lnTo>
                      <a:pt x="11698" y="8387"/>
                    </a:lnTo>
                    <a:cubicBezTo>
                      <a:pt x="11633" y="8513"/>
                      <a:pt x="11535" y="8710"/>
                      <a:pt x="11414" y="8953"/>
                    </a:cubicBezTo>
                    <a:cubicBezTo>
                      <a:pt x="11322" y="9135"/>
                      <a:pt x="11222" y="9342"/>
                      <a:pt x="11111" y="9562"/>
                    </a:cubicBezTo>
                    <a:lnTo>
                      <a:pt x="11111" y="8575"/>
                    </a:lnTo>
                    <a:cubicBezTo>
                      <a:pt x="11111" y="8194"/>
                      <a:pt x="10833" y="7884"/>
                      <a:pt x="10490" y="7884"/>
                    </a:cubicBezTo>
                    <a:lnTo>
                      <a:pt x="10071" y="7884"/>
                    </a:lnTo>
                    <a:cubicBezTo>
                      <a:pt x="10070" y="7705"/>
                      <a:pt x="10061" y="7524"/>
                      <a:pt x="10048" y="7342"/>
                    </a:cubicBezTo>
                    <a:cubicBezTo>
                      <a:pt x="10042" y="7251"/>
                      <a:pt x="10034" y="7159"/>
                      <a:pt x="10025" y="7068"/>
                    </a:cubicBezTo>
                    <a:cubicBezTo>
                      <a:pt x="10005" y="6893"/>
                      <a:pt x="9984" y="6717"/>
                      <a:pt x="9956" y="6545"/>
                    </a:cubicBezTo>
                    <a:cubicBezTo>
                      <a:pt x="9839" y="5779"/>
                      <a:pt x="9633" y="5011"/>
                      <a:pt x="9361" y="4298"/>
                    </a:cubicBezTo>
                    <a:cubicBezTo>
                      <a:pt x="9344" y="4254"/>
                      <a:pt x="9326" y="4208"/>
                      <a:pt x="9310" y="4164"/>
                    </a:cubicBezTo>
                    <a:cubicBezTo>
                      <a:pt x="8979" y="3332"/>
                      <a:pt x="8563" y="2573"/>
                      <a:pt x="8083" y="1967"/>
                    </a:cubicBezTo>
                    <a:cubicBezTo>
                      <a:pt x="8006" y="1870"/>
                      <a:pt x="7928" y="1777"/>
                      <a:pt x="7849" y="1690"/>
                    </a:cubicBezTo>
                    <a:cubicBezTo>
                      <a:pt x="7667" y="1489"/>
                      <a:pt x="7482" y="1307"/>
                      <a:pt x="7289" y="1151"/>
                    </a:cubicBezTo>
                    <a:cubicBezTo>
                      <a:pt x="7288" y="1150"/>
                      <a:pt x="7283" y="1147"/>
                      <a:pt x="7282" y="1145"/>
                    </a:cubicBezTo>
                    <a:cubicBezTo>
                      <a:pt x="7197" y="1076"/>
                      <a:pt x="7107" y="1013"/>
                      <a:pt x="7019" y="956"/>
                    </a:cubicBezTo>
                    <a:cubicBezTo>
                      <a:pt x="6912" y="884"/>
                      <a:pt x="6805" y="822"/>
                      <a:pt x="6696" y="767"/>
                    </a:cubicBezTo>
                    <a:cubicBezTo>
                      <a:pt x="6680" y="758"/>
                      <a:pt x="6667" y="752"/>
                      <a:pt x="6651" y="744"/>
                    </a:cubicBezTo>
                    <a:cubicBezTo>
                      <a:pt x="6609" y="724"/>
                      <a:pt x="6565" y="703"/>
                      <a:pt x="6520" y="685"/>
                    </a:cubicBezTo>
                    <a:cubicBezTo>
                      <a:pt x="5646" y="290"/>
                      <a:pt x="4621" y="1"/>
                      <a:pt x="3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38"/>
              <p:cNvSpPr/>
              <p:nvPr/>
            </p:nvSpPr>
            <p:spPr>
              <a:xfrm>
                <a:off x="5003750" y="4831275"/>
                <a:ext cx="258825" cy="344550"/>
              </a:xfrm>
              <a:custGeom>
                <a:avLst/>
                <a:gdLst/>
                <a:ahLst/>
                <a:cxnLst/>
                <a:rect l="l" t="t" r="r" b="b"/>
                <a:pathLst>
                  <a:path w="10353" h="13782" extrusionOk="0">
                    <a:moveTo>
                      <a:pt x="5652" y="0"/>
                    </a:moveTo>
                    <a:cubicBezTo>
                      <a:pt x="5542" y="0"/>
                      <a:pt x="5436" y="5"/>
                      <a:pt x="5335" y="13"/>
                    </a:cubicBezTo>
                    <a:cubicBezTo>
                      <a:pt x="3661" y="145"/>
                      <a:pt x="2812" y="1081"/>
                      <a:pt x="3148" y="2197"/>
                    </a:cubicBezTo>
                    <a:cubicBezTo>
                      <a:pt x="2436" y="3744"/>
                      <a:pt x="3352" y="6203"/>
                      <a:pt x="3862" y="6438"/>
                    </a:cubicBezTo>
                    <a:cubicBezTo>
                      <a:pt x="4260" y="6362"/>
                      <a:pt x="4604" y="6262"/>
                      <a:pt x="4899" y="6144"/>
                    </a:cubicBezTo>
                    <a:lnTo>
                      <a:pt x="4899" y="6144"/>
                    </a:lnTo>
                    <a:cubicBezTo>
                      <a:pt x="4827" y="6375"/>
                      <a:pt x="4745" y="6610"/>
                      <a:pt x="4660" y="6838"/>
                    </a:cubicBezTo>
                    <a:lnTo>
                      <a:pt x="4658" y="6838"/>
                    </a:lnTo>
                    <a:cubicBezTo>
                      <a:pt x="4611" y="6839"/>
                      <a:pt x="4565" y="6842"/>
                      <a:pt x="4519" y="6842"/>
                    </a:cubicBezTo>
                    <a:cubicBezTo>
                      <a:pt x="4509" y="6842"/>
                      <a:pt x="4502" y="6844"/>
                      <a:pt x="4491" y="6844"/>
                    </a:cubicBezTo>
                    <a:cubicBezTo>
                      <a:pt x="4453" y="6844"/>
                      <a:pt x="4412" y="6845"/>
                      <a:pt x="4373" y="6848"/>
                    </a:cubicBezTo>
                    <a:cubicBezTo>
                      <a:pt x="4351" y="6848"/>
                      <a:pt x="4331" y="6850"/>
                      <a:pt x="4313" y="6850"/>
                    </a:cubicBezTo>
                    <a:cubicBezTo>
                      <a:pt x="4284" y="6851"/>
                      <a:pt x="4256" y="6855"/>
                      <a:pt x="4228" y="6855"/>
                    </a:cubicBezTo>
                    <a:cubicBezTo>
                      <a:pt x="4178" y="6859"/>
                      <a:pt x="4130" y="6861"/>
                      <a:pt x="4082" y="6863"/>
                    </a:cubicBezTo>
                    <a:lnTo>
                      <a:pt x="4082" y="6875"/>
                    </a:lnTo>
                    <a:cubicBezTo>
                      <a:pt x="4047" y="6878"/>
                      <a:pt x="4012" y="6881"/>
                      <a:pt x="3979" y="6884"/>
                    </a:cubicBezTo>
                    <a:cubicBezTo>
                      <a:pt x="3815" y="6900"/>
                      <a:pt x="3682" y="6920"/>
                      <a:pt x="3597" y="6942"/>
                    </a:cubicBezTo>
                    <a:cubicBezTo>
                      <a:pt x="3596" y="6944"/>
                      <a:pt x="3594" y="6944"/>
                      <a:pt x="3591" y="6944"/>
                    </a:cubicBezTo>
                    <a:cubicBezTo>
                      <a:pt x="3577" y="6951"/>
                      <a:pt x="3563" y="6953"/>
                      <a:pt x="3549" y="6958"/>
                    </a:cubicBezTo>
                    <a:cubicBezTo>
                      <a:pt x="3548" y="6959"/>
                      <a:pt x="3545" y="6959"/>
                      <a:pt x="3543" y="6959"/>
                    </a:cubicBezTo>
                    <a:cubicBezTo>
                      <a:pt x="3531" y="6965"/>
                      <a:pt x="3522" y="6969"/>
                      <a:pt x="3512" y="6975"/>
                    </a:cubicBezTo>
                    <a:cubicBezTo>
                      <a:pt x="3442" y="7000"/>
                      <a:pt x="3367" y="7036"/>
                      <a:pt x="3290" y="7078"/>
                    </a:cubicBezTo>
                    <a:cubicBezTo>
                      <a:pt x="3278" y="7084"/>
                      <a:pt x="3267" y="7090"/>
                      <a:pt x="3255" y="7098"/>
                    </a:cubicBezTo>
                    <a:cubicBezTo>
                      <a:pt x="3235" y="7110"/>
                      <a:pt x="3217" y="7121"/>
                      <a:pt x="3195" y="7134"/>
                    </a:cubicBezTo>
                    <a:cubicBezTo>
                      <a:pt x="3166" y="7151"/>
                      <a:pt x="3138" y="7172"/>
                      <a:pt x="3105" y="7194"/>
                    </a:cubicBezTo>
                    <a:cubicBezTo>
                      <a:pt x="3093" y="7201"/>
                      <a:pt x="3083" y="7209"/>
                      <a:pt x="3071" y="7219"/>
                    </a:cubicBezTo>
                    <a:cubicBezTo>
                      <a:pt x="3042" y="7240"/>
                      <a:pt x="3014" y="7262"/>
                      <a:pt x="2987" y="7285"/>
                    </a:cubicBezTo>
                    <a:cubicBezTo>
                      <a:pt x="2975" y="7293"/>
                      <a:pt x="2964" y="7304"/>
                      <a:pt x="2953" y="7313"/>
                    </a:cubicBezTo>
                    <a:cubicBezTo>
                      <a:pt x="2917" y="7343"/>
                      <a:pt x="2880" y="7377"/>
                      <a:pt x="2843" y="7412"/>
                    </a:cubicBezTo>
                    <a:cubicBezTo>
                      <a:pt x="2816" y="7438"/>
                      <a:pt x="2788" y="7467"/>
                      <a:pt x="2761" y="7497"/>
                    </a:cubicBezTo>
                    <a:cubicBezTo>
                      <a:pt x="2755" y="7505"/>
                      <a:pt x="2749" y="7512"/>
                      <a:pt x="2746" y="7518"/>
                    </a:cubicBezTo>
                    <a:lnTo>
                      <a:pt x="1148" y="7518"/>
                    </a:lnTo>
                    <a:cubicBezTo>
                      <a:pt x="830" y="7518"/>
                      <a:pt x="574" y="7731"/>
                      <a:pt x="574" y="7993"/>
                    </a:cubicBezTo>
                    <a:lnTo>
                      <a:pt x="574" y="12025"/>
                    </a:lnTo>
                    <a:cubicBezTo>
                      <a:pt x="474" y="12098"/>
                      <a:pt x="386" y="12189"/>
                      <a:pt x="310" y="12293"/>
                    </a:cubicBezTo>
                    <a:cubicBezTo>
                      <a:pt x="0" y="12718"/>
                      <a:pt x="58" y="13223"/>
                      <a:pt x="435" y="13417"/>
                    </a:cubicBezTo>
                    <a:cubicBezTo>
                      <a:pt x="479" y="13440"/>
                      <a:pt x="527" y="13458"/>
                      <a:pt x="575" y="13471"/>
                    </a:cubicBezTo>
                    <a:lnTo>
                      <a:pt x="575" y="13781"/>
                    </a:lnTo>
                    <a:lnTo>
                      <a:pt x="10348" y="13781"/>
                    </a:lnTo>
                    <a:lnTo>
                      <a:pt x="10348" y="8227"/>
                    </a:lnTo>
                    <a:cubicBezTo>
                      <a:pt x="10353" y="7838"/>
                      <a:pt x="9971" y="7522"/>
                      <a:pt x="9502" y="7522"/>
                    </a:cubicBezTo>
                    <a:lnTo>
                      <a:pt x="8078" y="7522"/>
                    </a:lnTo>
                    <a:lnTo>
                      <a:pt x="8037" y="7480"/>
                    </a:lnTo>
                    <a:cubicBezTo>
                      <a:pt x="8007" y="7446"/>
                      <a:pt x="7977" y="7418"/>
                      <a:pt x="7947" y="7389"/>
                    </a:cubicBezTo>
                    <a:cubicBezTo>
                      <a:pt x="7932" y="7373"/>
                      <a:pt x="7916" y="7360"/>
                      <a:pt x="7899" y="7347"/>
                    </a:cubicBezTo>
                    <a:cubicBezTo>
                      <a:pt x="7869" y="7319"/>
                      <a:pt x="7837" y="7294"/>
                      <a:pt x="7807" y="7270"/>
                    </a:cubicBezTo>
                    <a:cubicBezTo>
                      <a:pt x="7794" y="7258"/>
                      <a:pt x="7780" y="7249"/>
                      <a:pt x="7766" y="7240"/>
                    </a:cubicBezTo>
                    <a:cubicBezTo>
                      <a:pt x="7724" y="7209"/>
                      <a:pt x="7685" y="7183"/>
                      <a:pt x="7646" y="7158"/>
                    </a:cubicBezTo>
                    <a:cubicBezTo>
                      <a:pt x="7642" y="7157"/>
                      <a:pt x="7638" y="7152"/>
                      <a:pt x="7637" y="7151"/>
                    </a:cubicBezTo>
                    <a:cubicBezTo>
                      <a:pt x="7589" y="7124"/>
                      <a:pt x="7546" y="7102"/>
                      <a:pt x="7503" y="7082"/>
                    </a:cubicBezTo>
                    <a:cubicBezTo>
                      <a:pt x="7497" y="7078"/>
                      <a:pt x="7490" y="7076"/>
                      <a:pt x="7484" y="7074"/>
                    </a:cubicBezTo>
                    <a:cubicBezTo>
                      <a:pt x="7447" y="7060"/>
                      <a:pt x="7412" y="7045"/>
                      <a:pt x="7377" y="7037"/>
                    </a:cubicBezTo>
                    <a:cubicBezTo>
                      <a:pt x="7369" y="7032"/>
                      <a:pt x="7361" y="7031"/>
                      <a:pt x="7351" y="7030"/>
                    </a:cubicBezTo>
                    <a:cubicBezTo>
                      <a:pt x="7318" y="7021"/>
                      <a:pt x="7288" y="7014"/>
                      <a:pt x="7258" y="7009"/>
                    </a:cubicBezTo>
                    <a:cubicBezTo>
                      <a:pt x="7252" y="7009"/>
                      <a:pt x="7243" y="7008"/>
                      <a:pt x="7237" y="7008"/>
                    </a:cubicBezTo>
                    <a:cubicBezTo>
                      <a:pt x="7220" y="7005"/>
                      <a:pt x="7203" y="7004"/>
                      <a:pt x="7186" y="7004"/>
                    </a:cubicBezTo>
                    <a:cubicBezTo>
                      <a:pt x="7169" y="7004"/>
                      <a:pt x="7153" y="7005"/>
                      <a:pt x="7137" y="7008"/>
                    </a:cubicBezTo>
                    <a:cubicBezTo>
                      <a:pt x="7101" y="6999"/>
                      <a:pt x="7060" y="6988"/>
                      <a:pt x="7017" y="6978"/>
                    </a:cubicBezTo>
                    <a:cubicBezTo>
                      <a:pt x="7012" y="6978"/>
                      <a:pt x="7010" y="6977"/>
                      <a:pt x="7005" y="6977"/>
                    </a:cubicBezTo>
                    <a:cubicBezTo>
                      <a:pt x="6962" y="6969"/>
                      <a:pt x="6915" y="6960"/>
                      <a:pt x="6869" y="6951"/>
                    </a:cubicBezTo>
                    <a:cubicBezTo>
                      <a:pt x="6820" y="6941"/>
                      <a:pt x="6765" y="6930"/>
                      <a:pt x="6711" y="6923"/>
                    </a:cubicBezTo>
                    <a:cubicBezTo>
                      <a:pt x="6695" y="6921"/>
                      <a:pt x="6680" y="6918"/>
                      <a:pt x="6666" y="6917"/>
                    </a:cubicBezTo>
                    <a:cubicBezTo>
                      <a:pt x="6620" y="6909"/>
                      <a:pt x="6572" y="6903"/>
                      <a:pt x="6520" y="6897"/>
                    </a:cubicBezTo>
                    <a:cubicBezTo>
                      <a:pt x="6507" y="6896"/>
                      <a:pt x="6494" y="6896"/>
                      <a:pt x="6482" y="6892"/>
                    </a:cubicBezTo>
                    <a:cubicBezTo>
                      <a:pt x="6349" y="6878"/>
                      <a:pt x="6204" y="6865"/>
                      <a:pt x="6051" y="6857"/>
                    </a:cubicBezTo>
                    <a:cubicBezTo>
                      <a:pt x="6058" y="6835"/>
                      <a:pt x="6067" y="6811"/>
                      <a:pt x="6073" y="6788"/>
                    </a:cubicBezTo>
                    <a:cubicBezTo>
                      <a:pt x="6086" y="6746"/>
                      <a:pt x="6098" y="6709"/>
                      <a:pt x="6110" y="6667"/>
                    </a:cubicBezTo>
                    <a:cubicBezTo>
                      <a:pt x="6115" y="6650"/>
                      <a:pt x="6119" y="6631"/>
                      <a:pt x="6125" y="6613"/>
                    </a:cubicBezTo>
                    <a:cubicBezTo>
                      <a:pt x="6134" y="6587"/>
                      <a:pt x="6141" y="6563"/>
                      <a:pt x="6147" y="6540"/>
                    </a:cubicBezTo>
                    <a:cubicBezTo>
                      <a:pt x="6153" y="6520"/>
                      <a:pt x="6159" y="6503"/>
                      <a:pt x="6164" y="6484"/>
                    </a:cubicBezTo>
                    <a:cubicBezTo>
                      <a:pt x="6170" y="6458"/>
                      <a:pt x="6177" y="6434"/>
                      <a:pt x="6183" y="6407"/>
                    </a:cubicBezTo>
                    <a:cubicBezTo>
                      <a:pt x="6189" y="6392"/>
                      <a:pt x="6196" y="6373"/>
                      <a:pt x="6198" y="6356"/>
                    </a:cubicBezTo>
                    <a:cubicBezTo>
                      <a:pt x="6206" y="6328"/>
                      <a:pt x="6213" y="6304"/>
                      <a:pt x="6220" y="6279"/>
                    </a:cubicBezTo>
                    <a:cubicBezTo>
                      <a:pt x="6225" y="6262"/>
                      <a:pt x="6227" y="6246"/>
                      <a:pt x="6232" y="6229"/>
                    </a:cubicBezTo>
                    <a:cubicBezTo>
                      <a:pt x="6239" y="6201"/>
                      <a:pt x="6247" y="6176"/>
                      <a:pt x="6253" y="6150"/>
                    </a:cubicBezTo>
                    <a:cubicBezTo>
                      <a:pt x="6255" y="6142"/>
                      <a:pt x="6258" y="6136"/>
                      <a:pt x="6259" y="6128"/>
                    </a:cubicBezTo>
                    <a:cubicBezTo>
                      <a:pt x="6260" y="6119"/>
                      <a:pt x="6264" y="6108"/>
                      <a:pt x="6266" y="6100"/>
                    </a:cubicBezTo>
                    <a:cubicBezTo>
                      <a:pt x="6507" y="6091"/>
                      <a:pt x="6728" y="6053"/>
                      <a:pt x="6932" y="5986"/>
                    </a:cubicBezTo>
                    <a:cubicBezTo>
                      <a:pt x="7335" y="5851"/>
                      <a:pt x="7668" y="5609"/>
                      <a:pt x="7937" y="5308"/>
                    </a:cubicBezTo>
                    <a:cubicBezTo>
                      <a:pt x="9450" y="5111"/>
                      <a:pt x="10167" y="3707"/>
                      <a:pt x="10124" y="2637"/>
                    </a:cubicBezTo>
                    <a:cubicBezTo>
                      <a:pt x="10083" y="1598"/>
                      <a:pt x="9022" y="1197"/>
                      <a:pt x="8271" y="1045"/>
                    </a:cubicBezTo>
                    <a:cubicBezTo>
                      <a:pt x="7607" y="265"/>
                      <a:pt x="6511" y="0"/>
                      <a:pt x="5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38"/>
              <p:cNvSpPr/>
              <p:nvPr/>
            </p:nvSpPr>
            <p:spPr>
              <a:xfrm>
                <a:off x="5310250" y="4777325"/>
                <a:ext cx="481975" cy="398550"/>
              </a:xfrm>
              <a:custGeom>
                <a:avLst/>
                <a:gdLst/>
                <a:ahLst/>
                <a:cxnLst/>
                <a:rect l="l" t="t" r="r" b="b"/>
                <a:pathLst>
                  <a:path w="19279" h="15942" extrusionOk="0">
                    <a:moveTo>
                      <a:pt x="10511" y="1"/>
                    </a:moveTo>
                    <a:cubicBezTo>
                      <a:pt x="8895" y="1"/>
                      <a:pt x="7090" y="713"/>
                      <a:pt x="7090" y="713"/>
                    </a:cubicBezTo>
                    <a:cubicBezTo>
                      <a:pt x="7090" y="713"/>
                      <a:pt x="6950" y="831"/>
                      <a:pt x="6795" y="993"/>
                    </a:cubicBezTo>
                    <a:cubicBezTo>
                      <a:pt x="6768" y="1021"/>
                      <a:pt x="6740" y="1052"/>
                      <a:pt x="6713" y="1083"/>
                    </a:cubicBezTo>
                    <a:lnTo>
                      <a:pt x="6643" y="1165"/>
                    </a:lnTo>
                    <a:cubicBezTo>
                      <a:pt x="6624" y="1188"/>
                      <a:pt x="6607" y="1212"/>
                      <a:pt x="6588" y="1235"/>
                    </a:cubicBezTo>
                    <a:cubicBezTo>
                      <a:pt x="6512" y="1340"/>
                      <a:pt x="6442" y="1449"/>
                      <a:pt x="6412" y="1552"/>
                    </a:cubicBezTo>
                    <a:cubicBezTo>
                      <a:pt x="6368" y="1692"/>
                      <a:pt x="6415" y="2122"/>
                      <a:pt x="6524" y="2737"/>
                    </a:cubicBezTo>
                    <a:cubicBezTo>
                      <a:pt x="6532" y="2789"/>
                      <a:pt x="6543" y="2842"/>
                      <a:pt x="6552" y="2895"/>
                    </a:cubicBezTo>
                    <a:cubicBezTo>
                      <a:pt x="6591" y="3109"/>
                      <a:pt x="6637" y="3345"/>
                      <a:pt x="6688" y="3595"/>
                    </a:cubicBezTo>
                    <a:cubicBezTo>
                      <a:pt x="6701" y="3658"/>
                      <a:pt x="6715" y="3722"/>
                      <a:pt x="6728" y="3786"/>
                    </a:cubicBezTo>
                    <a:cubicBezTo>
                      <a:pt x="6756" y="3915"/>
                      <a:pt x="6785" y="4048"/>
                      <a:pt x="6813" y="4183"/>
                    </a:cubicBezTo>
                    <a:cubicBezTo>
                      <a:pt x="6975" y="4928"/>
                      <a:pt x="7172" y="5768"/>
                      <a:pt x="7381" y="6626"/>
                    </a:cubicBezTo>
                    <a:lnTo>
                      <a:pt x="7345" y="6830"/>
                    </a:lnTo>
                    <a:lnTo>
                      <a:pt x="7274" y="7258"/>
                    </a:lnTo>
                    <a:lnTo>
                      <a:pt x="7210" y="7229"/>
                    </a:lnTo>
                    <a:lnTo>
                      <a:pt x="6598" y="7772"/>
                    </a:lnTo>
                    <a:lnTo>
                      <a:pt x="6639" y="7802"/>
                    </a:lnTo>
                    <a:lnTo>
                      <a:pt x="6520" y="7822"/>
                    </a:lnTo>
                    <a:lnTo>
                      <a:pt x="6519" y="7822"/>
                    </a:lnTo>
                    <a:cubicBezTo>
                      <a:pt x="6428" y="7830"/>
                      <a:pt x="6339" y="7841"/>
                      <a:pt x="6252" y="7852"/>
                    </a:cubicBezTo>
                    <a:cubicBezTo>
                      <a:pt x="6165" y="7864"/>
                      <a:pt x="6080" y="7875"/>
                      <a:pt x="5998" y="7887"/>
                    </a:cubicBezTo>
                    <a:lnTo>
                      <a:pt x="5993" y="7887"/>
                    </a:lnTo>
                    <a:cubicBezTo>
                      <a:pt x="5911" y="7899"/>
                      <a:pt x="5835" y="7913"/>
                      <a:pt x="5760" y="7924"/>
                    </a:cubicBezTo>
                    <a:cubicBezTo>
                      <a:pt x="5758" y="7925"/>
                      <a:pt x="5753" y="7925"/>
                      <a:pt x="5752" y="7925"/>
                    </a:cubicBezTo>
                    <a:cubicBezTo>
                      <a:pt x="5679" y="7937"/>
                      <a:pt x="5606" y="7950"/>
                      <a:pt x="5537" y="7963"/>
                    </a:cubicBezTo>
                    <a:cubicBezTo>
                      <a:pt x="5533" y="7964"/>
                      <a:pt x="5530" y="7964"/>
                      <a:pt x="5529" y="7964"/>
                    </a:cubicBezTo>
                    <a:cubicBezTo>
                      <a:pt x="5461" y="7978"/>
                      <a:pt x="5396" y="7992"/>
                      <a:pt x="5335" y="8006"/>
                    </a:cubicBezTo>
                    <a:cubicBezTo>
                      <a:pt x="5329" y="8006"/>
                      <a:pt x="5323" y="8009"/>
                      <a:pt x="5321" y="8009"/>
                    </a:cubicBezTo>
                    <a:cubicBezTo>
                      <a:pt x="5261" y="8023"/>
                      <a:pt x="5205" y="8037"/>
                      <a:pt x="5148" y="8051"/>
                    </a:cubicBezTo>
                    <a:cubicBezTo>
                      <a:pt x="5142" y="8053"/>
                      <a:pt x="5136" y="8055"/>
                      <a:pt x="5132" y="8057"/>
                    </a:cubicBezTo>
                    <a:cubicBezTo>
                      <a:pt x="5080" y="8071"/>
                      <a:pt x="5029" y="8085"/>
                      <a:pt x="4983" y="8100"/>
                    </a:cubicBezTo>
                    <a:cubicBezTo>
                      <a:pt x="4976" y="8101"/>
                      <a:pt x="4970" y="8106"/>
                      <a:pt x="4962" y="8107"/>
                    </a:cubicBezTo>
                    <a:cubicBezTo>
                      <a:pt x="4917" y="8121"/>
                      <a:pt x="4877" y="8136"/>
                      <a:pt x="4837" y="8150"/>
                    </a:cubicBezTo>
                    <a:cubicBezTo>
                      <a:pt x="4831" y="8151"/>
                      <a:pt x="4824" y="8155"/>
                      <a:pt x="4820" y="8156"/>
                    </a:cubicBezTo>
                    <a:lnTo>
                      <a:pt x="4820" y="8157"/>
                    </a:lnTo>
                    <a:cubicBezTo>
                      <a:pt x="4763" y="8179"/>
                      <a:pt x="4707" y="8201"/>
                      <a:pt x="4662" y="8225"/>
                    </a:cubicBezTo>
                    <a:cubicBezTo>
                      <a:pt x="4134" y="8501"/>
                      <a:pt x="3079" y="9553"/>
                      <a:pt x="2114" y="10750"/>
                    </a:cubicBezTo>
                    <a:cubicBezTo>
                      <a:pt x="1809" y="11129"/>
                      <a:pt x="1512" y="11522"/>
                      <a:pt x="1244" y="11911"/>
                    </a:cubicBezTo>
                    <a:cubicBezTo>
                      <a:pt x="674" y="12736"/>
                      <a:pt x="235" y="13533"/>
                      <a:pt x="111" y="14110"/>
                    </a:cubicBezTo>
                    <a:cubicBezTo>
                      <a:pt x="111" y="14112"/>
                      <a:pt x="111" y="14115"/>
                      <a:pt x="110" y="14115"/>
                    </a:cubicBezTo>
                    <a:cubicBezTo>
                      <a:pt x="98" y="14142"/>
                      <a:pt x="84" y="14170"/>
                      <a:pt x="75" y="14194"/>
                    </a:cubicBezTo>
                    <a:cubicBezTo>
                      <a:pt x="66" y="14216"/>
                      <a:pt x="60" y="14240"/>
                      <a:pt x="53" y="14265"/>
                    </a:cubicBezTo>
                    <a:cubicBezTo>
                      <a:pt x="44" y="14287"/>
                      <a:pt x="37" y="14307"/>
                      <a:pt x="31" y="14329"/>
                    </a:cubicBezTo>
                    <a:cubicBezTo>
                      <a:pt x="24" y="14356"/>
                      <a:pt x="19" y="14384"/>
                      <a:pt x="16" y="14408"/>
                    </a:cubicBezTo>
                    <a:cubicBezTo>
                      <a:pt x="12" y="14423"/>
                      <a:pt x="8" y="14441"/>
                      <a:pt x="7" y="14457"/>
                    </a:cubicBezTo>
                    <a:cubicBezTo>
                      <a:pt x="2" y="14482"/>
                      <a:pt x="1" y="14508"/>
                      <a:pt x="1" y="14532"/>
                    </a:cubicBezTo>
                    <a:cubicBezTo>
                      <a:pt x="1" y="14548"/>
                      <a:pt x="2" y="14561"/>
                      <a:pt x="2" y="14575"/>
                    </a:cubicBezTo>
                    <a:cubicBezTo>
                      <a:pt x="4" y="14609"/>
                      <a:pt x="10" y="14640"/>
                      <a:pt x="16" y="14674"/>
                    </a:cubicBezTo>
                    <a:cubicBezTo>
                      <a:pt x="18" y="14678"/>
                      <a:pt x="18" y="14682"/>
                      <a:pt x="18" y="14688"/>
                    </a:cubicBezTo>
                    <a:cubicBezTo>
                      <a:pt x="19" y="14694"/>
                      <a:pt x="23" y="14696"/>
                      <a:pt x="24" y="14705"/>
                    </a:cubicBezTo>
                    <a:cubicBezTo>
                      <a:pt x="30" y="14725"/>
                      <a:pt x="36" y="14748"/>
                      <a:pt x="43" y="14769"/>
                    </a:cubicBezTo>
                    <a:cubicBezTo>
                      <a:pt x="48" y="14781"/>
                      <a:pt x="50" y="14791"/>
                      <a:pt x="55" y="14799"/>
                    </a:cubicBezTo>
                    <a:cubicBezTo>
                      <a:pt x="65" y="14827"/>
                      <a:pt x="78" y="14854"/>
                      <a:pt x="92" y="14882"/>
                    </a:cubicBezTo>
                    <a:cubicBezTo>
                      <a:pt x="99" y="14897"/>
                      <a:pt x="109" y="14912"/>
                      <a:pt x="120" y="14929"/>
                    </a:cubicBezTo>
                    <a:cubicBezTo>
                      <a:pt x="126" y="14942"/>
                      <a:pt x="133" y="14951"/>
                      <a:pt x="140" y="14962"/>
                    </a:cubicBezTo>
                    <a:cubicBezTo>
                      <a:pt x="153" y="14982"/>
                      <a:pt x="163" y="14999"/>
                      <a:pt x="177" y="15017"/>
                    </a:cubicBezTo>
                    <a:cubicBezTo>
                      <a:pt x="178" y="15018"/>
                      <a:pt x="182" y="15022"/>
                      <a:pt x="182" y="15023"/>
                    </a:cubicBezTo>
                    <a:cubicBezTo>
                      <a:pt x="462" y="15395"/>
                      <a:pt x="1027" y="15672"/>
                      <a:pt x="1590" y="15865"/>
                    </a:cubicBezTo>
                    <a:cubicBezTo>
                      <a:pt x="1636" y="15881"/>
                      <a:pt x="1684" y="15898"/>
                      <a:pt x="1732" y="15914"/>
                    </a:cubicBezTo>
                    <a:cubicBezTo>
                      <a:pt x="1763" y="15922"/>
                      <a:pt x="1794" y="15933"/>
                      <a:pt x="1823" y="15942"/>
                    </a:cubicBezTo>
                    <a:lnTo>
                      <a:pt x="17981" y="15942"/>
                    </a:lnTo>
                    <a:cubicBezTo>
                      <a:pt x="18032" y="15922"/>
                      <a:pt x="18081" y="15902"/>
                      <a:pt x="18129" y="15880"/>
                    </a:cubicBezTo>
                    <a:cubicBezTo>
                      <a:pt x="18136" y="15878"/>
                      <a:pt x="18144" y="15874"/>
                      <a:pt x="18150" y="15871"/>
                    </a:cubicBezTo>
                    <a:cubicBezTo>
                      <a:pt x="18198" y="15849"/>
                      <a:pt x="18245" y="15829"/>
                      <a:pt x="18290" y="15807"/>
                    </a:cubicBezTo>
                    <a:cubicBezTo>
                      <a:pt x="18307" y="15800"/>
                      <a:pt x="18324" y="15792"/>
                      <a:pt x="18338" y="15784"/>
                    </a:cubicBezTo>
                    <a:cubicBezTo>
                      <a:pt x="18375" y="15764"/>
                      <a:pt x="18415" y="15746"/>
                      <a:pt x="18451" y="15725"/>
                    </a:cubicBezTo>
                    <a:cubicBezTo>
                      <a:pt x="18466" y="15717"/>
                      <a:pt x="18482" y="15710"/>
                      <a:pt x="18495" y="15699"/>
                    </a:cubicBezTo>
                    <a:cubicBezTo>
                      <a:pt x="18542" y="15673"/>
                      <a:pt x="18586" y="15648"/>
                      <a:pt x="18630" y="15620"/>
                    </a:cubicBezTo>
                    <a:cubicBezTo>
                      <a:pt x="18635" y="15618"/>
                      <a:pt x="18637" y="15616"/>
                      <a:pt x="18642" y="15614"/>
                    </a:cubicBezTo>
                    <a:cubicBezTo>
                      <a:pt x="18686" y="15583"/>
                      <a:pt x="18732" y="15555"/>
                      <a:pt x="18774" y="15521"/>
                    </a:cubicBezTo>
                    <a:cubicBezTo>
                      <a:pt x="18788" y="15514"/>
                      <a:pt x="18800" y="15504"/>
                      <a:pt x="18811" y="15494"/>
                    </a:cubicBezTo>
                    <a:cubicBezTo>
                      <a:pt x="18841" y="15471"/>
                      <a:pt x="18868" y="15447"/>
                      <a:pt x="18897" y="15423"/>
                    </a:cubicBezTo>
                    <a:cubicBezTo>
                      <a:pt x="18909" y="15413"/>
                      <a:pt x="18923" y="15401"/>
                      <a:pt x="18934" y="15389"/>
                    </a:cubicBezTo>
                    <a:cubicBezTo>
                      <a:pt x="18963" y="15363"/>
                      <a:pt x="18988" y="15338"/>
                      <a:pt x="19013" y="15312"/>
                    </a:cubicBezTo>
                    <a:cubicBezTo>
                      <a:pt x="19020" y="15302"/>
                      <a:pt x="19030" y="15292"/>
                      <a:pt x="19038" y="15283"/>
                    </a:cubicBezTo>
                    <a:cubicBezTo>
                      <a:pt x="19072" y="15248"/>
                      <a:pt x="19101" y="15211"/>
                      <a:pt x="19126" y="15175"/>
                    </a:cubicBezTo>
                    <a:cubicBezTo>
                      <a:pt x="19132" y="15168"/>
                      <a:pt x="19138" y="15158"/>
                      <a:pt x="19140" y="15148"/>
                    </a:cubicBezTo>
                    <a:cubicBezTo>
                      <a:pt x="19160" y="15119"/>
                      <a:pt x="19177" y="15090"/>
                      <a:pt x="19192" y="15058"/>
                    </a:cubicBezTo>
                    <a:cubicBezTo>
                      <a:pt x="19200" y="15045"/>
                      <a:pt x="19206" y="15030"/>
                      <a:pt x="19212" y="15017"/>
                    </a:cubicBezTo>
                    <a:cubicBezTo>
                      <a:pt x="19224" y="14988"/>
                      <a:pt x="19235" y="14960"/>
                      <a:pt x="19245" y="14931"/>
                    </a:cubicBezTo>
                    <a:cubicBezTo>
                      <a:pt x="19250" y="14917"/>
                      <a:pt x="19253" y="14905"/>
                      <a:pt x="19257" y="14893"/>
                    </a:cubicBezTo>
                    <a:cubicBezTo>
                      <a:pt x="19267" y="14850"/>
                      <a:pt x="19274" y="14808"/>
                      <a:pt x="19279" y="14763"/>
                    </a:cubicBezTo>
                    <a:cubicBezTo>
                      <a:pt x="19279" y="14729"/>
                      <a:pt x="19277" y="14692"/>
                      <a:pt x="19273" y="14657"/>
                    </a:cubicBezTo>
                    <a:cubicBezTo>
                      <a:pt x="19271" y="14647"/>
                      <a:pt x="19271" y="14640"/>
                      <a:pt x="19268" y="14632"/>
                    </a:cubicBezTo>
                    <a:cubicBezTo>
                      <a:pt x="19263" y="14595"/>
                      <a:pt x="19256" y="14559"/>
                      <a:pt x="19247" y="14519"/>
                    </a:cubicBezTo>
                    <a:cubicBezTo>
                      <a:pt x="19245" y="14513"/>
                      <a:pt x="19242" y="14505"/>
                      <a:pt x="19241" y="14499"/>
                    </a:cubicBezTo>
                    <a:cubicBezTo>
                      <a:pt x="19231" y="14464"/>
                      <a:pt x="19219" y="14429"/>
                      <a:pt x="19206" y="14395"/>
                    </a:cubicBezTo>
                    <a:cubicBezTo>
                      <a:pt x="19201" y="14385"/>
                      <a:pt x="19198" y="14374"/>
                      <a:pt x="19194" y="14366"/>
                    </a:cubicBezTo>
                    <a:cubicBezTo>
                      <a:pt x="19178" y="14324"/>
                      <a:pt x="19158" y="14283"/>
                      <a:pt x="19139" y="14244"/>
                    </a:cubicBezTo>
                    <a:cubicBezTo>
                      <a:pt x="19133" y="14231"/>
                      <a:pt x="19126" y="14219"/>
                      <a:pt x="19120" y="14206"/>
                    </a:cubicBezTo>
                    <a:cubicBezTo>
                      <a:pt x="19102" y="14171"/>
                      <a:pt x="19083" y="14136"/>
                      <a:pt x="19062" y="14101"/>
                    </a:cubicBezTo>
                    <a:cubicBezTo>
                      <a:pt x="19055" y="14088"/>
                      <a:pt x="19049" y="14079"/>
                      <a:pt x="19043" y="14067"/>
                    </a:cubicBezTo>
                    <a:cubicBezTo>
                      <a:pt x="19017" y="14025"/>
                      <a:pt x="18992" y="13983"/>
                      <a:pt x="18962" y="13940"/>
                    </a:cubicBezTo>
                    <a:cubicBezTo>
                      <a:pt x="18949" y="13921"/>
                      <a:pt x="18938" y="13904"/>
                      <a:pt x="18926" y="13886"/>
                    </a:cubicBezTo>
                    <a:cubicBezTo>
                      <a:pt x="18903" y="13850"/>
                      <a:pt x="18878" y="13815"/>
                      <a:pt x="18853" y="13779"/>
                    </a:cubicBezTo>
                    <a:cubicBezTo>
                      <a:pt x="18836" y="13753"/>
                      <a:pt x="18817" y="13729"/>
                      <a:pt x="18797" y="13703"/>
                    </a:cubicBezTo>
                    <a:cubicBezTo>
                      <a:pt x="18774" y="13674"/>
                      <a:pt x="18750" y="13644"/>
                      <a:pt x="18727" y="13612"/>
                    </a:cubicBezTo>
                    <a:cubicBezTo>
                      <a:pt x="18710" y="13589"/>
                      <a:pt x="18691" y="13565"/>
                      <a:pt x="18672" y="13542"/>
                    </a:cubicBezTo>
                    <a:cubicBezTo>
                      <a:pt x="18642" y="13504"/>
                      <a:pt x="18609" y="13465"/>
                      <a:pt x="18575" y="13424"/>
                    </a:cubicBezTo>
                    <a:cubicBezTo>
                      <a:pt x="18568" y="13416"/>
                      <a:pt x="18562" y="13407"/>
                      <a:pt x="18554" y="13398"/>
                    </a:cubicBezTo>
                    <a:cubicBezTo>
                      <a:pt x="18406" y="13137"/>
                      <a:pt x="18257" y="12879"/>
                      <a:pt x="18096" y="12627"/>
                    </a:cubicBezTo>
                    <a:cubicBezTo>
                      <a:pt x="16911" y="10725"/>
                      <a:pt x="15392" y="9085"/>
                      <a:pt x="13434" y="8345"/>
                    </a:cubicBezTo>
                    <a:cubicBezTo>
                      <a:pt x="13330" y="8309"/>
                      <a:pt x="13223" y="8272"/>
                      <a:pt x="13114" y="8237"/>
                    </a:cubicBezTo>
                    <a:cubicBezTo>
                      <a:pt x="13098" y="8234"/>
                      <a:pt x="13080" y="8229"/>
                      <a:pt x="13063" y="8223"/>
                    </a:cubicBezTo>
                    <a:cubicBezTo>
                      <a:pt x="12955" y="8189"/>
                      <a:pt x="12844" y="8158"/>
                      <a:pt x="12730" y="8128"/>
                    </a:cubicBezTo>
                    <a:cubicBezTo>
                      <a:pt x="12658" y="8106"/>
                      <a:pt x="12583" y="8084"/>
                      <a:pt x="12510" y="8063"/>
                    </a:cubicBezTo>
                    <a:lnTo>
                      <a:pt x="12511" y="8061"/>
                    </a:lnTo>
                    <a:lnTo>
                      <a:pt x="12396" y="8021"/>
                    </a:lnTo>
                    <a:lnTo>
                      <a:pt x="12425" y="7999"/>
                    </a:lnTo>
                    <a:lnTo>
                      <a:pt x="11986" y="7538"/>
                    </a:lnTo>
                    <a:lnTo>
                      <a:pt x="11951" y="7548"/>
                    </a:lnTo>
                    <a:lnTo>
                      <a:pt x="11916" y="7395"/>
                    </a:lnTo>
                    <a:cubicBezTo>
                      <a:pt x="12359" y="7263"/>
                      <a:pt x="12734" y="7131"/>
                      <a:pt x="12759" y="7100"/>
                    </a:cubicBezTo>
                    <a:cubicBezTo>
                      <a:pt x="12794" y="7057"/>
                      <a:pt x="12828" y="5573"/>
                      <a:pt x="12579" y="4045"/>
                    </a:cubicBezTo>
                    <a:lnTo>
                      <a:pt x="12642" y="4011"/>
                    </a:lnTo>
                    <a:cubicBezTo>
                      <a:pt x="12683" y="3892"/>
                      <a:pt x="12718" y="3776"/>
                      <a:pt x="12749" y="3662"/>
                    </a:cubicBezTo>
                    <a:cubicBezTo>
                      <a:pt x="12765" y="3612"/>
                      <a:pt x="12777" y="3562"/>
                      <a:pt x="12791" y="3512"/>
                    </a:cubicBezTo>
                    <a:cubicBezTo>
                      <a:pt x="12807" y="3453"/>
                      <a:pt x="12825" y="3392"/>
                      <a:pt x="12838" y="3334"/>
                    </a:cubicBezTo>
                    <a:cubicBezTo>
                      <a:pt x="12855" y="3269"/>
                      <a:pt x="12867" y="3205"/>
                      <a:pt x="12881" y="3142"/>
                    </a:cubicBezTo>
                    <a:cubicBezTo>
                      <a:pt x="12888" y="3103"/>
                      <a:pt x="12898" y="3063"/>
                      <a:pt x="12906" y="3023"/>
                    </a:cubicBezTo>
                    <a:cubicBezTo>
                      <a:pt x="12920" y="2950"/>
                      <a:pt x="12929" y="2877"/>
                      <a:pt x="12941" y="2805"/>
                    </a:cubicBezTo>
                    <a:cubicBezTo>
                      <a:pt x="12946" y="2780"/>
                      <a:pt x="12949" y="2755"/>
                      <a:pt x="12954" y="2730"/>
                    </a:cubicBezTo>
                    <a:cubicBezTo>
                      <a:pt x="12962" y="2651"/>
                      <a:pt x="12971" y="2573"/>
                      <a:pt x="12977" y="2498"/>
                    </a:cubicBezTo>
                    <a:cubicBezTo>
                      <a:pt x="12978" y="2482"/>
                      <a:pt x="12980" y="2467"/>
                      <a:pt x="12983" y="2453"/>
                    </a:cubicBezTo>
                    <a:cubicBezTo>
                      <a:pt x="12989" y="2370"/>
                      <a:pt x="12991" y="2291"/>
                      <a:pt x="12991" y="2213"/>
                    </a:cubicBezTo>
                    <a:cubicBezTo>
                      <a:pt x="12992" y="2206"/>
                      <a:pt x="12992" y="2198"/>
                      <a:pt x="12992" y="2192"/>
                    </a:cubicBezTo>
                    <a:cubicBezTo>
                      <a:pt x="12995" y="2109"/>
                      <a:pt x="12992" y="2030"/>
                      <a:pt x="12989" y="1952"/>
                    </a:cubicBezTo>
                    <a:lnTo>
                      <a:pt x="12989" y="1945"/>
                    </a:lnTo>
                    <a:cubicBezTo>
                      <a:pt x="12984" y="1866"/>
                      <a:pt x="12979" y="1788"/>
                      <a:pt x="12972" y="1712"/>
                    </a:cubicBezTo>
                    <a:lnTo>
                      <a:pt x="12972" y="1710"/>
                    </a:lnTo>
                    <a:cubicBezTo>
                      <a:pt x="12779" y="383"/>
                      <a:pt x="11696" y="1"/>
                      <a:pt x="105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38"/>
              <p:cNvSpPr/>
              <p:nvPr/>
            </p:nvSpPr>
            <p:spPr>
              <a:xfrm>
                <a:off x="2320200" y="4852000"/>
                <a:ext cx="336175" cy="323950"/>
              </a:xfrm>
              <a:custGeom>
                <a:avLst/>
                <a:gdLst/>
                <a:ahLst/>
                <a:cxnLst/>
                <a:rect l="l" t="t" r="r" b="b"/>
                <a:pathLst>
                  <a:path w="13447" h="12958" extrusionOk="0">
                    <a:moveTo>
                      <a:pt x="6735" y="1"/>
                    </a:moveTo>
                    <a:cubicBezTo>
                      <a:pt x="5731" y="1"/>
                      <a:pt x="4755" y="673"/>
                      <a:pt x="4067" y="1297"/>
                    </a:cubicBezTo>
                    <a:cubicBezTo>
                      <a:pt x="3622" y="1699"/>
                      <a:pt x="3296" y="2081"/>
                      <a:pt x="3160" y="2249"/>
                    </a:cubicBezTo>
                    <a:lnTo>
                      <a:pt x="3159" y="2251"/>
                    </a:lnTo>
                    <a:cubicBezTo>
                      <a:pt x="3120" y="2300"/>
                      <a:pt x="3096" y="2328"/>
                      <a:pt x="3090" y="2336"/>
                    </a:cubicBezTo>
                    <a:cubicBezTo>
                      <a:pt x="3088" y="2337"/>
                      <a:pt x="3088" y="2340"/>
                      <a:pt x="3088" y="2340"/>
                    </a:cubicBezTo>
                    <a:cubicBezTo>
                      <a:pt x="2871" y="2382"/>
                      <a:pt x="2779" y="2755"/>
                      <a:pt x="2771" y="3293"/>
                    </a:cubicBezTo>
                    <a:cubicBezTo>
                      <a:pt x="2766" y="3566"/>
                      <a:pt x="2786" y="3883"/>
                      <a:pt x="2822" y="4221"/>
                    </a:cubicBezTo>
                    <a:cubicBezTo>
                      <a:pt x="2831" y="4296"/>
                      <a:pt x="2839" y="4374"/>
                      <a:pt x="2850" y="4453"/>
                    </a:cubicBezTo>
                    <a:cubicBezTo>
                      <a:pt x="2898" y="4830"/>
                      <a:pt x="2965" y="5228"/>
                      <a:pt x="3044" y="5614"/>
                    </a:cubicBezTo>
                    <a:cubicBezTo>
                      <a:pt x="3026" y="5612"/>
                      <a:pt x="3009" y="5612"/>
                      <a:pt x="2992" y="5612"/>
                    </a:cubicBezTo>
                    <a:cubicBezTo>
                      <a:pt x="2623" y="5612"/>
                      <a:pt x="2206" y="5904"/>
                      <a:pt x="2288" y="6270"/>
                    </a:cubicBezTo>
                    <a:cubicBezTo>
                      <a:pt x="2317" y="6390"/>
                      <a:pt x="2415" y="6537"/>
                      <a:pt x="2551" y="6693"/>
                    </a:cubicBezTo>
                    <a:cubicBezTo>
                      <a:pt x="2843" y="7022"/>
                      <a:pt x="3306" y="7383"/>
                      <a:pt x="3602" y="7568"/>
                    </a:cubicBezTo>
                    <a:cubicBezTo>
                      <a:pt x="3724" y="7856"/>
                      <a:pt x="3847" y="8063"/>
                      <a:pt x="3961" y="8149"/>
                    </a:cubicBezTo>
                    <a:cubicBezTo>
                      <a:pt x="3967" y="8187"/>
                      <a:pt x="3974" y="8225"/>
                      <a:pt x="3980" y="8260"/>
                    </a:cubicBezTo>
                    <a:cubicBezTo>
                      <a:pt x="3985" y="8303"/>
                      <a:pt x="3988" y="8345"/>
                      <a:pt x="3993" y="8388"/>
                    </a:cubicBezTo>
                    <a:cubicBezTo>
                      <a:pt x="4006" y="8535"/>
                      <a:pt x="4022" y="8671"/>
                      <a:pt x="4036" y="8802"/>
                    </a:cubicBezTo>
                    <a:cubicBezTo>
                      <a:pt x="4036" y="8804"/>
                      <a:pt x="4038" y="8808"/>
                      <a:pt x="4038" y="8810"/>
                    </a:cubicBezTo>
                    <a:cubicBezTo>
                      <a:pt x="4044" y="8868"/>
                      <a:pt x="4052" y="8925"/>
                      <a:pt x="4059" y="8980"/>
                    </a:cubicBezTo>
                    <a:cubicBezTo>
                      <a:pt x="4059" y="8985"/>
                      <a:pt x="4059" y="8987"/>
                      <a:pt x="4061" y="8993"/>
                    </a:cubicBezTo>
                    <a:cubicBezTo>
                      <a:pt x="4068" y="9050"/>
                      <a:pt x="4076" y="9101"/>
                      <a:pt x="4084" y="9155"/>
                    </a:cubicBezTo>
                    <a:lnTo>
                      <a:pt x="3824" y="9550"/>
                    </a:lnTo>
                    <a:lnTo>
                      <a:pt x="3883" y="9606"/>
                    </a:lnTo>
                    <a:lnTo>
                      <a:pt x="3855" y="9631"/>
                    </a:lnTo>
                    <a:lnTo>
                      <a:pt x="3786" y="9631"/>
                    </a:lnTo>
                    <a:lnTo>
                      <a:pt x="3748" y="9528"/>
                    </a:lnTo>
                    <a:lnTo>
                      <a:pt x="3594" y="9631"/>
                    </a:lnTo>
                    <a:lnTo>
                      <a:pt x="2691" y="9631"/>
                    </a:lnTo>
                    <a:cubicBezTo>
                      <a:pt x="2373" y="9631"/>
                      <a:pt x="2116" y="9880"/>
                      <a:pt x="2116" y="10189"/>
                    </a:cubicBezTo>
                    <a:lnTo>
                      <a:pt x="2116" y="10679"/>
                    </a:lnTo>
                    <a:cubicBezTo>
                      <a:pt x="1418" y="11076"/>
                      <a:pt x="873" y="11441"/>
                      <a:pt x="684" y="11646"/>
                    </a:cubicBezTo>
                    <a:cubicBezTo>
                      <a:pt x="671" y="11653"/>
                      <a:pt x="660" y="11660"/>
                      <a:pt x="651" y="11671"/>
                    </a:cubicBezTo>
                    <a:cubicBezTo>
                      <a:pt x="368" y="11906"/>
                      <a:pt x="154" y="12362"/>
                      <a:pt x="1" y="12957"/>
                    </a:cubicBezTo>
                    <a:lnTo>
                      <a:pt x="13447" y="12957"/>
                    </a:lnTo>
                    <a:cubicBezTo>
                      <a:pt x="13289" y="12296"/>
                      <a:pt x="13077" y="11752"/>
                      <a:pt x="12804" y="11417"/>
                    </a:cubicBezTo>
                    <a:cubicBezTo>
                      <a:pt x="12799" y="11405"/>
                      <a:pt x="12797" y="11397"/>
                      <a:pt x="12791" y="11391"/>
                    </a:cubicBezTo>
                    <a:cubicBezTo>
                      <a:pt x="12768" y="11360"/>
                      <a:pt x="12729" y="11323"/>
                      <a:pt x="12678" y="11280"/>
                    </a:cubicBezTo>
                    <a:cubicBezTo>
                      <a:pt x="12628" y="11233"/>
                      <a:pt x="12574" y="11189"/>
                      <a:pt x="12520" y="11155"/>
                    </a:cubicBezTo>
                    <a:cubicBezTo>
                      <a:pt x="12511" y="11149"/>
                      <a:pt x="12500" y="11146"/>
                      <a:pt x="12492" y="11140"/>
                    </a:cubicBezTo>
                    <a:cubicBezTo>
                      <a:pt x="12336" y="11033"/>
                      <a:pt x="12131" y="10907"/>
                      <a:pt x="11888" y="10772"/>
                    </a:cubicBezTo>
                    <a:lnTo>
                      <a:pt x="11888" y="10455"/>
                    </a:lnTo>
                    <a:cubicBezTo>
                      <a:pt x="11888" y="9998"/>
                      <a:pt x="11509" y="9629"/>
                      <a:pt x="11040" y="9629"/>
                    </a:cubicBezTo>
                    <a:lnTo>
                      <a:pt x="9815" y="9629"/>
                    </a:lnTo>
                    <a:lnTo>
                      <a:pt x="9468" y="9485"/>
                    </a:lnTo>
                    <a:lnTo>
                      <a:pt x="9442" y="9564"/>
                    </a:lnTo>
                    <a:cubicBezTo>
                      <a:pt x="9383" y="9538"/>
                      <a:pt x="9326" y="9510"/>
                      <a:pt x="9267" y="9484"/>
                    </a:cubicBezTo>
                    <a:lnTo>
                      <a:pt x="9254" y="9479"/>
                    </a:lnTo>
                    <a:cubicBezTo>
                      <a:pt x="9205" y="9457"/>
                      <a:pt x="9156" y="9435"/>
                      <a:pt x="9105" y="9411"/>
                    </a:cubicBezTo>
                    <a:lnTo>
                      <a:pt x="8765" y="8895"/>
                    </a:lnTo>
                    <a:lnTo>
                      <a:pt x="8551" y="9040"/>
                    </a:lnTo>
                    <a:cubicBezTo>
                      <a:pt x="8568" y="8884"/>
                      <a:pt x="8586" y="8704"/>
                      <a:pt x="8606" y="8505"/>
                    </a:cubicBezTo>
                    <a:cubicBezTo>
                      <a:pt x="8606" y="8499"/>
                      <a:pt x="8607" y="8491"/>
                      <a:pt x="8607" y="8483"/>
                    </a:cubicBezTo>
                    <a:cubicBezTo>
                      <a:pt x="8607" y="8475"/>
                      <a:pt x="8609" y="8467"/>
                      <a:pt x="8609" y="8456"/>
                    </a:cubicBezTo>
                    <a:cubicBezTo>
                      <a:pt x="8631" y="8413"/>
                      <a:pt x="8664" y="8212"/>
                      <a:pt x="8695" y="7908"/>
                    </a:cubicBezTo>
                    <a:cubicBezTo>
                      <a:pt x="8710" y="7863"/>
                      <a:pt x="8725" y="7823"/>
                      <a:pt x="8739" y="7778"/>
                    </a:cubicBezTo>
                    <a:cubicBezTo>
                      <a:pt x="9105" y="7521"/>
                      <a:pt x="9953" y="6671"/>
                      <a:pt x="9985" y="6250"/>
                    </a:cubicBezTo>
                    <a:cubicBezTo>
                      <a:pt x="9991" y="6185"/>
                      <a:pt x="9979" y="6123"/>
                      <a:pt x="9958" y="6067"/>
                    </a:cubicBezTo>
                    <a:cubicBezTo>
                      <a:pt x="9873" y="5855"/>
                      <a:pt x="9615" y="5714"/>
                      <a:pt x="9358" y="5686"/>
                    </a:cubicBezTo>
                    <a:cubicBezTo>
                      <a:pt x="10227" y="2076"/>
                      <a:pt x="8935" y="2066"/>
                      <a:pt x="8935" y="2066"/>
                    </a:cubicBezTo>
                    <a:cubicBezTo>
                      <a:pt x="8935" y="2066"/>
                      <a:pt x="8928" y="1953"/>
                      <a:pt x="8889" y="1780"/>
                    </a:cubicBezTo>
                    <a:cubicBezTo>
                      <a:pt x="8825" y="1510"/>
                      <a:pt x="8688" y="1088"/>
                      <a:pt x="8384" y="726"/>
                    </a:cubicBezTo>
                    <a:cubicBezTo>
                      <a:pt x="8078" y="363"/>
                      <a:pt x="7607" y="54"/>
                      <a:pt x="6877" y="5"/>
                    </a:cubicBezTo>
                    <a:cubicBezTo>
                      <a:pt x="6830" y="2"/>
                      <a:pt x="6783" y="1"/>
                      <a:pt x="67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38"/>
              <p:cNvSpPr/>
              <p:nvPr/>
            </p:nvSpPr>
            <p:spPr>
              <a:xfrm>
                <a:off x="3331700" y="4888225"/>
                <a:ext cx="244450" cy="287650"/>
              </a:xfrm>
              <a:custGeom>
                <a:avLst/>
                <a:gdLst/>
                <a:ahLst/>
                <a:cxnLst/>
                <a:rect l="l" t="t" r="r" b="b"/>
                <a:pathLst>
                  <a:path w="9778" h="11506" extrusionOk="0">
                    <a:moveTo>
                      <a:pt x="5076" y="1"/>
                    </a:moveTo>
                    <a:cubicBezTo>
                      <a:pt x="4967" y="1"/>
                      <a:pt x="4861" y="6"/>
                      <a:pt x="4761" y="16"/>
                    </a:cubicBezTo>
                    <a:cubicBezTo>
                      <a:pt x="3085" y="179"/>
                      <a:pt x="2238" y="1331"/>
                      <a:pt x="2574" y="2704"/>
                    </a:cubicBezTo>
                    <a:cubicBezTo>
                      <a:pt x="1861" y="4602"/>
                      <a:pt x="2778" y="7627"/>
                      <a:pt x="3286" y="7917"/>
                    </a:cubicBezTo>
                    <a:cubicBezTo>
                      <a:pt x="3687" y="7824"/>
                      <a:pt x="4027" y="7700"/>
                      <a:pt x="4325" y="7554"/>
                    </a:cubicBezTo>
                    <a:lnTo>
                      <a:pt x="4325" y="7554"/>
                    </a:lnTo>
                    <a:cubicBezTo>
                      <a:pt x="4252" y="7838"/>
                      <a:pt x="4170" y="8127"/>
                      <a:pt x="4085" y="8409"/>
                    </a:cubicBezTo>
                    <a:cubicBezTo>
                      <a:pt x="4084" y="8409"/>
                      <a:pt x="4084" y="8411"/>
                      <a:pt x="4084" y="8411"/>
                    </a:cubicBezTo>
                    <a:cubicBezTo>
                      <a:pt x="4035" y="8411"/>
                      <a:pt x="3989" y="8412"/>
                      <a:pt x="3942" y="8415"/>
                    </a:cubicBezTo>
                    <a:cubicBezTo>
                      <a:pt x="3935" y="8415"/>
                      <a:pt x="3927" y="8415"/>
                      <a:pt x="3916" y="8417"/>
                    </a:cubicBezTo>
                    <a:cubicBezTo>
                      <a:pt x="3875" y="8417"/>
                      <a:pt x="3837" y="8418"/>
                      <a:pt x="3796" y="8421"/>
                    </a:cubicBezTo>
                    <a:cubicBezTo>
                      <a:pt x="3777" y="8423"/>
                      <a:pt x="3758" y="8423"/>
                      <a:pt x="3739" y="8425"/>
                    </a:cubicBezTo>
                    <a:cubicBezTo>
                      <a:pt x="3710" y="8428"/>
                      <a:pt x="3681" y="8430"/>
                      <a:pt x="3654" y="8431"/>
                    </a:cubicBezTo>
                    <a:cubicBezTo>
                      <a:pt x="3604" y="8434"/>
                      <a:pt x="3555" y="8437"/>
                      <a:pt x="3508" y="8441"/>
                    </a:cubicBezTo>
                    <a:lnTo>
                      <a:pt x="3508" y="8454"/>
                    </a:lnTo>
                    <a:cubicBezTo>
                      <a:pt x="3473" y="8459"/>
                      <a:pt x="3438" y="8462"/>
                      <a:pt x="3405" y="8466"/>
                    </a:cubicBezTo>
                    <a:lnTo>
                      <a:pt x="3404" y="8466"/>
                    </a:lnTo>
                    <a:cubicBezTo>
                      <a:pt x="3241" y="8486"/>
                      <a:pt x="3108" y="8510"/>
                      <a:pt x="3023" y="8539"/>
                    </a:cubicBezTo>
                    <a:cubicBezTo>
                      <a:pt x="3018" y="8539"/>
                      <a:pt x="3017" y="8541"/>
                      <a:pt x="3016" y="8541"/>
                    </a:cubicBezTo>
                    <a:cubicBezTo>
                      <a:pt x="3000" y="8547"/>
                      <a:pt x="2987" y="8553"/>
                      <a:pt x="2975" y="8558"/>
                    </a:cubicBezTo>
                    <a:cubicBezTo>
                      <a:pt x="2973" y="8558"/>
                      <a:pt x="2970" y="8559"/>
                      <a:pt x="2969" y="8559"/>
                    </a:cubicBezTo>
                    <a:cubicBezTo>
                      <a:pt x="2956" y="8565"/>
                      <a:pt x="2945" y="8571"/>
                      <a:pt x="2938" y="8576"/>
                    </a:cubicBezTo>
                    <a:cubicBezTo>
                      <a:pt x="2866" y="8606"/>
                      <a:pt x="2792" y="8649"/>
                      <a:pt x="2717" y="8702"/>
                    </a:cubicBezTo>
                    <a:cubicBezTo>
                      <a:pt x="2705" y="8709"/>
                      <a:pt x="2694" y="8717"/>
                      <a:pt x="2682" y="8728"/>
                    </a:cubicBezTo>
                    <a:cubicBezTo>
                      <a:pt x="2662" y="8741"/>
                      <a:pt x="2640" y="8757"/>
                      <a:pt x="2621" y="8771"/>
                    </a:cubicBezTo>
                    <a:cubicBezTo>
                      <a:pt x="2592" y="8795"/>
                      <a:pt x="2561" y="8819"/>
                      <a:pt x="2531" y="8844"/>
                    </a:cubicBezTo>
                    <a:cubicBezTo>
                      <a:pt x="2519" y="8854"/>
                      <a:pt x="2508" y="8866"/>
                      <a:pt x="2496" y="8878"/>
                    </a:cubicBezTo>
                    <a:cubicBezTo>
                      <a:pt x="2468" y="8904"/>
                      <a:pt x="2440" y="8929"/>
                      <a:pt x="2413" y="8957"/>
                    </a:cubicBezTo>
                    <a:lnTo>
                      <a:pt x="2378" y="8993"/>
                    </a:lnTo>
                    <a:cubicBezTo>
                      <a:pt x="2341" y="9030"/>
                      <a:pt x="2306" y="9072"/>
                      <a:pt x="2270" y="9114"/>
                    </a:cubicBezTo>
                    <a:cubicBezTo>
                      <a:pt x="2243" y="9145"/>
                      <a:pt x="2215" y="9182"/>
                      <a:pt x="2188" y="9220"/>
                    </a:cubicBezTo>
                    <a:cubicBezTo>
                      <a:pt x="2182" y="9227"/>
                      <a:pt x="2176" y="9237"/>
                      <a:pt x="2171" y="9245"/>
                    </a:cubicBezTo>
                    <a:lnTo>
                      <a:pt x="575" y="9245"/>
                    </a:lnTo>
                    <a:cubicBezTo>
                      <a:pt x="257" y="9245"/>
                      <a:pt x="1" y="9509"/>
                      <a:pt x="1" y="9832"/>
                    </a:cubicBezTo>
                    <a:lnTo>
                      <a:pt x="1" y="11506"/>
                    </a:lnTo>
                    <a:lnTo>
                      <a:pt x="9772" y="11506"/>
                    </a:lnTo>
                    <a:lnTo>
                      <a:pt x="9772" y="10113"/>
                    </a:lnTo>
                    <a:cubicBezTo>
                      <a:pt x="9777" y="9634"/>
                      <a:pt x="9397" y="9245"/>
                      <a:pt x="8928" y="9245"/>
                    </a:cubicBezTo>
                    <a:lnTo>
                      <a:pt x="7504" y="9245"/>
                    </a:lnTo>
                    <a:lnTo>
                      <a:pt x="7462" y="9196"/>
                    </a:lnTo>
                    <a:cubicBezTo>
                      <a:pt x="7433" y="9158"/>
                      <a:pt x="7403" y="9118"/>
                      <a:pt x="7371" y="9084"/>
                    </a:cubicBezTo>
                    <a:cubicBezTo>
                      <a:pt x="7355" y="9067"/>
                      <a:pt x="7342" y="9049"/>
                      <a:pt x="7327" y="9033"/>
                    </a:cubicBezTo>
                    <a:cubicBezTo>
                      <a:pt x="7297" y="8999"/>
                      <a:pt x="7264" y="8968"/>
                      <a:pt x="7234" y="8939"/>
                    </a:cubicBezTo>
                    <a:cubicBezTo>
                      <a:pt x="7221" y="8926"/>
                      <a:pt x="7207" y="8911"/>
                      <a:pt x="7194" y="8901"/>
                    </a:cubicBezTo>
                    <a:cubicBezTo>
                      <a:pt x="7152" y="8865"/>
                      <a:pt x="7111" y="8831"/>
                      <a:pt x="7072" y="8802"/>
                    </a:cubicBezTo>
                    <a:cubicBezTo>
                      <a:pt x="7070" y="8798"/>
                      <a:pt x="7066" y="8796"/>
                      <a:pt x="7063" y="8795"/>
                    </a:cubicBezTo>
                    <a:cubicBezTo>
                      <a:pt x="7019" y="8762"/>
                      <a:pt x="6973" y="8733"/>
                      <a:pt x="6930" y="8709"/>
                    </a:cubicBezTo>
                    <a:cubicBezTo>
                      <a:pt x="6923" y="8705"/>
                      <a:pt x="6917" y="8703"/>
                      <a:pt x="6911" y="8701"/>
                    </a:cubicBezTo>
                    <a:cubicBezTo>
                      <a:pt x="6874" y="8680"/>
                      <a:pt x="6839" y="8666"/>
                      <a:pt x="6805" y="8652"/>
                    </a:cubicBezTo>
                    <a:cubicBezTo>
                      <a:pt x="6795" y="8650"/>
                      <a:pt x="6788" y="8646"/>
                      <a:pt x="6778" y="8644"/>
                    </a:cubicBezTo>
                    <a:cubicBezTo>
                      <a:pt x="6745" y="8632"/>
                      <a:pt x="6715" y="8624"/>
                      <a:pt x="6685" y="8622"/>
                    </a:cubicBezTo>
                    <a:cubicBezTo>
                      <a:pt x="6679" y="8620"/>
                      <a:pt x="6671" y="8620"/>
                      <a:pt x="6665" y="8617"/>
                    </a:cubicBezTo>
                    <a:cubicBezTo>
                      <a:pt x="6648" y="8615"/>
                      <a:pt x="6631" y="8614"/>
                      <a:pt x="6615" y="8614"/>
                    </a:cubicBezTo>
                    <a:cubicBezTo>
                      <a:pt x="6597" y="8614"/>
                      <a:pt x="6580" y="8615"/>
                      <a:pt x="6564" y="8618"/>
                    </a:cubicBezTo>
                    <a:cubicBezTo>
                      <a:pt x="6528" y="8605"/>
                      <a:pt x="6487" y="8593"/>
                      <a:pt x="6444" y="8582"/>
                    </a:cubicBezTo>
                    <a:cubicBezTo>
                      <a:pt x="6440" y="8581"/>
                      <a:pt x="6437" y="8581"/>
                      <a:pt x="6432" y="8577"/>
                    </a:cubicBezTo>
                    <a:cubicBezTo>
                      <a:pt x="6389" y="8569"/>
                      <a:pt x="6343" y="8556"/>
                      <a:pt x="6296" y="8547"/>
                    </a:cubicBezTo>
                    <a:lnTo>
                      <a:pt x="6293" y="8547"/>
                    </a:lnTo>
                    <a:cubicBezTo>
                      <a:pt x="6244" y="8533"/>
                      <a:pt x="6194" y="8521"/>
                      <a:pt x="6138" y="8513"/>
                    </a:cubicBezTo>
                    <a:cubicBezTo>
                      <a:pt x="6122" y="8510"/>
                      <a:pt x="6107" y="8507"/>
                      <a:pt x="6090" y="8504"/>
                    </a:cubicBezTo>
                    <a:cubicBezTo>
                      <a:pt x="6043" y="8497"/>
                      <a:pt x="5996" y="8490"/>
                      <a:pt x="5945" y="8482"/>
                    </a:cubicBezTo>
                    <a:cubicBezTo>
                      <a:pt x="5932" y="8480"/>
                      <a:pt x="5921" y="8477"/>
                      <a:pt x="5908" y="8477"/>
                    </a:cubicBezTo>
                    <a:cubicBezTo>
                      <a:pt x="5774" y="8458"/>
                      <a:pt x="5630" y="8443"/>
                      <a:pt x="5477" y="8434"/>
                    </a:cubicBezTo>
                    <a:cubicBezTo>
                      <a:pt x="5484" y="8406"/>
                      <a:pt x="5490" y="8377"/>
                      <a:pt x="5497" y="8349"/>
                    </a:cubicBezTo>
                    <a:cubicBezTo>
                      <a:pt x="5512" y="8300"/>
                      <a:pt x="5524" y="8251"/>
                      <a:pt x="5534" y="8200"/>
                    </a:cubicBezTo>
                    <a:cubicBezTo>
                      <a:pt x="5540" y="8180"/>
                      <a:pt x="5546" y="8157"/>
                      <a:pt x="5551" y="8132"/>
                    </a:cubicBezTo>
                    <a:cubicBezTo>
                      <a:pt x="5558" y="8103"/>
                      <a:pt x="5564" y="8073"/>
                      <a:pt x="5573" y="8041"/>
                    </a:cubicBezTo>
                    <a:cubicBezTo>
                      <a:pt x="5579" y="8020"/>
                      <a:pt x="5585" y="7997"/>
                      <a:pt x="5587" y="7973"/>
                    </a:cubicBezTo>
                    <a:cubicBezTo>
                      <a:pt x="5595" y="7943"/>
                      <a:pt x="5603" y="7914"/>
                      <a:pt x="5609" y="7882"/>
                    </a:cubicBezTo>
                    <a:cubicBezTo>
                      <a:pt x="5615" y="7859"/>
                      <a:pt x="5618" y="7838"/>
                      <a:pt x="5624" y="7816"/>
                    </a:cubicBezTo>
                    <a:cubicBezTo>
                      <a:pt x="5630" y="7783"/>
                      <a:pt x="5637" y="7753"/>
                      <a:pt x="5643" y="7723"/>
                    </a:cubicBezTo>
                    <a:cubicBezTo>
                      <a:pt x="5649" y="7701"/>
                      <a:pt x="5653" y="7681"/>
                      <a:pt x="5658" y="7660"/>
                    </a:cubicBezTo>
                    <a:cubicBezTo>
                      <a:pt x="5665" y="7627"/>
                      <a:pt x="5671" y="7595"/>
                      <a:pt x="5678" y="7562"/>
                    </a:cubicBezTo>
                    <a:cubicBezTo>
                      <a:pt x="5680" y="7554"/>
                      <a:pt x="5683" y="7547"/>
                      <a:pt x="5683" y="7537"/>
                    </a:cubicBezTo>
                    <a:cubicBezTo>
                      <a:pt x="5688" y="7523"/>
                      <a:pt x="5689" y="7511"/>
                      <a:pt x="5691" y="7500"/>
                    </a:cubicBezTo>
                    <a:cubicBezTo>
                      <a:pt x="5931" y="7492"/>
                      <a:pt x="6152" y="7443"/>
                      <a:pt x="6358" y="7359"/>
                    </a:cubicBezTo>
                    <a:cubicBezTo>
                      <a:pt x="6760" y="7192"/>
                      <a:pt x="7093" y="6894"/>
                      <a:pt x="7362" y="6527"/>
                    </a:cubicBezTo>
                    <a:cubicBezTo>
                      <a:pt x="8629" y="6326"/>
                      <a:pt x="9337" y="5086"/>
                      <a:pt x="9510" y="3914"/>
                    </a:cubicBezTo>
                    <a:cubicBezTo>
                      <a:pt x="9544" y="3683"/>
                      <a:pt x="9559" y="3457"/>
                      <a:pt x="9550" y="3241"/>
                    </a:cubicBezTo>
                    <a:cubicBezTo>
                      <a:pt x="9508" y="1964"/>
                      <a:pt x="8448" y="1470"/>
                      <a:pt x="7694" y="1283"/>
                    </a:cubicBezTo>
                    <a:cubicBezTo>
                      <a:pt x="7030" y="325"/>
                      <a:pt x="5934" y="1"/>
                      <a:pt x="5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38"/>
              <p:cNvSpPr/>
              <p:nvPr/>
            </p:nvSpPr>
            <p:spPr>
              <a:xfrm>
                <a:off x="1472200" y="4888200"/>
                <a:ext cx="244400" cy="287650"/>
              </a:xfrm>
              <a:custGeom>
                <a:avLst/>
                <a:gdLst/>
                <a:ahLst/>
                <a:cxnLst/>
                <a:rect l="l" t="t" r="r" b="b"/>
                <a:pathLst>
                  <a:path w="9776" h="11506" extrusionOk="0">
                    <a:moveTo>
                      <a:pt x="5073" y="1"/>
                    </a:moveTo>
                    <a:cubicBezTo>
                      <a:pt x="4965" y="1"/>
                      <a:pt x="4860" y="6"/>
                      <a:pt x="4762" y="16"/>
                    </a:cubicBezTo>
                    <a:cubicBezTo>
                      <a:pt x="3086" y="178"/>
                      <a:pt x="2239" y="1329"/>
                      <a:pt x="2574" y="2702"/>
                    </a:cubicBezTo>
                    <a:cubicBezTo>
                      <a:pt x="2449" y="3034"/>
                      <a:pt x="2375" y="3400"/>
                      <a:pt x="2340" y="3782"/>
                    </a:cubicBezTo>
                    <a:cubicBezTo>
                      <a:pt x="2313" y="4062"/>
                      <a:pt x="2307" y="4352"/>
                      <a:pt x="2319" y="4637"/>
                    </a:cubicBezTo>
                    <a:cubicBezTo>
                      <a:pt x="2381" y="6189"/>
                      <a:pt x="2933" y="7713"/>
                      <a:pt x="3288" y="7916"/>
                    </a:cubicBezTo>
                    <a:cubicBezTo>
                      <a:pt x="3686" y="7823"/>
                      <a:pt x="4029" y="7699"/>
                      <a:pt x="4325" y="7554"/>
                    </a:cubicBezTo>
                    <a:lnTo>
                      <a:pt x="4325" y="7554"/>
                    </a:lnTo>
                    <a:cubicBezTo>
                      <a:pt x="4253" y="7837"/>
                      <a:pt x="4171" y="8127"/>
                      <a:pt x="4086" y="8408"/>
                    </a:cubicBezTo>
                    <a:lnTo>
                      <a:pt x="4084" y="8410"/>
                    </a:lnTo>
                    <a:cubicBezTo>
                      <a:pt x="4037" y="8410"/>
                      <a:pt x="3990" y="8412"/>
                      <a:pt x="3944" y="8414"/>
                    </a:cubicBezTo>
                    <a:cubicBezTo>
                      <a:pt x="3935" y="8414"/>
                      <a:pt x="3928" y="8414"/>
                      <a:pt x="3917" y="8416"/>
                    </a:cubicBezTo>
                    <a:cubicBezTo>
                      <a:pt x="3876" y="8416"/>
                      <a:pt x="3838" y="8418"/>
                      <a:pt x="3798" y="8420"/>
                    </a:cubicBezTo>
                    <a:cubicBezTo>
                      <a:pt x="3777" y="8422"/>
                      <a:pt x="3758" y="8422"/>
                      <a:pt x="3740" y="8425"/>
                    </a:cubicBezTo>
                    <a:cubicBezTo>
                      <a:pt x="3711" y="8426"/>
                      <a:pt x="3681" y="8430"/>
                      <a:pt x="3655" y="8431"/>
                    </a:cubicBezTo>
                    <a:cubicBezTo>
                      <a:pt x="3604" y="8432"/>
                      <a:pt x="3555" y="8437"/>
                      <a:pt x="3509" y="8441"/>
                    </a:cubicBezTo>
                    <a:lnTo>
                      <a:pt x="3509" y="8454"/>
                    </a:lnTo>
                    <a:cubicBezTo>
                      <a:pt x="3474" y="8459"/>
                      <a:pt x="3438" y="8461"/>
                      <a:pt x="3406" y="8466"/>
                    </a:cubicBezTo>
                    <a:cubicBezTo>
                      <a:pt x="3241" y="8486"/>
                      <a:pt x="3109" y="8510"/>
                      <a:pt x="3024" y="8539"/>
                    </a:cubicBezTo>
                    <a:cubicBezTo>
                      <a:pt x="3023" y="8539"/>
                      <a:pt x="3019" y="8540"/>
                      <a:pt x="3017" y="8540"/>
                    </a:cubicBezTo>
                    <a:cubicBezTo>
                      <a:pt x="3002" y="8546"/>
                      <a:pt x="2987" y="8553"/>
                      <a:pt x="2975" y="8557"/>
                    </a:cubicBezTo>
                    <a:cubicBezTo>
                      <a:pt x="2974" y="8557"/>
                      <a:pt x="2970" y="8559"/>
                      <a:pt x="2969" y="8559"/>
                    </a:cubicBezTo>
                    <a:cubicBezTo>
                      <a:pt x="2957" y="8565"/>
                      <a:pt x="2947" y="8571"/>
                      <a:pt x="2939" y="8576"/>
                    </a:cubicBezTo>
                    <a:cubicBezTo>
                      <a:pt x="2867" y="8606"/>
                      <a:pt x="2793" y="8649"/>
                      <a:pt x="2717" y="8702"/>
                    </a:cubicBezTo>
                    <a:cubicBezTo>
                      <a:pt x="2704" y="8709"/>
                      <a:pt x="2695" y="8717"/>
                      <a:pt x="2682" y="8727"/>
                    </a:cubicBezTo>
                    <a:cubicBezTo>
                      <a:pt x="2662" y="8741"/>
                      <a:pt x="2644" y="8757"/>
                      <a:pt x="2623" y="8771"/>
                    </a:cubicBezTo>
                    <a:cubicBezTo>
                      <a:pt x="2594" y="8794"/>
                      <a:pt x="2565" y="8819"/>
                      <a:pt x="2533" y="8844"/>
                    </a:cubicBezTo>
                    <a:cubicBezTo>
                      <a:pt x="2521" y="8854"/>
                      <a:pt x="2510" y="8866"/>
                      <a:pt x="2498" y="8878"/>
                    </a:cubicBezTo>
                    <a:cubicBezTo>
                      <a:pt x="2470" y="8904"/>
                      <a:pt x="2442" y="8929"/>
                      <a:pt x="2415" y="8957"/>
                    </a:cubicBezTo>
                    <a:cubicBezTo>
                      <a:pt x="2403" y="8969"/>
                      <a:pt x="2392" y="8979"/>
                      <a:pt x="2381" y="8991"/>
                    </a:cubicBezTo>
                    <a:cubicBezTo>
                      <a:pt x="2345" y="9030"/>
                      <a:pt x="2308" y="9070"/>
                      <a:pt x="2271" y="9113"/>
                    </a:cubicBezTo>
                    <a:cubicBezTo>
                      <a:pt x="2243" y="9143"/>
                      <a:pt x="2216" y="9182"/>
                      <a:pt x="2188" y="9220"/>
                    </a:cubicBezTo>
                    <a:cubicBezTo>
                      <a:pt x="2182" y="9227"/>
                      <a:pt x="2176" y="9237"/>
                      <a:pt x="2173" y="9245"/>
                    </a:cubicBezTo>
                    <a:lnTo>
                      <a:pt x="575" y="9245"/>
                    </a:lnTo>
                    <a:cubicBezTo>
                      <a:pt x="258" y="9245"/>
                      <a:pt x="1" y="9508"/>
                      <a:pt x="1" y="9832"/>
                    </a:cubicBezTo>
                    <a:lnTo>
                      <a:pt x="1" y="11505"/>
                    </a:lnTo>
                    <a:lnTo>
                      <a:pt x="9774" y="11505"/>
                    </a:lnTo>
                    <a:lnTo>
                      <a:pt x="9774" y="10113"/>
                    </a:lnTo>
                    <a:cubicBezTo>
                      <a:pt x="9776" y="9635"/>
                      <a:pt x="9397" y="9246"/>
                      <a:pt x="8925" y="9246"/>
                    </a:cubicBezTo>
                    <a:lnTo>
                      <a:pt x="7501" y="9246"/>
                    </a:lnTo>
                    <a:lnTo>
                      <a:pt x="7459" y="9197"/>
                    </a:lnTo>
                    <a:cubicBezTo>
                      <a:pt x="7430" y="9159"/>
                      <a:pt x="7400" y="9119"/>
                      <a:pt x="7370" y="9085"/>
                    </a:cubicBezTo>
                    <a:cubicBezTo>
                      <a:pt x="7355" y="9068"/>
                      <a:pt x="7339" y="9050"/>
                      <a:pt x="7322" y="9034"/>
                    </a:cubicBezTo>
                    <a:cubicBezTo>
                      <a:pt x="7292" y="9000"/>
                      <a:pt x="7260" y="8969"/>
                      <a:pt x="7230" y="8940"/>
                    </a:cubicBezTo>
                    <a:cubicBezTo>
                      <a:pt x="7216" y="8927"/>
                      <a:pt x="7203" y="8912"/>
                      <a:pt x="7188" y="8902"/>
                    </a:cubicBezTo>
                    <a:cubicBezTo>
                      <a:pt x="7148" y="8866"/>
                      <a:pt x="7107" y="8832"/>
                      <a:pt x="7067" y="8803"/>
                    </a:cubicBezTo>
                    <a:cubicBezTo>
                      <a:pt x="7066" y="8799"/>
                      <a:pt x="7061" y="8797"/>
                      <a:pt x="7060" y="8796"/>
                    </a:cubicBezTo>
                    <a:cubicBezTo>
                      <a:pt x="7012" y="8763"/>
                      <a:pt x="6969" y="8734"/>
                      <a:pt x="6926" y="8710"/>
                    </a:cubicBezTo>
                    <a:cubicBezTo>
                      <a:pt x="6919" y="8706"/>
                      <a:pt x="6913" y="8704"/>
                      <a:pt x="6907" y="8702"/>
                    </a:cubicBezTo>
                    <a:cubicBezTo>
                      <a:pt x="6870" y="8681"/>
                      <a:pt x="6835" y="8667"/>
                      <a:pt x="6800" y="8653"/>
                    </a:cubicBezTo>
                    <a:cubicBezTo>
                      <a:pt x="6792" y="8651"/>
                      <a:pt x="6784" y="8647"/>
                      <a:pt x="6774" y="8645"/>
                    </a:cubicBezTo>
                    <a:cubicBezTo>
                      <a:pt x="6741" y="8633"/>
                      <a:pt x="6711" y="8625"/>
                      <a:pt x="6681" y="8623"/>
                    </a:cubicBezTo>
                    <a:cubicBezTo>
                      <a:pt x="6674" y="8621"/>
                      <a:pt x="6666" y="8621"/>
                      <a:pt x="6660" y="8618"/>
                    </a:cubicBezTo>
                    <a:cubicBezTo>
                      <a:pt x="6644" y="8616"/>
                      <a:pt x="6627" y="8615"/>
                      <a:pt x="6611" y="8615"/>
                    </a:cubicBezTo>
                    <a:cubicBezTo>
                      <a:pt x="6594" y="8615"/>
                      <a:pt x="6576" y="8616"/>
                      <a:pt x="6560" y="8619"/>
                    </a:cubicBezTo>
                    <a:cubicBezTo>
                      <a:pt x="6524" y="8606"/>
                      <a:pt x="6482" y="8594"/>
                      <a:pt x="6440" y="8583"/>
                    </a:cubicBezTo>
                    <a:cubicBezTo>
                      <a:pt x="6435" y="8582"/>
                      <a:pt x="6433" y="8582"/>
                      <a:pt x="6428" y="8578"/>
                    </a:cubicBezTo>
                    <a:cubicBezTo>
                      <a:pt x="6385" y="8570"/>
                      <a:pt x="6338" y="8557"/>
                      <a:pt x="6292" y="8548"/>
                    </a:cubicBezTo>
                    <a:cubicBezTo>
                      <a:pt x="6243" y="8534"/>
                      <a:pt x="6187" y="8522"/>
                      <a:pt x="6134" y="8514"/>
                    </a:cubicBezTo>
                    <a:cubicBezTo>
                      <a:pt x="6118" y="8511"/>
                      <a:pt x="6103" y="8508"/>
                      <a:pt x="6089" y="8505"/>
                    </a:cubicBezTo>
                    <a:cubicBezTo>
                      <a:pt x="6074" y="8504"/>
                      <a:pt x="6056" y="8499"/>
                      <a:pt x="6040" y="8498"/>
                    </a:cubicBezTo>
                    <a:cubicBezTo>
                      <a:pt x="6010" y="8492"/>
                      <a:pt x="5977" y="8489"/>
                      <a:pt x="5943" y="8483"/>
                    </a:cubicBezTo>
                    <a:cubicBezTo>
                      <a:pt x="5930" y="8481"/>
                      <a:pt x="5917" y="8478"/>
                      <a:pt x="5905" y="8478"/>
                    </a:cubicBezTo>
                    <a:cubicBezTo>
                      <a:pt x="5772" y="8459"/>
                      <a:pt x="5627" y="8444"/>
                      <a:pt x="5474" y="8435"/>
                    </a:cubicBezTo>
                    <a:cubicBezTo>
                      <a:pt x="5481" y="8407"/>
                      <a:pt x="5488" y="8378"/>
                      <a:pt x="5496" y="8350"/>
                    </a:cubicBezTo>
                    <a:cubicBezTo>
                      <a:pt x="5509" y="8301"/>
                      <a:pt x="5521" y="8252"/>
                      <a:pt x="5533" y="8201"/>
                    </a:cubicBezTo>
                    <a:cubicBezTo>
                      <a:pt x="5538" y="8181"/>
                      <a:pt x="5542" y="8158"/>
                      <a:pt x="5548" y="8133"/>
                    </a:cubicBezTo>
                    <a:cubicBezTo>
                      <a:pt x="5556" y="8104"/>
                      <a:pt x="5564" y="8074"/>
                      <a:pt x="5570" y="8042"/>
                    </a:cubicBezTo>
                    <a:cubicBezTo>
                      <a:pt x="5576" y="8021"/>
                      <a:pt x="5582" y="7998"/>
                      <a:pt x="5587" y="7974"/>
                    </a:cubicBezTo>
                    <a:cubicBezTo>
                      <a:pt x="5593" y="7944"/>
                      <a:pt x="5600" y="7915"/>
                      <a:pt x="5606" y="7883"/>
                    </a:cubicBezTo>
                    <a:cubicBezTo>
                      <a:pt x="5612" y="7860"/>
                      <a:pt x="5618" y="7839"/>
                      <a:pt x="5621" y="7817"/>
                    </a:cubicBezTo>
                    <a:cubicBezTo>
                      <a:pt x="5629" y="7784"/>
                      <a:pt x="5635" y="7754"/>
                      <a:pt x="5643" y="7724"/>
                    </a:cubicBezTo>
                    <a:cubicBezTo>
                      <a:pt x="5648" y="7702"/>
                      <a:pt x="5650" y="7682"/>
                      <a:pt x="5655" y="7661"/>
                    </a:cubicBezTo>
                    <a:cubicBezTo>
                      <a:pt x="5662" y="7628"/>
                      <a:pt x="5669" y="7596"/>
                      <a:pt x="5676" y="7563"/>
                    </a:cubicBezTo>
                    <a:cubicBezTo>
                      <a:pt x="5678" y="7555"/>
                      <a:pt x="5680" y="7548"/>
                      <a:pt x="5682" y="7538"/>
                    </a:cubicBezTo>
                    <a:cubicBezTo>
                      <a:pt x="5684" y="7524"/>
                      <a:pt x="5686" y="7512"/>
                      <a:pt x="5688" y="7501"/>
                    </a:cubicBezTo>
                    <a:cubicBezTo>
                      <a:pt x="5809" y="7495"/>
                      <a:pt x="5928" y="7482"/>
                      <a:pt x="6040" y="7458"/>
                    </a:cubicBezTo>
                    <a:cubicBezTo>
                      <a:pt x="6152" y="7435"/>
                      <a:pt x="6255" y="7402"/>
                      <a:pt x="6356" y="7360"/>
                    </a:cubicBezTo>
                    <a:cubicBezTo>
                      <a:pt x="6761" y="7193"/>
                      <a:pt x="7091" y="6895"/>
                      <a:pt x="7361" y="6528"/>
                    </a:cubicBezTo>
                    <a:cubicBezTo>
                      <a:pt x="8875" y="6286"/>
                      <a:pt x="9592" y="4562"/>
                      <a:pt x="9550" y="3242"/>
                    </a:cubicBezTo>
                    <a:cubicBezTo>
                      <a:pt x="9507" y="1965"/>
                      <a:pt x="8446" y="1471"/>
                      <a:pt x="7696" y="1284"/>
                    </a:cubicBezTo>
                    <a:cubicBezTo>
                      <a:pt x="7203" y="572"/>
                      <a:pt x="6469" y="210"/>
                      <a:pt x="5773" y="70"/>
                    </a:cubicBezTo>
                    <a:cubicBezTo>
                      <a:pt x="5531" y="22"/>
                      <a:pt x="5294" y="1"/>
                      <a:pt x="50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38"/>
              <p:cNvSpPr/>
              <p:nvPr/>
            </p:nvSpPr>
            <p:spPr>
              <a:xfrm>
                <a:off x="2758175" y="4795875"/>
                <a:ext cx="395650" cy="380100"/>
              </a:xfrm>
              <a:custGeom>
                <a:avLst/>
                <a:gdLst/>
                <a:ahLst/>
                <a:cxnLst/>
                <a:rect l="l" t="t" r="r" b="b"/>
                <a:pathLst>
                  <a:path w="15826" h="15204" extrusionOk="0">
                    <a:moveTo>
                      <a:pt x="8824" y="0"/>
                    </a:moveTo>
                    <a:cubicBezTo>
                      <a:pt x="8342" y="0"/>
                      <a:pt x="7090" y="567"/>
                      <a:pt x="6554" y="982"/>
                    </a:cubicBezTo>
                    <a:cubicBezTo>
                      <a:pt x="6738" y="761"/>
                      <a:pt x="6922" y="452"/>
                      <a:pt x="6636" y="347"/>
                    </a:cubicBezTo>
                    <a:cubicBezTo>
                      <a:pt x="6605" y="336"/>
                      <a:pt x="6562" y="330"/>
                      <a:pt x="6512" y="330"/>
                    </a:cubicBezTo>
                    <a:cubicBezTo>
                      <a:pt x="5989" y="330"/>
                      <a:pt x="4561" y="977"/>
                      <a:pt x="4368" y="3145"/>
                    </a:cubicBezTo>
                    <a:lnTo>
                      <a:pt x="4368" y="3147"/>
                    </a:lnTo>
                    <a:cubicBezTo>
                      <a:pt x="4360" y="3240"/>
                      <a:pt x="4354" y="3336"/>
                      <a:pt x="4351" y="3434"/>
                    </a:cubicBezTo>
                    <a:lnTo>
                      <a:pt x="4351" y="3441"/>
                    </a:lnTo>
                    <a:cubicBezTo>
                      <a:pt x="4346" y="3539"/>
                      <a:pt x="4346" y="3635"/>
                      <a:pt x="4346" y="3738"/>
                    </a:cubicBezTo>
                    <a:cubicBezTo>
                      <a:pt x="4348" y="3745"/>
                      <a:pt x="4348" y="3755"/>
                      <a:pt x="4348" y="3763"/>
                    </a:cubicBezTo>
                    <a:cubicBezTo>
                      <a:pt x="4349" y="3861"/>
                      <a:pt x="4352" y="3957"/>
                      <a:pt x="4360" y="4059"/>
                    </a:cubicBezTo>
                    <a:cubicBezTo>
                      <a:pt x="4360" y="4078"/>
                      <a:pt x="4361" y="4096"/>
                      <a:pt x="4364" y="4115"/>
                    </a:cubicBezTo>
                    <a:cubicBezTo>
                      <a:pt x="4370" y="4207"/>
                      <a:pt x="4378" y="4303"/>
                      <a:pt x="4391" y="4399"/>
                    </a:cubicBezTo>
                    <a:cubicBezTo>
                      <a:pt x="4392" y="4429"/>
                      <a:pt x="4398" y="4462"/>
                      <a:pt x="4403" y="4492"/>
                    </a:cubicBezTo>
                    <a:cubicBezTo>
                      <a:pt x="4411" y="4579"/>
                      <a:pt x="4423" y="4669"/>
                      <a:pt x="4437" y="4760"/>
                    </a:cubicBezTo>
                    <a:cubicBezTo>
                      <a:pt x="4443" y="4807"/>
                      <a:pt x="4453" y="4857"/>
                      <a:pt x="4460" y="4906"/>
                    </a:cubicBezTo>
                    <a:cubicBezTo>
                      <a:pt x="4473" y="4983"/>
                      <a:pt x="4488" y="5061"/>
                      <a:pt x="4502" y="5141"/>
                    </a:cubicBezTo>
                    <a:cubicBezTo>
                      <a:pt x="4516" y="5213"/>
                      <a:pt x="4533" y="5288"/>
                      <a:pt x="4550" y="5361"/>
                    </a:cubicBezTo>
                    <a:cubicBezTo>
                      <a:pt x="4563" y="5423"/>
                      <a:pt x="4575" y="5483"/>
                      <a:pt x="4591" y="5545"/>
                    </a:cubicBezTo>
                    <a:cubicBezTo>
                      <a:pt x="4624" y="5685"/>
                      <a:pt x="4660" y="5828"/>
                      <a:pt x="4698" y="5975"/>
                    </a:cubicBezTo>
                    <a:lnTo>
                      <a:pt x="4761" y="6016"/>
                    </a:lnTo>
                    <a:cubicBezTo>
                      <a:pt x="4607" y="7179"/>
                      <a:pt x="4562" y="8319"/>
                      <a:pt x="4557" y="9032"/>
                    </a:cubicBezTo>
                    <a:cubicBezTo>
                      <a:pt x="4556" y="9476"/>
                      <a:pt x="4569" y="9754"/>
                      <a:pt x="4583" y="9774"/>
                    </a:cubicBezTo>
                    <a:cubicBezTo>
                      <a:pt x="4609" y="9810"/>
                      <a:pt x="4981" y="9973"/>
                      <a:pt x="5425" y="10136"/>
                    </a:cubicBezTo>
                    <a:lnTo>
                      <a:pt x="5390" y="10324"/>
                    </a:lnTo>
                    <a:lnTo>
                      <a:pt x="5357" y="10312"/>
                    </a:lnTo>
                    <a:lnTo>
                      <a:pt x="4916" y="10877"/>
                    </a:lnTo>
                    <a:lnTo>
                      <a:pt x="4945" y="10903"/>
                    </a:lnTo>
                    <a:lnTo>
                      <a:pt x="4829" y="10953"/>
                    </a:lnTo>
                    <a:lnTo>
                      <a:pt x="4834" y="10957"/>
                    </a:lnTo>
                    <a:cubicBezTo>
                      <a:pt x="4758" y="10983"/>
                      <a:pt x="4683" y="11007"/>
                      <a:pt x="4611" y="11040"/>
                    </a:cubicBezTo>
                    <a:cubicBezTo>
                      <a:pt x="4496" y="11074"/>
                      <a:pt x="4386" y="11113"/>
                      <a:pt x="4278" y="11153"/>
                    </a:cubicBezTo>
                    <a:cubicBezTo>
                      <a:pt x="4261" y="11162"/>
                      <a:pt x="4242" y="11168"/>
                      <a:pt x="4227" y="11175"/>
                    </a:cubicBezTo>
                    <a:cubicBezTo>
                      <a:pt x="4115" y="11217"/>
                      <a:pt x="4009" y="11260"/>
                      <a:pt x="3907" y="11309"/>
                    </a:cubicBezTo>
                    <a:cubicBezTo>
                      <a:pt x="2341" y="12034"/>
                      <a:pt x="1059" y="13466"/>
                      <a:pt x="0" y="15203"/>
                    </a:cubicBezTo>
                    <a:lnTo>
                      <a:pt x="15826" y="15203"/>
                    </a:lnTo>
                    <a:cubicBezTo>
                      <a:pt x="15550" y="14746"/>
                      <a:pt x="15262" y="14293"/>
                      <a:pt x="14970" y="13865"/>
                    </a:cubicBezTo>
                    <a:cubicBezTo>
                      <a:pt x="14082" y="12560"/>
                      <a:pt x="13162" y="11457"/>
                      <a:pt x="12681" y="11152"/>
                    </a:cubicBezTo>
                    <a:cubicBezTo>
                      <a:pt x="12633" y="11123"/>
                      <a:pt x="12581" y="11095"/>
                      <a:pt x="12520" y="11067"/>
                    </a:cubicBezTo>
                    <a:cubicBezTo>
                      <a:pt x="12514" y="11062"/>
                      <a:pt x="12511" y="11061"/>
                      <a:pt x="12505" y="11059"/>
                    </a:cubicBezTo>
                    <a:cubicBezTo>
                      <a:pt x="12463" y="11042"/>
                      <a:pt x="12423" y="11023"/>
                      <a:pt x="12378" y="11005"/>
                    </a:cubicBezTo>
                    <a:cubicBezTo>
                      <a:pt x="12372" y="11004"/>
                      <a:pt x="12365" y="10999"/>
                      <a:pt x="12358" y="10997"/>
                    </a:cubicBezTo>
                    <a:cubicBezTo>
                      <a:pt x="12310" y="10980"/>
                      <a:pt x="12260" y="10961"/>
                      <a:pt x="12208" y="10943"/>
                    </a:cubicBezTo>
                    <a:cubicBezTo>
                      <a:pt x="12202" y="10940"/>
                      <a:pt x="12196" y="10938"/>
                      <a:pt x="12191" y="10937"/>
                    </a:cubicBezTo>
                    <a:cubicBezTo>
                      <a:pt x="12136" y="10920"/>
                      <a:pt x="12079" y="10901"/>
                      <a:pt x="12020" y="10884"/>
                    </a:cubicBezTo>
                    <a:cubicBezTo>
                      <a:pt x="12015" y="10884"/>
                      <a:pt x="12011" y="10883"/>
                      <a:pt x="12006" y="10880"/>
                    </a:cubicBezTo>
                    <a:cubicBezTo>
                      <a:pt x="11944" y="10864"/>
                      <a:pt x="11879" y="10847"/>
                      <a:pt x="11813" y="10830"/>
                    </a:cubicBezTo>
                    <a:cubicBezTo>
                      <a:pt x="11809" y="10830"/>
                      <a:pt x="11806" y="10829"/>
                      <a:pt x="11801" y="10829"/>
                    </a:cubicBezTo>
                    <a:cubicBezTo>
                      <a:pt x="11732" y="10812"/>
                      <a:pt x="11660" y="10795"/>
                      <a:pt x="11587" y="10780"/>
                    </a:cubicBezTo>
                    <a:cubicBezTo>
                      <a:pt x="11586" y="10779"/>
                      <a:pt x="11582" y="10779"/>
                      <a:pt x="11581" y="10779"/>
                    </a:cubicBezTo>
                    <a:cubicBezTo>
                      <a:pt x="11503" y="10763"/>
                      <a:pt x="11427" y="10748"/>
                      <a:pt x="11345" y="10731"/>
                    </a:cubicBezTo>
                    <a:lnTo>
                      <a:pt x="11340" y="10731"/>
                    </a:lnTo>
                    <a:cubicBezTo>
                      <a:pt x="11259" y="10716"/>
                      <a:pt x="11174" y="10702"/>
                      <a:pt x="11089" y="10689"/>
                    </a:cubicBezTo>
                    <a:lnTo>
                      <a:pt x="11088" y="10689"/>
                    </a:lnTo>
                    <a:cubicBezTo>
                      <a:pt x="11082" y="10689"/>
                      <a:pt x="11075" y="10688"/>
                      <a:pt x="11071" y="10688"/>
                    </a:cubicBezTo>
                    <a:cubicBezTo>
                      <a:pt x="10988" y="10673"/>
                      <a:pt x="10907" y="10661"/>
                      <a:pt x="10821" y="10651"/>
                    </a:cubicBezTo>
                    <a:lnTo>
                      <a:pt x="10702" y="10628"/>
                    </a:lnTo>
                    <a:lnTo>
                      <a:pt x="10741" y="10592"/>
                    </a:lnTo>
                    <a:lnTo>
                      <a:pt x="10129" y="9923"/>
                    </a:lnTo>
                    <a:lnTo>
                      <a:pt x="10064" y="9958"/>
                    </a:lnTo>
                    <a:lnTo>
                      <a:pt x="9994" y="9434"/>
                    </a:lnTo>
                    <a:lnTo>
                      <a:pt x="9959" y="9182"/>
                    </a:lnTo>
                    <a:cubicBezTo>
                      <a:pt x="9996" y="8986"/>
                      <a:pt x="10036" y="8788"/>
                      <a:pt x="10074" y="8595"/>
                    </a:cubicBezTo>
                    <a:cubicBezTo>
                      <a:pt x="10238" y="7748"/>
                      <a:pt x="10393" y="6928"/>
                      <a:pt x="10525" y="6182"/>
                    </a:cubicBezTo>
                    <a:cubicBezTo>
                      <a:pt x="10555" y="6013"/>
                      <a:pt x="10583" y="5851"/>
                      <a:pt x="10610" y="5692"/>
                    </a:cubicBezTo>
                    <a:cubicBezTo>
                      <a:pt x="10623" y="5613"/>
                      <a:pt x="10638" y="5535"/>
                      <a:pt x="10651" y="5459"/>
                    </a:cubicBezTo>
                    <a:cubicBezTo>
                      <a:pt x="10701" y="5149"/>
                      <a:pt x="10749" y="4861"/>
                      <a:pt x="10787" y="4596"/>
                    </a:cubicBezTo>
                    <a:cubicBezTo>
                      <a:pt x="10797" y="4530"/>
                      <a:pt x="10808" y="4467"/>
                      <a:pt x="10815" y="4403"/>
                    </a:cubicBezTo>
                    <a:cubicBezTo>
                      <a:pt x="10924" y="3647"/>
                      <a:pt x="10970" y="3118"/>
                      <a:pt x="10927" y="2947"/>
                    </a:cubicBezTo>
                    <a:cubicBezTo>
                      <a:pt x="10894" y="2820"/>
                      <a:pt x="10829" y="2687"/>
                      <a:pt x="10750" y="2559"/>
                    </a:cubicBezTo>
                    <a:cubicBezTo>
                      <a:pt x="10733" y="2530"/>
                      <a:pt x="10715" y="2501"/>
                      <a:pt x="10695" y="2472"/>
                    </a:cubicBezTo>
                    <a:cubicBezTo>
                      <a:pt x="10674" y="2439"/>
                      <a:pt x="10651" y="2403"/>
                      <a:pt x="10627" y="2373"/>
                    </a:cubicBezTo>
                    <a:cubicBezTo>
                      <a:pt x="10598" y="2335"/>
                      <a:pt x="10571" y="2295"/>
                      <a:pt x="10543" y="2261"/>
                    </a:cubicBezTo>
                    <a:cubicBezTo>
                      <a:pt x="10389" y="2062"/>
                      <a:pt x="10249" y="1920"/>
                      <a:pt x="10249" y="1920"/>
                    </a:cubicBezTo>
                    <a:cubicBezTo>
                      <a:pt x="10249" y="1920"/>
                      <a:pt x="11982" y="1149"/>
                      <a:pt x="11631" y="435"/>
                    </a:cubicBezTo>
                    <a:cubicBezTo>
                      <a:pt x="11546" y="262"/>
                      <a:pt x="11307" y="196"/>
                      <a:pt x="10996" y="196"/>
                    </a:cubicBezTo>
                    <a:cubicBezTo>
                      <a:pt x="10025" y="196"/>
                      <a:pt x="8339" y="833"/>
                      <a:pt x="8339" y="833"/>
                    </a:cubicBezTo>
                    <a:cubicBezTo>
                      <a:pt x="8339" y="833"/>
                      <a:pt x="9398" y="92"/>
                      <a:pt x="8898" y="6"/>
                    </a:cubicBezTo>
                    <a:cubicBezTo>
                      <a:pt x="8876" y="2"/>
                      <a:pt x="8851" y="0"/>
                      <a:pt x="882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38"/>
              <p:cNvSpPr/>
              <p:nvPr/>
            </p:nvSpPr>
            <p:spPr>
              <a:xfrm>
                <a:off x="1802300" y="4821875"/>
                <a:ext cx="395675" cy="353850"/>
              </a:xfrm>
              <a:custGeom>
                <a:avLst/>
                <a:gdLst/>
                <a:ahLst/>
                <a:cxnLst/>
                <a:rect l="l" t="t" r="r" b="b"/>
                <a:pathLst>
                  <a:path w="15827" h="14154" extrusionOk="0">
                    <a:moveTo>
                      <a:pt x="8994" y="0"/>
                    </a:moveTo>
                    <a:cubicBezTo>
                      <a:pt x="8456" y="0"/>
                      <a:pt x="7899" y="97"/>
                      <a:pt x="7393" y="226"/>
                    </a:cubicBezTo>
                    <a:cubicBezTo>
                      <a:pt x="6377" y="486"/>
                      <a:pt x="5571" y="875"/>
                      <a:pt x="5571" y="875"/>
                    </a:cubicBezTo>
                    <a:cubicBezTo>
                      <a:pt x="5571" y="875"/>
                      <a:pt x="5432" y="1017"/>
                      <a:pt x="5277" y="1216"/>
                    </a:cubicBezTo>
                    <a:cubicBezTo>
                      <a:pt x="5249" y="1252"/>
                      <a:pt x="5223" y="1289"/>
                      <a:pt x="5195" y="1329"/>
                    </a:cubicBezTo>
                    <a:cubicBezTo>
                      <a:pt x="5172" y="1360"/>
                      <a:pt x="5147" y="1394"/>
                      <a:pt x="5126" y="1428"/>
                    </a:cubicBezTo>
                    <a:cubicBezTo>
                      <a:pt x="5105" y="1457"/>
                      <a:pt x="5089" y="1485"/>
                      <a:pt x="5071" y="1514"/>
                    </a:cubicBezTo>
                    <a:cubicBezTo>
                      <a:pt x="4993" y="1642"/>
                      <a:pt x="4925" y="1775"/>
                      <a:pt x="4895" y="1902"/>
                    </a:cubicBezTo>
                    <a:cubicBezTo>
                      <a:pt x="4850" y="2073"/>
                      <a:pt x="4896" y="2602"/>
                      <a:pt x="5005" y="3359"/>
                    </a:cubicBezTo>
                    <a:cubicBezTo>
                      <a:pt x="5014" y="3422"/>
                      <a:pt x="5025" y="3486"/>
                      <a:pt x="5034" y="3551"/>
                    </a:cubicBezTo>
                    <a:cubicBezTo>
                      <a:pt x="5072" y="3817"/>
                      <a:pt x="5119" y="4104"/>
                      <a:pt x="5169" y="4414"/>
                    </a:cubicBezTo>
                    <a:cubicBezTo>
                      <a:pt x="5183" y="4490"/>
                      <a:pt x="5196" y="4569"/>
                      <a:pt x="5211" y="4648"/>
                    </a:cubicBezTo>
                    <a:cubicBezTo>
                      <a:pt x="5237" y="4806"/>
                      <a:pt x="5266" y="4969"/>
                      <a:pt x="5296" y="5137"/>
                    </a:cubicBezTo>
                    <a:cubicBezTo>
                      <a:pt x="5456" y="6053"/>
                      <a:pt x="5654" y="7085"/>
                      <a:pt x="5862" y="8137"/>
                    </a:cubicBezTo>
                    <a:lnTo>
                      <a:pt x="5827" y="8390"/>
                    </a:lnTo>
                    <a:lnTo>
                      <a:pt x="5755" y="8914"/>
                    </a:lnTo>
                    <a:lnTo>
                      <a:pt x="5692" y="8878"/>
                    </a:lnTo>
                    <a:lnTo>
                      <a:pt x="5133" y="9487"/>
                    </a:lnTo>
                    <a:lnTo>
                      <a:pt x="5081" y="9546"/>
                    </a:lnTo>
                    <a:lnTo>
                      <a:pt x="5119" y="9582"/>
                    </a:lnTo>
                    <a:lnTo>
                      <a:pt x="5004" y="9605"/>
                    </a:lnTo>
                    <a:lnTo>
                      <a:pt x="5002" y="9605"/>
                    </a:lnTo>
                    <a:cubicBezTo>
                      <a:pt x="4910" y="9617"/>
                      <a:pt x="4823" y="9631"/>
                      <a:pt x="4734" y="9643"/>
                    </a:cubicBezTo>
                    <a:cubicBezTo>
                      <a:pt x="4648" y="9656"/>
                      <a:pt x="4563" y="9669"/>
                      <a:pt x="4481" y="9685"/>
                    </a:cubicBezTo>
                    <a:lnTo>
                      <a:pt x="4477" y="9685"/>
                    </a:lnTo>
                    <a:cubicBezTo>
                      <a:pt x="4394" y="9700"/>
                      <a:pt x="4319" y="9716"/>
                      <a:pt x="4241" y="9733"/>
                    </a:cubicBezTo>
                    <a:cubicBezTo>
                      <a:pt x="4240" y="9733"/>
                      <a:pt x="4236" y="9733"/>
                      <a:pt x="4235" y="9734"/>
                    </a:cubicBezTo>
                    <a:cubicBezTo>
                      <a:pt x="4162" y="9748"/>
                      <a:pt x="4089" y="9764"/>
                      <a:pt x="4021" y="9782"/>
                    </a:cubicBezTo>
                    <a:cubicBezTo>
                      <a:pt x="4016" y="9782"/>
                      <a:pt x="4014" y="9784"/>
                      <a:pt x="4009" y="9784"/>
                    </a:cubicBezTo>
                    <a:cubicBezTo>
                      <a:pt x="3943" y="9801"/>
                      <a:pt x="3880" y="9818"/>
                      <a:pt x="3817" y="9834"/>
                    </a:cubicBezTo>
                    <a:cubicBezTo>
                      <a:pt x="3811" y="9836"/>
                      <a:pt x="3805" y="9838"/>
                      <a:pt x="3802" y="9838"/>
                    </a:cubicBezTo>
                    <a:cubicBezTo>
                      <a:pt x="3743" y="9855"/>
                      <a:pt x="3687" y="9874"/>
                      <a:pt x="3631" y="9891"/>
                    </a:cubicBezTo>
                    <a:cubicBezTo>
                      <a:pt x="3625" y="9892"/>
                      <a:pt x="3619" y="9894"/>
                      <a:pt x="3614" y="9897"/>
                    </a:cubicBezTo>
                    <a:cubicBezTo>
                      <a:pt x="3562" y="9913"/>
                      <a:pt x="3510" y="9933"/>
                      <a:pt x="3464" y="9951"/>
                    </a:cubicBezTo>
                    <a:cubicBezTo>
                      <a:pt x="3457" y="9953"/>
                      <a:pt x="3451" y="9957"/>
                      <a:pt x="3444" y="9959"/>
                    </a:cubicBezTo>
                    <a:cubicBezTo>
                      <a:pt x="3400" y="9976"/>
                      <a:pt x="3359" y="9995"/>
                      <a:pt x="3317" y="10013"/>
                    </a:cubicBezTo>
                    <a:cubicBezTo>
                      <a:pt x="3312" y="10015"/>
                      <a:pt x="3305" y="10018"/>
                      <a:pt x="3303" y="10021"/>
                    </a:cubicBezTo>
                    <a:cubicBezTo>
                      <a:pt x="3244" y="10049"/>
                      <a:pt x="3188" y="10077"/>
                      <a:pt x="3145" y="10106"/>
                    </a:cubicBezTo>
                    <a:cubicBezTo>
                      <a:pt x="2831" y="10305"/>
                      <a:pt x="2332" y="10842"/>
                      <a:pt x="1775" y="11553"/>
                    </a:cubicBezTo>
                    <a:cubicBezTo>
                      <a:pt x="1197" y="12293"/>
                      <a:pt x="559" y="13222"/>
                      <a:pt x="1" y="14154"/>
                    </a:cubicBezTo>
                    <a:lnTo>
                      <a:pt x="15827" y="14154"/>
                    </a:lnTo>
                    <a:cubicBezTo>
                      <a:pt x="15554" y="13712"/>
                      <a:pt x="15269" y="13288"/>
                      <a:pt x="14967" y="12890"/>
                    </a:cubicBezTo>
                    <a:cubicBezTo>
                      <a:pt x="14090" y="11734"/>
                      <a:pt x="13081" y="10804"/>
                      <a:pt x="11917" y="10264"/>
                    </a:cubicBezTo>
                    <a:cubicBezTo>
                      <a:pt x="11814" y="10215"/>
                      <a:pt x="11707" y="10173"/>
                      <a:pt x="11598" y="10130"/>
                    </a:cubicBezTo>
                    <a:cubicBezTo>
                      <a:pt x="11581" y="10123"/>
                      <a:pt x="11562" y="10117"/>
                      <a:pt x="11547" y="10109"/>
                    </a:cubicBezTo>
                    <a:cubicBezTo>
                      <a:pt x="11439" y="10068"/>
                      <a:pt x="11328" y="10030"/>
                      <a:pt x="11214" y="9995"/>
                    </a:cubicBezTo>
                    <a:cubicBezTo>
                      <a:pt x="11142" y="9965"/>
                      <a:pt x="11067" y="9939"/>
                      <a:pt x="10994" y="9913"/>
                    </a:cubicBezTo>
                    <a:lnTo>
                      <a:pt x="10995" y="9909"/>
                    </a:lnTo>
                    <a:lnTo>
                      <a:pt x="10880" y="9858"/>
                    </a:lnTo>
                    <a:lnTo>
                      <a:pt x="10909" y="9832"/>
                    </a:lnTo>
                    <a:lnTo>
                      <a:pt x="10469" y="9267"/>
                    </a:lnTo>
                    <a:lnTo>
                      <a:pt x="10434" y="9279"/>
                    </a:lnTo>
                    <a:lnTo>
                      <a:pt x="10400" y="9091"/>
                    </a:lnTo>
                    <a:cubicBezTo>
                      <a:pt x="10843" y="8928"/>
                      <a:pt x="11216" y="8767"/>
                      <a:pt x="11242" y="8730"/>
                    </a:cubicBezTo>
                    <a:cubicBezTo>
                      <a:pt x="11277" y="8678"/>
                      <a:pt x="11312" y="6853"/>
                      <a:pt x="11063" y="4971"/>
                    </a:cubicBezTo>
                    <a:lnTo>
                      <a:pt x="11125" y="4930"/>
                    </a:lnTo>
                    <a:cubicBezTo>
                      <a:pt x="11166" y="4783"/>
                      <a:pt x="11202" y="4641"/>
                      <a:pt x="11233" y="4501"/>
                    </a:cubicBezTo>
                    <a:cubicBezTo>
                      <a:pt x="11248" y="4438"/>
                      <a:pt x="11260" y="4380"/>
                      <a:pt x="11274" y="4316"/>
                    </a:cubicBezTo>
                    <a:cubicBezTo>
                      <a:pt x="11289" y="4244"/>
                      <a:pt x="11307" y="4168"/>
                      <a:pt x="11321" y="4097"/>
                    </a:cubicBezTo>
                    <a:cubicBezTo>
                      <a:pt x="11338" y="4015"/>
                      <a:pt x="11350" y="3939"/>
                      <a:pt x="11363" y="3861"/>
                    </a:cubicBezTo>
                    <a:cubicBezTo>
                      <a:pt x="11372" y="3812"/>
                      <a:pt x="11380" y="3762"/>
                      <a:pt x="11390" y="3715"/>
                    </a:cubicBezTo>
                    <a:cubicBezTo>
                      <a:pt x="11403" y="3624"/>
                      <a:pt x="11412" y="3536"/>
                      <a:pt x="11424" y="3448"/>
                    </a:cubicBezTo>
                    <a:cubicBezTo>
                      <a:pt x="11426" y="3417"/>
                      <a:pt x="11432" y="3384"/>
                      <a:pt x="11436" y="3354"/>
                    </a:cubicBezTo>
                    <a:cubicBezTo>
                      <a:pt x="11446" y="3257"/>
                      <a:pt x="11453" y="3162"/>
                      <a:pt x="11459" y="3070"/>
                    </a:cubicBezTo>
                    <a:cubicBezTo>
                      <a:pt x="11460" y="3053"/>
                      <a:pt x="11464" y="3033"/>
                      <a:pt x="11465" y="3014"/>
                    </a:cubicBezTo>
                    <a:cubicBezTo>
                      <a:pt x="11471" y="2913"/>
                      <a:pt x="11473" y="2816"/>
                      <a:pt x="11475" y="2718"/>
                    </a:cubicBezTo>
                    <a:cubicBezTo>
                      <a:pt x="11475" y="2711"/>
                      <a:pt x="11476" y="2703"/>
                      <a:pt x="11476" y="2693"/>
                    </a:cubicBezTo>
                    <a:cubicBezTo>
                      <a:pt x="11476" y="2590"/>
                      <a:pt x="11476" y="2494"/>
                      <a:pt x="11471" y="2396"/>
                    </a:cubicBezTo>
                    <a:lnTo>
                      <a:pt x="11471" y="2389"/>
                    </a:lnTo>
                    <a:cubicBezTo>
                      <a:pt x="11466" y="2291"/>
                      <a:pt x="11463" y="2196"/>
                      <a:pt x="11454" y="2102"/>
                    </a:cubicBezTo>
                    <a:lnTo>
                      <a:pt x="11454" y="2100"/>
                    </a:lnTo>
                    <a:cubicBezTo>
                      <a:pt x="11262" y="469"/>
                      <a:pt x="10178" y="0"/>
                      <a:pt x="89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38"/>
              <p:cNvSpPr/>
              <p:nvPr/>
            </p:nvSpPr>
            <p:spPr>
              <a:xfrm>
                <a:off x="3727025" y="4837200"/>
                <a:ext cx="278250" cy="338800"/>
              </a:xfrm>
              <a:custGeom>
                <a:avLst/>
                <a:gdLst/>
                <a:ahLst/>
                <a:cxnLst/>
                <a:rect l="l" t="t" r="r" b="b"/>
                <a:pathLst>
                  <a:path w="11130" h="13552" extrusionOk="0">
                    <a:moveTo>
                      <a:pt x="7550" y="1"/>
                    </a:moveTo>
                    <a:cubicBezTo>
                      <a:pt x="7592" y="78"/>
                      <a:pt x="8231" y="1342"/>
                      <a:pt x="6009" y="1606"/>
                    </a:cubicBezTo>
                    <a:cubicBezTo>
                      <a:pt x="4414" y="1796"/>
                      <a:pt x="3705" y="2852"/>
                      <a:pt x="3421" y="3477"/>
                    </a:cubicBezTo>
                    <a:cubicBezTo>
                      <a:pt x="3417" y="3484"/>
                      <a:pt x="3415" y="3487"/>
                      <a:pt x="3414" y="3493"/>
                    </a:cubicBezTo>
                    <a:cubicBezTo>
                      <a:pt x="3400" y="3526"/>
                      <a:pt x="3387" y="3556"/>
                      <a:pt x="3372" y="3586"/>
                    </a:cubicBezTo>
                    <a:cubicBezTo>
                      <a:pt x="3371" y="3590"/>
                      <a:pt x="3371" y="3593"/>
                      <a:pt x="3369" y="3599"/>
                    </a:cubicBezTo>
                    <a:cubicBezTo>
                      <a:pt x="3341" y="3665"/>
                      <a:pt x="3320" y="3724"/>
                      <a:pt x="3303" y="3774"/>
                    </a:cubicBezTo>
                    <a:cubicBezTo>
                      <a:pt x="3302" y="3779"/>
                      <a:pt x="3302" y="3781"/>
                      <a:pt x="3298" y="3786"/>
                    </a:cubicBezTo>
                    <a:cubicBezTo>
                      <a:pt x="3291" y="3807"/>
                      <a:pt x="3285" y="3829"/>
                      <a:pt x="3279" y="3846"/>
                    </a:cubicBezTo>
                    <a:cubicBezTo>
                      <a:pt x="3279" y="3847"/>
                      <a:pt x="3278" y="3847"/>
                      <a:pt x="3278" y="3849"/>
                    </a:cubicBezTo>
                    <a:cubicBezTo>
                      <a:pt x="3272" y="3870"/>
                      <a:pt x="3268" y="3885"/>
                      <a:pt x="3263" y="3900"/>
                    </a:cubicBezTo>
                    <a:cubicBezTo>
                      <a:pt x="3263" y="3902"/>
                      <a:pt x="3262" y="3902"/>
                      <a:pt x="3262" y="3904"/>
                    </a:cubicBezTo>
                    <a:cubicBezTo>
                      <a:pt x="3257" y="3916"/>
                      <a:pt x="3256" y="3926"/>
                      <a:pt x="3255" y="3932"/>
                    </a:cubicBezTo>
                    <a:lnTo>
                      <a:pt x="3255" y="3938"/>
                    </a:lnTo>
                    <a:cubicBezTo>
                      <a:pt x="3253" y="3943"/>
                      <a:pt x="3253" y="3945"/>
                      <a:pt x="3253" y="3945"/>
                    </a:cubicBezTo>
                    <a:cubicBezTo>
                      <a:pt x="3253" y="3945"/>
                      <a:pt x="3176" y="3826"/>
                      <a:pt x="3054" y="3826"/>
                    </a:cubicBezTo>
                    <a:cubicBezTo>
                      <a:pt x="2939" y="3826"/>
                      <a:pt x="2784" y="3933"/>
                      <a:pt x="2618" y="4354"/>
                    </a:cubicBezTo>
                    <a:cubicBezTo>
                      <a:pt x="2513" y="4620"/>
                      <a:pt x="2546" y="5225"/>
                      <a:pt x="2659" y="5942"/>
                    </a:cubicBezTo>
                    <a:cubicBezTo>
                      <a:pt x="2719" y="6332"/>
                      <a:pt x="2801" y="6754"/>
                      <a:pt x="2899" y="7173"/>
                    </a:cubicBezTo>
                    <a:cubicBezTo>
                      <a:pt x="2858" y="7165"/>
                      <a:pt x="2817" y="7160"/>
                      <a:pt x="2777" y="7160"/>
                    </a:cubicBezTo>
                    <a:cubicBezTo>
                      <a:pt x="2566" y="7160"/>
                      <a:pt x="2360" y="7273"/>
                      <a:pt x="2236" y="7529"/>
                    </a:cubicBezTo>
                    <a:cubicBezTo>
                      <a:pt x="1983" y="8051"/>
                      <a:pt x="2512" y="8810"/>
                      <a:pt x="3430" y="9026"/>
                    </a:cubicBezTo>
                    <a:cubicBezTo>
                      <a:pt x="3442" y="9060"/>
                      <a:pt x="3451" y="9089"/>
                      <a:pt x="3464" y="9117"/>
                    </a:cubicBezTo>
                    <a:cubicBezTo>
                      <a:pt x="3498" y="9521"/>
                      <a:pt x="3535" y="9871"/>
                      <a:pt x="3572" y="10120"/>
                    </a:cubicBezTo>
                    <a:cubicBezTo>
                      <a:pt x="3600" y="10302"/>
                      <a:pt x="3626" y="10432"/>
                      <a:pt x="3651" y="10488"/>
                    </a:cubicBezTo>
                    <a:cubicBezTo>
                      <a:pt x="3674" y="10537"/>
                      <a:pt x="3741" y="10608"/>
                      <a:pt x="3834" y="10693"/>
                    </a:cubicBezTo>
                    <a:lnTo>
                      <a:pt x="3758" y="11262"/>
                    </a:lnTo>
                    <a:lnTo>
                      <a:pt x="3397" y="11448"/>
                    </a:lnTo>
                    <a:lnTo>
                      <a:pt x="3244" y="11526"/>
                    </a:lnTo>
                    <a:lnTo>
                      <a:pt x="3261" y="11546"/>
                    </a:lnTo>
                    <a:lnTo>
                      <a:pt x="3244" y="11559"/>
                    </a:lnTo>
                    <a:lnTo>
                      <a:pt x="3253" y="11571"/>
                    </a:lnTo>
                    <a:cubicBezTo>
                      <a:pt x="3163" y="11599"/>
                      <a:pt x="3078" y="11627"/>
                      <a:pt x="2993" y="11656"/>
                    </a:cubicBezTo>
                    <a:cubicBezTo>
                      <a:pt x="2980" y="11662"/>
                      <a:pt x="2965" y="11666"/>
                      <a:pt x="2952" y="11672"/>
                    </a:cubicBezTo>
                    <a:lnTo>
                      <a:pt x="2890" y="11672"/>
                    </a:lnTo>
                    <a:cubicBezTo>
                      <a:pt x="2756" y="11672"/>
                      <a:pt x="2636" y="11758"/>
                      <a:pt x="2561" y="11893"/>
                    </a:cubicBezTo>
                    <a:cubicBezTo>
                      <a:pt x="2556" y="11894"/>
                      <a:pt x="2551" y="11898"/>
                      <a:pt x="2546" y="11899"/>
                    </a:cubicBezTo>
                    <a:cubicBezTo>
                      <a:pt x="1738" y="12198"/>
                      <a:pt x="1044" y="12511"/>
                      <a:pt x="872" y="12660"/>
                    </a:cubicBezTo>
                    <a:cubicBezTo>
                      <a:pt x="819" y="12675"/>
                      <a:pt x="765" y="12705"/>
                      <a:pt x="714" y="12754"/>
                    </a:cubicBezTo>
                    <a:cubicBezTo>
                      <a:pt x="464" y="12990"/>
                      <a:pt x="228" y="13257"/>
                      <a:pt x="0" y="13552"/>
                    </a:cubicBezTo>
                    <a:lnTo>
                      <a:pt x="11129" y="13552"/>
                    </a:lnTo>
                    <a:cubicBezTo>
                      <a:pt x="10851" y="13205"/>
                      <a:pt x="10553" y="12901"/>
                      <a:pt x="10242" y="12646"/>
                    </a:cubicBezTo>
                    <a:cubicBezTo>
                      <a:pt x="10237" y="12645"/>
                      <a:pt x="10236" y="12641"/>
                      <a:pt x="10232" y="12639"/>
                    </a:cubicBezTo>
                    <a:cubicBezTo>
                      <a:pt x="10175" y="12590"/>
                      <a:pt x="10114" y="12544"/>
                      <a:pt x="10055" y="12502"/>
                    </a:cubicBezTo>
                    <a:cubicBezTo>
                      <a:pt x="10049" y="12493"/>
                      <a:pt x="10043" y="12482"/>
                      <a:pt x="10038" y="12480"/>
                    </a:cubicBezTo>
                    <a:cubicBezTo>
                      <a:pt x="10031" y="12470"/>
                      <a:pt x="10018" y="12463"/>
                      <a:pt x="10008" y="12452"/>
                    </a:cubicBezTo>
                    <a:cubicBezTo>
                      <a:pt x="10001" y="12451"/>
                      <a:pt x="9995" y="12446"/>
                      <a:pt x="9991" y="12443"/>
                    </a:cubicBezTo>
                    <a:cubicBezTo>
                      <a:pt x="9983" y="12437"/>
                      <a:pt x="9976" y="12431"/>
                      <a:pt x="9965" y="12427"/>
                    </a:cubicBezTo>
                    <a:cubicBezTo>
                      <a:pt x="9946" y="12414"/>
                      <a:pt x="9921" y="12402"/>
                      <a:pt x="9893" y="12386"/>
                    </a:cubicBezTo>
                    <a:cubicBezTo>
                      <a:pt x="9887" y="12383"/>
                      <a:pt x="9881" y="12378"/>
                      <a:pt x="9874" y="12373"/>
                    </a:cubicBezTo>
                    <a:cubicBezTo>
                      <a:pt x="9854" y="12359"/>
                      <a:pt x="9833" y="12350"/>
                      <a:pt x="9812" y="12342"/>
                    </a:cubicBezTo>
                    <a:cubicBezTo>
                      <a:pt x="9800" y="12338"/>
                      <a:pt x="9786" y="12334"/>
                      <a:pt x="9774" y="12330"/>
                    </a:cubicBezTo>
                    <a:cubicBezTo>
                      <a:pt x="9739" y="12316"/>
                      <a:pt x="9702" y="12297"/>
                      <a:pt x="9661" y="12282"/>
                    </a:cubicBezTo>
                    <a:cubicBezTo>
                      <a:pt x="9656" y="12280"/>
                      <a:pt x="9653" y="12277"/>
                      <a:pt x="9647" y="12276"/>
                    </a:cubicBezTo>
                    <a:cubicBezTo>
                      <a:pt x="9625" y="12267"/>
                      <a:pt x="9605" y="12259"/>
                      <a:pt x="9582" y="12249"/>
                    </a:cubicBezTo>
                    <a:cubicBezTo>
                      <a:pt x="9502" y="11910"/>
                      <a:pt x="9270" y="11667"/>
                      <a:pt x="8994" y="11667"/>
                    </a:cubicBezTo>
                    <a:lnTo>
                      <a:pt x="8122" y="11667"/>
                    </a:lnTo>
                    <a:lnTo>
                      <a:pt x="7746" y="11305"/>
                    </a:lnTo>
                    <a:lnTo>
                      <a:pt x="7688" y="11335"/>
                    </a:lnTo>
                    <a:lnTo>
                      <a:pt x="7624" y="10805"/>
                    </a:lnTo>
                    <a:cubicBezTo>
                      <a:pt x="7793" y="10691"/>
                      <a:pt x="7912" y="10591"/>
                      <a:pt x="7949" y="10527"/>
                    </a:cubicBezTo>
                    <a:cubicBezTo>
                      <a:pt x="7996" y="10442"/>
                      <a:pt x="8081" y="9821"/>
                      <a:pt x="8149" y="9010"/>
                    </a:cubicBezTo>
                    <a:cubicBezTo>
                      <a:pt x="9061" y="8777"/>
                      <a:pt x="9577" y="8038"/>
                      <a:pt x="9322" y="7525"/>
                    </a:cubicBezTo>
                    <a:cubicBezTo>
                      <a:pt x="9195" y="7270"/>
                      <a:pt x="8984" y="7156"/>
                      <a:pt x="8767" y="7156"/>
                    </a:cubicBezTo>
                    <a:cubicBezTo>
                      <a:pt x="8745" y="7156"/>
                      <a:pt x="8724" y="7157"/>
                      <a:pt x="8702" y="7160"/>
                    </a:cubicBezTo>
                    <a:cubicBezTo>
                      <a:pt x="8708" y="7136"/>
                      <a:pt x="8715" y="7111"/>
                      <a:pt x="8719" y="7088"/>
                    </a:cubicBezTo>
                    <a:cubicBezTo>
                      <a:pt x="8739" y="6999"/>
                      <a:pt x="8757" y="6914"/>
                      <a:pt x="8775" y="6829"/>
                    </a:cubicBezTo>
                    <a:cubicBezTo>
                      <a:pt x="8778" y="6814"/>
                      <a:pt x="8781" y="6801"/>
                      <a:pt x="8784" y="6788"/>
                    </a:cubicBezTo>
                    <a:cubicBezTo>
                      <a:pt x="8803" y="6689"/>
                      <a:pt x="8820" y="6594"/>
                      <a:pt x="8835" y="6501"/>
                    </a:cubicBezTo>
                    <a:cubicBezTo>
                      <a:pt x="8840" y="6478"/>
                      <a:pt x="8842" y="6456"/>
                      <a:pt x="8847" y="6432"/>
                    </a:cubicBezTo>
                    <a:cubicBezTo>
                      <a:pt x="8859" y="6364"/>
                      <a:pt x="8869" y="6296"/>
                      <a:pt x="8877" y="6229"/>
                    </a:cubicBezTo>
                    <a:cubicBezTo>
                      <a:pt x="8882" y="6201"/>
                      <a:pt x="8883" y="6174"/>
                      <a:pt x="8887" y="6150"/>
                    </a:cubicBezTo>
                    <a:cubicBezTo>
                      <a:pt x="8894" y="6085"/>
                      <a:pt x="8902" y="6022"/>
                      <a:pt x="8908" y="5961"/>
                    </a:cubicBezTo>
                    <a:cubicBezTo>
                      <a:pt x="8909" y="5939"/>
                      <a:pt x="8914" y="5919"/>
                      <a:pt x="8915" y="5897"/>
                    </a:cubicBezTo>
                    <a:cubicBezTo>
                      <a:pt x="8931" y="5735"/>
                      <a:pt x="8938" y="5585"/>
                      <a:pt x="8943" y="5444"/>
                    </a:cubicBezTo>
                    <a:lnTo>
                      <a:pt x="8943" y="5385"/>
                    </a:lnTo>
                    <a:cubicBezTo>
                      <a:pt x="8944" y="5335"/>
                      <a:pt x="8944" y="5286"/>
                      <a:pt x="8943" y="5235"/>
                    </a:cubicBezTo>
                    <a:lnTo>
                      <a:pt x="8943" y="5178"/>
                    </a:lnTo>
                    <a:cubicBezTo>
                      <a:pt x="8942" y="5125"/>
                      <a:pt x="8938" y="5074"/>
                      <a:pt x="8937" y="5027"/>
                    </a:cubicBezTo>
                    <a:cubicBezTo>
                      <a:pt x="8936" y="5015"/>
                      <a:pt x="8936" y="5004"/>
                      <a:pt x="8936" y="4990"/>
                    </a:cubicBezTo>
                    <a:cubicBezTo>
                      <a:pt x="8931" y="4931"/>
                      <a:pt x="8926" y="4872"/>
                      <a:pt x="8920" y="4815"/>
                    </a:cubicBezTo>
                    <a:cubicBezTo>
                      <a:pt x="8920" y="4807"/>
                      <a:pt x="8919" y="4796"/>
                      <a:pt x="8915" y="4789"/>
                    </a:cubicBezTo>
                    <a:cubicBezTo>
                      <a:pt x="8911" y="4741"/>
                      <a:pt x="8907" y="4698"/>
                      <a:pt x="8899" y="4655"/>
                    </a:cubicBezTo>
                    <a:cubicBezTo>
                      <a:pt x="8897" y="4639"/>
                      <a:pt x="8894" y="4625"/>
                      <a:pt x="8893" y="4608"/>
                    </a:cubicBezTo>
                    <a:cubicBezTo>
                      <a:pt x="8887" y="4571"/>
                      <a:pt x="8879" y="4536"/>
                      <a:pt x="8873" y="4502"/>
                    </a:cubicBezTo>
                    <a:cubicBezTo>
                      <a:pt x="8869" y="4487"/>
                      <a:pt x="8866" y="4474"/>
                      <a:pt x="8865" y="4461"/>
                    </a:cubicBezTo>
                    <a:cubicBezTo>
                      <a:pt x="8857" y="4419"/>
                      <a:pt x="8848" y="4382"/>
                      <a:pt x="8838" y="4345"/>
                    </a:cubicBezTo>
                    <a:cubicBezTo>
                      <a:pt x="8836" y="4339"/>
                      <a:pt x="8834" y="4333"/>
                      <a:pt x="8834" y="4329"/>
                    </a:cubicBezTo>
                    <a:cubicBezTo>
                      <a:pt x="8821" y="4287"/>
                      <a:pt x="8811" y="4247"/>
                      <a:pt x="8798" y="4210"/>
                    </a:cubicBezTo>
                    <a:cubicBezTo>
                      <a:pt x="8795" y="4198"/>
                      <a:pt x="8792" y="4187"/>
                      <a:pt x="8790" y="4176"/>
                    </a:cubicBezTo>
                    <a:cubicBezTo>
                      <a:pt x="8780" y="4149"/>
                      <a:pt x="8773" y="4125"/>
                      <a:pt x="8762" y="4098"/>
                    </a:cubicBezTo>
                    <a:cubicBezTo>
                      <a:pt x="8758" y="4086"/>
                      <a:pt x="8755" y="4073"/>
                      <a:pt x="8749" y="4062"/>
                    </a:cubicBezTo>
                    <a:cubicBezTo>
                      <a:pt x="8741" y="4041"/>
                      <a:pt x="8732" y="4018"/>
                      <a:pt x="8723" y="3998"/>
                    </a:cubicBezTo>
                    <a:cubicBezTo>
                      <a:pt x="8717" y="3988"/>
                      <a:pt x="8713" y="3977"/>
                      <a:pt x="8710" y="3967"/>
                    </a:cubicBezTo>
                    <a:cubicBezTo>
                      <a:pt x="8698" y="3939"/>
                      <a:pt x="8683" y="3910"/>
                      <a:pt x="8671" y="3885"/>
                    </a:cubicBezTo>
                    <a:cubicBezTo>
                      <a:pt x="8667" y="3877"/>
                      <a:pt x="8665" y="3871"/>
                      <a:pt x="8662" y="3864"/>
                    </a:cubicBezTo>
                    <a:cubicBezTo>
                      <a:pt x="8653" y="3847"/>
                      <a:pt x="8643" y="3827"/>
                      <a:pt x="8633" y="3812"/>
                    </a:cubicBezTo>
                    <a:cubicBezTo>
                      <a:pt x="8627" y="3799"/>
                      <a:pt x="8621" y="3791"/>
                      <a:pt x="8616" y="3781"/>
                    </a:cubicBezTo>
                    <a:cubicBezTo>
                      <a:pt x="8609" y="3769"/>
                      <a:pt x="8603" y="3758"/>
                      <a:pt x="8595" y="3746"/>
                    </a:cubicBezTo>
                    <a:cubicBezTo>
                      <a:pt x="8589" y="3737"/>
                      <a:pt x="8583" y="3727"/>
                      <a:pt x="8576" y="3718"/>
                    </a:cubicBezTo>
                    <a:cubicBezTo>
                      <a:pt x="8570" y="3708"/>
                      <a:pt x="8564" y="3697"/>
                      <a:pt x="8559" y="3689"/>
                    </a:cubicBezTo>
                    <a:cubicBezTo>
                      <a:pt x="8458" y="3543"/>
                      <a:pt x="8377" y="3488"/>
                      <a:pt x="8377" y="3488"/>
                    </a:cubicBezTo>
                    <a:cubicBezTo>
                      <a:pt x="8870" y="2385"/>
                      <a:pt x="8407" y="1279"/>
                      <a:pt x="8000" y="617"/>
                    </a:cubicBezTo>
                    <a:cubicBezTo>
                      <a:pt x="7781" y="258"/>
                      <a:pt x="7576" y="30"/>
                      <a:pt x="75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38"/>
              <p:cNvSpPr/>
              <p:nvPr/>
            </p:nvSpPr>
            <p:spPr>
              <a:xfrm>
                <a:off x="1830025" y="5058650"/>
                <a:ext cx="184475" cy="117325"/>
              </a:xfrm>
              <a:custGeom>
                <a:avLst/>
                <a:gdLst/>
                <a:ahLst/>
                <a:cxnLst/>
                <a:rect l="l" t="t" r="r" b="b"/>
                <a:pathLst>
                  <a:path w="7379" h="4693" extrusionOk="0">
                    <a:moveTo>
                      <a:pt x="3471" y="1"/>
                    </a:moveTo>
                    <a:cubicBezTo>
                      <a:pt x="2511" y="1"/>
                      <a:pt x="1535" y="176"/>
                      <a:pt x="1245" y="489"/>
                    </a:cubicBezTo>
                    <a:cubicBezTo>
                      <a:pt x="813" y="952"/>
                      <a:pt x="681" y="1508"/>
                      <a:pt x="667" y="2087"/>
                    </a:cubicBezTo>
                    <a:cubicBezTo>
                      <a:pt x="664" y="2258"/>
                      <a:pt x="669" y="2434"/>
                      <a:pt x="681" y="2611"/>
                    </a:cubicBezTo>
                    <a:cubicBezTo>
                      <a:pt x="616" y="2887"/>
                      <a:pt x="585" y="3138"/>
                      <a:pt x="597" y="3315"/>
                    </a:cubicBezTo>
                    <a:cubicBezTo>
                      <a:pt x="601" y="3382"/>
                      <a:pt x="596" y="3467"/>
                      <a:pt x="584" y="3562"/>
                    </a:cubicBezTo>
                    <a:lnTo>
                      <a:pt x="105" y="3562"/>
                    </a:lnTo>
                    <a:lnTo>
                      <a:pt x="79" y="3697"/>
                    </a:lnTo>
                    <a:lnTo>
                      <a:pt x="49" y="3867"/>
                    </a:lnTo>
                    <a:lnTo>
                      <a:pt x="50" y="3867"/>
                    </a:lnTo>
                    <a:cubicBezTo>
                      <a:pt x="0" y="4206"/>
                      <a:pt x="1" y="4481"/>
                      <a:pt x="67" y="4692"/>
                    </a:cubicBezTo>
                    <a:lnTo>
                      <a:pt x="7321" y="4692"/>
                    </a:lnTo>
                    <a:cubicBezTo>
                      <a:pt x="7364" y="4542"/>
                      <a:pt x="7379" y="4402"/>
                      <a:pt x="7349" y="4297"/>
                    </a:cubicBezTo>
                    <a:cubicBezTo>
                      <a:pt x="7311" y="4172"/>
                      <a:pt x="7227" y="4121"/>
                      <a:pt x="7121" y="4121"/>
                    </a:cubicBezTo>
                    <a:cubicBezTo>
                      <a:pt x="7026" y="4121"/>
                      <a:pt x="6914" y="4162"/>
                      <a:pt x="6804" y="4228"/>
                    </a:cubicBezTo>
                    <a:cubicBezTo>
                      <a:pt x="6922" y="3754"/>
                      <a:pt x="6980" y="3346"/>
                      <a:pt x="6995" y="2993"/>
                    </a:cubicBezTo>
                    <a:cubicBezTo>
                      <a:pt x="7000" y="2985"/>
                      <a:pt x="7002" y="2974"/>
                      <a:pt x="7008" y="2964"/>
                    </a:cubicBezTo>
                    <a:cubicBezTo>
                      <a:pt x="7011" y="2958"/>
                      <a:pt x="7014" y="2951"/>
                      <a:pt x="7017" y="2944"/>
                    </a:cubicBezTo>
                    <a:cubicBezTo>
                      <a:pt x="7038" y="2895"/>
                      <a:pt x="7056" y="2845"/>
                      <a:pt x="7072" y="2795"/>
                    </a:cubicBezTo>
                    <a:cubicBezTo>
                      <a:pt x="7072" y="2789"/>
                      <a:pt x="7073" y="2784"/>
                      <a:pt x="7073" y="2780"/>
                    </a:cubicBezTo>
                    <a:cubicBezTo>
                      <a:pt x="7087" y="2724"/>
                      <a:pt x="7097" y="2667"/>
                      <a:pt x="7103" y="2609"/>
                    </a:cubicBezTo>
                    <a:cubicBezTo>
                      <a:pt x="7109" y="2535"/>
                      <a:pt x="7112" y="2459"/>
                      <a:pt x="7110" y="2387"/>
                    </a:cubicBezTo>
                    <a:cubicBezTo>
                      <a:pt x="7110" y="2362"/>
                      <a:pt x="7106" y="2341"/>
                      <a:pt x="7106" y="2318"/>
                    </a:cubicBezTo>
                    <a:cubicBezTo>
                      <a:pt x="7103" y="2269"/>
                      <a:pt x="7099" y="2221"/>
                      <a:pt x="7093" y="2177"/>
                    </a:cubicBezTo>
                    <a:cubicBezTo>
                      <a:pt x="7090" y="2149"/>
                      <a:pt x="7086" y="2123"/>
                      <a:pt x="7080" y="2098"/>
                    </a:cubicBezTo>
                    <a:cubicBezTo>
                      <a:pt x="7074" y="2058"/>
                      <a:pt x="7067" y="2016"/>
                      <a:pt x="7055" y="1976"/>
                    </a:cubicBezTo>
                    <a:cubicBezTo>
                      <a:pt x="7048" y="1950"/>
                      <a:pt x="7041" y="1924"/>
                      <a:pt x="7033" y="1899"/>
                    </a:cubicBezTo>
                    <a:cubicBezTo>
                      <a:pt x="7022" y="1860"/>
                      <a:pt x="7011" y="1822"/>
                      <a:pt x="6996" y="1788"/>
                    </a:cubicBezTo>
                    <a:cubicBezTo>
                      <a:pt x="6988" y="1761"/>
                      <a:pt x="6977" y="1738"/>
                      <a:pt x="6968" y="1711"/>
                    </a:cubicBezTo>
                    <a:cubicBezTo>
                      <a:pt x="6952" y="1677"/>
                      <a:pt x="6935" y="1642"/>
                      <a:pt x="6920" y="1607"/>
                    </a:cubicBezTo>
                    <a:cubicBezTo>
                      <a:pt x="6909" y="1584"/>
                      <a:pt x="6897" y="1560"/>
                      <a:pt x="6883" y="1536"/>
                    </a:cubicBezTo>
                    <a:cubicBezTo>
                      <a:pt x="6863" y="1502"/>
                      <a:pt x="6842" y="1468"/>
                      <a:pt x="6820" y="1434"/>
                    </a:cubicBezTo>
                    <a:cubicBezTo>
                      <a:pt x="6808" y="1414"/>
                      <a:pt x="6796" y="1395"/>
                      <a:pt x="6782" y="1376"/>
                    </a:cubicBezTo>
                    <a:cubicBezTo>
                      <a:pt x="6756" y="1337"/>
                      <a:pt x="6726" y="1298"/>
                      <a:pt x="6696" y="1261"/>
                    </a:cubicBezTo>
                    <a:cubicBezTo>
                      <a:pt x="6686" y="1250"/>
                      <a:pt x="6679" y="1236"/>
                      <a:pt x="6667" y="1224"/>
                    </a:cubicBezTo>
                    <a:cubicBezTo>
                      <a:pt x="6626" y="1176"/>
                      <a:pt x="6583" y="1128"/>
                      <a:pt x="6539" y="1084"/>
                    </a:cubicBezTo>
                    <a:cubicBezTo>
                      <a:pt x="6525" y="1070"/>
                      <a:pt x="6504" y="1053"/>
                      <a:pt x="6489" y="1036"/>
                    </a:cubicBezTo>
                    <a:cubicBezTo>
                      <a:pt x="6458" y="1009"/>
                      <a:pt x="6429" y="980"/>
                      <a:pt x="6398" y="952"/>
                    </a:cubicBezTo>
                    <a:cubicBezTo>
                      <a:pt x="6376" y="934"/>
                      <a:pt x="6353" y="914"/>
                      <a:pt x="6333" y="897"/>
                    </a:cubicBezTo>
                    <a:cubicBezTo>
                      <a:pt x="6304" y="873"/>
                      <a:pt x="6277" y="852"/>
                      <a:pt x="6248" y="829"/>
                    </a:cubicBezTo>
                    <a:cubicBezTo>
                      <a:pt x="6222" y="811"/>
                      <a:pt x="6198" y="791"/>
                      <a:pt x="6171" y="774"/>
                    </a:cubicBezTo>
                    <a:cubicBezTo>
                      <a:pt x="6144" y="755"/>
                      <a:pt x="6115" y="737"/>
                      <a:pt x="6088" y="716"/>
                    </a:cubicBezTo>
                    <a:cubicBezTo>
                      <a:pt x="6060" y="700"/>
                      <a:pt x="6034" y="682"/>
                      <a:pt x="6006" y="665"/>
                    </a:cubicBezTo>
                    <a:cubicBezTo>
                      <a:pt x="5977" y="648"/>
                      <a:pt x="5950" y="630"/>
                      <a:pt x="5921" y="614"/>
                    </a:cubicBezTo>
                    <a:cubicBezTo>
                      <a:pt x="5892" y="597"/>
                      <a:pt x="5865" y="579"/>
                      <a:pt x="5836" y="563"/>
                    </a:cubicBezTo>
                    <a:cubicBezTo>
                      <a:pt x="5807" y="547"/>
                      <a:pt x="5779" y="531"/>
                      <a:pt x="5751" y="517"/>
                    </a:cubicBezTo>
                    <a:cubicBezTo>
                      <a:pt x="5719" y="500"/>
                      <a:pt x="5690" y="484"/>
                      <a:pt x="5659" y="469"/>
                    </a:cubicBezTo>
                    <a:lnTo>
                      <a:pt x="5578" y="428"/>
                    </a:lnTo>
                    <a:cubicBezTo>
                      <a:pt x="5546" y="412"/>
                      <a:pt x="5514" y="398"/>
                      <a:pt x="5481" y="384"/>
                    </a:cubicBezTo>
                    <a:cubicBezTo>
                      <a:pt x="5359" y="327"/>
                      <a:pt x="5237" y="277"/>
                      <a:pt x="5115" y="230"/>
                    </a:cubicBezTo>
                    <a:cubicBezTo>
                      <a:pt x="4826" y="122"/>
                      <a:pt x="4443" y="51"/>
                      <a:pt x="4027" y="21"/>
                    </a:cubicBezTo>
                    <a:cubicBezTo>
                      <a:pt x="3846" y="7"/>
                      <a:pt x="3659" y="1"/>
                      <a:pt x="34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38"/>
              <p:cNvSpPr/>
              <p:nvPr/>
            </p:nvSpPr>
            <p:spPr>
              <a:xfrm>
                <a:off x="1321675" y="5048625"/>
                <a:ext cx="171875" cy="127225"/>
              </a:xfrm>
              <a:custGeom>
                <a:avLst/>
                <a:gdLst/>
                <a:ahLst/>
                <a:cxnLst/>
                <a:rect l="l" t="t" r="r" b="b"/>
                <a:pathLst>
                  <a:path w="6875" h="5089" extrusionOk="0">
                    <a:moveTo>
                      <a:pt x="3098" y="0"/>
                    </a:moveTo>
                    <a:cubicBezTo>
                      <a:pt x="2822" y="0"/>
                      <a:pt x="2550" y="34"/>
                      <a:pt x="2291" y="112"/>
                    </a:cubicBezTo>
                    <a:cubicBezTo>
                      <a:pt x="2090" y="169"/>
                      <a:pt x="1896" y="252"/>
                      <a:pt x="1714" y="360"/>
                    </a:cubicBezTo>
                    <a:cubicBezTo>
                      <a:pt x="1252" y="635"/>
                      <a:pt x="988" y="1092"/>
                      <a:pt x="844" y="1575"/>
                    </a:cubicBezTo>
                    <a:cubicBezTo>
                      <a:pt x="792" y="1574"/>
                      <a:pt x="741" y="1573"/>
                      <a:pt x="691" y="1573"/>
                    </a:cubicBezTo>
                    <a:cubicBezTo>
                      <a:pt x="491" y="1573"/>
                      <a:pt x="311" y="1585"/>
                      <a:pt x="230" y="1601"/>
                    </a:cubicBezTo>
                    <a:cubicBezTo>
                      <a:pt x="12" y="1642"/>
                      <a:pt x="23" y="1820"/>
                      <a:pt x="73" y="2002"/>
                    </a:cubicBezTo>
                    <a:cubicBezTo>
                      <a:pt x="96" y="2081"/>
                      <a:pt x="292" y="2185"/>
                      <a:pt x="528" y="2258"/>
                    </a:cubicBezTo>
                    <a:cubicBezTo>
                      <a:pt x="337" y="2549"/>
                      <a:pt x="167" y="2854"/>
                      <a:pt x="17" y="3170"/>
                    </a:cubicBezTo>
                    <a:cubicBezTo>
                      <a:pt x="11" y="3183"/>
                      <a:pt x="4" y="3196"/>
                      <a:pt x="0" y="3207"/>
                    </a:cubicBezTo>
                    <a:lnTo>
                      <a:pt x="17" y="3207"/>
                    </a:lnTo>
                    <a:lnTo>
                      <a:pt x="17" y="5088"/>
                    </a:lnTo>
                    <a:lnTo>
                      <a:pt x="6286" y="5088"/>
                    </a:lnTo>
                    <a:cubicBezTo>
                      <a:pt x="6346" y="4853"/>
                      <a:pt x="6370" y="4608"/>
                      <a:pt x="6379" y="4410"/>
                    </a:cubicBezTo>
                    <a:cubicBezTo>
                      <a:pt x="6379" y="4389"/>
                      <a:pt x="6380" y="4364"/>
                      <a:pt x="6380" y="4342"/>
                    </a:cubicBezTo>
                    <a:cubicBezTo>
                      <a:pt x="6382" y="4299"/>
                      <a:pt x="6382" y="4258"/>
                      <a:pt x="6382" y="4222"/>
                    </a:cubicBezTo>
                    <a:cubicBezTo>
                      <a:pt x="6382" y="4094"/>
                      <a:pt x="6376" y="4013"/>
                      <a:pt x="6376" y="4013"/>
                    </a:cubicBezTo>
                    <a:cubicBezTo>
                      <a:pt x="6376" y="4013"/>
                      <a:pt x="6850" y="3526"/>
                      <a:pt x="6865" y="2829"/>
                    </a:cubicBezTo>
                    <a:cubicBezTo>
                      <a:pt x="6875" y="2437"/>
                      <a:pt x="6738" y="1978"/>
                      <a:pt x="6293" y="1502"/>
                    </a:cubicBezTo>
                    <a:cubicBezTo>
                      <a:pt x="6137" y="1338"/>
                      <a:pt x="5973" y="1185"/>
                      <a:pt x="5797" y="1043"/>
                    </a:cubicBezTo>
                    <a:cubicBezTo>
                      <a:pt x="4998" y="395"/>
                      <a:pt x="4016" y="0"/>
                      <a:pt x="309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38"/>
              <p:cNvSpPr/>
              <p:nvPr/>
            </p:nvSpPr>
            <p:spPr>
              <a:xfrm>
                <a:off x="3196650" y="5048350"/>
                <a:ext cx="158225" cy="127525"/>
              </a:xfrm>
              <a:custGeom>
                <a:avLst/>
                <a:gdLst/>
                <a:ahLst/>
                <a:cxnLst/>
                <a:rect l="l" t="t" r="r" b="b"/>
                <a:pathLst>
                  <a:path w="6329" h="5101" extrusionOk="0">
                    <a:moveTo>
                      <a:pt x="2043" y="0"/>
                    </a:moveTo>
                    <a:cubicBezTo>
                      <a:pt x="0" y="0"/>
                      <a:pt x="596" y="2601"/>
                      <a:pt x="596" y="2601"/>
                    </a:cubicBezTo>
                    <a:cubicBezTo>
                      <a:pt x="141" y="2901"/>
                      <a:pt x="50" y="3843"/>
                      <a:pt x="304" y="5101"/>
                    </a:cubicBezTo>
                    <a:lnTo>
                      <a:pt x="6323" y="5101"/>
                    </a:lnTo>
                    <a:cubicBezTo>
                      <a:pt x="6327" y="4940"/>
                      <a:pt x="6329" y="4785"/>
                      <a:pt x="6325" y="4636"/>
                    </a:cubicBezTo>
                    <a:cubicBezTo>
                      <a:pt x="6322" y="4508"/>
                      <a:pt x="6317" y="4382"/>
                      <a:pt x="6310" y="4262"/>
                    </a:cubicBezTo>
                    <a:cubicBezTo>
                      <a:pt x="6305" y="4201"/>
                      <a:pt x="6301" y="4144"/>
                      <a:pt x="6296" y="4086"/>
                    </a:cubicBezTo>
                    <a:cubicBezTo>
                      <a:pt x="6280" y="3912"/>
                      <a:pt x="6260" y="3752"/>
                      <a:pt x="6234" y="3599"/>
                    </a:cubicBezTo>
                    <a:cubicBezTo>
                      <a:pt x="6226" y="3549"/>
                      <a:pt x="6216" y="3499"/>
                      <a:pt x="6206" y="3450"/>
                    </a:cubicBezTo>
                    <a:cubicBezTo>
                      <a:pt x="6161" y="3223"/>
                      <a:pt x="6108" y="3023"/>
                      <a:pt x="6045" y="2840"/>
                    </a:cubicBezTo>
                    <a:cubicBezTo>
                      <a:pt x="5514" y="1290"/>
                      <a:pt x="4397" y="1258"/>
                      <a:pt x="4304" y="1258"/>
                    </a:cubicBezTo>
                    <a:cubicBezTo>
                      <a:pt x="4300" y="1258"/>
                      <a:pt x="4298" y="1258"/>
                      <a:pt x="4298" y="1258"/>
                    </a:cubicBezTo>
                    <a:lnTo>
                      <a:pt x="4298" y="1252"/>
                    </a:lnTo>
                    <a:lnTo>
                      <a:pt x="4298" y="1250"/>
                    </a:lnTo>
                    <a:cubicBezTo>
                      <a:pt x="4291" y="1217"/>
                      <a:pt x="4256" y="1076"/>
                      <a:pt x="4148" y="896"/>
                    </a:cubicBezTo>
                    <a:cubicBezTo>
                      <a:pt x="4035" y="711"/>
                      <a:pt x="3837" y="487"/>
                      <a:pt x="3504" y="310"/>
                    </a:cubicBezTo>
                    <a:cubicBezTo>
                      <a:pt x="3172" y="133"/>
                      <a:pt x="2702" y="0"/>
                      <a:pt x="204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38"/>
              <p:cNvSpPr/>
              <p:nvPr/>
            </p:nvSpPr>
            <p:spPr>
              <a:xfrm>
                <a:off x="3626300" y="5048625"/>
                <a:ext cx="204950" cy="127350"/>
              </a:xfrm>
              <a:custGeom>
                <a:avLst/>
                <a:gdLst/>
                <a:ahLst/>
                <a:cxnLst/>
                <a:rect l="l" t="t" r="r" b="b"/>
                <a:pathLst>
                  <a:path w="8198" h="5094" extrusionOk="0">
                    <a:moveTo>
                      <a:pt x="4436" y="1"/>
                    </a:moveTo>
                    <a:cubicBezTo>
                      <a:pt x="3516" y="1"/>
                      <a:pt x="2534" y="397"/>
                      <a:pt x="1736" y="1045"/>
                    </a:cubicBezTo>
                    <a:cubicBezTo>
                      <a:pt x="1560" y="1186"/>
                      <a:pt x="1395" y="1340"/>
                      <a:pt x="1239" y="1504"/>
                    </a:cubicBezTo>
                    <a:cubicBezTo>
                      <a:pt x="1" y="2822"/>
                      <a:pt x="1155" y="4018"/>
                      <a:pt x="1155" y="4018"/>
                    </a:cubicBezTo>
                    <a:cubicBezTo>
                      <a:pt x="1155" y="4018"/>
                      <a:pt x="1149" y="4099"/>
                      <a:pt x="1149" y="4227"/>
                    </a:cubicBezTo>
                    <a:cubicBezTo>
                      <a:pt x="1149" y="4263"/>
                      <a:pt x="1149" y="4303"/>
                      <a:pt x="1152" y="4347"/>
                    </a:cubicBezTo>
                    <a:cubicBezTo>
                      <a:pt x="1152" y="4369"/>
                      <a:pt x="1153" y="4391"/>
                      <a:pt x="1153" y="4415"/>
                    </a:cubicBezTo>
                    <a:cubicBezTo>
                      <a:pt x="1160" y="4613"/>
                      <a:pt x="1183" y="4856"/>
                      <a:pt x="1244" y="5093"/>
                    </a:cubicBezTo>
                    <a:lnTo>
                      <a:pt x="8197" y="5093"/>
                    </a:lnTo>
                    <a:cubicBezTo>
                      <a:pt x="8025" y="4406"/>
                      <a:pt x="7775" y="3672"/>
                      <a:pt x="7426" y="2986"/>
                    </a:cubicBezTo>
                    <a:cubicBezTo>
                      <a:pt x="7329" y="2795"/>
                      <a:pt x="7225" y="2607"/>
                      <a:pt x="7110" y="2426"/>
                    </a:cubicBezTo>
                    <a:cubicBezTo>
                      <a:pt x="7077" y="2370"/>
                      <a:pt x="7042" y="2313"/>
                      <a:pt x="7005" y="2258"/>
                    </a:cubicBezTo>
                    <a:cubicBezTo>
                      <a:pt x="7106" y="2228"/>
                      <a:pt x="7199" y="2190"/>
                      <a:pt x="7274" y="2153"/>
                    </a:cubicBezTo>
                    <a:cubicBezTo>
                      <a:pt x="7377" y="2103"/>
                      <a:pt x="7446" y="2048"/>
                      <a:pt x="7459" y="2002"/>
                    </a:cubicBezTo>
                    <a:cubicBezTo>
                      <a:pt x="7474" y="1940"/>
                      <a:pt x="7489" y="1878"/>
                      <a:pt x="7489" y="1823"/>
                    </a:cubicBezTo>
                    <a:cubicBezTo>
                      <a:pt x="7490" y="1715"/>
                      <a:pt x="7446" y="1630"/>
                      <a:pt x="7303" y="1602"/>
                    </a:cubicBezTo>
                    <a:cubicBezTo>
                      <a:pt x="7222" y="1586"/>
                      <a:pt x="7037" y="1574"/>
                      <a:pt x="6833" y="1574"/>
                    </a:cubicBezTo>
                    <a:cubicBezTo>
                      <a:pt x="6786" y="1574"/>
                      <a:pt x="6738" y="1575"/>
                      <a:pt x="6689" y="1577"/>
                    </a:cubicBezTo>
                    <a:cubicBezTo>
                      <a:pt x="6544" y="1094"/>
                      <a:pt x="6281" y="636"/>
                      <a:pt x="5819" y="361"/>
                    </a:cubicBezTo>
                    <a:cubicBezTo>
                      <a:pt x="5401" y="114"/>
                      <a:pt x="4927" y="1"/>
                      <a:pt x="443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38"/>
              <p:cNvSpPr/>
              <p:nvPr/>
            </p:nvSpPr>
            <p:spPr>
              <a:xfrm>
                <a:off x="2301325" y="5058500"/>
                <a:ext cx="169925" cy="117375"/>
              </a:xfrm>
              <a:custGeom>
                <a:avLst/>
                <a:gdLst/>
                <a:ahLst/>
                <a:cxnLst/>
                <a:rect l="l" t="t" r="r" b="b"/>
                <a:pathLst>
                  <a:path w="6797" h="4695" extrusionOk="0">
                    <a:moveTo>
                      <a:pt x="5453" y="0"/>
                    </a:moveTo>
                    <a:cubicBezTo>
                      <a:pt x="5361" y="0"/>
                      <a:pt x="5265" y="7"/>
                      <a:pt x="5167" y="22"/>
                    </a:cubicBezTo>
                    <a:cubicBezTo>
                      <a:pt x="5126" y="27"/>
                      <a:pt x="5084" y="34"/>
                      <a:pt x="5042" y="44"/>
                    </a:cubicBezTo>
                    <a:cubicBezTo>
                      <a:pt x="4968" y="59"/>
                      <a:pt x="4868" y="88"/>
                      <a:pt x="4746" y="129"/>
                    </a:cubicBezTo>
                    <a:cubicBezTo>
                      <a:pt x="4049" y="362"/>
                      <a:pt x="2676" y="969"/>
                      <a:pt x="1631" y="1642"/>
                    </a:cubicBezTo>
                    <a:cubicBezTo>
                      <a:pt x="1629" y="1642"/>
                      <a:pt x="1626" y="1645"/>
                      <a:pt x="1624" y="1647"/>
                    </a:cubicBezTo>
                    <a:cubicBezTo>
                      <a:pt x="1566" y="1683"/>
                      <a:pt x="1509" y="1722"/>
                      <a:pt x="1453" y="1759"/>
                    </a:cubicBezTo>
                    <a:cubicBezTo>
                      <a:pt x="1451" y="1761"/>
                      <a:pt x="1448" y="1764"/>
                      <a:pt x="1447" y="1764"/>
                    </a:cubicBezTo>
                    <a:cubicBezTo>
                      <a:pt x="1171" y="1952"/>
                      <a:pt x="927" y="2142"/>
                      <a:pt x="731" y="2326"/>
                    </a:cubicBezTo>
                    <a:lnTo>
                      <a:pt x="701" y="2357"/>
                    </a:lnTo>
                    <a:cubicBezTo>
                      <a:pt x="675" y="2383"/>
                      <a:pt x="651" y="2408"/>
                      <a:pt x="628" y="2433"/>
                    </a:cubicBezTo>
                    <a:cubicBezTo>
                      <a:pt x="611" y="2448"/>
                      <a:pt x="596" y="2467"/>
                      <a:pt x="581" y="2482"/>
                    </a:cubicBezTo>
                    <a:cubicBezTo>
                      <a:pt x="561" y="2506"/>
                      <a:pt x="542" y="2528"/>
                      <a:pt x="525" y="2550"/>
                    </a:cubicBezTo>
                    <a:cubicBezTo>
                      <a:pt x="508" y="2570"/>
                      <a:pt x="493" y="2586"/>
                      <a:pt x="477" y="2607"/>
                    </a:cubicBezTo>
                    <a:cubicBezTo>
                      <a:pt x="463" y="2628"/>
                      <a:pt x="448" y="2647"/>
                      <a:pt x="434" y="2669"/>
                    </a:cubicBezTo>
                    <a:cubicBezTo>
                      <a:pt x="421" y="2687"/>
                      <a:pt x="408" y="2708"/>
                      <a:pt x="396" y="2728"/>
                    </a:cubicBezTo>
                    <a:cubicBezTo>
                      <a:pt x="381" y="2748"/>
                      <a:pt x="373" y="2766"/>
                      <a:pt x="361" y="2786"/>
                    </a:cubicBezTo>
                    <a:cubicBezTo>
                      <a:pt x="350" y="2805"/>
                      <a:pt x="339" y="2827"/>
                      <a:pt x="330" y="2848"/>
                    </a:cubicBezTo>
                    <a:cubicBezTo>
                      <a:pt x="323" y="2865"/>
                      <a:pt x="315" y="2883"/>
                      <a:pt x="307" y="2900"/>
                    </a:cubicBezTo>
                    <a:cubicBezTo>
                      <a:pt x="300" y="2923"/>
                      <a:pt x="294" y="2942"/>
                      <a:pt x="288" y="2963"/>
                    </a:cubicBezTo>
                    <a:cubicBezTo>
                      <a:pt x="283" y="2980"/>
                      <a:pt x="278" y="2998"/>
                      <a:pt x="274" y="3014"/>
                    </a:cubicBezTo>
                    <a:cubicBezTo>
                      <a:pt x="271" y="3036"/>
                      <a:pt x="268" y="3058"/>
                      <a:pt x="266" y="3078"/>
                    </a:cubicBezTo>
                    <a:cubicBezTo>
                      <a:pt x="266" y="3094"/>
                      <a:pt x="265" y="3109"/>
                      <a:pt x="265" y="3122"/>
                    </a:cubicBezTo>
                    <a:cubicBezTo>
                      <a:pt x="265" y="3147"/>
                      <a:pt x="268" y="3172"/>
                      <a:pt x="272" y="3194"/>
                    </a:cubicBezTo>
                    <a:cubicBezTo>
                      <a:pt x="274" y="3205"/>
                      <a:pt x="274" y="3217"/>
                      <a:pt x="278" y="3230"/>
                    </a:cubicBezTo>
                    <a:cubicBezTo>
                      <a:pt x="287" y="3263"/>
                      <a:pt x="300" y="3297"/>
                      <a:pt x="317" y="3331"/>
                    </a:cubicBezTo>
                    <a:lnTo>
                      <a:pt x="317" y="3332"/>
                    </a:lnTo>
                    <a:cubicBezTo>
                      <a:pt x="92" y="3348"/>
                      <a:pt x="1" y="3526"/>
                      <a:pt x="7" y="3812"/>
                    </a:cubicBezTo>
                    <a:cubicBezTo>
                      <a:pt x="11" y="4045"/>
                      <a:pt x="81" y="4348"/>
                      <a:pt x="197" y="4695"/>
                    </a:cubicBezTo>
                    <a:lnTo>
                      <a:pt x="6670" y="4695"/>
                    </a:lnTo>
                    <a:cubicBezTo>
                      <a:pt x="6482" y="3427"/>
                      <a:pt x="6219" y="2287"/>
                      <a:pt x="6219" y="2287"/>
                    </a:cubicBezTo>
                    <a:cubicBezTo>
                      <a:pt x="6219" y="2287"/>
                      <a:pt x="6224" y="2282"/>
                      <a:pt x="6229" y="2276"/>
                    </a:cubicBezTo>
                    <a:cubicBezTo>
                      <a:pt x="6230" y="2275"/>
                      <a:pt x="6233" y="2272"/>
                      <a:pt x="6235" y="2268"/>
                    </a:cubicBezTo>
                    <a:cubicBezTo>
                      <a:pt x="6239" y="2262"/>
                      <a:pt x="6242" y="2256"/>
                      <a:pt x="6247" y="2247"/>
                    </a:cubicBezTo>
                    <a:cubicBezTo>
                      <a:pt x="6251" y="2240"/>
                      <a:pt x="6257" y="2230"/>
                      <a:pt x="6263" y="2221"/>
                    </a:cubicBezTo>
                    <a:cubicBezTo>
                      <a:pt x="6268" y="2214"/>
                      <a:pt x="6271" y="2207"/>
                      <a:pt x="6278" y="2200"/>
                    </a:cubicBezTo>
                    <a:cubicBezTo>
                      <a:pt x="6284" y="2189"/>
                      <a:pt x="6291" y="2177"/>
                      <a:pt x="6298" y="2163"/>
                    </a:cubicBezTo>
                    <a:cubicBezTo>
                      <a:pt x="6303" y="2152"/>
                      <a:pt x="6308" y="2145"/>
                      <a:pt x="6315" y="2135"/>
                    </a:cubicBezTo>
                    <a:cubicBezTo>
                      <a:pt x="6324" y="2118"/>
                      <a:pt x="6332" y="2104"/>
                      <a:pt x="6341" y="2088"/>
                    </a:cubicBezTo>
                    <a:cubicBezTo>
                      <a:pt x="6347" y="2078"/>
                      <a:pt x="6354" y="2067"/>
                      <a:pt x="6360" y="2055"/>
                    </a:cubicBezTo>
                    <a:cubicBezTo>
                      <a:pt x="6370" y="2038"/>
                      <a:pt x="6381" y="2020"/>
                      <a:pt x="6389" y="2003"/>
                    </a:cubicBezTo>
                    <a:cubicBezTo>
                      <a:pt x="6397" y="1991"/>
                      <a:pt x="6405" y="1979"/>
                      <a:pt x="6411" y="1965"/>
                    </a:cubicBezTo>
                    <a:cubicBezTo>
                      <a:pt x="6423" y="1946"/>
                      <a:pt x="6432" y="1928"/>
                      <a:pt x="6444" y="1908"/>
                    </a:cubicBezTo>
                    <a:cubicBezTo>
                      <a:pt x="6451" y="1891"/>
                      <a:pt x="6460" y="1875"/>
                      <a:pt x="6467" y="1861"/>
                    </a:cubicBezTo>
                    <a:cubicBezTo>
                      <a:pt x="6476" y="1843"/>
                      <a:pt x="6488" y="1823"/>
                      <a:pt x="6497" y="1801"/>
                    </a:cubicBezTo>
                    <a:cubicBezTo>
                      <a:pt x="6643" y="1513"/>
                      <a:pt x="6796" y="1156"/>
                      <a:pt x="6796" y="903"/>
                    </a:cubicBezTo>
                    <a:cubicBezTo>
                      <a:pt x="6796" y="852"/>
                      <a:pt x="6789" y="805"/>
                      <a:pt x="6776" y="762"/>
                    </a:cubicBezTo>
                    <a:cubicBezTo>
                      <a:pt x="6650" y="396"/>
                      <a:pt x="6147" y="0"/>
                      <a:pt x="545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38"/>
              <p:cNvSpPr/>
              <p:nvPr/>
            </p:nvSpPr>
            <p:spPr>
              <a:xfrm>
                <a:off x="2883000" y="5010800"/>
                <a:ext cx="250925" cy="165150"/>
              </a:xfrm>
              <a:custGeom>
                <a:avLst/>
                <a:gdLst/>
                <a:ahLst/>
                <a:cxnLst/>
                <a:rect l="l" t="t" r="r" b="b"/>
                <a:pathLst>
                  <a:path w="10037" h="6606" extrusionOk="0">
                    <a:moveTo>
                      <a:pt x="5072" y="0"/>
                    </a:moveTo>
                    <a:cubicBezTo>
                      <a:pt x="4432" y="0"/>
                      <a:pt x="3998" y="243"/>
                      <a:pt x="3998" y="608"/>
                    </a:cubicBezTo>
                    <a:cubicBezTo>
                      <a:pt x="3998" y="647"/>
                      <a:pt x="4001" y="689"/>
                      <a:pt x="4013" y="732"/>
                    </a:cubicBezTo>
                    <a:cubicBezTo>
                      <a:pt x="3600" y="1064"/>
                      <a:pt x="3137" y="1605"/>
                      <a:pt x="2676" y="2232"/>
                    </a:cubicBezTo>
                    <a:cubicBezTo>
                      <a:pt x="2579" y="2119"/>
                      <a:pt x="2512" y="2038"/>
                      <a:pt x="2500" y="2032"/>
                    </a:cubicBezTo>
                    <a:lnTo>
                      <a:pt x="2253" y="2201"/>
                    </a:lnTo>
                    <a:cubicBezTo>
                      <a:pt x="2253" y="2201"/>
                      <a:pt x="2287" y="2354"/>
                      <a:pt x="2420" y="2590"/>
                    </a:cubicBezTo>
                    <a:cubicBezTo>
                      <a:pt x="2253" y="2827"/>
                      <a:pt x="2089" y="3071"/>
                      <a:pt x="1928" y="3319"/>
                    </a:cubicBezTo>
                    <a:cubicBezTo>
                      <a:pt x="966" y="4794"/>
                      <a:pt x="147" y="6327"/>
                      <a:pt x="0" y="6605"/>
                    </a:cubicBezTo>
                    <a:lnTo>
                      <a:pt x="7871" y="6605"/>
                    </a:lnTo>
                    <a:lnTo>
                      <a:pt x="8326" y="6328"/>
                    </a:lnTo>
                    <a:lnTo>
                      <a:pt x="9023" y="6407"/>
                    </a:lnTo>
                    <a:cubicBezTo>
                      <a:pt x="9042" y="6247"/>
                      <a:pt x="9066" y="6036"/>
                      <a:pt x="9089" y="5809"/>
                    </a:cubicBezTo>
                    <a:lnTo>
                      <a:pt x="9243" y="5238"/>
                    </a:lnTo>
                    <a:lnTo>
                      <a:pt x="9977" y="5268"/>
                    </a:lnTo>
                    <a:lnTo>
                      <a:pt x="10037" y="5270"/>
                    </a:lnTo>
                    <a:cubicBezTo>
                      <a:pt x="10015" y="5174"/>
                      <a:pt x="9989" y="5080"/>
                      <a:pt x="9970" y="4989"/>
                    </a:cubicBezTo>
                    <a:cubicBezTo>
                      <a:pt x="9961" y="4965"/>
                      <a:pt x="9955" y="4938"/>
                      <a:pt x="9948" y="4916"/>
                    </a:cubicBezTo>
                    <a:cubicBezTo>
                      <a:pt x="9930" y="4848"/>
                      <a:pt x="9912" y="4780"/>
                      <a:pt x="9892" y="4715"/>
                    </a:cubicBezTo>
                    <a:cubicBezTo>
                      <a:pt x="9885" y="4690"/>
                      <a:pt x="9876" y="4666"/>
                      <a:pt x="9870" y="4644"/>
                    </a:cubicBezTo>
                    <a:cubicBezTo>
                      <a:pt x="9850" y="4577"/>
                      <a:pt x="9830" y="4511"/>
                      <a:pt x="9808" y="4447"/>
                    </a:cubicBezTo>
                    <a:cubicBezTo>
                      <a:pt x="9802" y="4430"/>
                      <a:pt x="9795" y="4408"/>
                      <a:pt x="9789" y="4389"/>
                    </a:cubicBezTo>
                    <a:cubicBezTo>
                      <a:pt x="9767" y="4322"/>
                      <a:pt x="9743" y="4255"/>
                      <a:pt x="9721" y="4189"/>
                    </a:cubicBezTo>
                    <a:cubicBezTo>
                      <a:pt x="9716" y="4173"/>
                      <a:pt x="9710" y="4160"/>
                      <a:pt x="9704" y="4146"/>
                    </a:cubicBezTo>
                    <a:cubicBezTo>
                      <a:pt x="9678" y="4075"/>
                      <a:pt x="9654" y="4007"/>
                      <a:pt x="9627" y="3939"/>
                    </a:cubicBezTo>
                    <a:cubicBezTo>
                      <a:pt x="9624" y="3928"/>
                      <a:pt x="9620" y="3919"/>
                      <a:pt x="9615" y="3911"/>
                    </a:cubicBezTo>
                    <a:cubicBezTo>
                      <a:pt x="9585" y="3836"/>
                      <a:pt x="9557" y="3764"/>
                      <a:pt x="9526" y="3692"/>
                    </a:cubicBezTo>
                    <a:cubicBezTo>
                      <a:pt x="9526" y="3690"/>
                      <a:pt x="9524" y="3686"/>
                      <a:pt x="9524" y="3685"/>
                    </a:cubicBezTo>
                    <a:cubicBezTo>
                      <a:pt x="8927" y="2274"/>
                      <a:pt x="8105" y="1341"/>
                      <a:pt x="7273" y="768"/>
                    </a:cubicBezTo>
                    <a:cubicBezTo>
                      <a:pt x="6485" y="224"/>
                      <a:pt x="5689" y="2"/>
                      <a:pt x="5081" y="0"/>
                    </a:cubicBezTo>
                    <a:cubicBezTo>
                      <a:pt x="5078" y="0"/>
                      <a:pt x="5075" y="0"/>
                      <a:pt x="5072"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38"/>
              <p:cNvSpPr/>
              <p:nvPr/>
            </p:nvSpPr>
            <p:spPr>
              <a:xfrm>
                <a:off x="5789300" y="4837175"/>
                <a:ext cx="278175" cy="338800"/>
              </a:xfrm>
              <a:custGeom>
                <a:avLst/>
                <a:gdLst/>
                <a:ahLst/>
                <a:cxnLst/>
                <a:rect l="l" t="t" r="r" b="b"/>
                <a:pathLst>
                  <a:path w="11127" h="13552" extrusionOk="0">
                    <a:moveTo>
                      <a:pt x="7544" y="0"/>
                    </a:moveTo>
                    <a:cubicBezTo>
                      <a:pt x="7585" y="77"/>
                      <a:pt x="8225" y="1341"/>
                      <a:pt x="6004" y="1606"/>
                    </a:cubicBezTo>
                    <a:cubicBezTo>
                      <a:pt x="5955" y="1612"/>
                      <a:pt x="5904" y="1619"/>
                      <a:pt x="5855" y="1625"/>
                    </a:cubicBezTo>
                    <a:cubicBezTo>
                      <a:pt x="4365" y="1861"/>
                      <a:pt x="3691" y="2871"/>
                      <a:pt x="3416" y="3477"/>
                    </a:cubicBezTo>
                    <a:cubicBezTo>
                      <a:pt x="3415" y="3483"/>
                      <a:pt x="3411" y="3486"/>
                      <a:pt x="3410" y="3492"/>
                    </a:cubicBezTo>
                    <a:cubicBezTo>
                      <a:pt x="3394" y="3526"/>
                      <a:pt x="3381" y="3556"/>
                      <a:pt x="3369" y="3585"/>
                    </a:cubicBezTo>
                    <a:cubicBezTo>
                      <a:pt x="3367" y="3589"/>
                      <a:pt x="3364" y="3593"/>
                      <a:pt x="3363" y="3599"/>
                    </a:cubicBezTo>
                    <a:cubicBezTo>
                      <a:pt x="3336" y="3664"/>
                      <a:pt x="3314" y="3723"/>
                      <a:pt x="3297" y="3774"/>
                    </a:cubicBezTo>
                    <a:cubicBezTo>
                      <a:pt x="3297" y="3777"/>
                      <a:pt x="3296" y="3781"/>
                      <a:pt x="3293" y="3786"/>
                    </a:cubicBezTo>
                    <a:cubicBezTo>
                      <a:pt x="3285" y="3807"/>
                      <a:pt x="3279" y="3828"/>
                      <a:pt x="3273" y="3844"/>
                    </a:cubicBezTo>
                    <a:lnTo>
                      <a:pt x="3273" y="3849"/>
                    </a:lnTo>
                    <a:cubicBezTo>
                      <a:pt x="3267" y="3869"/>
                      <a:pt x="3260" y="3884"/>
                      <a:pt x="3258" y="3899"/>
                    </a:cubicBezTo>
                    <a:cubicBezTo>
                      <a:pt x="3258" y="3901"/>
                      <a:pt x="3258" y="3901"/>
                      <a:pt x="3257" y="3904"/>
                    </a:cubicBezTo>
                    <a:cubicBezTo>
                      <a:pt x="3254" y="3916"/>
                      <a:pt x="3252" y="3926"/>
                      <a:pt x="3251" y="3932"/>
                    </a:cubicBezTo>
                    <a:cubicBezTo>
                      <a:pt x="3251" y="3933"/>
                      <a:pt x="3248" y="3935"/>
                      <a:pt x="3248" y="3938"/>
                    </a:cubicBezTo>
                    <a:cubicBezTo>
                      <a:pt x="3248" y="3941"/>
                      <a:pt x="3247" y="3945"/>
                      <a:pt x="3247" y="3945"/>
                    </a:cubicBezTo>
                    <a:cubicBezTo>
                      <a:pt x="3247" y="3945"/>
                      <a:pt x="3170" y="3825"/>
                      <a:pt x="3049" y="3825"/>
                    </a:cubicBezTo>
                    <a:cubicBezTo>
                      <a:pt x="2934" y="3825"/>
                      <a:pt x="2780" y="3933"/>
                      <a:pt x="2613" y="4353"/>
                    </a:cubicBezTo>
                    <a:cubicBezTo>
                      <a:pt x="2456" y="4750"/>
                      <a:pt x="2610" y="5906"/>
                      <a:pt x="2869" y="7058"/>
                    </a:cubicBezTo>
                    <a:cubicBezTo>
                      <a:pt x="2876" y="7095"/>
                      <a:pt x="2884" y="7135"/>
                      <a:pt x="2895" y="7173"/>
                    </a:cubicBezTo>
                    <a:cubicBezTo>
                      <a:pt x="2854" y="7164"/>
                      <a:pt x="2813" y="7160"/>
                      <a:pt x="2772" y="7160"/>
                    </a:cubicBezTo>
                    <a:cubicBezTo>
                      <a:pt x="2562" y="7160"/>
                      <a:pt x="2355" y="7273"/>
                      <a:pt x="2232" y="7529"/>
                    </a:cubicBezTo>
                    <a:cubicBezTo>
                      <a:pt x="2006" y="7993"/>
                      <a:pt x="2400" y="8647"/>
                      <a:pt x="3138" y="8936"/>
                    </a:cubicBezTo>
                    <a:cubicBezTo>
                      <a:pt x="3229" y="8971"/>
                      <a:pt x="3324" y="9002"/>
                      <a:pt x="3424" y="9026"/>
                    </a:cubicBezTo>
                    <a:cubicBezTo>
                      <a:pt x="3437" y="9060"/>
                      <a:pt x="3448" y="9088"/>
                      <a:pt x="3459" y="9117"/>
                    </a:cubicBezTo>
                    <a:cubicBezTo>
                      <a:pt x="3518" y="9816"/>
                      <a:pt x="3586" y="10355"/>
                      <a:pt x="3648" y="10488"/>
                    </a:cubicBezTo>
                    <a:cubicBezTo>
                      <a:pt x="3671" y="10536"/>
                      <a:pt x="3738" y="10607"/>
                      <a:pt x="3830" y="10692"/>
                    </a:cubicBezTo>
                    <a:lnTo>
                      <a:pt x="3755" y="11262"/>
                    </a:lnTo>
                    <a:lnTo>
                      <a:pt x="3240" y="11524"/>
                    </a:lnTo>
                    <a:lnTo>
                      <a:pt x="3259" y="11546"/>
                    </a:lnTo>
                    <a:lnTo>
                      <a:pt x="3240" y="11558"/>
                    </a:lnTo>
                    <a:lnTo>
                      <a:pt x="3248" y="11571"/>
                    </a:lnTo>
                    <a:cubicBezTo>
                      <a:pt x="3162" y="11597"/>
                      <a:pt x="3075" y="11626"/>
                      <a:pt x="2992" y="11656"/>
                    </a:cubicBezTo>
                    <a:cubicBezTo>
                      <a:pt x="2979" y="11662"/>
                      <a:pt x="2965" y="11664"/>
                      <a:pt x="2951" y="11670"/>
                    </a:cubicBezTo>
                    <a:lnTo>
                      <a:pt x="2889" y="11670"/>
                    </a:lnTo>
                    <a:cubicBezTo>
                      <a:pt x="2833" y="11670"/>
                      <a:pt x="2780" y="11685"/>
                      <a:pt x="2734" y="11711"/>
                    </a:cubicBezTo>
                    <a:cubicBezTo>
                      <a:pt x="2664" y="11749"/>
                      <a:pt x="2604" y="11815"/>
                      <a:pt x="2558" y="11894"/>
                    </a:cubicBezTo>
                    <a:cubicBezTo>
                      <a:pt x="1745" y="12196"/>
                      <a:pt x="1045" y="12511"/>
                      <a:pt x="870" y="12659"/>
                    </a:cubicBezTo>
                    <a:cubicBezTo>
                      <a:pt x="815" y="12675"/>
                      <a:pt x="763" y="12703"/>
                      <a:pt x="712" y="12754"/>
                    </a:cubicBezTo>
                    <a:cubicBezTo>
                      <a:pt x="463" y="12989"/>
                      <a:pt x="225" y="13256"/>
                      <a:pt x="0" y="13551"/>
                    </a:cubicBezTo>
                    <a:lnTo>
                      <a:pt x="11126" y="13551"/>
                    </a:lnTo>
                    <a:cubicBezTo>
                      <a:pt x="10848" y="13206"/>
                      <a:pt x="10550" y="12902"/>
                      <a:pt x="10239" y="12647"/>
                    </a:cubicBezTo>
                    <a:cubicBezTo>
                      <a:pt x="10238" y="12646"/>
                      <a:pt x="10233" y="12642"/>
                      <a:pt x="10230" y="12640"/>
                    </a:cubicBezTo>
                    <a:cubicBezTo>
                      <a:pt x="10173" y="12591"/>
                      <a:pt x="10112" y="12545"/>
                      <a:pt x="10052" y="12503"/>
                    </a:cubicBezTo>
                    <a:cubicBezTo>
                      <a:pt x="10046" y="12494"/>
                      <a:pt x="10044" y="12483"/>
                      <a:pt x="10035" y="12481"/>
                    </a:cubicBezTo>
                    <a:cubicBezTo>
                      <a:pt x="10028" y="12471"/>
                      <a:pt x="10016" y="12464"/>
                      <a:pt x="10005" y="12453"/>
                    </a:cubicBezTo>
                    <a:cubicBezTo>
                      <a:pt x="9999" y="12452"/>
                      <a:pt x="9993" y="12447"/>
                      <a:pt x="9988" y="12444"/>
                    </a:cubicBezTo>
                    <a:cubicBezTo>
                      <a:pt x="9983" y="12438"/>
                      <a:pt x="9973" y="12432"/>
                      <a:pt x="9966" y="12428"/>
                    </a:cubicBezTo>
                    <a:cubicBezTo>
                      <a:pt x="9944" y="12415"/>
                      <a:pt x="9922" y="12403"/>
                      <a:pt x="9894" y="12387"/>
                    </a:cubicBezTo>
                    <a:cubicBezTo>
                      <a:pt x="9887" y="12384"/>
                      <a:pt x="9881" y="12379"/>
                      <a:pt x="9875" y="12374"/>
                    </a:cubicBezTo>
                    <a:cubicBezTo>
                      <a:pt x="9853" y="12360"/>
                      <a:pt x="9832" y="12351"/>
                      <a:pt x="9812" y="12343"/>
                    </a:cubicBezTo>
                    <a:cubicBezTo>
                      <a:pt x="9798" y="12339"/>
                      <a:pt x="9785" y="12335"/>
                      <a:pt x="9772" y="12331"/>
                    </a:cubicBezTo>
                    <a:cubicBezTo>
                      <a:pt x="9736" y="12317"/>
                      <a:pt x="9700" y="12298"/>
                      <a:pt x="9660" y="12283"/>
                    </a:cubicBezTo>
                    <a:cubicBezTo>
                      <a:pt x="9654" y="12281"/>
                      <a:pt x="9649" y="12278"/>
                      <a:pt x="9645" y="12277"/>
                    </a:cubicBezTo>
                    <a:cubicBezTo>
                      <a:pt x="9623" y="12268"/>
                      <a:pt x="9603" y="12260"/>
                      <a:pt x="9581" y="12250"/>
                    </a:cubicBezTo>
                    <a:cubicBezTo>
                      <a:pt x="9501" y="11911"/>
                      <a:pt x="9265" y="11668"/>
                      <a:pt x="8990" y="11668"/>
                    </a:cubicBezTo>
                    <a:lnTo>
                      <a:pt x="8116" y="11668"/>
                    </a:lnTo>
                    <a:lnTo>
                      <a:pt x="7743" y="11306"/>
                    </a:lnTo>
                    <a:lnTo>
                      <a:pt x="7685" y="11336"/>
                    </a:lnTo>
                    <a:lnTo>
                      <a:pt x="7622" y="10806"/>
                    </a:lnTo>
                    <a:cubicBezTo>
                      <a:pt x="7791" y="10692"/>
                      <a:pt x="7910" y="10592"/>
                      <a:pt x="7945" y="10528"/>
                    </a:cubicBezTo>
                    <a:cubicBezTo>
                      <a:pt x="7994" y="10443"/>
                      <a:pt x="8079" y="9822"/>
                      <a:pt x="8149" y="9011"/>
                    </a:cubicBezTo>
                    <a:cubicBezTo>
                      <a:pt x="9058" y="8778"/>
                      <a:pt x="9575" y="8039"/>
                      <a:pt x="9319" y="7526"/>
                    </a:cubicBezTo>
                    <a:cubicBezTo>
                      <a:pt x="9192" y="7271"/>
                      <a:pt x="8983" y="7157"/>
                      <a:pt x="8767" y="7157"/>
                    </a:cubicBezTo>
                    <a:cubicBezTo>
                      <a:pt x="8746" y="7157"/>
                      <a:pt x="8725" y="7158"/>
                      <a:pt x="8703" y="7161"/>
                    </a:cubicBezTo>
                    <a:cubicBezTo>
                      <a:pt x="8709" y="7137"/>
                      <a:pt x="8716" y="7112"/>
                      <a:pt x="8718" y="7089"/>
                    </a:cubicBezTo>
                    <a:cubicBezTo>
                      <a:pt x="8740" y="7000"/>
                      <a:pt x="8757" y="6915"/>
                      <a:pt x="8775" y="6830"/>
                    </a:cubicBezTo>
                    <a:cubicBezTo>
                      <a:pt x="8779" y="6815"/>
                      <a:pt x="8781" y="6802"/>
                      <a:pt x="8784" y="6789"/>
                    </a:cubicBezTo>
                    <a:cubicBezTo>
                      <a:pt x="8803" y="6690"/>
                      <a:pt x="8820" y="6595"/>
                      <a:pt x="8836" y="6502"/>
                    </a:cubicBezTo>
                    <a:cubicBezTo>
                      <a:pt x="8839" y="6479"/>
                      <a:pt x="8842" y="6457"/>
                      <a:pt x="8844" y="6433"/>
                    </a:cubicBezTo>
                    <a:cubicBezTo>
                      <a:pt x="8856" y="6365"/>
                      <a:pt x="8866" y="6297"/>
                      <a:pt x="8875" y="6230"/>
                    </a:cubicBezTo>
                    <a:cubicBezTo>
                      <a:pt x="8880" y="6202"/>
                      <a:pt x="8882" y="6175"/>
                      <a:pt x="8884" y="6151"/>
                    </a:cubicBezTo>
                    <a:cubicBezTo>
                      <a:pt x="8893" y="6086"/>
                      <a:pt x="8899" y="6023"/>
                      <a:pt x="8906" y="5962"/>
                    </a:cubicBezTo>
                    <a:cubicBezTo>
                      <a:pt x="8909" y="5940"/>
                      <a:pt x="8911" y="5920"/>
                      <a:pt x="8912" y="5898"/>
                    </a:cubicBezTo>
                    <a:cubicBezTo>
                      <a:pt x="8928" y="5736"/>
                      <a:pt x="8939" y="5586"/>
                      <a:pt x="8940" y="5445"/>
                    </a:cubicBezTo>
                    <a:cubicBezTo>
                      <a:pt x="8942" y="5424"/>
                      <a:pt x="8942" y="5406"/>
                      <a:pt x="8942" y="5386"/>
                    </a:cubicBezTo>
                    <a:lnTo>
                      <a:pt x="8942" y="5236"/>
                    </a:lnTo>
                    <a:cubicBezTo>
                      <a:pt x="8942" y="5216"/>
                      <a:pt x="8942" y="5198"/>
                      <a:pt x="8940" y="5179"/>
                    </a:cubicBezTo>
                    <a:cubicBezTo>
                      <a:pt x="8940" y="5126"/>
                      <a:pt x="8939" y="5075"/>
                      <a:pt x="8934" y="5028"/>
                    </a:cubicBezTo>
                    <a:cubicBezTo>
                      <a:pt x="8934" y="5016"/>
                      <a:pt x="8934" y="5005"/>
                      <a:pt x="8933" y="4991"/>
                    </a:cubicBezTo>
                    <a:cubicBezTo>
                      <a:pt x="8928" y="4932"/>
                      <a:pt x="8925" y="4873"/>
                      <a:pt x="8918" y="4816"/>
                    </a:cubicBezTo>
                    <a:cubicBezTo>
                      <a:pt x="8917" y="4808"/>
                      <a:pt x="8915" y="4797"/>
                      <a:pt x="8915" y="4790"/>
                    </a:cubicBezTo>
                    <a:cubicBezTo>
                      <a:pt x="8909" y="4742"/>
                      <a:pt x="8903" y="4699"/>
                      <a:pt x="8898" y="4656"/>
                    </a:cubicBezTo>
                    <a:cubicBezTo>
                      <a:pt x="8897" y="4640"/>
                      <a:pt x="8892" y="4626"/>
                      <a:pt x="8891" y="4609"/>
                    </a:cubicBezTo>
                    <a:cubicBezTo>
                      <a:pt x="8884" y="4572"/>
                      <a:pt x="8878" y="4537"/>
                      <a:pt x="8870" y="4503"/>
                    </a:cubicBezTo>
                    <a:cubicBezTo>
                      <a:pt x="8869" y="4488"/>
                      <a:pt x="8866" y="4475"/>
                      <a:pt x="8863" y="4462"/>
                    </a:cubicBezTo>
                    <a:cubicBezTo>
                      <a:pt x="8855" y="4420"/>
                      <a:pt x="8846" y="4383"/>
                      <a:pt x="8836" y="4346"/>
                    </a:cubicBezTo>
                    <a:cubicBezTo>
                      <a:pt x="8836" y="4340"/>
                      <a:pt x="8833" y="4334"/>
                      <a:pt x="8831" y="4330"/>
                    </a:cubicBezTo>
                    <a:cubicBezTo>
                      <a:pt x="8822" y="4288"/>
                      <a:pt x="8810" y="4248"/>
                      <a:pt x="8798" y="4211"/>
                    </a:cubicBezTo>
                    <a:cubicBezTo>
                      <a:pt x="8793" y="4199"/>
                      <a:pt x="8790" y="4188"/>
                      <a:pt x="8786" y="4177"/>
                    </a:cubicBezTo>
                    <a:cubicBezTo>
                      <a:pt x="8777" y="4150"/>
                      <a:pt x="8769" y="4126"/>
                      <a:pt x="8759" y="4099"/>
                    </a:cubicBezTo>
                    <a:cubicBezTo>
                      <a:pt x="8753" y="4087"/>
                      <a:pt x="8751" y="4074"/>
                      <a:pt x="8746" y="4063"/>
                    </a:cubicBezTo>
                    <a:cubicBezTo>
                      <a:pt x="8737" y="4042"/>
                      <a:pt x="8729" y="4019"/>
                      <a:pt x="8719" y="3999"/>
                    </a:cubicBezTo>
                    <a:cubicBezTo>
                      <a:pt x="8714" y="3989"/>
                      <a:pt x="8711" y="3978"/>
                      <a:pt x="8705" y="3968"/>
                    </a:cubicBezTo>
                    <a:cubicBezTo>
                      <a:pt x="8692" y="3940"/>
                      <a:pt x="8679" y="3911"/>
                      <a:pt x="8668" y="3886"/>
                    </a:cubicBezTo>
                    <a:cubicBezTo>
                      <a:pt x="8664" y="3878"/>
                      <a:pt x="8661" y="3872"/>
                      <a:pt x="8656" y="3865"/>
                    </a:cubicBezTo>
                    <a:cubicBezTo>
                      <a:pt x="8647" y="3848"/>
                      <a:pt x="8637" y="3828"/>
                      <a:pt x="8628" y="3813"/>
                    </a:cubicBezTo>
                    <a:cubicBezTo>
                      <a:pt x="8622" y="3800"/>
                      <a:pt x="8616" y="3792"/>
                      <a:pt x="8611" y="3782"/>
                    </a:cubicBezTo>
                    <a:cubicBezTo>
                      <a:pt x="8605" y="3770"/>
                      <a:pt x="8598" y="3759"/>
                      <a:pt x="8589" y="3747"/>
                    </a:cubicBezTo>
                    <a:cubicBezTo>
                      <a:pt x="8583" y="3738"/>
                      <a:pt x="8577" y="3728"/>
                      <a:pt x="8573" y="3719"/>
                    </a:cubicBezTo>
                    <a:cubicBezTo>
                      <a:pt x="8565" y="3709"/>
                      <a:pt x="8559" y="3698"/>
                      <a:pt x="8553" y="3690"/>
                    </a:cubicBezTo>
                    <a:cubicBezTo>
                      <a:pt x="8453" y="3544"/>
                      <a:pt x="8370" y="3489"/>
                      <a:pt x="8370" y="3489"/>
                    </a:cubicBezTo>
                    <a:cubicBezTo>
                      <a:pt x="9134" y="1788"/>
                      <a:pt x="7621" y="83"/>
                      <a:pt x="754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38"/>
              <p:cNvSpPr/>
              <p:nvPr/>
            </p:nvSpPr>
            <p:spPr>
              <a:xfrm>
                <a:off x="4797625" y="4852025"/>
                <a:ext cx="336175" cy="323925"/>
              </a:xfrm>
              <a:custGeom>
                <a:avLst/>
                <a:gdLst/>
                <a:ahLst/>
                <a:cxnLst/>
                <a:rect l="l" t="t" r="r" b="b"/>
                <a:pathLst>
                  <a:path w="13447" h="12957" extrusionOk="0">
                    <a:moveTo>
                      <a:pt x="6738" y="1"/>
                    </a:moveTo>
                    <a:cubicBezTo>
                      <a:pt x="5486" y="1"/>
                      <a:pt x="4280" y="1044"/>
                      <a:pt x="3618" y="1736"/>
                    </a:cubicBezTo>
                    <a:cubicBezTo>
                      <a:pt x="3405" y="1960"/>
                      <a:pt x="3248" y="2144"/>
                      <a:pt x="3163" y="2250"/>
                    </a:cubicBezTo>
                    <a:cubicBezTo>
                      <a:pt x="3163" y="2251"/>
                      <a:pt x="3162" y="2251"/>
                      <a:pt x="3162" y="2251"/>
                    </a:cubicBezTo>
                    <a:cubicBezTo>
                      <a:pt x="3123" y="2300"/>
                      <a:pt x="3103" y="2329"/>
                      <a:pt x="3093" y="2336"/>
                    </a:cubicBezTo>
                    <a:cubicBezTo>
                      <a:pt x="3093" y="2338"/>
                      <a:pt x="3092" y="2341"/>
                      <a:pt x="3092" y="2341"/>
                    </a:cubicBezTo>
                    <a:cubicBezTo>
                      <a:pt x="2874" y="2384"/>
                      <a:pt x="2782" y="2756"/>
                      <a:pt x="2775" y="3293"/>
                    </a:cubicBezTo>
                    <a:cubicBezTo>
                      <a:pt x="2770" y="3627"/>
                      <a:pt x="2800" y="4030"/>
                      <a:pt x="2854" y="4453"/>
                    </a:cubicBezTo>
                    <a:cubicBezTo>
                      <a:pt x="2868" y="4574"/>
                      <a:pt x="2886" y="4696"/>
                      <a:pt x="2905" y="4821"/>
                    </a:cubicBezTo>
                    <a:cubicBezTo>
                      <a:pt x="2946" y="5084"/>
                      <a:pt x="2992" y="5351"/>
                      <a:pt x="3048" y="5614"/>
                    </a:cubicBezTo>
                    <a:cubicBezTo>
                      <a:pt x="3032" y="5613"/>
                      <a:pt x="3015" y="5612"/>
                      <a:pt x="2999" y="5612"/>
                    </a:cubicBezTo>
                    <a:cubicBezTo>
                      <a:pt x="2905" y="5612"/>
                      <a:pt x="2807" y="5630"/>
                      <a:pt x="2715" y="5665"/>
                    </a:cubicBezTo>
                    <a:cubicBezTo>
                      <a:pt x="2448" y="5764"/>
                      <a:pt x="2233" y="5997"/>
                      <a:pt x="2293" y="6270"/>
                    </a:cubicBezTo>
                    <a:cubicBezTo>
                      <a:pt x="2295" y="6280"/>
                      <a:pt x="2297" y="6287"/>
                      <a:pt x="2301" y="6298"/>
                    </a:cubicBezTo>
                    <a:cubicBezTo>
                      <a:pt x="2358" y="6494"/>
                      <a:pt x="2592" y="6756"/>
                      <a:pt x="2861" y="6999"/>
                    </a:cubicBezTo>
                    <a:cubicBezTo>
                      <a:pt x="3114" y="7226"/>
                      <a:pt x="3399" y="7439"/>
                      <a:pt x="3603" y="7567"/>
                    </a:cubicBezTo>
                    <a:cubicBezTo>
                      <a:pt x="3725" y="7855"/>
                      <a:pt x="3849" y="8062"/>
                      <a:pt x="3962" y="8148"/>
                    </a:cubicBezTo>
                    <a:cubicBezTo>
                      <a:pt x="3968" y="8186"/>
                      <a:pt x="3976" y="8224"/>
                      <a:pt x="3982" y="8259"/>
                    </a:cubicBezTo>
                    <a:cubicBezTo>
                      <a:pt x="3998" y="8451"/>
                      <a:pt x="4019" y="8634"/>
                      <a:pt x="4040" y="8801"/>
                    </a:cubicBezTo>
                    <a:lnTo>
                      <a:pt x="4040" y="8809"/>
                    </a:lnTo>
                    <a:cubicBezTo>
                      <a:pt x="4047" y="8867"/>
                      <a:pt x="4053" y="8924"/>
                      <a:pt x="4060" y="8979"/>
                    </a:cubicBezTo>
                    <a:cubicBezTo>
                      <a:pt x="4060" y="8984"/>
                      <a:pt x="4063" y="8986"/>
                      <a:pt x="4063" y="8992"/>
                    </a:cubicBezTo>
                    <a:cubicBezTo>
                      <a:pt x="4070" y="9049"/>
                      <a:pt x="4077" y="9100"/>
                      <a:pt x="4085" y="9154"/>
                    </a:cubicBezTo>
                    <a:lnTo>
                      <a:pt x="3826" y="9549"/>
                    </a:lnTo>
                    <a:lnTo>
                      <a:pt x="3884" y="9605"/>
                    </a:lnTo>
                    <a:lnTo>
                      <a:pt x="3857" y="9630"/>
                    </a:lnTo>
                    <a:lnTo>
                      <a:pt x="3787" y="9630"/>
                    </a:lnTo>
                    <a:lnTo>
                      <a:pt x="3750" y="9527"/>
                    </a:lnTo>
                    <a:lnTo>
                      <a:pt x="3596" y="9630"/>
                    </a:lnTo>
                    <a:lnTo>
                      <a:pt x="2689" y="9630"/>
                    </a:lnTo>
                    <a:cubicBezTo>
                      <a:pt x="2371" y="9630"/>
                      <a:pt x="2115" y="9879"/>
                      <a:pt x="2115" y="10188"/>
                    </a:cubicBezTo>
                    <a:lnTo>
                      <a:pt x="2115" y="10678"/>
                    </a:lnTo>
                    <a:cubicBezTo>
                      <a:pt x="1416" y="11075"/>
                      <a:pt x="873" y="11440"/>
                      <a:pt x="682" y="11645"/>
                    </a:cubicBezTo>
                    <a:cubicBezTo>
                      <a:pt x="671" y="11652"/>
                      <a:pt x="661" y="11659"/>
                      <a:pt x="649" y="11670"/>
                    </a:cubicBezTo>
                    <a:cubicBezTo>
                      <a:pt x="366" y="11905"/>
                      <a:pt x="153" y="12361"/>
                      <a:pt x="0" y="12956"/>
                    </a:cubicBezTo>
                    <a:lnTo>
                      <a:pt x="13446" y="12956"/>
                    </a:lnTo>
                    <a:cubicBezTo>
                      <a:pt x="13321" y="12406"/>
                      <a:pt x="13151" y="11938"/>
                      <a:pt x="12942" y="11601"/>
                    </a:cubicBezTo>
                    <a:cubicBezTo>
                      <a:pt x="12900" y="11536"/>
                      <a:pt x="12856" y="11474"/>
                      <a:pt x="12811" y="11416"/>
                    </a:cubicBezTo>
                    <a:cubicBezTo>
                      <a:pt x="12805" y="11404"/>
                      <a:pt x="12801" y="11396"/>
                      <a:pt x="12795" y="11390"/>
                    </a:cubicBezTo>
                    <a:cubicBezTo>
                      <a:pt x="12772" y="11359"/>
                      <a:pt x="12733" y="11322"/>
                      <a:pt x="12685" y="11279"/>
                    </a:cubicBezTo>
                    <a:cubicBezTo>
                      <a:pt x="12632" y="11232"/>
                      <a:pt x="12580" y="11188"/>
                      <a:pt x="12523" y="11154"/>
                    </a:cubicBezTo>
                    <a:cubicBezTo>
                      <a:pt x="12514" y="11148"/>
                      <a:pt x="12503" y="11145"/>
                      <a:pt x="12495" y="11139"/>
                    </a:cubicBezTo>
                    <a:cubicBezTo>
                      <a:pt x="12339" y="11032"/>
                      <a:pt x="12134" y="10906"/>
                      <a:pt x="11893" y="10771"/>
                    </a:cubicBezTo>
                    <a:lnTo>
                      <a:pt x="11893" y="10454"/>
                    </a:lnTo>
                    <a:cubicBezTo>
                      <a:pt x="11893" y="9997"/>
                      <a:pt x="11512" y="9628"/>
                      <a:pt x="11040" y="9628"/>
                    </a:cubicBezTo>
                    <a:lnTo>
                      <a:pt x="9817" y="9628"/>
                    </a:lnTo>
                    <a:lnTo>
                      <a:pt x="9470" y="9484"/>
                    </a:lnTo>
                    <a:lnTo>
                      <a:pt x="9445" y="9563"/>
                    </a:lnTo>
                    <a:cubicBezTo>
                      <a:pt x="9386" y="9537"/>
                      <a:pt x="9326" y="9509"/>
                      <a:pt x="9269" y="9483"/>
                    </a:cubicBezTo>
                    <a:lnTo>
                      <a:pt x="9259" y="9478"/>
                    </a:lnTo>
                    <a:cubicBezTo>
                      <a:pt x="9209" y="9456"/>
                      <a:pt x="9158" y="9434"/>
                      <a:pt x="9108" y="9410"/>
                    </a:cubicBezTo>
                    <a:lnTo>
                      <a:pt x="8824" y="8978"/>
                    </a:lnTo>
                    <a:lnTo>
                      <a:pt x="8769" y="8894"/>
                    </a:lnTo>
                    <a:lnTo>
                      <a:pt x="8553" y="9039"/>
                    </a:lnTo>
                    <a:cubicBezTo>
                      <a:pt x="8570" y="8883"/>
                      <a:pt x="8589" y="8703"/>
                      <a:pt x="8608" y="8504"/>
                    </a:cubicBezTo>
                    <a:cubicBezTo>
                      <a:pt x="8608" y="8498"/>
                      <a:pt x="8609" y="8490"/>
                      <a:pt x="8609" y="8482"/>
                    </a:cubicBezTo>
                    <a:cubicBezTo>
                      <a:pt x="8610" y="8474"/>
                      <a:pt x="8610" y="8466"/>
                      <a:pt x="8610" y="8455"/>
                    </a:cubicBezTo>
                    <a:cubicBezTo>
                      <a:pt x="8633" y="8412"/>
                      <a:pt x="8665" y="8211"/>
                      <a:pt x="8697" y="7907"/>
                    </a:cubicBezTo>
                    <a:cubicBezTo>
                      <a:pt x="8712" y="7862"/>
                      <a:pt x="8725" y="7822"/>
                      <a:pt x="8741" y="7777"/>
                    </a:cubicBezTo>
                    <a:cubicBezTo>
                      <a:pt x="8767" y="7761"/>
                      <a:pt x="8792" y="7740"/>
                      <a:pt x="8823" y="7719"/>
                    </a:cubicBezTo>
                    <a:cubicBezTo>
                      <a:pt x="9098" y="7501"/>
                      <a:pt x="9538" y="7068"/>
                      <a:pt x="9792" y="6692"/>
                    </a:cubicBezTo>
                    <a:cubicBezTo>
                      <a:pt x="9903" y="6524"/>
                      <a:pt x="9977" y="6371"/>
                      <a:pt x="9988" y="6251"/>
                    </a:cubicBezTo>
                    <a:cubicBezTo>
                      <a:pt x="10014" y="5939"/>
                      <a:pt x="9689" y="5722"/>
                      <a:pt x="9361" y="5687"/>
                    </a:cubicBezTo>
                    <a:cubicBezTo>
                      <a:pt x="10231" y="2076"/>
                      <a:pt x="8938" y="2068"/>
                      <a:pt x="8938" y="2068"/>
                    </a:cubicBezTo>
                    <a:cubicBezTo>
                      <a:pt x="8938" y="2068"/>
                      <a:pt x="8931" y="1954"/>
                      <a:pt x="8892" y="1780"/>
                    </a:cubicBezTo>
                    <a:cubicBezTo>
                      <a:pt x="8832" y="1510"/>
                      <a:pt x="8693" y="1090"/>
                      <a:pt x="8389" y="726"/>
                    </a:cubicBezTo>
                    <a:cubicBezTo>
                      <a:pt x="8084" y="363"/>
                      <a:pt x="7611" y="54"/>
                      <a:pt x="6882" y="6"/>
                    </a:cubicBezTo>
                    <a:cubicBezTo>
                      <a:pt x="6834" y="2"/>
                      <a:pt x="6786" y="1"/>
                      <a:pt x="673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38"/>
              <p:cNvSpPr/>
              <p:nvPr/>
            </p:nvSpPr>
            <p:spPr>
              <a:xfrm>
                <a:off x="3949825" y="4888275"/>
                <a:ext cx="244325" cy="287700"/>
              </a:xfrm>
              <a:custGeom>
                <a:avLst/>
                <a:gdLst/>
                <a:ahLst/>
                <a:cxnLst/>
                <a:rect l="l" t="t" r="r" b="b"/>
                <a:pathLst>
                  <a:path w="9773" h="11508" extrusionOk="0">
                    <a:moveTo>
                      <a:pt x="5077" y="1"/>
                    </a:moveTo>
                    <a:cubicBezTo>
                      <a:pt x="4966" y="1"/>
                      <a:pt x="4860" y="6"/>
                      <a:pt x="4758" y="16"/>
                    </a:cubicBezTo>
                    <a:cubicBezTo>
                      <a:pt x="4632" y="28"/>
                      <a:pt x="4510" y="47"/>
                      <a:pt x="4392" y="71"/>
                    </a:cubicBezTo>
                    <a:cubicBezTo>
                      <a:pt x="2960" y="354"/>
                      <a:pt x="2260" y="1434"/>
                      <a:pt x="2571" y="2704"/>
                    </a:cubicBezTo>
                    <a:cubicBezTo>
                      <a:pt x="1860" y="4604"/>
                      <a:pt x="2776" y="7627"/>
                      <a:pt x="3284" y="7918"/>
                    </a:cubicBezTo>
                    <a:cubicBezTo>
                      <a:pt x="3683" y="7825"/>
                      <a:pt x="4025" y="7700"/>
                      <a:pt x="4322" y="7554"/>
                    </a:cubicBezTo>
                    <a:lnTo>
                      <a:pt x="4322" y="7554"/>
                    </a:lnTo>
                    <a:cubicBezTo>
                      <a:pt x="4249" y="7839"/>
                      <a:pt x="4169" y="8129"/>
                      <a:pt x="4082" y="8410"/>
                    </a:cubicBezTo>
                    <a:cubicBezTo>
                      <a:pt x="4082" y="8410"/>
                      <a:pt x="4082" y="8411"/>
                      <a:pt x="4080" y="8411"/>
                    </a:cubicBezTo>
                    <a:cubicBezTo>
                      <a:pt x="4034" y="8411"/>
                      <a:pt x="3988" y="8413"/>
                      <a:pt x="3940" y="8416"/>
                    </a:cubicBezTo>
                    <a:cubicBezTo>
                      <a:pt x="3932" y="8416"/>
                      <a:pt x="3925" y="8416"/>
                      <a:pt x="3915" y="8417"/>
                    </a:cubicBezTo>
                    <a:cubicBezTo>
                      <a:pt x="3873" y="8417"/>
                      <a:pt x="3833" y="8419"/>
                      <a:pt x="3794" y="8422"/>
                    </a:cubicBezTo>
                    <a:cubicBezTo>
                      <a:pt x="3774" y="8423"/>
                      <a:pt x="3754" y="8423"/>
                      <a:pt x="3736" y="8427"/>
                    </a:cubicBezTo>
                    <a:cubicBezTo>
                      <a:pt x="3707" y="8428"/>
                      <a:pt x="3678" y="8432"/>
                      <a:pt x="3651" y="8433"/>
                    </a:cubicBezTo>
                    <a:cubicBezTo>
                      <a:pt x="3602" y="8434"/>
                      <a:pt x="3554" y="8439"/>
                      <a:pt x="3508" y="8441"/>
                    </a:cubicBezTo>
                    <a:lnTo>
                      <a:pt x="3508" y="8456"/>
                    </a:lnTo>
                    <a:cubicBezTo>
                      <a:pt x="3471" y="8460"/>
                      <a:pt x="3436" y="8463"/>
                      <a:pt x="3403" y="8468"/>
                    </a:cubicBezTo>
                    <a:cubicBezTo>
                      <a:pt x="3239" y="8488"/>
                      <a:pt x="3108" y="8512"/>
                      <a:pt x="3022" y="8541"/>
                    </a:cubicBezTo>
                    <a:cubicBezTo>
                      <a:pt x="3020" y="8541"/>
                      <a:pt x="3017" y="8542"/>
                      <a:pt x="3016" y="8542"/>
                    </a:cubicBezTo>
                    <a:cubicBezTo>
                      <a:pt x="3001" y="8548"/>
                      <a:pt x="2986" y="8554"/>
                      <a:pt x="2973" y="8559"/>
                    </a:cubicBezTo>
                    <a:cubicBezTo>
                      <a:pt x="2972" y="8559"/>
                      <a:pt x="2972" y="8560"/>
                      <a:pt x="2968" y="8560"/>
                    </a:cubicBezTo>
                    <a:cubicBezTo>
                      <a:pt x="2955" y="8567"/>
                      <a:pt x="2946" y="8573"/>
                      <a:pt x="2938" y="8577"/>
                    </a:cubicBezTo>
                    <a:lnTo>
                      <a:pt x="2937" y="8577"/>
                    </a:lnTo>
                    <a:cubicBezTo>
                      <a:pt x="2867" y="8608"/>
                      <a:pt x="2791" y="8650"/>
                      <a:pt x="2715" y="8703"/>
                    </a:cubicBezTo>
                    <a:cubicBezTo>
                      <a:pt x="2703" y="8711"/>
                      <a:pt x="2692" y="8718"/>
                      <a:pt x="2680" y="8729"/>
                    </a:cubicBezTo>
                    <a:cubicBezTo>
                      <a:pt x="2661" y="8743"/>
                      <a:pt x="2642" y="8757"/>
                      <a:pt x="2622" y="8773"/>
                    </a:cubicBezTo>
                    <a:cubicBezTo>
                      <a:pt x="2591" y="8796"/>
                      <a:pt x="2563" y="8820"/>
                      <a:pt x="2531" y="8846"/>
                    </a:cubicBezTo>
                    <a:cubicBezTo>
                      <a:pt x="2520" y="8855"/>
                      <a:pt x="2509" y="8867"/>
                      <a:pt x="2497" y="8879"/>
                    </a:cubicBezTo>
                    <a:cubicBezTo>
                      <a:pt x="2469" y="8906"/>
                      <a:pt x="2440" y="8931"/>
                      <a:pt x="2413" y="8958"/>
                    </a:cubicBezTo>
                    <a:cubicBezTo>
                      <a:pt x="2401" y="8970"/>
                      <a:pt x="2392" y="8981"/>
                      <a:pt x="2379" y="8993"/>
                    </a:cubicBezTo>
                    <a:cubicBezTo>
                      <a:pt x="2344" y="9031"/>
                      <a:pt x="2307" y="9072"/>
                      <a:pt x="2268" y="9115"/>
                    </a:cubicBezTo>
                    <a:cubicBezTo>
                      <a:pt x="2243" y="9145"/>
                      <a:pt x="2217" y="9183"/>
                      <a:pt x="2187" y="9222"/>
                    </a:cubicBezTo>
                    <a:cubicBezTo>
                      <a:pt x="2182" y="9229"/>
                      <a:pt x="2177" y="9237"/>
                      <a:pt x="2171" y="9247"/>
                    </a:cubicBezTo>
                    <a:lnTo>
                      <a:pt x="573" y="9247"/>
                    </a:lnTo>
                    <a:cubicBezTo>
                      <a:pt x="328" y="9247"/>
                      <a:pt x="121" y="9404"/>
                      <a:pt x="37" y="9626"/>
                    </a:cubicBezTo>
                    <a:cubicBezTo>
                      <a:pt x="14" y="9691"/>
                      <a:pt x="1" y="9760"/>
                      <a:pt x="1" y="9833"/>
                    </a:cubicBezTo>
                    <a:lnTo>
                      <a:pt x="1" y="11507"/>
                    </a:lnTo>
                    <a:lnTo>
                      <a:pt x="9772" y="11507"/>
                    </a:lnTo>
                    <a:lnTo>
                      <a:pt x="9772" y="10115"/>
                    </a:lnTo>
                    <a:cubicBezTo>
                      <a:pt x="9772" y="9632"/>
                      <a:pt x="9392" y="9243"/>
                      <a:pt x="8924" y="9243"/>
                    </a:cubicBezTo>
                    <a:lnTo>
                      <a:pt x="7497" y="9243"/>
                    </a:lnTo>
                    <a:cubicBezTo>
                      <a:pt x="7484" y="9228"/>
                      <a:pt x="7469" y="9211"/>
                      <a:pt x="7460" y="9194"/>
                    </a:cubicBezTo>
                    <a:cubicBezTo>
                      <a:pt x="7429" y="9156"/>
                      <a:pt x="7400" y="9116"/>
                      <a:pt x="7368" y="9082"/>
                    </a:cubicBezTo>
                    <a:cubicBezTo>
                      <a:pt x="7353" y="9065"/>
                      <a:pt x="7338" y="9047"/>
                      <a:pt x="7321" y="9031"/>
                    </a:cubicBezTo>
                    <a:cubicBezTo>
                      <a:pt x="7291" y="8997"/>
                      <a:pt x="7259" y="8966"/>
                      <a:pt x="7229" y="8937"/>
                    </a:cubicBezTo>
                    <a:cubicBezTo>
                      <a:pt x="7214" y="8924"/>
                      <a:pt x="7201" y="8909"/>
                      <a:pt x="7187" y="8899"/>
                    </a:cubicBezTo>
                    <a:cubicBezTo>
                      <a:pt x="7146" y="8863"/>
                      <a:pt x="7107" y="8829"/>
                      <a:pt x="7067" y="8800"/>
                    </a:cubicBezTo>
                    <a:cubicBezTo>
                      <a:pt x="7062" y="8796"/>
                      <a:pt x="7060" y="8794"/>
                      <a:pt x="7057" y="8793"/>
                    </a:cubicBezTo>
                    <a:cubicBezTo>
                      <a:pt x="7011" y="8760"/>
                      <a:pt x="6966" y="8731"/>
                      <a:pt x="6925" y="8707"/>
                    </a:cubicBezTo>
                    <a:cubicBezTo>
                      <a:pt x="6919" y="8703"/>
                      <a:pt x="6913" y="8701"/>
                      <a:pt x="6904" y="8699"/>
                    </a:cubicBezTo>
                    <a:cubicBezTo>
                      <a:pt x="6870" y="8678"/>
                      <a:pt x="6834" y="8664"/>
                      <a:pt x="6798" y="8650"/>
                    </a:cubicBezTo>
                    <a:cubicBezTo>
                      <a:pt x="6791" y="8648"/>
                      <a:pt x="6783" y="8644"/>
                      <a:pt x="6773" y="8642"/>
                    </a:cubicBezTo>
                    <a:cubicBezTo>
                      <a:pt x="6739" y="8630"/>
                      <a:pt x="6709" y="8622"/>
                      <a:pt x="6679" y="8620"/>
                    </a:cubicBezTo>
                    <a:cubicBezTo>
                      <a:pt x="6672" y="8618"/>
                      <a:pt x="6666" y="8618"/>
                      <a:pt x="6659" y="8615"/>
                    </a:cubicBezTo>
                    <a:cubicBezTo>
                      <a:pt x="6642" y="8613"/>
                      <a:pt x="6625" y="8612"/>
                      <a:pt x="6609" y="8612"/>
                    </a:cubicBezTo>
                    <a:cubicBezTo>
                      <a:pt x="6591" y="8612"/>
                      <a:pt x="6574" y="8613"/>
                      <a:pt x="6558" y="8616"/>
                    </a:cubicBezTo>
                    <a:cubicBezTo>
                      <a:pt x="6521" y="8603"/>
                      <a:pt x="6483" y="8591"/>
                      <a:pt x="6439" y="8580"/>
                    </a:cubicBezTo>
                    <a:cubicBezTo>
                      <a:pt x="6436" y="8579"/>
                      <a:pt x="6433" y="8579"/>
                      <a:pt x="6429" y="8575"/>
                    </a:cubicBezTo>
                    <a:cubicBezTo>
                      <a:pt x="6385" y="8567"/>
                      <a:pt x="6338" y="8554"/>
                      <a:pt x="6289" y="8545"/>
                    </a:cubicBezTo>
                    <a:cubicBezTo>
                      <a:pt x="6241" y="8531"/>
                      <a:pt x="6186" y="8519"/>
                      <a:pt x="6131" y="8511"/>
                    </a:cubicBezTo>
                    <a:cubicBezTo>
                      <a:pt x="6118" y="8508"/>
                      <a:pt x="6102" y="8505"/>
                      <a:pt x="6088" y="8502"/>
                    </a:cubicBezTo>
                    <a:cubicBezTo>
                      <a:pt x="6040" y="8495"/>
                      <a:pt x="5993" y="8488"/>
                      <a:pt x="5942" y="8480"/>
                    </a:cubicBezTo>
                    <a:cubicBezTo>
                      <a:pt x="5928" y="8478"/>
                      <a:pt x="5915" y="8475"/>
                      <a:pt x="5905" y="8475"/>
                    </a:cubicBezTo>
                    <a:cubicBezTo>
                      <a:pt x="5770" y="8456"/>
                      <a:pt x="5625" y="8441"/>
                      <a:pt x="5473" y="8432"/>
                    </a:cubicBezTo>
                    <a:cubicBezTo>
                      <a:pt x="5480" y="8404"/>
                      <a:pt x="5487" y="8375"/>
                      <a:pt x="5495" y="8347"/>
                    </a:cubicBezTo>
                    <a:cubicBezTo>
                      <a:pt x="5507" y="8298"/>
                      <a:pt x="5521" y="8249"/>
                      <a:pt x="5531" y="8198"/>
                    </a:cubicBezTo>
                    <a:cubicBezTo>
                      <a:pt x="5537" y="8178"/>
                      <a:pt x="5543" y="8155"/>
                      <a:pt x="5547" y="8130"/>
                    </a:cubicBezTo>
                    <a:cubicBezTo>
                      <a:pt x="5554" y="8101"/>
                      <a:pt x="5561" y="8071"/>
                      <a:pt x="5569" y="8039"/>
                    </a:cubicBezTo>
                    <a:cubicBezTo>
                      <a:pt x="5574" y="8018"/>
                      <a:pt x="5578" y="7995"/>
                      <a:pt x="5584" y="7971"/>
                    </a:cubicBezTo>
                    <a:cubicBezTo>
                      <a:pt x="5591" y="7941"/>
                      <a:pt x="5598" y="7912"/>
                      <a:pt x="5605" y="7880"/>
                    </a:cubicBezTo>
                    <a:cubicBezTo>
                      <a:pt x="5610" y="7857"/>
                      <a:pt x="5615" y="7836"/>
                      <a:pt x="5620" y="7814"/>
                    </a:cubicBezTo>
                    <a:cubicBezTo>
                      <a:pt x="5627" y="7781"/>
                      <a:pt x="5633" y="7751"/>
                      <a:pt x="5640" y="7721"/>
                    </a:cubicBezTo>
                    <a:cubicBezTo>
                      <a:pt x="5645" y="7699"/>
                      <a:pt x="5648" y="7679"/>
                      <a:pt x="5654" y="7658"/>
                    </a:cubicBezTo>
                    <a:cubicBezTo>
                      <a:pt x="5660" y="7625"/>
                      <a:pt x="5668" y="7593"/>
                      <a:pt x="5674" y="7560"/>
                    </a:cubicBezTo>
                    <a:cubicBezTo>
                      <a:pt x="5676" y="7552"/>
                      <a:pt x="5678" y="7545"/>
                      <a:pt x="5680" y="7535"/>
                    </a:cubicBezTo>
                    <a:cubicBezTo>
                      <a:pt x="5682" y="7521"/>
                      <a:pt x="5684" y="7509"/>
                      <a:pt x="5688" y="7498"/>
                    </a:cubicBezTo>
                    <a:cubicBezTo>
                      <a:pt x="5927" y="7490"/>
                      <a:pt x="6150" y="7441"/>
                      <a:pt x="6353" y="7357"/>
                    </a:cubicBezTo>
                    <a:cubicBezTo>
                      <a:pt x="6472" y="7309"/>
                      <a:pt x="6583" y="7249"/>
                      <a:pt x="6690" y="7178"/>
                    </a:cubicBezTo>
                    <a:cubicBezTo>
                      <a:pt x="6896" y="7044"/>
                      <a:pt x="7078" y="6876"/>
                      <a:pt x="7236" y="6682"/>
                    </a:cubicBezTo>
                    <a:cubicBezTo>
                      <a:pt x="7280" y="6631"/>
                      <a:pt x="7321" y="6578"/>
                      <a:pt x="7360" y="6526"/>
                    </a:cubicBezTo>
                    <a:cubicBezTo>
                      <a:pt x="8873" y="6284"/>
                      <a:pt x="9591" y="4561"/>
                      <a:pt x="9547" y="3240"/>
                    </a:cubicBezTo>
                    <a:cubicBezTo>
                      <a:pt x="9505" y="1963"/>
                      <a:pt x="8445" y="1470"/>
                      <a:pt x="7694" y="1283"/>
                    </a:cubicBezTo>
                    <a:cubicBezTo>
                      <a:pt x="7031" y="326"/>
                      <a:pt x="5936" y="1"/>
                      <a:pt x="50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38"/>
              <p:cNvSpPr/>
              <p:nvPr/>
            </p:nvSpPr>
            <p:spPr>
              <a:xfrm>
                <a:off x="5235675" y="4795875"/>
                <a:ext cx="395600" cy="380100"/>
              </a:xfrm>
              <a:custGeom>
                <a:avLst/>
                <a:gdLst/>
                <a:ahLst/>
                <a:cxnLst/>
                <a:rect l="l" t="t" r="r" b="b"/>
                <a:pathLst>
                  <a:path w="15824" h="15204" extrusionOk="0">
                    <a:moveTo>
                      <a:pt x="8826" y="0"/>
                    </a:moveTo>
                    <a:cubicBezTo>
                      <a:pt x="8344" y="0"/>
                      <a:pt x="7093" y="567"/>
                      <a:pt x="6555" y="982"/>
                    </a:cubicBezTo>
                    <a:cubicBezTo>
                      <a:pt x="6740" y="761"/>
                      <a:pt x="6923" y="452"/>
                      <a:pt x="6638" y="347"/>
                    </a:cubicBezTo>
                    <a:cubicBezTo>
                      <a:pt x="6606" y="336"/>
                      <a:pt x="6564" y="330"/>
                      <a:pt x="6513" y="330"/>
                    </a:cubicBezTo>
                    <a:cubicBezTo>
                      <a:pt x="5990" y="330"/>
                      <a:pt x="4563" y="977"/>
                      <a:pt x="4370" y="3145"/>
                    </a:cubicBezTo>
                    <a:lnTo>
                      <a:pt x="4370" y="3147"/>
                    </a:lnTo>
                    <a:cubicBezTo>
                      <a:pt x="4362" y="3240"/>
                      <a:pt x="4356" y="3336"/>
                      <a:pt x="4351" y="3434"/>
                    </a:cubicBezTo>
                    <a:lnTo>
                      <a:pt x="4351" y="3441"/>
                    </a:lnTo>
                    <a:cubicBezTo>
                      <a:pt x="4350" y="3539"/>
                      <a:pt x="4346" y="3635"/>
                      <a:pt x="4350" y="3738"/>
                    </a:cubicBezTo>
                    <a:lnTo>
                      <a:pt x="4350" y="3763"/>
                    </a:lnTo>
                    <a:cubicBezTo>
                      <a:pt x="4351" y="3861"/>
                      <a:pt x="4356" y="3957"/>
                      <a:pt x="4362" y="4059"/>
                    </a:cubicBezTo>
                    <a:cubicBezTo>
                      <a:pt x="4363" y="4078"/>
                      <a:pt x="4365" y="4096"/>
                      <a:pt x="4365" y="4115"/>
                    </a:cubicBezTo>
                    <a:cubicBezTo>
                      <a:pt x="4371" y="4207"/>
                      <a:pt x="4380" y="4303"/>
                      <a:pt x="4392" y="4399"/>
                    </a:cubicBezTo>
                    <a:cubicBezTo>
                      <a:pt x="4393" y="4429"/>
                      <a:pt x="4399" y="4462"/>
                      <a:pt x="4404" y="4492"/>
                    </a:cubicBezTo>
                    <a:cubicBezTo>
                      <a:pt x="4413" y="4579"/>
                      <a:pt x="4425" y="4669"/>
                      <a:pt x="4438" y="4760"/>
                    </a:cubicBezTo>
                    <a:cubicBezTo>
                      <a:pt x="4447" y="4807"/>
                      <a:pt x="4455" y="4857"/>
                      <a:pt x="4465" y="4906"/>
                    </a:cubicBezTo>
                    <a:cubicBezTo>
                      <a:pt x="4478" y="4983"/>
                      <a:pt x="4490" y="5061"/>
                      <a:pt x="4505" y="5141"/>
                    </a:cubicBezTo>
                    <a:cubicBezTo>
                      <a:pt x="4520" y="5213"/>
                      <a:pt x="4535" y="5288"/>
                      <a:pt x="4552" y="5361"/>
                    </a:cubicBezTo>
                    <a:cubicBezTo>
                      <a:pt x="4566" y="5423"/>
                      <a:pt x="4578" y="5483"/>
                      <a:pt x="4594" y="5545"/>
                    </a:cubicBezTo>
                    <a:cubicBezTo>
                      <a:pt x="4628" y="5685"/>
                      <a:pt x="4664" y="5828"/>
                      <a:pt x="4704" y="5975"/>
                    </a:cubicBezTo>
                    <a:lnTo>
                      <a:pt x="4764" y="6016"/>
                    </a:lnTo>
                    <a:cubicBezTo>
                      <a:pt x="4515" y="7896"/>
                      <a:pt x="4550" y="9723"/>
                      <a:pt x="4586" y="9774"/>
                    </a:cubicBezTo>
                    <a:cubicBezTo>
                      <a:pt x="4606" y="9802"/>
                      <a:pt x="4814" y="9899"/>
                      <a:pt x="5103" y="10010"/>
                    </a:cubicBezTo>
                    <a:cubicBezTo>
                      <a:pt x="5203" y="10051"/>
                      <a:pt x="5313" y="10093"/>
                      <a:pt x="5427" y="10136"/>
                    </a:cubicBezTo>
                    <a:lnTo>
                      <a:pt x="5392" y="10324"/>
                    </a:lnTo>
                    <a:lnTo>
                      <a:pt x="5359" y="10312"/>
                    </a:lnTo>
                    <a:lnTo>
                      <a:pt x="4918" y="10877"/>
                    </a:lnTo>
                    <a:lnTo>
                      <a:pt x="4949" y="10903"/>
                    </a:lnTo>
                    <a:lnTo>
                      <a:pt x="4833" y="10953"/>
                    </a:lnTo>
                    <a:lnTo>
                      <a:pt x="4836" y="10957"/>
                    </a:lnTo>
                    <a:cubicBezTo>
                      <a:pt x="4759" y="10983"/>
                      <a:pt x="4686" y="11007"/>
                      <a:pt x="4612" y="11040"/>
                    </a:cubicBezTo>
                    <a:cubicBezTo>
                      <a:pt x="4498" y="11074"/>
                      <a:pt x="4387" y="11113"/>
                      <a:pt x="4279" y="11153"/>
                    </a:cubicBezTo>
                    <a:cubicBezTo>
                      <a:pt x="4264" y="11162"/>
                      <a:pt x="4246" y="11168"/>
                      <a:pt x="4230" y="11174"/>
                    </a:cubicBezTo>
                    <a:cubicBezTo>
                      <a:pt x="4229" y="11174"/>
                      <a:pt x="4229" y="11175"/>
                      <a:pt x="4226" y="11175"/>
                    </a:cubicBezTo>
                    <a:cubicBezTo>
                      <a:pt x="4119" y="11217"/>
                      <a:pt x="4009" y="11260"/>
                      <a:pt x="3908" y="11309"/>
                    </a:cubicBezTo>
                    <a:cubicBezTo>
                      <a:pt x="3003" y="11728"/>
                      <a:pt x="2193" y="12383"/>
                      <a:pt x="1466" y="13197"/>
                    </a:cubicBezTo>
                    <a:cubicBezTo>
                      <a:pt x="1332" y="13343"/>
                      <a:pt x="1205" y="13495"/>
                      <a:pt x="1078" y="13650"/>
                    </a:cubicBezTo>
                    <a:cubicBezTo>
                      <a:pt x="693" y="14129"/>
                      <a:pt x="336" y="14649"/>
                      <a:pt x="0" y="15203"/>
                    </a:cubicBezTo>
                    <a:lnTo>
                      <a:pt x="15824" y="15203"/>
                    </a:lnTo>
                    <a:cubicBezTo>
                      <a:pt x="14735" y="13371"/>
                      <a:pt x="13323" y="11559"/>
                      <a:pt x="12681" y="11152"/>
                    </a:cubicBezTo>
                    <a:cubicBezTo>
                      <a:pt x="12634" y="11123"/>
                      <a:pt x="12581" y="11095"/>
                      <a:pt x="12523" y="11067"/>
                    </a:cubicBezTo>
                    <a:cubicBezTo>
                      <a:pt x="12517" y="11062"/>
                      <a:pt x="12511" y="11061"/>
                      <a:pt x="12506" y="11059"/>
                    </a:cubicBezTo>
                    <a:cubicBezTo>
                      <a:pt x="12468" y="11042"/>
                      <a:pt x="12426" y="11023"/>
                      <a:pt x="12381" y="11005"/>
                    </a:cubicBezTo>
                    <a:cubicBezTo>
                      <a:pt x="12375" y="11004"/>
                      <a:pt x="12366" y="10999"/>
                      <a:pt x="12359" y="10997"/>
                    </a:cubicBezTo>
                    <a:cubicBezTo>
                      <a:pt x="12312" y="10980"/>
                      <a:pt x="12265" y="10961"/>
                      <a:pt x="12212" y="10943"/>
                    </a:cubicBezTo>
                    <a:cubicBezTo>
                      <a:pt x="12206" y="10940"/>
                      <a:pt x="12199" y="10938"/>
                      <a:pt x="12192" y="10937"/>
                    </a:cubicBezTo>
                    <a:cubicBezTo>
                      <a:pt x="12138" y="10920"/>
                      <a:pt x="12081" y="10901"/>
                      <a:pt x="12022" y="10884"/>
                    </a:cubicBezTo>
                    <a:cubicBezTo>
                      <a:pt x="12016" y="10884"/>
                      <a:pt x="12010" y="10883"/>
                      <a:pt x="12007" y="10880"/>
                    </a:cubicBezTo>
                    <a:cubicBezTo>
                      <a:pt x="11945" y="10864"/>
                      <a:pt x="11880" y="10847"/>
                      <a:pt x="11813" y="10830"/>
                    </a:cubicBezTo>
                    <a:cubicBezTo>
                      <a:pt x="11810" y="10830"/>
                      <a:pt x="11806" y="10829"/>
                      <a:pt x="11801" y="10829"/>
                    </a:cubicBezTo>
                    <a:cubicBezTo>
                      <a:pt x="11732" y="10812"/>
                      <a:pt x="11660" y="10795"/>
                      <a:pt x="11587" y="10780"/>
                    </a:cubicBezTo>
                    <a:cubicBezTo>
                      <a:pt x="11586" y="10779"/>
                      <a:pt x="11582" y="10779"/>
                      <a:pt x="11581" y="10779"/>
                    </a:cubicBezTo>
                    <a:cubicBezTo>
                      <a:pt x="11506" y="10763"/>
                      <a:pt x="11427" y="10748"/>
                      <a:pt x="11345" y="10731"/>
                    </a:cubicBezTo>
                    <a:lnTo>
                      <a:pt x="11344" y="10731"/>
                    </a:lnTo>
                    <a:cubicBezTo>
                      <a:pt x="11260" y="10716"/>
                      <a:pt x="11178" y="10702"/>
                      <a:pt x="11090" y="10689"/>
                    </a:cubicBezTo>
                    <a:lnTo>
                      <a:pt x="11089" y="10689"/>
                    </a:lnTo>
                    <a:cubicBezTo>
                      <a:pt x="11003" y="10675"/>
                      <a:pt x="10913" y="10661"/>
                      <a:pt x="10822" y="10651"/>
                    </a:cubicBezTo>
                    <a:lnTo>
                      <a:pt x="10704" y="10628"/>
                    </a:lnTo>
                    <a:lnTo>
                      <a:pt x="10744" y="10592"/>
                    </a:lnTo>
                    <a:lnTo>
                      <a:pt x="10130" y="9923"/>
                    </a:lnTo>
                    <a:lnTo>
                      <a:pt x="10068" y="9958"/>
                    </a:lnTo>
                    <a:lnTo>
                      <a:pt x="9995" y="9434"/>
                    </a:lnTo>
                    <a:lnTo>
                      <a:pt x="9963" y="9182"/>
                    </a:lnTo>
                    <a:cubicBezTo>
                      <a:pt x="10172" y="8130"/>
                      <a:pt x="10366" y="7098"/>
                      <a:pt x="10529" y="6182"/>
                    </a:cubicBezTo>
                    <a:cubicBezTo>
                      <a:pt x="10558" y="6013"/>
                      <a:pt x="10586" y="5851"/>
                      <a:pt x="10614" y="5692"/>
                    </a:cubicBezTo>
                    <a:cubicBezTo>
                      <a:pt x="10627" y="5613"/>
                      <a:pt x="10639" y="5535"/>
                      <a:pt x="10652" y="5459"/>
                    </a:cubicBezTo>
                    <a:cubicBezTo>
                      <a:pt x="10704" y="5149"/>
                      <a:pt x="10749" y="4861"/>
                      <a:pt x="10789" y="4596"/>
                    </a:cubicBezTo>
                    <a:cubicBezTo>
                      <a:pt x="10797" y="4530"/>
                      <a:pt x="10808" y="4467"/>
                      <a:pt x="10816" y="4403"/>
                    </a:cubicBezTo>
                    <a:cubicBezTo>
                      <a:pt x="10924" y="3647"/>
                      <a:pt x="10972" y="3118"/>
                      <a:pt x="10927" y="2947"/>
                    </a:cubicBezTo>
                    <a:cubicBezTo>
                      <a:pt x="10895" y="2820"/>
                      <a:pt x="10829" y="2687"/>
                      <a:pt x="10750" y="2559"/>
                    </a:cubicBezTo>
                    <a:cubicBezTo>
                      <a:pt x="10733" y="2530"/>
                      <a:pt x="10715" y="2501"/>
                      <a:pt x="10695" y="2472"/>
                    </a:cubicBezTo>
                    <a:cubicBezTo>
                      <a:pt x="10675" y="2439"/>
                      <a:pt x="10652" y="2403"/>
                      <a:pt x="10627" y="2373"/>
                    </a:cubicBezTo>
                    <a:cubicBezTo>
                      <a:pt x="10599" y="2335"/>
                      <a:pt x="10573" y="2295"/>
                      <a:pt x="10543" y="2261"/>
                    </a:cubicBezTo>
                    <a:cubicBezTo>
                      <a:pt x="10390" y="2062"/>
                      <a:pt x="10252" y="1920"/>
                      <a:pt x="10252" y="1920"/>
                    </a:cubicBezTo>
                    <a:cubicBezTo>
                      <a:pt x="10252" y="1920"/>
                      <a:pt x="11985" y="1149"/>
                      <a:pt x="11631" y="435"/>
                    </a:cubicBezTo>
                    <a:cubicBezTo>
                      <a:pt x="11546" y="261"/>
                      <a:pt x="11308" y="195"/>
                      <a:pt x="10997" y="195"/>
                    </a:cubicBezTo>
                    <a:cubicBezTo>
                      <a:pt x="10604" y="195"/>
                      <a:pt x="10096" y="299"/>
                      <a:pt x="9630" y="423"/>
                    </a:cubicBezTo>
                    <a:cubicBezTo>
                      <a:pt x="8939" y="607"/>
                      <a:pt x="8343" y="833"/>
                      <a:pt x="8343" y="833"/>
                    </a:cubicBezTo>
                    <a:cubicBezTo>
                      <a:pt x="8343" y="833"/>
                      <a:pt x="9400" y="92"/>
                      <a:pt x="8900" y="6"/>
                    </a:cubicBezTo>
                    <a:cubicBezTo>
                      <a:pt x="8878" y="2"/>
                      <a:pt x="8853" y="0"/>
                      <a:pt x="88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38"/>
              <p:cNvSpPr/>
              <p:nvPr/>
            </p:nvSpPr>
            <p:spPr>
              <a:xfrm>
                <a:off x="4279875" y="4821900"/>
                <a:ext cx="395600" cy="353925"/>
              </a:xfrm>
              <a:custGeom>
                <a:avLst/>
                <a:gdLst/>
                <a:ahLst/>
                <a:cxnLst/>
                <a:rect l="l" t="t" r="r" b="b"/>
                <a:pathLst>
                  <a:path w="15824" h="14157" extrusionOk="0">
                    <a:moveTo>
                      <a:pt x="8993" y="0"/>
                    </a:moveTo>
                    <a:cubicBezTo>
                      <a:pt x="7377" y="0"/>
                      <a:pt x="5572" y="875"/>
                      <a:pt x="5572" y="875"/>
                    </a:cubicBezTo>
                    <a:cubicBezTo>
                      <a:pt x="5572" y="875"/>
                      <a:pt x="5502" y="947"/>
                      <a:pt x="5408" y="1059"/>
                    </a:cubicBezTo>
                    <a:cubicBezTo>
                      <a:pt x="5367" y="1106"/>
                      <a:pt x="5323" y="1160"/>
                      <a:pt x="5278" y="1217"/>
                    </a:cubicBezTo>
                    <a:cubicBezTo>
                      <a:pt x="5252" y="1252"/>
                      <a:pt x="5224" y="1290"/>
                      <a:pt x="5197" y="1330"/>
                    </a:cubicBezTo>
                    <a:cubicBezTo>
                      <a:pt x="5174" y="1360"/>
                      <a:pt x="5149" y="1395"/>
                      <a:pt x="5126" y="1428"/>
                    </a:cubicBezTo>
                    <a:cubicBezTo>
                      <a:pt x="5111" y="1457"/>
                      <a:pt x="5091" y="1486"/>
                      <a:pt x="5072" y="1514"/>
                    </a:cubicBezTo>
                    <a:cubicBezTo>
                      <a:pt x="4995" y="1642"/>
                      <a:pt x="4930" y="1776"/>
                      <a:pt x="4895" y="1902"/>
                    </a:cubicBezTo>
                    <a:cubicBezTo>
                      <a:pt x="4852" y="2073"/>
                      <a:pt x="4898" y="2602"/>
                      <a:pt x="5007" y="3359"/>
                    </a:cubicBezTo>
                    <a:cubicBezTo>
                      <a:pt x="5016" y="3422"/>
                      <a:pt x="5027" y="3487"/>
                      <a:pt x="5035" y="3552"/>
                    </a:cubicBezTo>
                    <a:cubicBezTo>
                      <a:pt x="5074" y="3817"/>
                      <a:pt x="5120" y="4105"/>
                      <a:pt x="5173" y="4415"/>
                    </a:cubicBezTo>
                    <a:cubicBezTo>
                      <a:pt x="5185" y="4490"/>
                      <a:pt x="5198" y="4569"/>
                      <a:pt x="5210" y="4648"/>
                    </a:cubicBezTo>
                    <a:cubicBezTo>
                      <a:pt x="5238" y="4806"/>
                      <a:pt x="5266" y="4969"/>
                      <a:pt x="5295" y="5138"/>
                    </a:cubicBezTo>
                    <a:cubicBezTo>
                      <a:pt x="5458" y="6053"/>
                      <a:pt x="5654" y="7085"/>
                      <a:pt x="5862" y="8137"/>
                    </a:cubicBezTo>
                    <a:lnTo>
                      <a:pt x="5828" y="8390"/>
                    </a:lnTo>
                    <a:lnTo>
                      <a:pt x="5756" y="8914"/>
                    </a:lnTo>
                    <a:lnTo>
                      <a:pt x="5691" y="8879"/>
                    </a:lnTo>
                    <a:lnTo>
                      <a:pt x="5080" y="9547"/>
                    </a:lnTo>
                    <a:lnTo>
                      <a:pt x="5120" y="9583"/>
                    </a:lnTo>
                    <a:lnTo>
                      <a:pt x="5002" y="9606"/>
                    </a:lnTo>
                    <a:cubicBezTo>
                      <a:pt x="4910" y="9619"/>
                      <a:pt x="4820" y="9632"/>
                      <a:pt x="4734" y="9644"/>
                    </a:cubicBezTo>
                    <a:cubicBezTo>
                      <a:pt x="4646" y="9659"/>
                      <a:pt x="4561" y="9672"/>
                      <a:pt x="4480" y="9687"/>
                    </a:cubicBezTo>
                    <a:lnTo>
                      <a:pt x="4475" y="9687"/>
                    </a:lnTo>
                    <a:cubicBezTo>
                      <a:pt x="4396" y="9703"/>
                      <a:pt x="4317" y="9717"/>
                      <a:pt x="4242" y="9734"/>
                    </a:cubicBezTo>
                    <a:cubicBezTo>
                      <a:pt x="4239" y="9734"/>
                      <a:pt x="4237" y="9734"/>
                      <a:pt x="4236" y="9735"/>
                    </a:cubicBezTo>
                    <a:cubicBezTo>
                      <a:pt x="4159" y="9751"/>
                      <a:pt x="4087" y="9766"/>
                      <a:pt x="4021" y="9784"/>
                    </a:cubicBezTo>
                    <a:cubicBezTo>
                      <a:pt x="4017" y="9784"/>
                      <a:pt x="4013" y="9786"/>
                      <a:pt x="4008" y="9786"/>
                    </a:cubicBezTo>
                    <a:cubicBezTo>
                      <a:pt x="3940" y="9802"/>
                      <a:pt x="3877" y="9819"/>
                      <a:pt x="3816" y="9836"/>
                    </a:cubicBezTo>
                    <a:cubicBezTo>
                      <a:pt x="3810" y="9837"/>
                      <a:pt x="3807" y="9841"/>
                      <a:pt x="3801" y="9841"/>
                    </a:cubicBezTo>
                    <a:cubicBezTo>
                      <a:pt x="3741" y="9857"/>
                      <a:pt x="3685" y="9875"/>
                      <a:pt x="3630" y="9892"/>
                    </a:cubicBezTo>
                    <a:cubicBezTo>
                      <a:pt x="3623" y="9893"/>
                      <a:pt x="3617" y="9897"/>
                      <a:pt x="3611" y="9898"/>
                    </a:cubicBezTo>
                    <a:cubicBezTo>
                      <a:pt x="3559" y="9915"/>
                      <a:pt x="3510" y="9935"/>
                      <a:pt x="3462" y="9953"/>
                    </a:cubicBezTo>
                    <a:cubicBezTo>
                      <a:pt x="3455" y="9954"/>
                      <a:pt x="3448" y="9959"/>
                      <a:pt x="3441" y="9960"/>
                    </a:cubicBezTo>
                    <a:cubicBezTo>
                      <a:pt x="3397" y="9977"/>
                      <a:pt x="3356" y="9997"/>
                      <a:pt x="3316" y="10015"/>
                    </a:cubicBezTo>
                    <a:cubicBezTo>
                      <a:pt x="3310" y="10017"/>
                      <a:pt x="3304" y="10020"/>
                      <a:pt x="3300" y="10023"/>
                    </a:cubicBezTo>
                    <a:cubicBezTo>
                      <a:pt x="3242" y="10050"/>
                      <a:pt x="3187" y="10079"/>
                      <a:pt x="3142" y="10108"/>
                    </a:cubicBezTo>
                    <a:cubicBezTo>
                      <a:pt x="2768" y="10347"/>
                      <a:pt x="2130" y="11064"/>
                      <a:pt x="1448" y="11982"/>
                    </a:cubicBezTo>
                    <a:cubicBezTo>
                      <a:pt x="962" y="12637"/>
                      <a:pt x="453" y="13396"/>
                      <a:pt x="1" y="14156"/>
                    </a:cubicBezTo>
                    <a:lnTo>
                      <a:pt x="15824" y="14156"/>
                    </a:lnTo>
                    <a:cubicBezTo>
                      <a:pt x="15313" y="13319"/>
                      <a:pt x="14748" y="12551"/>
                      <a:pt x="14123" y="11898"/>
                    </a:cubicBezTo>
                    <a:cubicBezTo>
                      <a:pt x="14072" y="11842"/>
                      <a:pt x="14017" y="11787"/>
                      <a:pt x="13960" y="11731"/>
                    </a:cubicBezTo>
                    <a:cubicBezTo>
                      <a:pt x="13339" y="11111"/>
                      <a:pt x="12658" y="10608"/>
                      <a:pt x="11913" y="10263"/>
                    </a:cubicBezTo>
                    <a:cubicBezTo>
                      <a:pt x="11810" y="10214"/>
                      <a:pt x="11704" y="10172"/>
                      <a:pt x="11596" y="10129"/>
                    </a:cubicBezTo>
                    <a:cubicBezTo>
                      <a:pt x="11579" y="10122"/>
                      <a:pt x="11560" y="10116"/>
                      <a:pt x="11541" y="10108"/>
                    </a:cubicBezTo>
                    <a:cubicBezTo>
                      <a:pt x="11436" y="10067"/>
                      <a:pt x="11323" y="10029"/>
                      <a:pt x="11208" y="9994"/>
                    </a:cubicBezTo>
                    <a:cubicBezTo>
                      <a:pt x="11138" y="9964"/>
                      <a:pt x="11061" y="9938"/>
                      <a:pt x="10989" y="9912"/>
                    </a:cubicBezTo>
                    <a:lnTo>
                      <a:pt x="10990" y="9908"/>
                    </a:lnTo>
                    <a:lnTo>
                      <a:pt x="10874" y="9857"/>
                    </a:lnTo>
                    <a:lnTo>
                      <a:pt x="10905" y="9831"/>
                    </a:lnTo>
                    <a:lnTo>
                      <a:pt x="10516" y="9332"/>
                    </a:lnTo>
                    <a:lnTo>
                      <a:pt x="10465" y="9266"/>
                    </a:lnTo>
                    <a:lnTo>
                      <a:pt x="10430" y="9278"/>
                    </a:lnTo>
                    <a:lnTo>
                      <a:pt x="10410" y="9164"/>
                    </a:lnTo>
                    <a:lnTo>
                      <a:pt x="10397" y="9091"/>
                    </a:lnTo>
                    <a:cubicBezTo>
                      <a:pt x="10459" y="9069"/>
                      <a:pt x="10518" y="9045"/>
                      <a:pt x="10579" y="9023"/>
                    </a:cubicBezTo>
                    <a:cubicBezTo>
                      <a:pt x="10938" y="8887"/>
                      <a:pt x="11216" y="8761"/>
                      <a:pt x="11238" y="8729"/>
                    </a:cubicBezTo>
                    <a:cubicBezTo>
                      <a:pt x="11240" y="8724"/>
                      <a:pt x="11244" y="8712"/>
                      <a:pt x="11246" y="8690"/>
                    </a:cubicBezTo>
                    <a:cubicBezTo>
                      <a:pt x="11258" y="8577"/>
                      <a:pt x="11267" y="8222"/>
                      <a:pt x="11260" y="7722"/>
                    </a:cubicBezTo>
                    <a:cubicBezTo>
                      <a:pt x="11246" y="7007"/>
                      <a:pt x="11195" y="5999"/>
                      <a:pt x="11059" y="4972"/>
                    </a:cubicBezTo>
                    <a:lnTo>
                      <a:pt x="11121" y="4932"/>
                    </a:lnTo>
                    <a:cubicBezTo>
                      <a:pt x="11162" y="4783"/>
                      <a:pt x="11199" y="4641"/>
                      <a:pt x="11232" y="4501"/>
                    </a:cubicBezTo>
                    <a:cubicBezTo>
                      <a:pt x="11245" y="4439"/>
                      <a:pt x="11258" y="4380"/>
                      <a:pt x="11269" y="4318"/>
                    </a:cubicBezTo>
                    <a:cubicBezTo>
                      <a:pt x="11286" y="4245"/>
                      <a:pt x="11303" y="4168"/>
                      <a:pt x="11319" y="4097"/>
                    </a:cubicBezTo>
                    <a:cubicBezTo>
                      <a:pt x="11334" y="4015"/>
                      <a:pt x="11346" y="3939"/>
                      <a:pt x="11359" y="3862"/>
                    </a:cubicBezTo>
                    <a:cubicBezTo>
                      <a:pt x="11368" y="3814"/>
                      <a:pt x="11376" y="3763"/>
                      <a:pt x="11386" y="3716"/>
                    </a:cubicBezTo>
                    <a:cubicBezTo>
                      <a:pt x="11399" y="3625"/>
                      <a:pt x="11408" y="3537"/>
                      <a:pt x="11420" y="3449"/>
                    </a:cubicBezTo>
                    <a:cubicBezTo>
                      <a:pt x="11425" y="3419"/>
                      <a:pt x="11428" y="3385"/>
                      <a:pt x="11432" y="3354"/>
                    </a:cubicBezTo>
                    <a:cubicBezTo>
                      <a:pt x="11442" y="3257"/>
                      <a:pt x="11449" y="3163"/>
                      <a:pt x="11459" y="3070"/>
                    </a:cubicBezTo>
                    <a:cubicBezTo>
                      <a:pt x="11459" y="3054"/>
                      <a:pt x="11460" y="3033"/>
                      <a:pt x="11462" y="3014"/>
                    </a:cubicBezTo>
                    <a:cubicBezTo>
                      <a:pt x="11469" y="2914"/>
                      <a:pt x="11472" y="2817"/>
                      <a:pt x="11475" y="2720"/>
                    </a:cubicBezTo>
                    <a:lnTo>
                      <a:pt x="11475" y="2693"/>
                    </a:lnTo>
                    <a:cubicBezTo>
                      <a:pt x="11476" y="2590"/>
                      <a:pt x="11475" y="2495"/>
                      <a:pt x="11471" y="2398"/>
                    </a:cubicBezTo>
                    <a:lnTo>
                      <a:pt x="11471" y="2389"/>
                    </a:lnTo>
                    <a:cubicBezTo>
                      <a:pt x="11466" y="2291"/>
                      <a:pt x="11461" y="2197"/>
                      <a:pt x="11454" y="2103"/>
                    </a:cubicBezTo>
                    <a:lnTo>
                      <a:pt x="11454" y="2101"/>
                    </a:lnTo>
                    <a:cubicBezTo>
                      <a:pt x="11261" y="469"/>
                      <a:pt x="10178" y="0"/>
                      <a:pt x="89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38"/>
              <p:cNvSpPr/>
              <p:nvPr/>
            </p:nvSpPr>
            <p:spPr>
              <a:xfrm>
                <a:off x="4044925" y="5048350"/>
                <a:ext cx="158000" cy="127525"/>
              </a:xfrm>
              <a:custGeom>
                <a:avLst/>
                <a:gdLst/>
                <a:ahLst/>
                <a:cxnLst/>
                <a:rect l="l" t="t" r="r" b="b"/>
                <a:pathLst>
                  <a:path w="6320" h="5101" extrusionOk="0">
                    <a:moveTo>
                      <a:pt x="2034" y="0"/>
                    </a:moveTo>
                    <a:cubicBezTo>
                      <a:pt x="2014" y="0"/>
                      <a:pt x="1997" y="0"/>
                      <a:pt x="1980" y="2"/>
                    </a:cubicBezTo>
                    <a:cubicBezTo>
                      <a:pt x="0" y="45"/>
                      <a:pt x="585" y="2601"/>
                      <a:pt x="585" y="2601"/>
                    </a:cubicBezTo>
                    <a:cubicBezTo>
                      <a:pt x="130" y="2901"/>
                      <a:pt x="39" y="3843"/>
                      <a:pt x="293" y="5101"/>
                    </a:cubicBezTo>
                    <a:lnTo>
                      <a:pt x="6313" y="5101"/>
                    </a:lnTo>
                    <a:cubicBezTo>
                      <a:pt x="6317" y="4940"/>
                      <a:pt x="6319" y="4785"/>
                      <a:pt x="6314" y="4636"/>
                    </a:cubicBezTo>
                    <a:cubicBezTo>
                      <a:pt x="6311" y="4505"/>
                      <a:pt x="6307" y="4382"/>
                      <a:pt x="6300" y="4262"/>
                    </a:cubicBezTo>
                    <a:cubicBezTo>
                      <a:pt x="6295" y="4201"/>
                      <a:pt x="6290" y="4144"/>
                      <a:pt x="6286" y="4086"/>
                    </a:cubicBezTo>
                    <a:cubicBezTo>
                      <a:pt x="6271" y="3912"/>
                      <a:pt x="6250" y="3752"/>
                      <a:pt x="6223" y="3599"/>
                    </a:cubicBezTo>
                    <a:cubicBezTo>
                      <a:pt x="6216" y="3549"/>
                      <a:pt x="6205" y="3499"/>
                      <a:pt x="6197" y="3450"/>
                    </a:cubicBezTo>
                    <a:cubicBezTo>
                      <a:pt x="5777" y="1298"/>
                      <a:pt x="4396" y="1258"/>
                      <a:pt x="4296" y="1258"/>
                    </a:cubicBezTo>
                    <a:cubicBezTo>
                      <a:pt x="4292" y="1258"/>
                      <a:pt x="4290" y="1258"/>
                      <a:pt x="4290" y="1258"/>
                    </a:cubicBezTo>
                    <a:cubicBezTo>
                      <a:pt x="4290" y="1258"/>
                      <a:pt x="4289" y="1257"/>
                      <a:pt x="4289" y="1252"/>
                    </a:cubicBezTo>
                    <a:lnTo>
                      <a:pt x="4289" y="1251"/>
                    </a:lnTo>
                    <a:cubicBezTo>
                      <a:pt x="4281" y="1217"/>
                      <a:pt x="4246" y="1076"/>
                      <a:pt x="4138" y="896"/>
                    </a:cubicBezTo>
                    <a:cubicBezTo>
                      <a:pt x="4024" y="711"/>
                      <a:pt x="3828" y="487"/>
                      <a:pt x="3495" y="310"/>
                    </a:cubicBezTo>
                    <a:cubicBezTo>
                      <a:pt x="3474" y="298"/>
                      <a:pt x="3453" y="288"/>
                      <a:pt x="3432" y="276"/>
                    </a:cubicBezTo>
                    <a:cubicBezTo>
                      <a:pt x="3101" y="116"/>
                      <a:pt x="2654" y="0"/>
                      <a:pt x="20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38"/>
              <p:cNvSpPr/>
              <p:nvPr/>
            </p:nvSpPr>
            <p:spPr>
              <a:xfrm>
                <a:off x="4449375" y="5048625"/>
                <a:ext cx="204925" cy="127325"/>
              </a:xfrm>
              <a:custGeom>
                <a:avLst/>
                <a:gdLst/>
                <a:ahLst/>
                <a:cxnLst/>
                <a:rect l="l" t="t" r="r" b="b"/>
                <a:pathLst>
                  <a:path w="8197" h="5093" extrusionOk="0">
                    <a:moveTo>
                      <a:pt x="4433" y="0"/>
                    </a:moveTo>
                    <a:cubicBezTo>
                      <a:pt x="4217" y="0"/>
                      <a:pt x="3997" y="22"/>
                      <a:pt x="3777" y="64"/>
                    </a:cubicBezTo>
                    <a:cubicBezTo>
                      <a:pt x="3729" y="73"/>
                      <a:pt x="3679" y="83"/>
                      <a:pt x="3630" y="98"/>
                    </a:cubicBezTo>
                    <a:cubicBezTo>
                      <a:pt x="3533" y="118"/>
                      <a:pt x="3437" y="144"/>
                      <a:pt x="3342" y="174"/>
                    </a:cubicBezTo>
                    <a:cubicBezTo>
                      <a:pt x="3241" y="205"/>
                      <a:pt x="3142" y="240"/>
                      <a:pt x="3040" y="280"/>
                    </a:cubicBezTo>
                    <a:cubicBezTo>
                      <a:pt x="2579" y="459"/>
                      <a:pt x="2134" y="720"/>
                      <a:pt x="1734" y="1043"/>
                    </a:cubicBezTo>
                    <a:cubicBezTo>
                      <a:pt x="1558" y="1185"/>
                      <a:pt x="1393" y="1338"/>
                      <a:pt x="1237" y="1502"/>
                    </a:cubicBezTo>
                    <a:cubicBezTo>
                      <a:pt x="0" y="2821"/>
                      <a:pt x="1155" y="4017"/>
                      <a:pt x="1155" y="4017"/>
                    </a:cubicBezTo>
                    <a:cubicBezTo>
                      <a:pt x="1155" y="4017"/>
                      <a:pt x="1149" y="4098"/>
                      <a:pt x="1149" y="4226"/>
                    </a:cubicBezTo>
                    <a:cubicBezTo>
                      <a:pt x="1149" y="4262"/>
                      <a:pt x="1149" y="4302"/>
                      <a:pt x="1150" y="4346"/>
                    </a:cubicBezTo>
                    <a:cubicBezTo>
                      <a:pt x="1150" y="4367"/>
                      <a:pt x="1151" y="4390"/>
                      <a:pt x="1151" y="4414"/>
                    </a:cubicBezTo>
                    <a:cubicBezTo>
                      <a:pt x="1158" y="4612"/>
                      <a:pt x="1181" y="4855"/>
                      <a:pt x="1242" y="5092"/>
                    </a:cubicBezTo>
                    <a:lnTo>
                      <a:pt x="8197" y="5092"/>
                    </a:lnTo>
                    <a:cubicBezTo>
                      <a:pt x="8011" y="4351"/>
                      <a:pt x="7736" y="3559"/>
                      <a:pt x="7343" y="2829"/>
                    </a:cubicBezTo>
                    <a:cubicBezTo>
                      <a:pt x="7305" y="2750"/>
                      <a:pt x="7259" y="2674"/>
                      <a:pt x="7215" y="2597"/>
                    </a:cubicBezTo>
                    <a:cubicBezTo>
                      <a:pt x="7149" y="2482"/>
                      <a:pt x="7080" y="2370"/>
                      <a:pt x="7006" y="2258"/>
                    </a:cubicBezTo>
                    <a:cubicBezTo>
                      <a:pt x="7240" y="2185"/>
                      <a:pt x="7437" y="2081"/>
                      <a:pt x="7458" y="2002"/>
                    </a:cubicBezTo>
                    <a:cubicBezTo>
                      <a:pt x="7510" y="1820"/>
                      <a:pt x="7520" y="1642"/>
                      <a:pt x="7304" y="1601"/>
                    </a:cubicBezTo>
                    <a:cubicBezTo>
                      <a:pt x="7222" y="1585"/>
                      <a:pt x="7039" y="1573"/>
                      <a:pt x="6835" y="1573"/>
                    </a:cubicBezTo>
                    <a:cubicBezTo>
                      <a:pt x="6787" y="1573"/>
                      <a:pt x="6739" y="1574"/>
                      <a:pt x="6690" y="1575"/>
                    </a:cubicBezTo>
                    <a:cubicBezTo>
                      <a:pt x="6544" y="1092"/>
                      <a:pt x="6280" y="635"/>
                      <a:pt x="5819" y="360"/>
                    </a:cubicBezTo>
                    <a:cubicBezTo>
                      <a:pt x="5400" y="113"/>
                      <a:pt x="4926" y="0"/>
                      <a:pt x="443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38"/>
              <p:cNvSpPr/>
              <p:nvPr/>
            </p:nvSpPr>
            <p:spPr>
              <a:xfrm>
                <a:off x="5114475" y="5058475"/>
                <a:ext cx="169975" cy="117400"/>
              </a:xfrm>
              <a:custGeom>
                <a:avLst/>
                <a:gdLst/>
                <a:ahLst/>
                <a:cxnLst/>
                <a:rect l="l" t="t" r="r" b="b"/>
                <a:pathLst>
                  <a:path w="6799" h="4696" extrusionOk="0">
                    <a:moveTo>
                      <a:pt x="5454" y="1"/>
                    </a:moveTo>
                    <a:cubicBezTo>
                      <a:pt x="5325" y="1"/>
                      <a:pt x="5189" y="14"/>
                      <a:pt x="5048" y="45"/>
                    </a:cubicBezTo>
                    <a:cubicBezTo>
                      <a:pt x="4540" y="154"/>
                      <a:pt x="2861" y="853"/>
                      <a:pt x="1634" y="1643"/>
                    </a:cubicBezTo>
                    <a:lnTo>
                      <a:pt x="1629" y="1648"/>
                    </a:lnTo>
                    <a:cubicBezTo>
                      <a:pt x="1568" y="1684"/>
                      <a:pt x="1511" y="1723"/>
                      <a:pt x="1454" y="1760"/>
                    </a:cubicBezTo>
                    <a:cubicBezTo>
                      <a:pt x="1452" y="1762"/>
                      <a:pt x="1452" y="1765"/>
                      <a:pt x="1451" y="1765"/>
                    </a:cubicBezTo>
                    <a:cubicBezTo>
                      <a:pt x="1174" y="1953"/>
                      <a:pt x="930" y="2143"/>
                      <a:pt x="735" y="2327"/>
                    </a:cubicBezTo>
                    <a:cubicBezTo>
                      <a:pt x="723" y="2337"/>
                      <a:pt x="711" y="2349"/>
                      <a:pt x="701" y="2358"/>
                    </a:cubicBezTo>
                    <a:cubicBezTo>
                      <a:pt x="676" y="2384"/>
                      <a:pt x="655" y="2409"/>
                      <a:pt x="628" y="2434"/>
                    </a:cubicBezTo>
                    <a:cubicBezTo>
                      <a:pt x="613" y="2449"/>
                      <a:pt x="598" y="2468"/>
                      <a:pt x="584" y="2483"/>
                    </a:cubicBezTo>
                    <a:cubicBezTo>
                      <a:pt x="563" y="2507"/>
                      <a:pt x="546" y="2529"/>
                      <a:pt x="527" y="2551"/>
                    </a:cubicBezTo>
                    <a:cubicBezTo>
                      <a:pt x="511" y="2571"/>
                      <a:pt x="497" y="2587"/>
                      <a:pt x="483" y="2608"/>
                    </a:cubicBezTo>
                    <a:cubicBezTo>
                      <a:pt x="466" y="2629"/>
                      <a:pt x="453" y="2648"/>
                      <a:pt x="438" y="2670"/>
                    </a:cubicBezTo>
                    <a:cubicBezTo>
                      <a:pt x="424" y="2688"/>
                      <a:pt x="412" y="2709"/>
                      <a:pt x="398" y="2729"/>
                    </a:cubicBezTo>
                    <a:cubicBezTo>
                      <a:pt x="385" y="2749"/>
                      <a:pt x="373" y="2767"/>
                      <a:pt x="364" y="2787"/>
                    </a:cubicBezTo>
                    <a:cubicBezTo>
                      <a:pt x="353" y="2806"/>
                      <a:pt x="342" y="2828"/>
                      <a:pt x="334" y="2849"/>
                    </a:cubicBezTo>
                    <a:cubicBezTo>
                      <a:pt x="327" y="2866"/>
                      <a:pt x="317" y="2884"/>
                      <a:pt x="311" y="2901"/>
                    </a:cubicBezTo>
                    <a:cubicBezTo>
                      <a:pt x="303" y="2924"/>
                      <a:pt x="297" y="2943"/>
                      <a:pt x="291" y="2964"/>
                    </a:cubicBezTo>
                    <a:cubicBezTo>
                      <a:pt x="285" y="2981"/>
                      <a:pt x="282" y="2999"/>
                      <a:pt x="278" y="3015"/>
                    </a:cubicBezTo>
                    <a:cubicBezTo>
                      <a:pt x="274" y="3037"/>
                      <a:pt x="272" y="3059"/>
                      <a:pt x="271" y="3079"/>
                    </a:cubicBezTo>
                    <a:cubicBezTo>
                      <a:pt x="267" y="3095"/>
                      <a:pt x="266" y="3110"/>
                      <a:pt x="266" y="3123"/>
                    </a:cubicBezTo>
                    <a:cubicBezTo>
                      <a:pt x="267" y="3148"/>
                      <a:pt x="271" y="3173"/>
                      <a:pt x="274" y="3195"/>
                    </a:cubicBezTo>
                    <a:cubicBezTo>
                      <a:pt x="278" y="3206"/>
                      <a:pt x="278" y="3218"/>
                      <a:pt x="279" y="3231"/>
                    </a:cubicBezTo>
                    <a:cubicBezTo>
                      <a:pt x="289" y="3264"/>
                      <a:pt x="301" y="3298"/>
                      <a:pt x="317" y="3332"/>
                    </a:cubicBezTo>
                    <a:lnTo>
                      <a:pt x="319" y="3333"/>
                    </a:lnTo>
                    <a:cubicBezTo>
                      <a:pt x="301" y="3335"/>
                      <a:pt x="283" y="3337"/>
                      <a:pt x="267" y="3343"/>
                    </a:cubicBezTo>
                    <a:cubicBezTo>
                      <a:pt x="79" y="3377"/>
                      <a:pt x="1" y="3551"/>
                      <a:pt x="7" y="3813"/>
                    </a:cubicBezTo>
                    <a:cubicBezTo>
                      <a:pt x="12" y="4046"/>
                      <a:pt x="83" y="4349"/>
                      <a:pt x="198" y="4696"/>
                    </a:cubicBezTo>
                    <a:lnTo>
                      <a:pt x="6675" y="4696"/>
                    </a:lnTo>
                    <a:cubicBezTo>
                      <a:pt x="6556" y="3888"/>
                      <a:pt x="6404" y="3130"/>
                      <a:pt x="6311" y="2689"/>
                    </a:cubicBezTo>
                    <a:cubicBezTo>
                      <a:pt x="6259" y="2438"/>
                      <a:pt x="6226" y="2290"/>
                      <a:pt x="6226" y="2290"/>
                    </a:cubicBezTo>
                    <a:cubicBezTo>
                      <a:pt x="6226" y="2290"/>
                      <a:pt x="6228" y="2285"/>
                      <a:pt x="6232" y="2277"/>
                    </a:cubicBezTo>
                    <a:cubicBezTo>
                      <a:pt x="6234" y="2276"/>
                      <a:pt x="6238" y="2273"/>
                      <a:pt x="6240" y="2269"/>
                    </a:cubicBezTo>
                    <a:cubicBezTo>
                      <a:pt x="6245" y="2263"/>
                      <a:pt x="6246" y="2257"/>
                      <a:pt x="6252" y="2248"/>
                    </a:cubicBezTo>
                    <a:cubicBezTo>
                      <a:pt x="6256" y="2241"/>
                      <a:pt x="6262" y="2230"/>
                      <a:pt x="6266" y="2222"/>
                    </a:cubicBezTo>
                    <a:cubicBezTo>
                      <a:pt x="6273" y="2215"/>
                      <a:pt x="6276" y="2208"/>
                      <a:pt x="6281" y="2200"/>
                    </a:cubicBezTo>
                    <a:cubicBezTo>
                      <a:pt x="6288" y="2190"/>
                      <a:pt x="6294" y="2178"/>
                      <a:pt x="6302" y="2163"/>
                    </a:cubicBezTo>
                    <a:cubicBezTo>
                      <a:pt x="6307" y="2153"/>
                      <a:pt x="6313" y="2145"/>
                      <a:pt x="6319" y="2136"/>
                    </a:cubicBezTo>
                    <a:cubicBezTo>
                      <a:pt x="6326" y="2119"/>
                      <a:pt x="6337" y="2105"/>
                      <a:pt x="6345" y="2089"/>
                    </a:cubicBezTo>
                    <a:cubicBezTo>
                      <a:pt x="6350" y="2078"/>
                      <a:pt x="6356" y="2068"/>
                      <a:pt x="6362" y="2056"/>
                    </a:cubicBezTo>
                    <a:cubicBezTo>
                      <a:pt x="6372" y="2039"/>
                      <a:pt x="6384" y="2021"/>
                      <a:pt x="6393" y="2004"/>
                    </a:cubicBezTo>
                    <a:cubicBezTo>
                      <a:pt x="6399" y="1992"/>
                      <a:pt x="6406" y="1980"/>
                      <a:pt x="6415" y="1966"/>
                    </a:cubicBezTo>
                    <a:cubicBezTo>
                      <a:pt x="6423" y="1947"/>
                      <a:pt x="6435" y="1929"/>
                      <a:pt x="6445" y="1908"/>
                    </a:cubicBezTo>
                    <a:cubicBezTo>
                      <a:pt x="6454" y="1892"/>
                      <a:pt x="6461" y="1876"/>
                      <a:pt x="6471" y="1862"/>
                    </a:cubicBezTo>
                    <a:cubicBezTo>
                      <a:pt x="6479" y="1844"/>
                      <a:pt x="6489" y="1823"/>
                      <a:pt x="6501" y="1802"/>
                    </a:cubicBezTo>
                    <a:cubicBezTo>
                      <a:pt x="6648" y="1513"/>
                      <a:pt x="6799" y="1158"/>
                      <a:pt x="6799" y="905"/>
                    </a:cubicBezTo>
                    <a:cubicBezTo>
                      <a:pt x="6799" y="853"/>
                      <a:pt x="6791" y="806"/>
                      <a:pt x="6778" y="763"/>
                    </a:cubicBezTo>
                    <a:cubicBezTo>
                      <a:pt x="6684" y="484"/>
                      <a:pt x="6370" y="191"/>
                      <a:pt x="5924" y="65"/>
                    </a:cubicBezTo>
                    <a:cubicBezTo>
                      <a:pt x="5780" y="24"/>
                      <a:pt x="5623" y="1"/>
                      <a:pt x="545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38"/>
              <p:cNvSpPr/>
              <p:nvPr/>
            </p:nvSpPr>
            <p:spPr>
              <a:xfrm>
                <a:off x="5714200" y="5010750"/>
                <a:ext cx="250950" cy="165125"/>
              </a:xfrm>
              <a:custGeom>
                <a:avLst/>
                <a:gdLst/>
                <a:ahLst/>
                <a:cxnLst/>
                <a:rect l="l" t="t" r="r" b="b"/>
                <a:pathLst>
                  <a:path w="10038" h="6605" extrusionOk="0">
                    <a:moveTo>
                      <a:pt x="5066" y="1"/>
                    </a:moveTo>
                    <a:cubicBezTo>
                      <a:pt x="4426" y="1"/>
                      <a:pt x="3996" y="243"/>
                      <a:pt x="3996" y="608"/>
                    </a:cubicBezTo>
                    <a:cubicBezTo>
                      <a:pt x="3996" y="648"/>
                      <a:pt x="3998" y="690"/>
                      <a:pt x="4010" y="733"/>
                    </a:cubicBezTo>
                    <a:cubicBezTo>
                      <a:pt x="3597" y="1063"/>
                      <a:pt x="3134" y="1604"/>
                      <a:pt x="2674" y="2231"/>
                    </a:cubicBezTo>
                    <a:cubicBezTo>
                      <a:pt x="2579" y="2119"/>
                      <a:pt x="2509" y="2039"/>
                      <a:pt x="2497" y="2033"/>
                    </a:cubicBezTo>
                    <a:lnTo>
                      <a:pt x="2251" y="2201"/>
                    </a:lnTo>
                    <a:cubicBezTo>
                      <a:pt x="2251" y="2201"/>
                      <a:pt x="2285" y="2355"/>
                      <a:pt x="2417" y="2591"/>
                    </a:cubicBezTo>
                    <a:cubicBezTo>
                      <a:pt x="2257" y="2818"/>
                      <a:pt x="2099" y="3054"/>
                      <a:pt x="1943" y="3292"/>
                    </a:cubicBezTo>
                    <a:cubicBezTo>
                      <a:pt x="975" y="4775"/>
                      <a:pt x="148" y="6324"/>
                      <a:pt x="0" y="6605"/>
                    </a:cubicBezTo>
                    <a:lnTo>
                      <a:pt x="7871" y="6605"/>
                    </a:lnTo>
                    <a:lnTo>
                      <a:pt x="8324" y="6329"/>
                    </a:lnTo>
                    <a:lnTo>
                      <a:pt x="9022" y="6408"/>
                    </a:lnTo>
                    <a:cubicBezTo>
                      <a:pt x="9044" y="6246"/>
                      <a:pt x="9064" y="6037"/>
                      <a:pt x="9087" y="5809"/>
                    </a:cubicBezTo>
                    <a:lnTo>
                      <a:pt x="9242" y="5238"/>
                    </a:lnTo>
                    <a:lnTo>
                      <a:pt x="10038" y="5272"/>
                    </a:lnTo>
                    <a:cubicBezTo>
                      <a:pt x="10016" y="5176"/>
                      <a:pt x="9993" y="5082"/>
                      <a:pt x="9965" y="4987"/>
                    </a:cubicBezTo>
                    <a:cubicBezTo>
                      <a:pt x="9957" y="4963"/>
                      <a:pt x="9951" y="4937"/>
                      <a:pt x="9944" y="4914"/>
                    </a:cubicBezTo>
                    <a:cubicBezTo>
                      <a:pt x="9926" y="4847"/>
                      <a:pt x="9908" y="4779"/>
                      <a:pt x="9888" y="4714"/>
                    </a:cubicBezTo>
                    <a:cubicBezTo>
                      <a:pt x="9882" y="4690"/>
                      <a:pt x="9874" y="4665"/>
                      <a:pt x="9866" y="4642"/>
                    </a:cubicBezTo>
                    <a:cubicBezTo>
                      <a:pt x="9848" y="4575"/>
                      <a:pt x="9827" y="4510"/>
                      <a:pt x="9807" y="4446"/>
                    </a:cubicBezTo>
                    <a:cubicBezTo>
                      <a:pt x="9799" y="4428"/>
                      <a:pt x="9793" y="4406"/>
                      <a:pt x="9786" y="4387"/>
                    </a:cubicBezTo>
                    <a:cubicBezTo>
                      <a:pt x="9764" y="4320"/>
                      <a:pt x="9740" y="4253"/>
                      <a:pt x="9718" y="4188"/>
                    </a:cubicBezTo>
                    <a:cubicBezTo>
                      <a:pt x="9712" y="4173"/>
                      <a:pt x="9707" y="4160"/>
                      <a:pt x="9702" y="4144"/>
                    </a:cubicBezTo>
                    <a:cubicBezTo>
                      <a:pt x="9677" y="4075"/>
                      <a:pt x="9651" y="4005"/>
                      <a:pt x="9624" y="3937"/>
                    </a:cubicBezTo>
                    <a:cubicBezTo>
                      <a:pt x="9621" y="3926"/>
                      <a:pt x="9617" y="3918"/>
                      <a:pt x="9612" y="3911"/>
                    </a:cubicBezTo>
                    <a:cubicBezTo>
                      <a:pt x="9582" y="3834"/>
                      <a:pt x="9554" y="3762"/>
                      <a:pt x="9524" y="3692"/>
                    </a:cubicBezTo>
                    <a:cubicBezTo>
                      <a:pt x="9524" y="3688"/>
                      <a:pt x="9521" y="3686"/>
                      <a:pt x="9521" y="3683"/>
                    </a:cubicBezTo>
                    <a:cubicBezTo>
                      <a:pt x="8931" y="2282"/>
                      <a:pt x="8112" y="1353"/>
                      <a:pt x="7288" y="779"/>
                    </a:cubicBezTo>
                    <a:cubicBezTo>
                      <a:pt x="6803" y="444"/>
                      <a:pt x="6318" y="228"/>
                      <a:pt x="5874" y="113"/>
                    </a:cubicBezTo>
                    <a:cubicBezTo>
                      <a:pt x="5583" y="36"/>
                      <a:pt x="5309" y="1"/>
                      <a:pt x="506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38"/>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38"/>
            <p:cNvGrpSpPr/>
            <p:nvPr/>
          </p:nvGrpSpPr>
          <p:grpSpPr>
            <a:xfrm>
              <a:off x="-458058" y="-556657"/>
              <a:ext cx="10075046" cy="5124029"/>
              <a:chOff x="1153438" y="2114550"/>
              <a:chExt cx="4837725" cy="2460400"/>
            </a:xfrm>
          </p:grpSpPr>
          <p:sp>
            <p:nvSpPr>
              <p:cNvPr id="9385" name="Google Shape;9385;p38"/>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38"/>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38"/>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38"/>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38"/>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38"/>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38"/>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38"/>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38"/>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38"/>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38"/>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38"/>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38"/>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38"/>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38"/>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38"/>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38"/>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38"/>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38"/>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38"/>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38"/>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38"/>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38"/>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38"/>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38"/>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38"/>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38"/>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38"/>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38"/>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38"/>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38"/>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38"/>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38"/>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38"/>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38"/>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38"/>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38"/>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38"/>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38"/>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38"/>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38"/>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38"/>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38"/>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38"/>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38"/>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38"/>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38"/>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38"/>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38"/>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38"/>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38"/>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38"/>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38"/>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38"/>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38"/>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38"/>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38"/>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38"/>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38"/>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444" name="Google Shape;9444;p38"/>
          <p:cNvPicPr preferRelativeResize="0"/>
          <p:nvPr/>
        </p:nvPicPr>
        <p:blipFill>
          <a:blip r:embed="rId2">
            <a:alphaModFix amt="10000"/>
          </a:blip>
          <a:stretch>
            <a:fillRect/>
          </a:stretch>
        </p:blipFill>
        <p:spPr>
          <a:xfrm>
            <a:off x="-86342" y="-171400"/>
            <a:ext cx="9316685" cy="54862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40125" y="-9525"/>
            <a:ext cx="10224238" cy="5148650"/>
            <a:chOff x="-540125" y="-9525"/>
            <a:chExt cx="10224238" cy="5148650"/>
          </a:xfrm>
        </p:grpSpPr>
        <p:sp>
          <p:nvSpPr>
            <p:cNvPr id="10" name="Google Shape;10;p2"/>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972950" y="257125"/>
              <a:ext cx="169775"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0" y="247650"/>
              <a:ext cx="16977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69884" y="4505102"/>
              <a:ext cx="8807563" cy="318713"/>
              <a:chOff x="188112" y="4401147"/>
              <a:chExt cx="8663745" cy="305867"/>
            </a:xfrm>
          </p:grpSpPr>
          <p:sp>
            <p:nvSpPr>
              <p:cNvPr id="14" name="Google Shape;14;p2"/>
              <p:cNvSpPr/>
              <p:nvPr/>
            </p:nvSpPr>
            <p:spPr>
              <a:xfrm>
                <a:off x="188112" y="4401147"/>
                <a:ext cx="8663745" cy="305867"/>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10709" y="444378"/>
              <a:ext cx="448838" cy="860613"/>
              <a:chOff x="561117" y="628348"/>
              <a:chExt cx="448838" cy="855480"/>
            </a:xfrm>
          </p:grpSpPr>
          <p:sp>
            <p:nvSpPr>
              <p:cNvPr id="30" name="Google Shape;30;p2"/>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8694552" y="444361"/>
              <a:ext cx="448838" cy="855480"/>
              <a:chOff x="4189590" y="628348"/>
              <a:chExt cx="448838" cy="855480"/>
            </a:xfrm>
          </p:grpSpPr>
          <p:sp>
            <p:nvSpPr>
              <p:cNvPr id="34" name="Google Shape;34;p2"/>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384093" y="4634587"/>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540543" y="4634587"/>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txBox="1">
            <a:spLocks noGrp="1"/>
          </p:cNvSpPr>
          <p:nvPr>
            <p:ph type="ctrTitle"/>
          </p:nvPr>
        </p:nvSpPr>
        <p:spPr>
          <a:xfrm>
            <a:off x="1181700" y="1784775"/>
            <a:ext cx="6780600" cy="1748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5200"/>
              <a:buNone/>
              <a:defRPr sz="4800">
                <a:solidFill>
                  <a:schemeClr val="lt1"/>
                </a:solidFill>
                <a:latin typeface="Abril Fatface"/>
                <a:ea typeface="Abril Fatface"/>
                <a:cs typeface="Abril Fatface"/>
                <a:sym typeface="Abril Fatface"/>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40" name="Google Shape;40;p2"/>
          <p:cNvSpPr txBox="1">
            <a:spLocks noGrp="1"/>
          </p:cNvSpPr>
          <p:nvPr>
            <p:ph type="subTitle" idx="1"/>
          </p:nvPr>
        </p:nvSpPr>
        <p:spPr>
          <a:xfrm>
            <a:off x="2307600" y="3618619"/>
            <a:ext cx="4528800" cy="24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a:solidFill>
                  <a:schemeClr val="lt1"/>
                </a:solidFill>
                <a:latin typeface="Inter"/>
                <a:ea typeface="Inter"/>
                <a:cs typeface="Inter"/>
                <a:sym typeface="Inter"/>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2392485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1"/>
        <p:cNvGrpSpPr/>
        <p:nvPr/>
      </p:nvGrpSpPr>
      <p:grpSpPr>
        <a:xfrm>
          <a:off x="0" y="0"/>
          <a:ext cx="0" cy="0"/>
          <a:chOff x="0" y="0"/>
          <a:chExt cx="0" cy="0"/>
        </a:xfrm>
      </p:grpSpPr>
      <p:sp>
        <p:nvSpPr>
          <p:cNvPr id="42" name="Google Shape;42;p3"/>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868500" y="257125"/>
            <a:ext cx="274226"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00" y="247648"/>
            <a:ext cx="27422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0709" y="444378"/>
            <a:ext cx="448838" cy="860613"/>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14816" y="590555"/>
            <a:ext cx="70572" cy="5694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8694552" y="444361"/>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736599" y="587586"/>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txBox="1">
            <a:spLocks noGrp="1"/>
          </p:cNvSpPr>
          <p:nvPr>
            <p:ph type="title"/>
          </p:nvPr>
        </p:nvSpPr>
        <p:spPr>
          <a:xfrm>
            <a:off x="2038200" y="3191825"/>
            <a:ext cx="5067600" cy="59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7" name="Google Shape;57;p3"/>
          <p:cNvSpPr txBox="1">
            <a:spLocks noGrp="1"/>
          </p:cNvSpPr>
          <p:nvPr>
            <p:ph type="title" idx="2" hasCustomPrompt="1"/>
          </p:nvPr>
        </p:nvSpPr>
        <p:spPr>
          <a:xfrm>
            <a:off x="3950850" y="1909866"/>
            <a:ext cx="1242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8" name="Google Shape;58;p3"/>
          <p:cNvSpPr txBox="1">
            <a:spLocks noGrp="1"/>
          </p:cNvSpPr>
          <p:nvPr>
            <p:ph type="subTitle" idx="1"/>
          </p:nvPr>
        </p:nvSpPr>
        <p:spPr>
          <a:xfrm>
            <a:off x="2038200" y="3816150"/>
            <a:ext cx="5067600" cy="59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3"/>
          <p:cNvSpPr/>
          <p:nvPr/>
        </p:nvSpPr>
        <p:spPr>
          <a:xfrm>
            <a:off x="713218" y="4662143"/>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238118" y="4662143"/>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43846" y="4505452"/>
            <a:ext cx="8625638" cy="318714"/>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3"/>
          <p:cNvGrpSpPr/>
          <p:nvPr/>
        </p:nvGrpSpPr>
        <p:grpSpPr>
          <a:xfrm>
            <a:off x="700362" y="4505452"/>
            <a:ext cx="7743276" cy="318714"/>
            <a:chOff x="700362" y="4505452"/>
            <a:chExt cx="7743276" cy="318714"/>
          </a:xfrm>
        </p:grpSpPr>
        <p:sp>
          <p:nvSpPr>
            <p:cNvPr id="63" name="Google Shape;63;p3"/>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3"/>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23156" y="738675"/>
            <a:ext cx="187201" cy="20461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827080" y="737497"/>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95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4"/>
          <p:cNvSpPr txBox="1">
            <a:spLocks noGrp="1"/>
          </p:cNvSpPr>
          <p:nvPr>
            <p:ph type="body" idx="1"/>
          </p:nvPr>
        </p:nvSpPr>
        <p:spPr>
          <a:xfrm>
            <a:off x="720000" y="1017700"/>
            <a:ext cx="7704000" cy="3586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AutoNum type="arabicPeriod"/>
              <a:defRPr sz="1200">
                <a:solidFill>
                  <a:schemeClr val="dk1"/>
                </a:solidFill>
              </a:defRPr>
            </a:lvl1pPr>
            <a:lvl2pPr marL="914400" lvl="1" indent="-304800" rtl="0">
              <a:lnSpc>
                <a:spcPct val="115000"/>
              </a:lnSpc>
              <a:spcBef>
                <a:spcPts val="0"/>
              </a:spcBef>
              <a:spcAft>
                <a:spcPts val="0"/>
              </a:spcAft>
              <a:buClr>
                <a:schemeClr val="dk1"/>
              </a:buClr>
              <a:buSzPts val="1200"/>
              <a:buFont typeface="Nunito Light"/>
              <a:buAutoNum type="alphaLcPeriod"/>
              <a:defRPr>
                <a:solidFill>
                  <a:schemeClr val="dk1"/>
                </a:solidFill>
              </a:defRPr>
            </a:lvl2pPr>
            <a:lvl3pPr marL="1371600" lvl="2" indent="-304800" rtl="0">
              <a:lnSpc>
                <a:spcPct val="115000"/>
              </a:lnSpc>
              <a:spcBef>
                <a:spcPts val="1600"/>
              </a:spcBef>
              <a:spcAft>
                <a:spcPts val="0"/>
              </a:spcAft>
              <a:buClr>
                <a:schemeClr val="dk1"/>
              </a:buClr>
              <a:buSzPts val="1200"/>
              <a:buFont typeface="Nunito Light"/>
              <a:buAutoNum type="romanLcPeriod"/>
              <a:defRPr>
                <a:solidFill>
                  <a:schemeClr val="dk1"/>
                </a:solidFill>
              </a:defRPr>
            </a:lvl3pPr>
            <a:lvl4pPr marL="1828800" lvl="3" indent="-304800" rtl="0">
              <a:lnSpc>
                <a:spcPct val="115000"/>
              </a:lnSpc>
              <a:spcBef>
                <a:spcPts val="1600"/>
              </a:spcBef>
              <a:spcAft>
                <a:spcPts val="0"/>
              </a:spcAft>
              <a:buClr>
                <a:schemeClr val="dk1"/>
              </a:buClr>
              <a:buSzPts val="1200"/>
              <a:buFont typeface="Nunito Light"/>
              <a:buAutoNum type="arabicPeriod"/>
              <a:defRPr>
                <a:solidFill>
                  <a:schemeClr val="dk1"/>
                </a:solidFill>
              </a:defRPr>
            </a:lvl4pPr>
            <a:lvl5pPr marL="2286000" lvl="4" indent="-304800" rtl="0">
              <a:lnSpc>
                <a:spcPct val="115000"/>
              </a:lnSpc>
              <a:spcBef>
                <a:spcPts val="1600"/>
              </a:spcBef>
              <a:spcAft>
                <a:spcPts val="0"/>
              </a:spcAft>
              <a:buClr>
                <a:schemeClr val="dk1"/>
              </a:buClr>
              <a:buSzPts val="1200"/>
              <a:buFont typeface="Nunito Light"/>
              <a:buAutoNum type="alphaLcPeriod"/>
              <a:defRPr>
                <a:solidFill>
                  <a:schemeClr val="dk1"/>
                </a:solidFill>
              </a:defRPr>
            </a:lvl5pPr>
            <a:lvl6pPr marL="2743200" lvl="5" indent="-304800" rtl="0">
              <a:lnSpc>
                <a:spcPct val="115000"/>
              </a:lnSpc>
              <a:spcBef>
                <a:spcPts val="1600"/>
              </a:spcBef>
              <a:spcAft>
                <a:spcPts val="0"/>
              </a:spcAft>
              <a:buClr>
                <a:schemeClr val="dk1"/>
              </a:buClr>
              <a:buSzPts val="1200"/>
              <a:buFont typeface="Nunito Light"/>
              <a:buAutoNum type="romanLcPeriod"/>
              <a:defRPr>
                <a:solidFill>
                  <a:schemeClr val="dk1"/>
                </a:solidFill>
              </a:defRPr>
            </a:lvl6pPr>
            <a:lvl7pPr marL="3200400" lvl="6" indent="-304800" rtl="0">
              <a:lnSpc>
                <a:spcPct val="115000"/>
              </a:lnSpc>
              <a:spcBef>
                <a:spcPts val="1600"/>
              </a:spcBef>
              <a:spcAft>
                <a:spcPts val="0"/>
              </a:spcAft>
              <a:buClr>
                <a:schemeClr val="dk1"/>
              </a:buClr>
              <a:buSzPts val="1200"/>
              <a:buFont typeface="Nunito Light"/>
              <a:buAutoNum type="arabicPeriod"/>
              <a:defRPr>
                <a:solidFill>
                  <a:schemeClr val="dk1"/>
                </a:solidFill>
              </a:defRPr>
            </a:lvl7pPr>
            <a:lvl8pPr marL="3657600" lvl="7" indent="-304800" rtl="0">
              <a:lnSpc>
                <a:spcPct val="115000"/>
              </a:lnSpc>
              <a:spcBef>
                <a:spcPts val="1600"/>
              </a:spcBef>
              <a:spcAft>
                <a:spcPts val="0"/>
              </a:spcAft>
              <a:buClr>
                <a:schemeClr val="dk1"/>
              </a:buClr>
              <a:buSzPts val="1200"/>
              <a:buFont typeface="Nunito Light"/>
              <a:buAutoNum type="alphaLcPeriod"/>
              <a:defRPr>
                <a:solidFill>
                  <a:schemeClr val="dk1"/>
                </a:solidFill>
              </a:defRPr>
            </a:lvl8pPr>
            <a:lvl9pPr marL="4114800" lvl="8" indent="-304800" rtl="0">
              <a:lnSpc>
                <a:spcPct val="115000"/>
              </a:lnSpc>
              <a:spcBef>
                <a:spcPts val="1600"/>
              </a:spcBef>
              <a:spcAft>
                <a:spcPts val="1600"/>
              </a:spcAft>
              <a:buClr>
                <a:schemeClr val="dk1"/>
              </a:buClr>
              <a:buSzPts val="1200"/>
              <a:buFont typeface="Nunito Light"/>
              <a:buAutoNum type="romanLcPeriod"/>
              <a:defRPr>
                <a:solidFill>
                  <a:schemeClr val="dk1"/>
                </a:solidFill>
              </a:defRPr>
            </a:lvl9pPr>
          </a:lstStyle>
          <a:p>
            <a:endParaRPr/>
          </a:p>
        </p:txBody>
      </p:sp>
      <p:grpSp>
        <p:nvGrpSpPr>
          <p:cNvPr id="75" name="Google Shape;75;p4"/>
          <p:cNvGrpSpPr/>
          <p:nvPr/>
        </p:nvGrpSpPr>
        <p:grpSpPr>
          <a:xfrm>
            <a:off x="-540119" y="-190500"/>
            <a:ext cx="10224238" cy="5634425"/>
            <a:chOff x="-540125" y="-190500"/>
            <a:chExt cx="10224238" cy="5634425"/>
          </a:xfrm>
        </p:grpSpPr>
        <p:grpSp>
          <p:nvGrpSpPr>
            <p:cNvPr id="76" name="Google Shape;76;p4"/>
            <p:cNvGrpSpPr/>
            <p:nvPr/>
          </p:nvGrpSpPr>
          <p:grpSpPr>
            <a:xfrm>
              <a:off x="123156" y="409580"/>
              <a:ext cx="262232" cy="352736"/>
              <a:chOff x="694982" y="773654"/>
              <a:chExt cx="262232" cy="350632"/>
            </a:xfrm>
          </p:grpSpPr>
          <p:sp>
            <p:nvSpPr>
              <p:cNvPr id="77" name="Google Shape;77;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4"/>
            <p:cNvGrpSpPr/>
            <p:nvPr/>
          </p:nvGrpSpPr>
          <p:grpSpPr>
            <a:xfrm>
              <a:off x="-540125" y="-190500"/>
              <a:ext cx="10224238" cy="5634425"/>
              <a:chOff x="-540125" y="-190500"/>
              <a:chExt cx="10224238" cy="5634425"/>
            </a:xfrm>
          </p:grpSpPr>
          <p:grpSp>
            <p:nvGrpSpPr>
              <p:cNvPr id="80" name="Google Shape;80;p4"/>
              <p:cNvGrpSpPr/>
              <p:nvPr/>
            </p:nvGrpSpPr>
            <p:grpSpPr>
              <a:xfrm>
                <a:off x="123150" y="4810250"/>
                <a:ext cx="9020846" cy="318721"/>
                <a:chOff x="66882" y="4401145"/>
                <a:chExt cx="9060713" cy="305875"/>
              </a:xfrm>
            </p:grpSpPr>
            <p:sp>
              <p:nvSpPr>
                <p:cNvPr id="81" name="Google Shape;81;p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4"/>
              <p:cNvGrpSpPr/>
              <p:nvPr/>
            </p:nvGrpSpPr>
            <p:grpSpPr>
              <a:xfrm>
                <a:off x="8694552" y="444361"/>
                <a:ext cx="448838" cy="855480"/>
                <a:chOff x="4189590" y="628348"/>
                <a:chExt cx="448838" cy="855480"/>
              </a:xfrm>
            </p:grpSpPr>
            <p:sp>
              <p:nvSpPr>
                <p:cNvPr id="95" name="Google Shape;95;p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4"/>
              <p:cNvGrpSpPr/>
              <p:nvPr/>
            </p:nvGrpSpPr>
            <p:grpSpPr>
              <a:xfrm>
                <a:off x="-10709" y="444378"/>
                <a:ext cx="448838" cy="860613"/>
                <a:chOff x="561117" y="628348"/>
                <a:chExt cx="448838" cy="855480"/>
              </a:xfrm>
            </p:grpSpPr>
            <p:sp>
              <p:nvSpPr>
                <p:cNvPr id="100" name="Google Shape;100;p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 name="Google Shape;103;p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a:off x="-540125" y="-190500"/>
            <a:ext cx="10224238" cy="5634425"/>
            <a:chOff x="-540125" y="-190500"/>
            <a:chExt cx="10224238" cy="5634425"/>
          </a:xfrm>
        </p:grpSpPr>
        <p:grpSp>
          <p:nvGrpSpPr>
            <p:cNvPr id="105" name="Google Shape;105;p4"/>
            <p:cNvGrpSpPr/>
            <p:nvPr/>
          </p:nvGrpSpPr>
          <p:grpSpPr>
            <a:xfrm>
              <a:off x="123156" y="409580"/>
              <a:ext cx="262232" cy="352736"/>
              <a:chOff x="694982" y="773654"/>
              <a:chExt cx="262232" cy="350632"/>
            </a:xfrm>
          </p:grpSpPr>
          <p:sp>
            <p:nvSpPr>
              <p:cNvPr id="106" name="Google Shape;106;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4"/>
            <p:cNvGrpSpPr/>
            <p:nvPr/>
          </p:nvGrpSpPr>
          <p:grpSpPr>
            <a:xfrm>
              <a:off x="8736599" y="406611"/>
              <a:ext cx="274414" cy="353455"/>
              <a:chOff x="4231636" y="771574"/>
              <a:chExt cx="274414" cy="353455"/>
            </a:xfrm>
          </p:grpSpPr>
          <p:sp>
            <p:nvSpPr>
              <p:cNvPr id="109" name="Google Shape;109;p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4"/>
            <p:cNvGrpSpPr/>
            <p:nvPr/>
          </p:nvGrpSpPr>
          <p:grpSpPr>
            <a:xfrm>
              <a:off x="-540125" y="-190500"/>
              <a:ext cx="10224238" cy="5634425"/>
              <a:chOff x="-540125" y="-190500"/>
              <a:chExt cx="10224238" cy="5634425"/>
            </a:xfrm>
          </p:grpSpPr>
          <p:grpSp>
            <p:nvGrpSpPr>
              <p:cNvPr id="112" name="Google Shape;112;p4"/>
              <p:cNvGrpSpPr/>
              <p:nvPr/>
            </p:nvGrpSpPr>
            <p:grpSpPr>
              <a:xfrm>
                <a:off x="123150" y="4810250"/>
                <a:ext cx="9020846" cy="318721"/>
                <a:chOff x="66882" y="4401145"/>
                <a:chExt cx="9060713" cy="305875"/>
              </a:xfrm>
            </p:grpSpPr>
            <p:sp>
              <p:nvSpPr>
                <p:cNvPr id="113" name="Google Shape;113;p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4"/>
              <p:cNvGrpSpPr/>
              <p:nvPr/>
            </p:nvGrpSpPr>
            <p:grpSpPr>
              <a:xfrm>
                <a:off x="8694552" y="444361"/>
                <a:ext cx="448838" cy="855480"/>
                <a:chOff x="4189590" y="628348"/>
                <a:chExt cx="448838" cy="855480"/>
              </a:xfrm>
            </p:grpSpPr>
            <p:sp>
              <p:nvSpPr>
                <p:cNvPr id="127" name="Google Shape;127;p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4"/>
              <p:cNvGrpSpPr/>
              <p:nvPr/>
            </p:nvGrpSpPr>
            <p:grpSpPr>
              <a:xfrm>
                <a:off x="-10709" y="444378"/>
                <a:ext cx="448838" cy="860613"/>
                <a:chOff x="561117" y="628348"/>
                <a:chExt cx="448838" cy="855480"/>
              </a:xfrm>
            </p:grpSpPr>
            <p:sp>
              <p:nvSpPr>
                <p:cNvPr id="132" name="Google Shape;132;p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5" name="Google Shape;135;p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97959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1095263" y="2695575"/>
            <a:ext cx="3324300" cy="404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0" name="Google Shape;140;p5"/>
          <p:cNvSpPr txBox="1">
            <a:spLocks noGrp="1"/>
          </p:cNvSpPr>
          <p:nvPr>
            <p:ph type="title" idx="2"/>
          </p:nvPr>
        </p:nvSpPr>
        <p:spPr>
          <a:xfrm>
            <a:off x="4724437" y="2695575"/>
            <a:ext cx="3324300" cy="404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1" name="Google Shape;141;p5"/>
          <p:cNvSpPr txBox="1">
            <a:spLocks noGrp="1"/>
          </p:cNvSpPr>
          <p:nvPr>
            <p:ph type="subTitle" idx="1"/>
          </p:nvPr>
        </p:nvSpPr>
        <p:spPr>
          <a:xfrm>
            <a:off x="4724437" y="3023525"/>
            <a:ext cx="3324300" cy="85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400" b="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42" name="Google Shape;142;p5"/>
          <p:cNvSpPr txBox="1">
            <a:spLocks noGrp="1"/>
          </p:cNvSpPr>
          <p:nvPr>
            <p:ph type="subTitle" idx="3"/>
          </p:nvPr>
        </p:nvSpPr>
        <p:spPr>
          <a:xfrm>
            <a:off x="1095263" y="3023525"/>
            <a:ext cx="3324300" cy="85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400" b="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43" name="Google Shape;143;p5"/>
          <p:cNvSpPr txBox="1">
            <a:spLocks noGrp="1"/>
          </p:cNvSpPr>
          <p:nvPr>
            <p:ph type="title" idx="4"/>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4" name="Google Shape;144;p5"/>
          <p:cNvGrpSpPr/>
          <p:nvPr/>
        </p:nvGrpSpPr>
        <p:grpSpPr>
          <a:xfrm>
            <a:off x="-540125" y="-190500"/>
            <a:ext cx="10224238" cy="5634425"/>
            <a:chOff x="-540125" y="-190500"/>
            <a:chExt cx="10224238" cy="5634425"/>
          </a:xfrm>
        </p:grpSpPr>
        <p:sp>
          <p:nvSpPr>
            <p:cNvPr id="145" name="Google Shape;145;p5"/>
            <p:cNvSpPr/>
            <p:nvPr/>
          </p:nvSpPr>
          <p:spPr>
            <a:xfrm>
              <a:off x="8868499" y="258010"/>
              <a:ext cx="274226" cy="5038749"/>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46" name="Google Shape;146;p5"/>
            <p:cNvSpPr/>
            <p:nvPr/>
          </p:nvSpPr>
          <p:spPr>
            <a:xfrm>
              <a:off x="100" y="247650"/>
              <a:ext cx="274225" cy="5049014"/>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47" name="Google Shape;147;p5"/>
            <p:cNvGrpSpPr/>
            <p:nvPr/>
          </p:nvGrpSpPr>
          <p:grpSpPr>
            <a:xfrm>
              <a:off x="243846" y="4810252"/>
              <a:ext cx="8625625" cy="318713"/>
              <a:chOff x="188112" y="4401147"/>
              <a:chExt cx="8663745" cy="305867"/>
            </a:xfrm>
          </p:grpSpPr>
          <p:sp>
            <p:nvSpPr>
              <p:cNvPr id="148" name="Google Shape;148;p5"/>
              <p:cNvSpPr/>
              <p:nvPr/>
            </p:nvSpPr>
            <p:spPr>
              <a:xfrm>
                <a:off x="188112" y="4401147"/>
                <a:ext cx="8663745" cy="305867"/>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49" name="Google Shape;149;p5"/>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0" name="Google Shape;150;p5"/>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51" name="Google Shape;151;p5"/>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2" name="Google Shape;152;p5"/>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3" name="Google Shape;153;p5"/>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4" name="Google Shape;154;p5"/>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5" name="Google Shape;155;p5"/>
            <p:cNvSpPr/>
            <p:nvPr/>
          </p:nvSpPr>
          <p:spPr>
            <a:xfrm>
              <a:off x="710332" y="194931"/>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6" name="Google Shape;156;p5"/>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7" name="Google Shape;157;p5"/>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8" name="Google Shape;158;p5"/>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9" name="Google Shape;159;p5"/>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0" name="Google Shape;160;p5"/>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61" name="Google Shape;161;p5"/>
            <p:cNvGrpSpPr/>
            <p:nvPr/>
          </p:nvGrpSpPr>
          <p:grpSpPr>
            <a:xfrm>
              <a:off x="-10709" y="263403"/>
              <a:ext cx="448838" cy="860613"/>
              <a:chOff x="561117" y="628348"/>
              <a:chExt cx="448838" cy="855480"/>
            </a:xfrm>
          </p:grpSpPr>
          <p:sp>
            <p:nvSpPr>
              <p:cNvPr id="162" name="Google Shape;162;p5"/>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3" name="Google Shape;163;p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4" name="Google Shape;164;p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65" name="Google Shape;165;p5"/>
            <p:cNvGrpSpPr/>
            <p:nvPr/>
          </p:nvGrpSpPr>
          <p:grpSpPr>
            <a:xfrm>
              <a:off x="8694552" y="263386"/>
              <a:ext cx="448838" cy="855480"/>
              <a:chOff x="4189590" y="628348"/>
              <a:chExt cx="448838" cy="855480"/>
            </a:xfrm>
          </p:grpSpPr>
          <p:sp>
            <p:nvSpPr>
              <p:cNvPr id="166" name="Google Shape;166;p5"/>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7" name="Google Shape;167;p5"/>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8" name="Google Shape;168;p5"/>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spTree>
    <p:extLst>
      <p:ext uri="{BB962C8B-B14F-4D97-AF65-F5344CB8AC3E}">
        <p14:creationId xmlns:p14="http://schemas.microsoft.com/office/powerpoint/2010/main" val="1004724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9"/>
        <p:cNvGrpSpPr/>
        <p:nvPr/>
      </p:nvGrpSpPr>
      <p:grpSpPr>
        <a:xfrm>
          <a:off x="0" y="0"/>
          <a:ext cx="0" cy="0"/>
          <a:chOff x="0" y="0"/>
          <a:chExt cx="0" cy="0"/>
        </a:xfrm>
      </p:grpSpPr>
      <p:grpSp>
        <p:nvGrpSpPr>
          <p:cNvPr id="170" name="Google Shape;170;p6"/>
          <p:cNvGrpSpPr/>
          <p:nvPr/>
        </p:nvGrpSpPr>
        <p:grpSpPr>
          <a:xfrm>
            <a:off x="-540125" y="-190500"/>
            <a:ext cx="10224238" cy="5634425"/>
            <a:chOff x="-540125" y="-190500"/>
            <a:chExt cx="10224238" cy="5634425"/>
          </a:xfrm>
        </p:grpSpPr>
        <p:grpSp>
          <p:nvGrpSpPr>
            <p:cNvPr id="171" name="Google Shape;171;p6"/>
            <p:cNvGrpSpPr/>
            <p:nvPr/>
          </p:nvGrpSpPr>
          <p:grpSpPr>
            <a:xfrm flipH="1">
              <a:off x="-540125" y="-190500"/>
              <a:ext cx="10224238" cy="5634425"/>
              <a:chOff x="-540125" y="-190500"/>
              <a:chExt cx="10224238" cy="5634425"/>
            </a:xfrm>
          </p:grpSpPr>
          <p:grpSp>
            <p:nvGrpSpPr>
              <p:cNvPr id="172" name="Google Shape;172;p6"/>
              <p:cNvGrpSpPr/>
              <p:nvPr/>
            </p:nvGrpSpPr>
            <p:grpSpPr>
              <a:xfrm>
                <a:off x="123156" y="409580"/>
                <a:ext cx="262232" cy="352736"/>
                <a:chOff x="694982" y="773654"/>
                <a:chExt cx="262232" cy="350632"/>
              </a:xfrm>
            </p:grpSpPr>
            <p:sp>
              <p:nvSpPr>
                <p:cNvPr id="173" name="Google Shape;173;p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6"/>
              <p:cNvGrpSpPr/>
              <p:nvPr/>
            </p:nvGrpSpPr>
            <p:grpSpPr>
              <a:xfrm>
                <a:off x="-540125" y="-190500"/>
                <a:ext cx="10224238" cy="5634425"/>
                <a:chOff x="-540125" y="-190500"/>
                <a:chExt cx="10224238" cy="5634425"/>
              </a:xfrm>
            </p:grpSpPr>
            <p:grpSp>
              <p:nvGrpSpPr>
                <p:cNvPr id="176" name="Google Shape;176;p6"/>
                <p:cNvGrpSpPr/>
                <p:nvPr/>
              </p:nvGrpSpPr>
              <p:grpSpPr>
                <a:xfrm>
                  <a:off x="123150" y="4810250"/>
                  <a:ext cx="9020846" cy="318721"/>
                  <a:chOff x="66882" y="4401145"/>
                  <a:chExt cx="9060713" cy="305875"/>
                </a:xfrm>
              </p:grpSpPr>
              <p:sp>
                <p:nvSpPr>
                  <p:cNvPr id="177" name="Google Shape;177;p6"/>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6"/>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6"/>
                <p:cNvGrpSpPr/>
                <p:nvPr/>
              </p:nvGrpSpPr>
              <p:grpSpPr>
                <a:xfrm>
                  <a:off x="8694552" y="444361"/>
                  <a:ext cx="448838" cy="855480"/>
                  <a:chOff x="4189590" y="628348"/>
                  <a:chExt cx="448838" cy="855480"/>
                </a:xfrm>
              </p:grpSpPr>
              <p:sp>
                <p:nvSpPr>
                  <p:cNvPr id="191" name="Google Shape;191;p6"/>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6"/>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6"/>
                <p:cNvGrpSpPr/>
                <p:nvPr/>
              </p:nvGrpSpPr>
              <p:grpSpPr>
                <a:xfrm>
                  <a:off x="-10709" y="444378"/>
                  <a:ext cx="448838" cy="860613"/>
                  <a:chOff x="561117" y="628348"/>
                  <a:chExt cx="448838" cy="855480"/>
                </a:xfrm>
              </p:grpSpPr>
              <p:sp>
                <p:nvSpPr>
                  <p:cNvPr id="196" name="Google Shape;196;p6"/>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9" name="Google Shape;199;p6"/>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6"/>
            <p:cNvGrpSpPr/>
            <p:nvPr/>
          </p:nvGrpSpPr>
          <p:grpSpPr>
            <a:xfrm>
              <a:off x="384093" y="4954718"/>
              <a:ext cx="8375813" cy="57966"/>
              <a:chOff x="384093" y="4954718"/>
              <a:chExt cx="8375813" cy="57966"/>
            </a:xfrm>
          </p:grpSpPr>
          <p:sp>
            <p:nvSpPr>
              <p:cNvPr id="201" name="Google Shape;201;p6"/>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6"/>
          <p:cNvSpPr txBox="1">
            <a:spLocks noGrp="1"/>
          </p:cNvSpPr>
          <p:nvPr>
            <p:ph type="title"/>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85345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204"/>
        <p:cNvGrpSpPr/>
        <p:nvPr/>
      </p:nvGrpSpPr>
      <p:grpSpPr>
        <a:xfrm>
          <a:off x="0" y="0"/>
          <a:ext cx="0" cy="0"/>
          <a:chOff x="0" y="0"/>
          <a:chExt cx="0" cy="0"/>
        </a:xfrm>
      </p:grpSpPr>
      <p:sp>
        <p:nvSpPr>
          <p:cNvPr id="205" name="Google Shape;205;p7"/>
          <p:cNvSpPr txBox="1">
            <a:spLocks noGrp="1"/>
          </p:cNvSpPr>
          <p:nvPr>
            <p:ph type="title"/>
          </p:nvPr>
        </p:nvSpPr>
        <p:spPr>
          <a:xfrm>
            <a:off x="720000" y="454800"/>
            <a:ext cx="77109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
        <p:nvSpPr>
          <p:cNvPr id="206" name="Google Shape;206;p7"/>
          <p:cNvSpPr txBox="1">
            <a:spLocks noGrp="1"/>
          </p:cNvSpPr>
          <p:nvPr>
            <p:ph type="subTitle" idx="1"/>
          </p:nvPr>
        </p:nvSpPr>
        <p:spPr>
          <a:xfrm>
            <a:off x="720000" y="1307775"/>
            <a:ext cx="5675700" cy="329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Font typeface="Nunito Light"/>
              <a:buChar char="●"/>
              <a:defRPr sz="1600">
                <a:solidFill>
                  <a:schemeClr val="lt1"/>
                </a:solidFill>
              </a:defRPr>
            </a:lvl1pPr>
            <a:lvl2pPr lvl="1" algn="ctr" rtl="0">
              <a:lnSpc>
                <a:spcPct val="100000"/>
              </a:lnSpc>
              <a:spcBef>
                <a:spcPts val="0"/>
              </a:spcBef>
              <a:spcAft>
                <a:spcPts val="0"/>
              </a:spcAft>
              <a:buClr>
                <a:schemeClr val="lt1"/>
              </a:buClr>
              <a:buSzPts val="1600"/>
              <a:buFont typeface="Nunito Light"/>
              <a:buChar char="○"/>
              <a:defRPr>
                <a:solidFill>
                  <a:schemeClr val="lt1"/>
                </a:solidFill>
              </a:defRPr>
            </a:lvl2pPr>
            <a:lvl3pPr lvl="2" algn="ctr" rtl="0">
              <a:lnSpc>
                <a:spcPct val="100000"/>
              </a:lnSpc>
              <a:spcBef>
                <a:spcPts val="1600"/>
              </a:spcBef>
              <a:spcAft>
                <a:spcPts val="0"/>
              </a:spcAft>
              <a:buClr>
                <a:schemeClr val="lt1"/>
              </a:buClr>
              <a:buSzPts val="1500"/>
              <a:buFont typeface="Nunito Light"/>
              <a:buChar char="■"/>
              <a:defRPr>
                <a:solidFill>
                  <a:schemeClr val="lt1"/>
                </a:solidFill>
              </a:defRPr>
            </a:lvl3pPr>
            <a:lvl4pPr lvl="3" algn="ctr" rtl="0">
              <a:lnSpc>
                <a:spcPct val="100000"/>
              </a:lnSpc>
              <a:spcBef>
                <a:spcPts val="1600"/>
              </a:spcBef>
              <a:spcAft>
                <a:spcPts val="0"/>
              </a:spcAft>
              <a:buClr>
                <a:schemeClr val="lt1"/>
              </a:buClr>
              <a:buSzPts val="1500"/>
              <a:buFont typeface="Nunito Light"/>
              <a:buChar char="●"/>
              <a:defRPr>
                <a:solidFill>
                  <a:schemeClr val="lt1"/>
                </a:solidFill>
              </a:defRPr>
            </a:lvl4pPr>
            <a:lvl5pPr lvl="4" algn="ctr" rtl="0">
              <a:lnSpc>
                <a:spcPct val="100000"/>
              </a:lnSpc>
              <a:spcBef>
                <a:spcPts val="1600"/>
              </a:spcBef>
              <a:spcAft>
                <a:spcPts val="0"/>
              </a:spcAft>
              <a:buClr>
                <a:schemeClr val="lt1"/>
              </a:buClr>
              <a:buSzPts val="1400"/>
              <a:buFont typeface="Nunito Light"/>
              <a:buChar char="○"/>
              <a:defRPr>
                <a:solidFill>
                  <a:schemeClr val="lt1"/>
                </a:solidFill>
              </a:defRPr>
            </a:lvl5pPr>
            <a:lvl6pPr lvl="5" algn="ctr" rtl="0">
              <a:lnSpc>
                <a:spcPct val="100000"/>
              </a:lnSpc>
              <a:spcBef>
                <a:spcPts val="1600"/>
              </a:spcBef>
              <a:spcAft>
                <a:spcPts val="0"/>
              </a:spcAft>
              <a:buClr>
                <a:schemeClr val="lt1"/>
              </a:buClr>
              <a:buSzPts val="1400"/>
              <a:buFont typeface="Nunito Light"/>
              <a:buChar char="■"/>
              <a:defRPr>
                <a:solidFill>
                  <a:schemeClr val="lt1"/>
                </a:solidFill>
              </a:defRPr>
            </a:lvl6pPr>
            <a:lvl7pPr lvl="6" algn="ctr" rtl="0">
              <a:lnSpc>
                <a:spcPct val="100000"/>
              </a:lnSpc>
              <a:spcBef>
                <a:spcPts val="1600"/>
              </a:spcBef>
              <a:spcAft>
                <a:spcPts val="0"/>
              </a:spcAft>
              <a:buClr>
                <a:schemeClr val="lt1"/>
              </a:buClr>
              <a:buSzPts val="1300"/>
              <a:buFont typeface="Nunito Light"/>
              <a:buChar char="●"/>
              <a:defRPr>
                <a:solidFill>
                  <a:schemeClr val="lt1"/>
                </a:solidFill>
              </a:defRPr>
            </a:lvl7pPr>
            <a:lvl8pPr lvl="7" algn="ctr" rtl="0">
              <a:lnSpc>
                <a:spcPct val="100000"/>
              </a:lnSpc>
              <a:spcBef>
                <a:spcPts val="1600"/>
              </a:spcBef>
              <a:spcAft>
                <a:spcPts val="0"/>
              </a:spcAft>
              <a:buClr>
                <a:schemeClr val="lt1"/>
              </a:buClr>
              <a:buSzPts val="1300"/>
              <a:buFont typeface="Nunito Light"/>
              <a:buChar char="○"/>
              <a:defRPr>
                <a:solidFill>
                  <a:schemeClr val="lt1"/>
                </a:solidFill>
              </a:defRPr>
            </a:lvl8pPr>
            <a:lvl9pPr lvl="8" algn="ctr" rtl="0">
              <a:lnSpc>
                <a:spcPct val="100000"/>
              </a:lnSpc>
              <a:spcBef>
                <a:spcPts val="1600"/>
              </a:spcBef>
              <a:spcAft>
                <a:spcPts val="1600"/>
              </a:spcAft>
              <a:buClr>
                <a:schemeClr val="lt1"/>
              </a:buClr>
              <a:buSzPts val="1400"/>
              <a:buFont typeface="Nunito Light"/>
              <a:buChar char="■"/>
              <a:defRPr>
                <a:solidFill>
                  <a:schemeClr val="lt1"/>
                </a:solidFill>
              </a:defRPr>
            </a:lvl9pPr>
          </a:lstStyle>
          <a:p>
            <a:endParaRPr/>
          </a:p>
        </p:txBody>
      </p:sp>
      <p:grpSp>
        <p:nvGrpSpPr>
          <p:cNvPr id="207" name="Google Shape;207;p7"/>
          <p:cNvGrpSpPr/>
          <p:nvPr/>
        </p:nvGrpSpPr>
        <p:grpSpPr>
          <a:xfrm>
            <a:off x="-540125" y="-190500"/>
            <a:ext cx="10224238" cy="5634425"/>
            <a:chOff x="-540125" y="-190500"/>
            <a:chExt cx="10224238" cy="5634425"/>
          </a:xfrm>
        </p:grpSpPr>
        <p:grpSp>
          <p:nvGrpSpPr>
            <p:cNvPr id="208" name="Google Shape;208;p7"/>
            <p:cNvGrpSpPr/>
            <p:nvPr/>
          </p:nvGrpSpPr>
          <p:grpSpPr>
            <a:xfrm>
              <a:off x="-540125" y="-190500"/>
              <a:ext cx="10224238" cy="5634425"/>
              <a:chOff x="-540125" y="-190500"/>
              <a:chExt cx="10224238" cy="5634425"/>
            </a:xfrm>
          </p:grpSpPr>
          <p:grpSp>
            <p:nvGrpSpPr>
              <p:cNvPr id="209" name="Google Shape;209;p7"/>
              <p:cNvGrpSpPr/>
              <p:nvPr/>
            </p:nvGrpSpPr>
            <p:grpSpPr>
              <a:xfrm>
                <a:off x="123156" y="409580"/>
                <a:ext cx="262232" cy="352736"/>
                <a:chOff x="694982" y="773654"/>
                <a:chExt cx="262232" cy="350632"/>
              </a:xfrm>
            </p:grpSpPr>
            <p:sp>
              <p:nvSpPr>
                <p:cNvPr id="210" name="Google Shape;210;p7"/>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7"/>
              <p:cNvGrpSpPr/>
              <p:nvPr/>
            </p:nvGrpSpPr>
            <p:grpSpPr>
              <a:xfrm>
                <a:off x="-540125" y="-190500"/>
                <a:ext cx="10224238" cy="5634425"/>
                <a:chOff x="-540125" y="-190500"/>
                <a:chExt cx="10224238" cy="5634425"/>
              </a:xfrm>
            </p:grpSpPr>
            <p:grpSp>
              <p:nvGrpSpPr>
                <p:cNvPr id="213" name="Google Shape;213;p7"/>
                <p:cNvGrpSpPr/>
                <p:nvPr/>
              </p:nvGrpSpPr>
              <p:grpSpPr>
                <a:xfrm>
                  <a:off x="123150" y="4810250"/>
                  <a:ext cx="9020846" cy="318721"/>
                  <a:chOff x="66882" y="4401145"/>
                  <a:chExt cx="9060713" cy="305875"/>
                </a:xfrm>
              </p:grpSpPr>
              <p:sp>
                <p:nvSpPr>
                  <p:cNvPr id="214" name="Google Shape;214;p7"/>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7"/>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7"/>
                <p:cNvGrpSpPr/>
                <p:nvPr/>
              </p:nvGrpSpPr>
              <p:grpSpPr>
                <a:xfrm>
                  <a:off x="8694552" y="444361"/>
                  <a:ext cx="448838" cy="855480"/>
                  <a:chOff x="4189590" y="628348"/>
                  <a:chExt cx="448838" cy="855480"/>
                </a:xfrm>
              </p:grpSpPr>
              <p:sp>
                <p:nvSpPr>
                  <p:cNvPr id="228" name="Google Shape;228;p7"/>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7"/>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7"/>
                <p:cNvGrpSpPr/>
                <p:nvPr/>
              </p:nvGrpSpPr>
              <p:grpSpPr>
                <a:xfrm>
                  <a:off x="-10709" y="444378"/>
                  <a:ext cx="448838" cy="860613"/>
                  <a:chOff x="561117" y="628348"/>
                  <a:chExt cx="448838" cy="855480"/>
                </a:xfrm>
              </p:grpSpPr>
              <p:sp>
                <p:nvSpPr>
                  <p:cNvPr id="233" name="Google Shape;233;p7"/>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6" name="Google Shape;236;p7"/>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7"/>
            <p:cNvGrpSpPr/>
            <p:nvPr/>
          </p:nvGrpSpPr>
          <p:grpSpPr>
            <a:xfrm>
              <a:off x="700362" y="4963698"/>
              <a:ext cx="7743276" cy="57966"/>
              <a:chOff x="700362" y="4658898"/>
              <a:chExt cx="7743276" cy="57966"/>
            </a:xfrm>
          </p:grpSpPr>
          <p:sp>
            <p:nvSpPr>
              <p:cNvPr id="238" name="Google Shape;238;p7"/>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76190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40"/>
        <p:cNvGrpSpPr/>
        <p:nvPr/>
      </p:nvGrpSpPr>
      <p:grpSpPr>
        <a:xfrm>
          <a:off x="0" y="0"/>
          <a:ext cx="0" cy="0"/>
          <a:chOff x="0" y="0"/>
          <a:chExt cx="0" cy="0"/>
        </a:xfrm>
      </p:grpSpPr>
      <p:sp>
        <p:nvSpPr>
          <p:cNvPr id="241" name="Google Shape;241;p8"/>
          <p:cNvSpPr txBox="1">
            <a:spLocks noGrp="1"/>
          </p:cNvSpPr>
          <p:nvPr>
            <p:ph type="title"/>
          </p:nvPr>
        </p:nvSpPr>
        <p:spPr>
          <a:xfrm>
            <a:off x="1289700" y="1652300"/>
            <a:ext cx="65646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42" name="Google Shape;242;p8"/>
          <p:cNvGrpSpPr/>
          <p:nvPr/>
        </p:nvGrpSpPr>
        <p:grpSpPr>
          <a:xfrm>
            <a:off x="-540125" y="-9525"/>
            <a:ext cx="10224238" cy="5148650"/>
            <a:chOff x="-540125" y="-9525"/>
            <a:chExt cx="10224238" cy="5148650"/>
          </a:xfrm>
        </p:grpSpPr>
        <p:sp>
          <p:nvSpPr>
            <p:cNvPr id="243" name="Google Shape;243;p8"/>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8"/>
            <p:cNvGrpSpPr/>
            <p:nvPr/>
          </p:nvGrpSpPr>
          <p:grpSpPr>
            <a:xfrm>
              <a:off x="-369550" y="247648"/>
              <a:ext cx="9889274" cy="4891477"/>
              <a:chOff x="-369550" y="247648"/>
              <a:chExt cx="9889274" cy="4891477"/>
            </a:xfrm>
          </p:grpSpPr>
          <p:sp>
            <p:nvSpPr>
              <p:cNvPr id="252" name="Google Shape;252;p8"/>
              <p:cNvSpPr/>
              <p:nvPr/>
            </p:nvSpPr>
            <p:spPr>
              <a:xfrm>
                <a:off x="243846" y="4505452"/>
                <a:ext cx="8625638" cy="318714"/>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8"/>
              <p:cNvGrpSpPr/>
              <p:nvPr/>
            </p:nvGrpSpPr>
            <p:grpSpPr>
              <a:xfrm>
                <a:off x="700362" y="4505452"/>
                <a:ext cx="7743276" cy="318714"/>
                <a:chOff x="700362" y="4505452"/>
                <a:chExt cx="7743276" cy="318714"/>
              </a:xfrm>
            </p:grpSpPr>
            <p:sp>
              <p:nvSpPr>
                <p:cNvPr id="254" name="Google Shape;254;p8"/>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8"/>
              <p:cNvSpPr/>
              <p:nvPr/>
            </p:nvSpPr>
            <p:spPr>
              <a:xfrm>
                <a:off x="8868500" y="257125"/>
                <a:ext cx="274226"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100" y="247648"/>
                <a:ext cx="27422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8"/>
            <p:cNvGrpSpPr/>
            <p:nvPr/>
          </p:nvGrpSpPr>
          <p:grpSpPr>
            <a:xfrm>
              <a:off x="-10709" y="444378"/>
              <a:ext cx="448838" cy="860613"/>
              <a:chOff x="561117" y="628348"/>
              <a:chExt cx="448838" cy="855480"/>
            </a:xfrm>
          </p:grpSpPr>
          <p:sp>
            <p:nvSpPr>
              <p:cNvPr id="264" name="Google Shape;264;p8"/>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8"/>
            <p:cNvGrpSpPr/>
            <p:nvPr/>
          </p:nvGrpSpPr>
          <p:grpSpPr>
            <a:xfrm>
              <a:off x="8694552" y="444361"/>
              <a:ext cx="448838" cy="855480"/>
              <a:chOff x="4189590" y="628348"/>
              <a:chExt cx="448838" cy="855480"/>
            </a:xfrm>
          </p:grpSpPr>
          <p:sp>
            <p:nvSpPr>
              <p:cNvPr id="268" name="Google Shape;268;p8"/>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11282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1"/>
        <p:cNvGrpSpPr/>
        <p:nvPr/>
      </p:nvGrpSpPr>
      <p:grpSpPr>
        <a:xfrm>
          <a:off x="0" y="0"/>
          <a:ext cx="0" cy="0"/>
          <a:chOff x="0" y="0"/>
          <a:chExt cx="0" cy="0"/>
        </a:xfrm>
      </p:grpSpPr>
      <p:sp>
        <p:nvSpPr>
          <p:cNvPr id="272" name="Google Shape;272;p9"/>
          <p:cNvSpPr txBox="1">
            <a:spLocks noGrp="1"/>
          </p:cNvSpPr>
          <p:nvPr>
            <p:ph type="title"/>
          </p:nvPr>
        </p:nvSpPr>
        <p:spPr>
          <a:xfrm>
            <a:off x="905444" y="1474475"/>
            <a:ext cx="5211300" cy="1558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9"/>
          <p:cNvSpPr txBox="1">
            <a:spLocks noGrp="1"/>
          </p:cNvSpPr>
          <p:nvPr>
            <p:ph type="subTitle" idx="1"/>
          </p:nvPr>
        </p:nvSpPr>
        <p:spPr>
          <a:xfrm>
            <a:off x="905469" y="3032975"/>
            <a:ext cx="4591800" cy="1004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74" name="Google Shape;274;p9"/>
          <p:cNvGrpSpPr/>
          <p:nvPr/>
        </p:nvGrpSpPr>
        <p:grpSpPr>
          <a:xfrm>
            <a:off x="-540119" y="-190500"/>
            <a:ext cx="10224238" cy="5634425"/>
            <a:chOff x="-540119" y="-190500"/>
            <a:chExt cx="10224238" cy="5634425"/>
          </a:xfrm>
        </p:grpSpPr>
        <p:grpSp>
          <p:nvGrpSpPr>
            <p:cNvPr id="275" name="Google Shape;275;p9"/>
            <p:cNvGrpSpPr/>
            <p:nvPr/>
          </p:nvGrpSpPr>
          <p:grpSpPr>
            <a:xfrm flipH="1">
              <a:off x="-540119" y="-190500"/>
              <a:ext cx="10224238" cy="5634425"/>
              <a:chOff x="-540125" y="-190500"/>
              <a:chExt cx="10224238" cy="5634425"/>
            </a:xfrm>
          </p:grpSpPr>
          <p:sp>
            <p:nvSpPr>
              <p:cNvPr id="276" name="Google Shape;276;p9"/>
              <p:cNvSpPr/>
              <p:nvPr/>
            </p:nvSpPr>
            <p:spPr>
              <a:xfrm>
                <a:off x="8868499" y="258010"/>
                <a:ext cx="274226" cy="5038749"/>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100" y="247650"/>
                <a:ext cx="274225" cy="5049014"/>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9"/>
              <p:cNvGrpSpPr/>
              <p:nvPr/>
            </p:nvGrpSpPr>
            <p:grpSpPr>
              <a:xfrm>
                <a:off x="243846" y="4810252"/>
                <a:ext cx="8625625" cy="318713"/>
                <a:chOff x="188112" y="4401147"/>
                <a:chExt cx="8663745" cy="305867"/>
              </a:xfrm>
            </p:grpSpPr>
            <p:sp>
              <p:nvSpPr>
                <p:cNvPr id="279" name="Google Shape;279;p9"/>
                <p:cNvSpPr/>
                <p:nvPr/>
              </p:nvSpPr>
              <p:spPr>
                <a:xfrm>
                  <a:off x="188112" y="4401147"/>
                  <a:ext cx="8663745" cy="305867"/>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9"/>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710332" y="194931"/>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9"/>
              <p:cNvGrpSpPr/>
              <p:nvPr/>
            </p:nvGrpSpPr>
            <p:grpSpPr>
              <a:xfrm>
                <a:off x="-10709" y="263403"/>
                <a:ext cx="448838" cy="860613"/>
                <a:chOff x="561117" y="628348"/>
                <a:chExt cx="448838" cy="855480"/>
              </a:xfrm>
            </p:grpSpPr>
            <p:sp>
              <p:nvSpPr>
                <p:cNvPr id="292" name="Google Shape;292;p9"/>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9"/>
              <p:cNvGrpSpPr/>
              <p:nvPr/>
            </p:nvGrpSpPr>
            <p:grpSpPr>
              <a:xfrm>
                <a:off x="8694552" y="263386"/>
                <a:ext cx="448838" cy="855480"/>
                <a:chOff x="4189590" y="628348"/>
                <a:chExt cx="448838" cy="855480"/>
              </a:xfrm>
            </p:grpSpPr>
            <p:sp>
              <p:nvSpPr>
                <p:cNvPr id="296" name="Google Shape;296;p9"/>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 name="Google Shape;299;p9"/>
            <p:cNvGrpSpPr/>
            <p:nvPr/>
          </p:nvGrpSpPr>
          <p:grpSpPr>
            <a:xfrm>
              <a:off x="384093" y="4954718"/>
              <a:ext cx="8375813" cy="57966"/>
              <a:chOff x="384093" y="4954718"/>
              <a:chExt cx="8375813" cy="57966"/>
            </a:xfrm>
          </p:grpSpPr>
          <p:sp>
            <p:nvSpPr>
              <p:cNvPr id="300" name="Google Shape;300;p9"/>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0012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8"/>
        <p:cNvGrpSpPr/>
        <p:nvPr/>
      </p:nvGrpSpPr>
      <p:grpSpPr>
        <a:xfrm>
          <a:off x="0" y="0"/>
          <a:ext cx="0" cy="0"/>
          <a:chOff x="0" y="0"/>
          <a:chExt cx="0" cy="0"/>
        </a:xfrm>
      </p:grpSpPr>
      <p:grpSp>
        <p:nvGrpSpPr>
          <p:cNvPr id="420" name="Google Shape;420;p3"/>
          <p:cNvGrpSpPr/>
          <p:nvPr/>
        </p:nvGrpSpPr>
        <p:grpSpPr>
          <a:xfrm>
            <a:off x="-43190" y="145763"/>
            <a:ext cx="9373434" cy="4411853"/>
            <a:chOff x="-36152" y="155421"/>
            <a:chExt cx="9373434" cy="4411853"/>
          </a:xfrm>
        </p:grpSpPr>
        <p:sp>
          <p:nvSpPr>
            <p:cNvPr id="421" name="Google Shape;421;p3"/>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807111" y="1692606"/>
              <a:ext cx="213943" cy="177910"/>
            </a:xfrm>
            <a:custGeom>
              <a:avLst/>
              <a:gdLst/>
              <a:ahLst/>
              <a:cxnLst/>
              <a:rect l="l" t="t" r="r" b="b"/>
              <a:pathLst>
                <a:path w="2464" h="2049" extrusionOk="0">
                  <a:moveTo>
                    <a:pt x="525" y="1"/>
                  </a:moveTo>
                  <a:cubicBezTo>
                    <a:pt x="234" y="1"/>
                    <a:pt x="0" y="235"/>
                    <a:pt x="0" y="525"/>
                  </a:cubicBezTo>
                  <a:lnTo>
                    <a:pt x="0" y="1524"/>
                  </a:lnTo>
                  <a:cubicBezTo>
                    <a:pt x="0" y="1814"/>
                    <a:pt x="234"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1744235" y="980451"/>
              <a:ext cx="214030" cy="177910"/>
            </a:xfrm>
            <a:custGeom>
              <a:avLst/>
              <a:gdLst/>
              <a:ahLst/>
              <a:cxnLst/>
              <a:rect l="l" t="t" r="r" b="b"/>
              <a:pathLst>
                <a:path w="2465" h="2049" extrusionOk="0">
                  <a:moveTo>
                    <a:pt x="525" y="1"/>
                  </a:moveTo>
                  <a:cubicBezTo>
                    <a:pt x="235" y="1"/>
                    <a:pt x="1" y="235"/>
                    <a:pt x="1" y="525"/>
                  </a:cubicBezTo>
                  <a:lnTo>
                    <a:pt x="1" y="1524"/>
                  </a:lnTo>
                  <a:cubicBezTo>
                    <a:pt x="1" y="1814"/>
                    <a:pt x="235" y="2048"/>
                    <a:pt x="525" y="2048"/>
                  </a:cubicBezTo>
                  <a:lnTo>
                    <a:pt x="1940" y="2048"/>
                  </a:lnTo>
                  <a:cubicBezTo>
                    <a:pt x="2230" y="2048"/>
                    <a:pt x="2464" y="1814"/>
                    <a:pt x="2464" y="1524"/>
                  </a:cubicBezTo>
                  <a:lnTo>
                    <a:pt x="2464" y="525"/>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3286021" y="1204812"/>
              <a:ext cx="214030" cy="177823"/>
            </a:xfrm>
            <a:custGeom>
              <a:avLst/>
              <a:gdLst/>
              <a:ahLst/>
              <a:cxnLst/>
              <a:rect l="l" t="t" r="r" b="b"/>
              <a:pathLst>
                <a:path w="2465" h="2048" extrusionOk="0">
                  <a:moveTo>
                    <a:pt x="525" y="0"/>
                  </a:moveTo>
                  <a:cubicBezTo>
                    <a:pt x="235" y="0"/>
                    <a:pt x="1" y="234"/>
                    <a:pt x="1" y="525"/>
                  </a:cubicBezTo>
                  <a:lnTo>
                    <a:pt x="1" y="1526"/>
                  </a:lnTo>
                  <a:cubicBezTo>
                    <a:pt x="1" y="1813"/>
                    <a:pt x="235" y="2048"/>
                    <a:pt x="525" y="2048"/>
                  </a:cubicBezTo>
                  <a:lnTo>
                    <a:pt x="1940" y="2048"/>
                  </a:lnTo>
                  <a:cubicBezTo>
                    <a:pt x="2230" y="2048"/>
                    <a:pt x="2464" y="1813"/>
                    <a:pt x="2464" y="1526"/>
                  </a:cubicBezTo>
                  <a:lnTo>
                    <a:pt x="2464" y="525"/>
                  </a:lnTo>
                  <a:cubicBezTo>
                    <a:pt x="2464" y="234"/>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1901999" y="1223653"/>
              <a:ext cx="451069" cy="375355"/>
            </a:xfrm>
            <a:custGeom>
              <a:avLst/>
              <a:gdLst/>
              <a:ahLst/>
              <a:cxnLst/>
              <a:rect l="l" t="t" r="r" b="b"/>
              <a:pathLst>
                <a:path w="5195" h="4323" extrusionOk="0">
                  <a:moveTo>
                    <a:pt x="524" y="1"/>
                  </a:moveTo>
                  <a:cubicBezTo>
                    <a:pt x="234" y="1"/>
                    <a:pt x="0" y="235"/>
                    <a:pt x="0" y="522"/>
                  </a:cubicBezTo>
                  <a:lnTo>
                    <a:pt x="0" y="3798"/>
                  </a:lnTo>
                  <a:cubicBezTo>
                    <a:pt x="0" y="4088"/>
                    <a:pt x="234" y="4322"/>
                    <a:pt x="524" y="4322"/>
                  </a:cubicBezTo>
                  <a:lnTo>
                    <a:pt x="4670" y="4322"/>
                  </a:lnTo>
                  <a:cubicBezTo>
                    <a:pt x="4960" y="4322"/>
                    <a:pt x="5195" y="4088"/>
                    <a:pt x="5195" y="3798"/>
                  </a:cubicBezTo>
                  <a:lnTo>
                    <a:pt x="5195" y="522"/>
                  </a:lnTo>
                  <a:cubicBezTo>
                    <a:pt x="5195" y="238"/>
                    <a:pt x="4960"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878570" y="2217996"/>
              <a:ext cx="344532" cy="286444"/>
            </a:xfrm>
            <a:custGeom>
              <a:avLst/>
              <a:gdLst/>
              <a:ahLst/>
              <a:cxnLst/>
              <a:rect l="l" t="t" r="r" b="b"/>
              <a:pathLst>
                <a:path w="3968" h="3299" extrusionOk="0">
                  <a:moveTo>
                    <a:pt x="525" y="1"/>
                  </a:moveTo>
                  <a:cubicBezTo>
                    <a:pt x="234" y="1"/>
                    <a:pt x="0" y="235"/>
                    <a:pt x="0" y="522"/>
                  </a:cubicBezTo>
                  <a:lnTo>
                    <a:pt x="0" y="2777"/>
                  </a:lnTo>
                  <a:cubicBezTo>
                    <a:pt x="0" y="3067"/>
                    <a:pt x="234" y="3298"/>
                    <a:pt x="525" y="3298"/>
                  </a:cubicBezTo>
                  <a:lnTo>
                    <a:pt x="3443" y="3298"/>
                  </a:lnTo>
                  <a:cubicBezTo>
                    <a:pt x="3733" y="3298"/>
                    <a:pt x="3967" y="3067"/>
                    <a:pt x="3967" y="2777"/>
                  </a:cubicBezTo>
                  <a:lnTo>
                    <a:pt x="3967" y="522"/>
                  </a:lnTo>
                  <a:cubicBezTo>
                    <a:pt x="3967" y="235"/>
                    <a:pt x="3730"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801989" y="753051"/>
              <a:ext cx="450895" cy="375268"/>
            </a:xfrm>
            <a:custGeom>
              <a:avLst/>
              <a:gdLst/>
              <a:ahLst/>
              <a:cxnLst/>
              <a:rect l="l" t="t" r="r" b="b"/>
              <a:pathLst>
                <a:path w="5193" h="4322" extrusionOk="0">
                  <a:moveTo>
                    <a:pt x="525" y="0"/>
                  </a:moveTo>
                  <a:cubicBezTo>
                    <a:pt x="235" y="0"/>
                    <a:pt x="1" y="234"/>
                    <a:pt x="1" y="525"/>
                  </a:cubicBezTo>
                  <a:lnTo>
                    <a:pt x="1" y="3800"/>
                  </a:lnTo>
                  <a:cubicBezTo>
                    <a:pt x="1" y="4087"/>
                    <a:pt x="235" y="4321"/>
                    <a:pt x="525" y="4321"/>
                  </a:cubicBezTo>
                  <a:lnTo>
                    <a:pt x="4671" y="4321"/>
                  </a:lnTo>
                  <a:cubicBezTo>
                    <a:pt x="4961" y="4321"/>
                    <a:pt x="5192" y="4087"/>
                    <a:pt x="5192" y="3800"/>
                  </a:cubicBezTo>
                  <a:lnTo>
                    <a:pt x="5192" y="525"/>
                  </a:lnTo>
                  <a:cubicBezTo>
                    <a:pt x="5192" y="234"/>
                    <a:pt x="4961"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169961" y="1703025"/>
              <a:ext cx="175652" cy="123642"/>
            </a:xfrm>
            <a:custGeom>
              <a:avLst/>
              <a:gdLst/>
              <a:ahLst/>
              <a:cxnLst/>
              <a:rect l="l" t="t" r="r" b="b"/>
              <a:pathLst>
                <a:path w="2023" h="1424" extrusionOk="0">
                  <a:moveTo>
                    <a:pt x="522" y="1"/>
                  </a:moveTo>
                  <a:cubicBezTo>
                    <a:pt x="235" y="1"/>
                    <a:pt x="0" y="232"/>
                    <a:pt x="0" y="522"/>
                  </a:cubicBezTo>
                  <a:lnTo>
                    <a:pt x="0" y="899"/>
                  </a:lnTo>
                  <a:cubicBezTo>
                    <a:pt x="0" y="1189"/>
                    <a:pt x="235" y="1423"/>
                    <a:pt x="522" y="1423"/>
                  </a:cubicBezTo>
                  <a:lnTo>
                    <a:pt x="1498" y="1423"/>
                  </a:lnTo>
                  <a:cubicBezTo>
                    <a:pt x="1789" y="1423"/>
                    <a:pt x="2023" y="1189"/>
                    <a:pt x="2023" y="899"/>
                  </a:cubicBezTo>
                  <a:lnTo>
                    <a:pt x="2023" y="522"/>
                  </a:lnTo>
                  <a:cubicBezTo>
                    <a:pt x="2023" y="238"/>
                    <a:pt x="1789"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020966" y="2416656"/>
              <a:ext cx="175913" cy="123642"/>
            </a:xfrm>
            <a:custGeom>
              <a:avLst/>
              <a:gdLst/>
              <a:ahLst/>
              <a:cxnLst/>
              <a:rect l="l" t="t" r="r" b="b"/>
              <a:pathLst>
                <a:path w="2026" h="1424" extrusionOk="0">
                  <a:moveTo>
                    <a:pt x="522" y="0"/>
                  </a:moveTo>
                  <a:cubicBezTo>
                    <a:pt x="235" y="0"/>
                    <a:pt x="1" y="232"/>
                    <a:pt x="1" y="522"/>
                  </a:cubicBezTo>
                  <a:lnTo>
                    <a:pt x="1" y="899"/>
                  </a:lnTo>
                  <a:cubicBezTo>
                    <a:pt x="1" y="1189"/>
                    <a:pt x="235" y="1423"/>
                    <a:pt x="522" y="1423"/>
                  </a:cubicBezTo>
                  <a:lnTo>
                    <a:pt x="1499" y="1423"/>
                  </a:lnTo>
                  <a:cubicBezTo>
                    <a:pt x="1789" y="1423"/>
                    <a:pt x="2023" y="1189"/>
                    <a:pt x="2023" y="899"/>
                  </a:cubicBezTo>
                  <a:lnTo>
                    <a:pt x="2023" y="522"/>
                  </a:lnTo>
                  <a:cubicBezTo>
                    <a:pt x="2026" y="237"/>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3571682" y="1016311"/>
              <a:ext cx="175652" cy="123642"/>
            </a:xfrm>
            <a:custGeom>
              <a:avLst/>
              <a:gdLst/>
              <a:ahLst/>
              <a:cxnLst/>
              <a:rect l="l" t="t" r="r" b="b"/>
              <a:pathLst>
                <a:path w="2023" h="1424" extrusionOk="0">
                  <a:moveTo>
                    <a:pt x="522" y="1"/>
                  </a:moveTo>
                  <a:cubicBezTo>
                    <a:pt x="234" y="1"/>
                    <a:pt x="0" y="232"/>
                    <a:pt x="0" y="522"/>
                  </a:cubicBezTo>
                  <a:lnTo>
                    <a:pt x="0" y="899"/>
                  </a:lnTo>
                  <a:cubicBezTo>
                    <a:pt x="0" y="1189"/>
                    <a:pt x="234" y="1423"/>
                    <a:pt x="522" y="1423"/>
                  </a:cubicBezTo>
                  <a:lnTo>
                    <a:pt x="1498" y="1423"/>
                  </a:lnTo>
                  <a:cubicBezTo>
                    <a:pt x="1788" y="1423"/>
                    <a:pt x="2023" y="1189"/>
                    <a:pt x="2023" y="899"/>
                  </a:cubicBezTo>
                  <a:lnTo>
                    <a:pt x="2023" y="522"/>
                  </a:lnTo>
                  <a:cubicBezTo>
                    <a:pt x="2023" y="232"/>
                    <a:pt x="1786"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813683" y="1065020"/>
              <a:ext cx="175739" cy="123642"/>
            </a:xfrm>
            <a:custGeom>
              <a:avLst/>
              <a:gdLst/>
              <a:ahLst/>
              <a:cxnLst/>
              <a:rect l="l" t="t" r="r" b="b"/>
              <a:pathLst>
                <a:path w="2024" h="1424" extrusionOk="0">
                  <a:moveTo>
                    <a:pt x="522" y="0"/>
                  </a:moveTo>
                  <a:cubicBezTo>
                    <a:pt x="235" y="0"/>
                    <a:pt x="1" y="235"/>
                    <a:pt x="1" y="522"/>
                  </a:cubicBezTo>
                  <a:lnTo>
                    <a:pt x="1" y="899"/>
                  </a:lnTo>
                  <a:cubicBezTo>
                    <a:pt x="1" y="1189"/>
                    <a:pt x="235" y="1423"/>
                    <a:pt x="522" y="1423"/>
                  </a:cubicBezTo>
                  <a:lnTo>
                    <a:pt x="1499" y="1423"/>
                  </a:lnTo>
                  <a:cubicBezTo>
                    <a:pt x="1789" y="1423"/>
                    <a:pt x="2023" y="1189"/>
                    <a:pt x="2023" y="899"/>
                  </a:cubicBezTo>
                  <a:lnTo>
                    <a:pt x="2023" y="522"/>
                  </a:lnTo>
                  <a:cubicBezTo>
                    <a:pt x="2023" y="235"/>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1455014" y="1253695"/>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7608354" y="1820502"/>
              <a:ext cx="213769" cy="177649"/>
            </a:xfrm>
            <a:custGeom>
              <a:avLst/>
              <a:gdLst/>
              <a:ahLst/>
              <a:cxnLst/>
              <a:rect l="l" t="t" r="r" b="b"/>
              <a:pathLst>
                <a:path w="2462" h="2046" extrusionOk="0">
                  <a:moveTo>
                    <a:pt x="523" y="1"/>
                  </a:moveTo>
                  <a:cubicBezTo>
                    <a:pt x="235" y="1"/>
                    <a:pt x="1" y="232"/>
                    <a:pt x="1" y="522"/>
                  </a:cubicBezTo>
                  <a:lnTo>
                    <a:pt x="1" y="1524"/>
                  </a:lnTo>
                  <a:cubicBezTo>
                    <a:pt x="1" y="1814"/>
                    <a:pt x="235" y="2046"/>
                    <a:pt x="523" y="2046"/>
                  </a:cubicBezTo>
                  <a:lnTo>
                    <a:pt x="1940" y="2046"/>
                  </a:lnTo>
                  <a:cubicBezTo>
                    <a:pt x="2230" y="2046"/>
                    <a:pt x="2462" y="1814"/>
                    <a:pt x="2462" y="1524"/>
                  </a:cubicBezTo>
                  <a:lnTo>
                    <a:pt x="2462" y="522"/>
                  </a:lnTo>
                  <a:cubicBezTo>
                    <a:pt x="2462"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338583" y="1219052"/>
              <a:ext cx="450808" cy="375355"/>
            </a:xfrm>
            <a:custGeom>
              <a:avLst/>
              <a:gdLst/>
              <a:ahLst/>
              <a:cxnLst/>
              <a:rect l="l" t="t" r="r" b="b"/>
              <a:pathLst>
                <a:path w="5192" h="4323" extrusionOk="0">
                  <a:moveTo>
                    <a:pt x="525" y="1"/>
                  </a:moveTo>
                  <a:cubicBezTo>
                    <a:pt x="234" y="1"/>
                    <a:pt x="0" y="235"/>
                    <a:pt x="0" y="525"/>
                  </a:cubicBezTo>
                  <a:lnTo>
                    <a:pt x="0" y="3798"/>
                  </a:lnTo>
                  <a:cubicBezTo>
                    <a:pt x="0" y="4088"/>
                    <a:pt x="234" y="4322"/>
                    <a:pt x="525" y="4322"/>
                  </a:cubicBezTo>
                  <a:lnTo>
                    <a:pt x="4670" y="4322"/>
                  </a:lnTo>
                  <a:cubicBezTo>
                    <a:pt x="4960" y="4322"/>
                    <a:pt x="5192" y="4088"/>
                    <a:pt x="5192" y="3798"/>
                  </a:cubicBezTo>
                  <a:lnTo>
                    <a:pt x="5192" y="525"/>
                  </a:lnTo>
                  <a:cubicBezTo>
                    <a:pt x="5192" y="235"/>
                    <a:pt x="4955"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7129764" y="2209574"/>
              <a:ext cx="344271" cy="286357"/>
            </a:xfrm>
            <a:custGeom>
              <a:avLst/>
              <a:gdLst/>
              <a:ahLst/>
              <a:cxnLst/>
              <a:rect l="l" t="t" r="r" b="b"/>
              <a:pathLst>
                <a:path w="3965" h="3298" extrusionOk="0">
                  <a:moveTo>
                    <a:pt x="522" y="0"/>
                  </a:moveTo>
                  <a:cubicBezTo>
                    <a:pt x="232" y="0"/>
                    <a:pt x="0" y="232"/>
                    <a:pt x="0" y="522"/>
                  </a:cubicBezTo>
                  <a:lnTo>
                    <a:pt x="0" y="2776"/>
                  </a:lnTo>
                  <a:cubicBezTo>
                    <a:pt x="0" y="3066"/>
                    <a:pt x="232" y="3298"/>
                    <a:pt x="522" y="3298"/>
                  </a:cubicBezTo>
                  <a:lnTo>
                    <a:pt x="3440" y="3298"/>
                  </a:lnTo>
                  <a:cubicBezTo>
                    <a:pt x="3730" y="3298"/>
                    <a:pt x="3965" y="3066"/>
                    <a:pt x="3965" y="2776"/>
                  </a:cubicBezTo>
                  <a:lnTo>
                    <a:pt x="3965" y="522"/>
                  </a:lnTo>
                  <a:cubicBezTo>
                    <a:pt x="3965" y="234"/>
                    <a:pt x="3730" y="0"/>
                    <a:pt x="3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7975112" y="1476059"/>
              <a:ext cx="344271" cy="286618"/>
            </a:xfrm>
            <a:custGeom>
              <a:avLst/>
              <a:gdLst/>
              <a:ahLst/>
              <a:cxnLst/>
              <a:rect l="l" t="t" r="r" b="b"/>
              <a:pathLst>
                <a:path w="3965" h="3301" extrusionOk="0">
                  <a:moveTo>
                    <a:pt x="522" y="1"/>
                  </a:moveTo>
                  <a:cubicBezTo>
                    <a:pt x="232" y="1"/>
                    <a:pt x="1" y="235"/>
                    <a:pt x="1" y="525"/>
                  </a:cubicBezTo>
                  <a:lnTo>
                    <a:pt x="1" y="2776"/>
                  </a:lnTo>
                  <a:cubicBezTo>
                    <a:pt x="1" y="3067"/>
                    <a:pt x="232" y="3301"/>
                    <a:pt x="522" y="3301"/>
                  </a:cubicBezTo>
                  <a:lnTo>
                    <a:pt x="3440" y="3301"/>
                  </a:lnTo>
                  <a:cubicBezTo>
                    <a:pt x="3731" y="3301"/>
                    <a:pt x="3965" y="3067"/>
                    <a:pt x="3965" y="2776"/>
                  </a:cubicBezTo>
                  <a:lnTo>
                    <a:pt x="3965" y="525"/>
                  </a:lnTo>
                  <a:cubicBezTo>
                    <a:pt x="3965" y="235"/>
                    <a:pt x="3731" y="1"/>
                    <a:pt x="3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854610" y="647643"/>
              <a:ext cx="451329" cy="375268"/>
            </a:xfrm>
            <a:custGeom>
              <a:avLst/>
              <a:gdLst/>
              <a:ahLst/>
              <a:cxnLst/>
              <a:rect l="l" t="t" r="r" b="b"/>
              <a:pathLst>
                <a:path w="5198" h="4322" extrusionOk="0">
                  <a:moveTo>
                    <a:pt x="525" y="1"/>
                  </a:moveTo>
                  <a:cubicBezTo>
                    <a:pt x="234" y="1"/>
                    <a:pt x="0" y="235"/>
                    <a:pt x="0" y="525"/>
                  </a:cubicBezTo>
                  <a:lnTo>
                    <a:pt x="0" y="3800"/>
                  </a:lnTo>
                  <a:cubicBezTo>
                    <a:pt x="0" y="4088"/>
                    <a:pt x="234" y="4322"/>
                    <a:pt x="525" y="4322"/>
                  </a:cubicBezTo>
                  <a:lnTo>
                    <a:pt x="4670" y="4322"/>
                  </a:lnTo>
                  <a:cubicBezTo>
                    <a:pt x="4960" y="4322"/>
                    <a:pt x="5195" y="4088"/>
                    <a:pt x="5195" y="3800"/>
                  </a:cubicBezTo>
                  <a:lnTo>
                    <a:pt x="5195" y="525"/>
                  </a:lnTo>
                  <a:cubicBezTo>
                    <a:pt x="5197" y="235"/>
                    <a:pt x="4963"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702923" y="1064760"/>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299351" y="1084383"/>
              <a:ext cx="175739" cy="123642"/>
            </a:xfrm>
            <a:custGeom>
              <a:avLst/>
              <a:gdLst/>
              <a:ahLst/>
              <a:cxnLst/>
              <a:rect l="l" t="t" r="r" b="b"/>
              <a:pathLst>
                <a:path w="2024" h="1424" extrusionOk="0">
                  <a:moveTo>
                    <a:pt x="525" y="1"/>
                  </a:moveTo>
                  <a:cubicBezTo>
                    <a:pt x="235" y="1"/>
                    <a:pt x="1" y="235"/>
                    <a:pt x="1" y="522"/>
                  </a:cubicBezTo>
                  <a:lnTo>
                    <a:pt x="1" y="899"/>
                  </a:lnTo>
                  <a:cubicBezTo>
                    <a:pt x="1" y="1189"/>
                    <a:pt x="235" y="1423"/>
                    <a:pt x="525" y="1423"/>
                  </a:cubicBezTo>
                  <a:lnTo>
                    <a:pt x="1502" y="1423"/>
                  </a:lnTo>
                  <a:cubicBezTo>
                    <a:pt x="1789" y="1423"/>
                    <a:pt x="2023" y="1189"/>
                    <a:pt x="2023" y="899"/>
                  </a:cubicBezTo>
                  <a:lnTo>
                    <a:pt x="2023" y="522"/>
                  </a:lnTo>
                  <a:cubicBezTo>
                    <a:pt x="2023" y="235"/>
                    <a:pt x="1789"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7146175" y="1867302"/>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4" y="1191"/>
                    <a:pt x="2024" y="901"/>
                  </a:cubicBezTo>
                  <a:lnTo>
                    <a:pt x="2024" y="525"/>
                  </a:lnTo>
                  <a:cubicBezTo>
                    <a:pt x="2024"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6508430" y="1566880"/>
              <a:ext cx="175739" cy="123642"/>
            </a:xfrm>
            <a:custGeom>
              <a:avLst/>
              <a:gdLst/>
              <a:ahLst/>
              <a:cxnLst/>
              <a:rect l="l" t="t" r="r" b="b"/>
              <a:pathLst>
                <a:path w="2024" h="1424" extrusionOk="0">
                  <a:moveTo>
                    <a:pt x="522" y="1"/>
                  </a:moveTo>
                  <a:cubicBezTo>
                    <a:pt x="232" y="1"/>
                    <a:pt x="0" y="235"/>
                    <a:pt x="0" y="525"/>
                  </a:cubicBezTo>
                  <a:lnTo>
                    <a:pt x="0" y="902"/>
                  </a:lnTo>
                  <a:cubicBezTo>
                    <a:pt x="0" y="1192"/>
                    <a:pt x="232" y="1424"/>
                    <a:pt x="522" y="1424"/>
                  </a:cubicBezTo>
                  <a:lnTo>
                    <a:pt x="1499" y="1424"/>
                  </a:lnTo>
                  <a:cubicBezTo>
                    <a:pt x="1789" y="1424"/>
                    <a:pt x="2023" y="1192"/>
                    <a:pt x="2023" y="902"/>
                  </a:cubicBezTo>
                  <a:lnTo>
                    <a:pt x="2023" y="528"/>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7959830" y="2412054"/>
              <a:ext cx="175739" cy="123642"/>
            </a:xfrm>
            <a:custGeom>
              <a:avLst/>
              <a:gdLst/>
              <a:ahLst/>
              <a:cxnLst/>
              <a:rect l="l" t="t" r="r" b="b"/>
              <a:pathLst>
                <a:path w="2024" h="1424" extrusionOk="0">
                  <a:moveTo>
                    <a:pt x="525" y="0"/>
                  </a:moveTo>
                  <a:cubicBezTo>
                    <a:pt x="235" y="0"/>
                    <a:pt x="1" y="235"/>
                    <a:pt x="1" y="525"/>
                  </a:cubicBezTo>
                  <a:lnTo>
                    <a:pt x="1" y="901"/>
                  </a:lnTo>
                  <a:cubicBezTo>
                    <a:pt x="1" y="1189"/>
                    <a:pt x="235" y="1423"/>
                    <a:pt x="525" y="1423"/>
                  </a:cubicBezTo>
                  <a:lnTo>
                    <a:pt x="1502" y="1423"/>
                  </a:lnTo>
                  <a:cubicBezTo>
                    <a:pt x="1789" y="1423"/>
                    <a:pt x="2024" y="1189"/>
                    <a:pt x="2024" y="901"/>
                  </a:cubicBezTo>
                  <a:lnTo>
                    <a:pt x="2024" y="525"/>
                  </a:lnTo>
                  <a:cubicBezTo>
                    <a:pt x="2024"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6917299" y="1451400"/>
              <a:ext cx="214030" cy="177562"/>
            </a:xfrm>
            <a:custGeom>
              <a:avLst/>
              <a:gdLst/>
              <a:ahLst/>
              <a:cxnLst/>
              <a:rect l="l" t="t" r="r" b="b"/>
              <a:pathLst>
                <a:path w="2465" h="2045" extrusionOk="0">
                  <a:moveTo>
                    <a:pt x="525" y="0"/>
                  </a:moveTo>
                  <a:cubicBezTo>
                    <a:pt x="235" y="0"/>
                    <a:pt x="1" y="232"/>
                    <a:pt x="1" y="522"/>
                  </a:cubicBezTo>
                  <a:lnTo>
                    <a:pt x="1" y="1523"/>
                  </a:lnTo>
                  <a:cubicBezTo>
                    <a:pt x="1" y="1813"/>
                    <a:pt x="235" y="2045"/>
                    <a:pt x="525" y="2045"/>
                  </a:cubicBezTo>
                  <a:lnTo>
                    <a:pt x="1940" y="2045"/>
                  </a:lnTo>
                  <a:cubicBezTo>
                    <a:pt x="2230" y="2045"/>
                    <a:pt x="2464" y="1813"/>
                    <a:pt x="2464" y="1523"/>
                  </a:cubicBezTo>
                  <a:lnTo>
                    <a:pt x="2464" y="522"/>
                  </a:lnTo>
                  <a:cubicBezTo>
                    <a:pt x="2464" y="237"/>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29054" y="3055181"/>
              <a:ext cx="227575" cy="142484"/>
            </a:xfrm>
            <a:custGeom>
              <a:avLst/>
              <a:gdLst/>
              <a:ahLst/>
              <a:cxnLst/>
              <a:rect l="l" t="t" r="r" b="b"/>
              <a:pathLst>
                <a:path w="2621" h="1641" extrusionOk="0">
                  <a:moveTo>
                    <a:pt x="523" y="0"/>
                  </a:moveTo>
                  <a:cubicBezTo>
                    <a:pt x="235" y="0"/>
                    <a:pt x="1" y="235"/>
                    <a:pt x="1" y="525"/>
                  </a:cubicBezTo>
                  <a:lnTo>
                    <a:pt x="1" y="1116"/>
                  </a:lnTo>
                  <a:cubicBezTo>
                    <a:pt x="1" y="1403"/>
                    <a:pt x="235" y="1641"/>
                    <a:pt x="523" y="1641"/>
                  </a:cubicBezTo>
                  <a:lnTo>
                    <a:pt x="2096" y="1641"/>
                  </a:lnTo>
                  <a:cubicBezTo>
                    <a:pt x="2386" y="1641"/>
                    <a:pt x="2620" y="1406"/>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2699143"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1098937" y="2657427"/>
              <a:ext cx="366412" cy="228964"/>
            </a:xfrm>
            <a:custGeom>
              <a:avLst/>
              <a:gdLst/>
              <a:ahLst/>
              <a:cxnLst/>
              <a:rect l="l" t="t" r="r" b="b"/>
              <a:pathLst>
                <a:path w="4220" h="2637" extrusionOk="0">
                  <a:moveTo>
                    <a:pt x="525" y="0"/>
                  </a:moveTo>
                  <a:cubicBezTo>
                    <a:pt x="235" y="0"/>
                    <a:pt x="1" y="232"/>
                    <a:pt x="1" y="522"/>
                  </a:cubicBezTo>
                  <a:lnTo>
                    <a:pt x="1" y="2112"/>
                  </a:lnTo>
                  <a:cubicBezTo>
                    <a:pt x="1" y="2402"/>
                    <a:pt x="235" y="2637"/>
                    <a:pt x="525" y="2637"/>
                  </a:cubicBezTo>
                  <a:lnTo>
                    <a:pt x="3695" y="2637"/>
                  </a:lnTo>
                  <a:cubicBezTo>
                    <a:pt x="3985" y="2637"/>
                    <a:pt x="4219" y="2402"/>
                    <a:pt x="4219" y="2112"/>
                  </a:cubicBezTo>
                  <a:lnTo>
                    <a:pt x="4219" y="522"/>
                  </a:lnTo>
                  <a:cubicBezTo>
                    <a:pt x="4219" y="232"/>
                    <a:pt x="3985" y="0"/>
                    <a:pt x="3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260782" y="3061172"/>
              <a:ext cx="186592" cy="98983"/>
            </a:xfrm>
            <a:custGeom>
              <a:avLst/>
              <a:gdLst/>
              <a:ahLst/>
              <a:cxnLst/>
              <a:rect l="l" t="t" r="r" b="b"/>
              <a:pathLst>
                <a:path w="2149" h="1140" extrusionOk="0">
                  <a:moveTo>
                    <a:pt x="522" y="1"/>
                  </a:moveTo>
                  <a:cubicBezTo>
                    <a:pt x="235" y="1"/>
                    <a:pt x="0" y="235"/>
                    <a:pt x="0" y="525"/>
                  </a:cubicBezTo>
                  <a:lnTo>
                    <a:pt x="0" y="615"/>
                  </a:lnTo>
                  <a:cubicBezTo>
                    <a:pt x="0" y="905"/>
                    <a:pt x="235" y="1139"/>
                    <a:pt x="522" y="1139"/>
                  </a:cubicBezTo>
                  <a:lnTo>
                    <a:pt x="1624" y="1139"/>
                  </a:lnTo>
                  <a:cubicBezTo>
                    <a:pt x="1914" y="1139"/>
                    <a:pt x="2149" y="905"/>
                    <a:pt x="2149" y="615"/>
                  </a:cubicBezTo>
                  <a:lnTo>
                    <a:pt x="2149" y="525"/>
                  </a:lnTo>
                  <a:cubicBezTo>
                    <a:pt x="2149" y="235"/>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808491" y="3711333"/>
              <a:ext cx="168185" cy="142310"/>
            </a:xfrm>
            <a:custGeom>
              <a:avLst/>
              <a:gdLst/>
              <a:ahLst/>
              <a:cxnLst/>
              <a:rect l="l" t="t" r="r" b="b"/>
              <a:pathLst>
                <a:path w="1937" h="1639" extrusionOk="0">
                  <a:moveTo>
                    <a:pt x="525" y="1"/>
                  </a:moveTo>
                  <a:cubicBezTo>
                    <a:pt x="235" y="1"/>
                    <a:pt x="0" y="235"/>
                    <a:pt x="0" y="522"/>
                  </a:cubicBezTo>
                  <a:lnTo>
                    <a:pt x="0" y="1117"/>
                  </a:lnTo>
                  <a:cubicBezTo>
                    <a:pt x="0" y="1401"/>
                    <a:pt x="235" y="1638"/>
                    <a:pt x="525" y="1638"/>
                  </a:cubicBezTo>
                  <a:lnTo>
                    <a:pt x="1412" y="1638"/>
                  </a:lnTo>
                  <a:cubicBezTo>
                    <a:pt x="1702" y="1638"/>
                    <a:pt x="1936" y="1407"/>
                    <a:pt x="1936" y="1117"/>
                  </a:cubicBezTo>
                  <a:lnTo>
                    <a:pt x="1936" y="522"/>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864407" y="2635633"/>
              <a:ext cx="168185" cy="142223"/>
            </a:xfrm>
            <a:custGeom>
              <a:avLst/>
              <a:gdLst/>
              <a:ahLst/>
              <a:cxnLst/>
              <a:rect l="l" t="t" r="r" b="b"/>
              <a:pathLst>
                <a:path w="1937" h="1638" extrusionOk="0">
                  <a:moveTo>
                    <a:pt x="525" y="0"/>
                  </a:moveTo>
                  <a:cubicBezTo>
                    <a:pt x="235" y="0"/>
                    <a:pt x="1" y="232"/>
                    <a:pt x="1" y="522"/>
                  </a:cubicBezTo>
                  <a:lnTo>
                    <a:pt x="1" y="1116"/>
                  </a:lnTo>
                  <a:cubicBezTo>
                    <a:pt x="1" y="1401"/>
                    <a:pt x="238" y="1638"/>
                    <a:pt x="525" y="1638"/>
                  </a:cubicBezTo>
                  <a:lnTo>
                    <a:pt x="1415" y="1638"/>
                  </a:lnTo>
                  <a:cubicBezTo>
                    <a:pt x="1703" y="1638"/>
                    <a:pt x="1937" y="1404"/>
                    <a:pt x="1937" y="1116"/>
                  </a:cubicBezTo>
                  <a:lnTo>
                    <a:pt x="1937" y="522"/>
                  </a:lnTo>
                  <a:cubicBezTo>
                    <a:pt x="1937" y="232"/>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380955" y="3359163"/>
              <a:ext cx="354690" cy="299989"/>
            </a:xfrm>
            <a:custGeom>
              <a:avLst/>
              <a:gdLst/>
              <a:ahLst/>
              <a:cxnLst/>
              <a:rect l="l" t="t" r="r" b="b"/>
              <a:pathLst>
                <a:path w="4085" h="3455" extrusionOk="0">
                  <a:moveTo>
                    <a:pt x="525" y="0"/>
                  </a:moveTo>
                  <a:cubicBezTo>
                    <a:pt x="235" y="0"/>
                    <a:pt x="0" y="235"/>
                    <a:pt x="0" y="525"/>
                  </a:cubicBezTo>
                  <a:lnTo>
                    <a:pt x="0" y="2930"/>
                  </a:lnTo>
                  <a:cubicBezTo>
                    <a:pt x="0" y="3220"/>
                    <a:pt x="235" y="3454"/>
                    <a:pt x="525" y="3454"/>
                  </a:cubicBezTo>
                  <a:lnTo>
                    <a:pt x="3560" y="3454"/>
                  </a:lnTo>
                  <a:cubicBezTo>
                    <a:pt x="3850" y="3454"/>
                    <a:pt x="4085" y="3220"/>
                    <a:pt x="4085" y="2930"/>
                  </a:cubicBezTo>
                  <a:lnTo>
                    <a:pt x="4085" y="525"/>
                  </a:lnTo>
                  <a:cubicBezTo>
                    <a:pt x="4085" y="235"/>
                    <a:pt x="3850" y="0"/>
                    <a:pt x="3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337368" y="2848273"/>
              <a:ext cx="271075" cy="229051"/>
            </a:xfrm>
            <a:custGeom>
              <a:avLst/>
              <a:gdLst/>
              <a:ahLst/>
              <a:cxnLst/>
              <a:rect l="l" t="t" r="r" b="b"/>
              <a:pathLst>
                <a:path w="3122" h="2638" extrusionOk="0">
                  <a:moveTo>
                    <a:pt x="527" y="1"/>
                  </a:moveTo>
                  <a:cubicBezTo>
                    <a:pt x="237" y="1"/>
                    <a:pt x="3" y="235"/>
                    <a:pt x="3" y="525"/>
                  </a:cubicBezTo>
                  <a:lnTo>
                    <a:pt x="3" y="2115"/>
                  </a:lnTo>
                  <a:cubicBezTo>
                    <a:pt x="0" y="2406"/>
                    <a:pt x="237" y="2637"/>
                    <a:pt x="527" y="2637"/>
                  </a:cubicBezTo>
                  <a:lnTo>
                    <a:pt x="2597" y="2637"/>
                  </a:lnTo>
                  <a:cubicBezTo>
                    <a:pt x="2888" y="2637"/>
                    <a:pt x="3122" y="2406"/>
                    <a:pt x="3122" y="2115"/>
                  </a:cubicBezTo>
                  <a:lnTo>
                    <a:pt x="3122" y="525"/>
                  </a:lnTo>
                  <a:cubicBezTo>
                    <a:pt x="3122" y="235"/>
                    <a:pt x="2888" y="1"/>
                    <a:pt x="2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7894449" y="3003085"/>
              <a:ext cx="138143" cy="98897"/>
            </a:xfrm>
            <a:custGeom>
              <a:avLst/>
              <a:gdLst/>
              <a:ahLst/>
              <a:cxnLst/>
              <a:rect l="l" t="t" r="r" b="b"/>
              <a:pathLst>
                <a:path w="1591" h="1139" extrusionOk="0">
                  <a:moveTo>
                    <a:pt x="525" y="0"/>
                  </a:moveTo>
                  <a:cubicBezTo>
                    <a:pt x="235" y="0"/>
                    <a:pt x="1" y="235"/>
                    <a:pt x="1" y="525"/>
                  </a:cubicBezTo>
                  <a:lnTo>
                    <a:pt x="1" y="614"/>
                  </a:lnTo>
                  <a:cubicBezTo>
                    <a:pt x="1" y="904"/>
                    <a:pt x="238" y="1139"/>
                    <a:pt x="525" y="1139"/>
                  </a:cubicBezTo>
                  <a:lnTo>
                    <a:pt x="1069" y="1139"/>
                  </a:lnTo>
                  <a:cubicBezTo>
                    <a:pt x="1357" y="1139"/>
                    <a:pt x="1591" y="904"/>
                    <a:pt x="1591" y="614"/>
                  </a:cubicBezTo>
                  <a:lnTo>
                    <a:pt x="1591" y="525"/>
                  </a:lnTo>
                  <a:cubicBezTo>
                    <a:pt x="1591" y="235"/>
                    <a:pt x="1357"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3"/>
            <p:cNvGrpSpPr/>
            <p:nvPr/>
          </p:nvGrpSpPr>
          <p:grpSpPr>
            <a:xfrm>
              <a:off x="8010038" y="1066236"/>
              <a:ext cx="739597" cy="2531629"/>
              <a:chOff x="7476638" y="1066236"/>
              <a:chExt cx="739597" cy="2531629"/>
            </a:xfrm>
          </p:grpSpPr>
          <p:sp>
            <p:nvSpPr>
              <p:cNvPr id="518" name="Google Shape;518;p3"/>
              <p:cNvSpPr/>
              <p:nvPr/>
            </p:nvSpPr>
            <p:spPr>
              <a:xfrm>
                <a:off x="7476638" y="1066236"/>
                <a:ext cx="739597" cy="2531629"/>
              </a:xfrm>
              <a:custGeom>
                <a:avLst/>
                <a:gdLst/>
                <a:ahLst/>
                <a:cxnLst/>
                <a:rect l="l" t="t" r="r" b="b"/>
                <a:pathLst>
                  <a:path w="8518" h="29157" extrusionOk="0">
                    <a:moveTo>
                      <a:pt x="4257" y="0"/>
                    </a:moveTo>
                    <a:cubicBezTo>
                      <a:pt x="4257" y="0"/>
                      <a:pt x="1200" y="6905"/>
                      <a:pt x="793" y="9413"/>
                    </a:cubicBezTo>
                    <a:cubicBezTo>
                      <a:pt x="0" y="14267"/>
                      <a:pt x="1317" y="29156"/>
                      <a:pt x="1317" y="29156"/>
                    </a:cubicBezTo>
                    <a:lnTo>
                      <a:pt x="7201" y="29156"/>
                    </a:lnTo>
                    <a:cubicBezTo>
                      <a:pt x="7198" y="29154"/>
                      <a:pt x="8517" y="14269"/>
                      <a:pt x="7725" y="9413"/>
                    </a:cubicBezTo>
                    <a:cubicBezTo>
                      <a:pt x="7318" y="6905"/>
                      <a:pt x="4257" y="0"/>
                      <a:pt x="4257" y="0"/>
                    </a:cubicBezTo>
                    <a:close/>
                    <a:moveTo>
                      <a:pt x="7201" y="29156"/>
                    </a:move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7502078" y="1123368"/>
                <a:ext cx="688716" cy="2417278"/>
              </a:xfrm>
              <a:custGeom>
                <a:avLst/>
                <a:gdLst/>
                <a:ahLst/>
                <a:cxnLst/>
                <a:rect l="l" t="t" r="r" b="b"/>
                <a:pathLst>
                  <a:path w="7932" h="27840" extrusionOk="0">
                    <a:moveTo>
                      <a:pt x="3964" y="1"/>
                    </a:moveTo>
                    <a:cubicBezTo>
                      <a:pt x="3964" y="1"/>
                      <a:pt x="1119" y="6590"/>
                      <a:pt x="737" y="8987"/>
                    </a:cubicBezTo>
                    <a:cubicBezTo>
                      <a:pt x="0" y="13623"/>
                      <a:pt x="1225" y="27840"/>
                      <a:pt x="1225" y="27840"/>
                    </a:cubicBezTo>
                    <a:lnTo>
                      <a:pt x="6698" y="27840"/>
                    </a:lnTo>
                    <a:cubicBezTo>
                      <a:pt x="6704" y="27840"/>
                      <a:pt x="7932" y="13626"/>
                      <a:pt x="7195" y="8987"/>
                    </a:cubicBezTo>
                    <a:cubicBezTo>
                      <a:pt x="6816" y="6593"/>
                      <a:pt x="3964" y="1"/>
                      <a:pt x="3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7642825" y="2889429"/>
                <a:ext cx="406960" cy="627242"/>
              </a:xfrm>
              <a:custGeom>
                <a:avLst/>
                <a:gdLst/>
                <a:ahLst/>
                <a:cxnLst/>
                <a:rect l="l" t="t" r="r" b="b"/>
                <a:pathLst>
                  <a:path w="4687" h="7224" extrusionOk="0">
                    <a:moveTo>
                      <a:pt x="1289"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7706035" y="1590410"/>
                <a:ext cx="280279" cy="1253876"/>
              </a:xfrm>
              <a:custGeom>
                <a:avLst/>
                <a:gdLst/>
                <a:ahLst/>
                <a:cxnLst/>
                <a:rect l="l" t="t" r="r" b="b"/>
                <a:pathLst>
                  <a:path w="3228" h="14441" extrusionOk="0">
                    <a:moveTo>
                      <a:pt x="1615" y="0"/>
                    </a:moveTo>
                    <a:cubicBezTo>
                      <a:pt x="1615" y="0"/>
                      <a:pt x="463" y="2796"/>
                      <a:pt x="310" y="4076"/>
                    </a:cubicBezTo>
                    <a:cubicBezTo>
                      <a:pt x="0" y="6643"/>
                      <a:pt x="508" y="14440"/>
                      <a:pt x="508" y="14440"/>
                    </a:cubicBezTo>
                    <a:lnTo>
                      <a:pt x="2726" y="14440"/>
                    </a:lnTo>
                    <a:cubicBezTo>
                      <a:pt x="2726" y="14440"/>
                      <a:pt x="3228" y="6643"/>
                      <a:pt x="2924" y="4076"/>
                    </a:cubicBezTo>
                    <a:cubicBezTo>
                      <a:pt x="2770" y="2799"/>
                      <a:pt x="161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7834191"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7695616" y="2035399"/>
                <a:ext cx="280106" cy="24051"/>
              </a:xfrm>
              <a:custGeom>
                <a:avLst/>
                <a:gdLst/>
                <a:ahLst/>
                <a:cxnLst/>
                <a:rect l="l" t="t" r="r" b="b"/>
                <a:pathLst>
                  <a:path w="3226" h="277" extrusionOk="0">
                    <a:moveTo>
                      <a:pt x="0" y="0"/>
                    </a:moveTo>
                    <a:lnTo>
                      <a:pt x="0" y="276"/>
                    </a:lnTo>
                    <a:lnTo>
                      <a:pt x="3225" y="276"/>
                    </a:lnTo>
                    <a:lnTo>
                      <a:pt x="3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7695616" y="2487333"/>
                <a:ext cx="280106" cy="24138"/>
              </a:xfrm>
              <a:custGeom>
                <a:avLst/>
                <a:gdLst/>
                <a:ahLst/>
                <a:cxnLst/>
                <a:rect l="l" t="t" r="r" b="b"/>
                <a:pathLst>
                  <a:path w="3226" h="278" extrusionOk="0">
                    <a:moveTo>
                      <a:pt x="0" y="1"/>
                    </a:moveTo>
                    <a:lnTo>
                      <a:pt x="0" y="277"/>
                    </a:lnTo>
                    <a:lnTo>
                      <a:pt x="3225" y="277"/>
                    </a:lnTo>
                    <a:lnTo>
                      <a:pt x="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
            <p:cNvGrpSpPr/>
            <p:nvPr/>
          </p:nvGrpSpPr>
          <p:grpSpPr>
            <a:xfrm>
              <a:off x="472806" y="1066236"/>
              <a:ext cx="739336" cy="2612278"/>
              <a:chOff x="1006206" y="1066236"/>
              <a:chExt cx="739336" cy="2612278"/>
            </a:xfrm>
          </p:grpSpPr>
          <p:sp>
            <p:nvSpPr>
              <p:cNvPr id="526" name="Google Shape;526;p3"/>
              <p:cNvSpPr/>
              <p:nvPr/>
            </p:nvSpPr>
            <p:spPr>
              <a:xfrm>
                <a:off x="1097027" y="3378525"/>
                <a:ext cx="478940" cy="299989"/>
              </a:xfrm>
              <a:custGeom>
                <a:avLst/>
                <a:gdLst/>
                <a:ahLst/>
                <a:cxnLst/>
                <a:rect l="l" t="t" r="r" b="b"/>
                <a:pathLst>
                  <a:path w="5516" h="3455" extrusionOk="0">
                    <a:moveTo>
                      <a:pt x="522" y="1"/>
                    </a:moveTo>
                    <a:cubicBezTo>
                      <a:pt x="232" y="1"/>
                      <a:pt x="1" y="235"/>
                      <a:pt x="1" y="525"/>
                    </a:cubicBezTo>
                    <a:lnTo>
                      <a:pt x="1" y="2933"/>
                    </a:lnTo>
                    <a:cubicBezTo>
                      <a:pt x="1" y="3217"/>
                      <a:pt x="232" y="3454"/>
                      <a:pt x="522" y="3454"/>
                    </a:cubicBezTo>
                    <a:lnTo>
                      <a:pt x="4994" y="3454"/>
                    </a:lnTo>
                    <a:cubicBezTo>
                      <a:pt x="5282" y="3454"/>
                      <a:pt x="5516" y="3220"/>
                      <a:pt x="5516" y="2930"/>
                    </a:cubicBezTo>
                    <a:lnTo>
                      <a:pt x="5516" y="525"/>
                    </a:lnTo>
                    <a:cubicBezTo>
                      <a:pt x="5516" y="235"/>
                      <a:pt x="5282"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006206" y="1066236"/>
                <a:ext cx="739336" cy="2531629"/>
              </a:xfrm>
              <a:custGeom>
                <a:avLst/>
                <a:gdLst/>
                <a:ahLst/>
                <a:cxnLst/>
                <a:rect l="l" t="t" r="r" b="b"/>
                <a:pathLst>
                  <a:path w="8515" h="29157" extrusionOk="0">
                    <a:moveTo>
                      <a:pt x="4258" y="0"/>
                    </a:moveTo>
                    <a:cubicBezTo>
                      <a:pt x="4258" y="0"/>
                      <a:pt x="1200" y="6905"/>
                      <a:pt x="790" y="9413"/>
                    </a:cubicBezTo>
                    <a:cubicBezTo>
                      <a:pt x="0" y="14267"/>
                      <a:pt x="1317" y="29156"/>
                      <a:pt x="1317" y="29156"/>
                    </a:cubicBezTo>
                    <a:lnTo>
                      <a:pt x="7201" y="29156"/>
                    </a:lnTo>
                    <a:cubicBezTo>
                      <a:pt x="7199" y="29154"/>
                      <a:pt x="8515" y="14269"/>
                      <a:pt x="7722" y="9413"/>
                    </a:cubicBezTo>
                    <a:cubicBezTo>
                      <a:pt x="7315" y="6905"/>
                      <a:pt x="4258" y="0"/>
                      <a:pt x="4258" y="0"/>
                    </a:cubicBezTo>
                    <a:close/>
                    <a:moveTo>
                      <a:pt x="7201" y="29156"/>
                    </a:moveTo>
                    <a:lnTo>
                      <a:pt x="7201" y="29156"/>
                    </a:ln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031385" y="1123368"/>
                <a:ext cx="688716" cy="2417278"/>
              </a:xfrm>
              <a:custGeom>
                <a:avLst/>
                <a:gdLst/>
                <a:ahLst/>
                <a:cxnLst/>
                <a:rect l="l" t="t" r="r" b="b"/>
                <a:pathLst>
                  <a:path w="7932" h="27840" extrusionOk="0">
                    <a:moveTo>
                      <a:pt x="3968" y="1"/>
                    </a:moveTo>
                    <a:cubicBezTo>
                      <a:pt x="3968" y="1"/>
                      <a:pt x="1122" y="6590"/>
                      <a:pt x="737" y="8987"/>
                    </a:cubicBezTo>
                    <a:cubicBezTo>
                      <a:pt x="0" y="13623"/>
                      <a:pt x="1225" y="27840"/>
                      <a:pt x="1225" y="27840"/>
                    </a:cubicBezTo>
                    <a:lnTo>
                      <a:pt x="6702" y="27840"/>
                    </a:lnTo>
                    <a:cubicBezTo>
                      <a:pt x="6704" y="27840"/>
                      <a:pt x="7932" y="13626"/>
                      <a:pt x="7195" y="8987"/>
                    </a:cubicBezTo>
                    <a:cubicBezTo>
                      <a:pt x="6816" y="6593"/>
                      <a:pt x="3968" y="1"/>
                      <a:pt x="3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72392" y="2889429"/>
                <a:ext cx="406960" cy="627242"/>
              </a:xfrm>
              <a:custGeom>
                <a:avLst/>
                <a:gdLst/>
                <a:ahLst/>
                <a:cxnLst/>
                <a:rect l="l" t="t" r="r" b="b"/>
                <a:pathLst>
                  <a:path w="4687" h="7224" extrusionOk="0">
                    <a:moveTo>
                      <a:pt x="1283"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235603" y="1590410"/>
                <a:ext cx="280106" cy="1253876"/>
              </a:xfrm>
              <a:custGeom>
                <a:avLst/>
                <a:gdLst/>
                <a:ahLst/>
                <a:cxnLst/>
                <a:rect l="l" t="t" r="r" b="b"/>
                <a:pathLst>
                  <a:path w="3226" h="14441" extrusionOk="0">
                    <a:moveTo>
                      <a:pt x="1616" y="0"/>
                    </a:moveTo>
                    <a:cubicBezTo>
                      <a:pt x="1616" y="0"/>
                      <a:pt x="461" y="2796"/>
                      <a:pt x="307" y="4076"/>
                    </a:cubicBezTo>
                    <a:cubicBezTo>
                      <a:pt x="0" y="6643"/>
                      <a:pt x="505" y="14440"/>
                      <a:pt x="505" y="14440"/>
                    </a:cubicBezTo>
                    <a:lnTo>
                      <a:pt x="2723" y="14440"/>
                    </a:lnTo>
                    <a:cubicBezTo>
                      <a:pt x="2723" y="14440"/>
                      <a:pt x="3225" y="6643"/>
                      <a:pt x="2924" y="4076"/>
                    </a:cubicBezTo>
                    <a:cubicBezTo>
                      <a:pt x="2771" y="2799"/>
                      <a:pt x="1616" y="0"/>
                      <a:pt x="16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363759"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224923" y="2035399"/>
                <a:ext cx="280366" cy="24051"/>
              </a:xfrm>
              <a:custGeom>
                <a:avLst/>
                <a:gdLst/>
                <a:ahLst/>
                <a:cxnLst/>
                <a:rect l="l" t="t" r="r" b="b"/>
                <a:pathLst>
                  <a:path w="3229" h="277" extrusionOk="0">
                    <a:moveTo>
                      <a:pt x="1" y="0"/>
                    </a:moveTo>
                    <a:lnTo>
                      <a:pt x="1" y="276"/>
                    </a:lnTo>
                    <a:lnTo>
                      <a:pt x="3228" y="276"/>
                    </a:lnTo>
                    <a:lnTo>
                      <a:pt x="3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224923" y="2487333"/>
                <a:ext cx="280366" cy="24138"/>
              </a:xfrm>
              <a:custGeom>
                <a:avLst/>
                <a:gdLst/>
                <a:ahLst/>
                <a:cxnLst/>
                <a:rect l="l" t="t" r="r" b="b"/>
                <a:pathLst>
                  <a:path w="3229" h="278" extrusionOk="0">
                    <a:moveTo>
                      <a:pt x="1" y="1"/>
                    </a:moveTo>
                    <a:lnTo>
                      <a:pt x="1" y="277"/>
                    </a:lnTo>
                    <a:lnTo>
                      <a:pt x="3228" y="277"/>
                    </a:lnTo>
                    <a:lnTo>
                      <a:pt x="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4" name="Google Shape;534;p3"/>
            <p:cNvSpPr/>
            <p:nvPr/>
          </p:nvSpPr>
          <p:spPr>
            <a:xfrm>
              <a:off x="2857096" y="157592"/>
              <a:ext cx="1818515" cy="1827719"/>
            </a:xfrm>
            <a:custGeom>
              <a:avLst/>
              <a:gdLst/>
              <a:ahLst/>
              <a:cxnLst/>
              <a:rect l="l" t="t" r="r" b="b"/>
              <a:pathLst>
                <a:path w="20944" h="21050" extrusionOk="0">
                  <a:moveTo>
                    <a:pt x="0" y="1"/>
                  </a:moveTo>
                  <a:lnTo>
                    <a:pt x="0" y="21050"/>
                  </a:lnTo>
                  <a:lnTo>
                    <a:pt x="438" y="21050"/>
                  </a:lnTo>
                  <a:cubicBezTo>
                    <a:pt x="4790" y="10301"/>
                    <a:pt x="11966" y="4264"/>
                    <a:pt x="20943" y="1256"/>
                  </a:cubicBezTo>
                  <a:lnTo>
                    <a:pt x="20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363759" y="157592"/>
              <a:ext cx="1653543" cy="1827719"/>
            </a:xfrm>
            <a:custGeom>
              <a:avLst/>
              <a:gdLst/>
              <a:ahLst/>
              <a:cxnLst/>
              <a:rect l="l" t="t" r="r" b="b"/>
              <a:pathLst>
                <a:path w="19044" h="21050" extrusionOk="0">
                  <a:moveTo>
                    <a:pt x="0" y="1"/>
                  </a:moveTo>
                  <a:lnTo>
                    <a:pt x="0" y="1256"/>
                  </a:lnTo>
                  <a:cubicBezTo>
                    <a:pt x="8143" y="4264"/>
                    <a:pt x="14646" y="10301"/>
                    <a:pt x="18594" y="21050"/>
                  </a:cubicBezTo>
                  <a:lnTo>
                    <a:pt x="19043" y="21050"/>
                  </a:lnTo>
                  <a:lnTo>
                    <a:pt x="19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5892" y="157592"/>
              <a:ext cx="1576527" cy="1827719"/>
            </a:xfrm>
            <a:custGeom>
              <a:avLst/>
              <a:gdLst/>
              <a:ahLst/>
              <a:cxnLst/>
              <a:rect l="l" t="t" r="r" b="b"/>
              <a:pathLst>
                <a:path w="18157" h="21050" extrusionOk="0">
                  <a:moveTo>
                    <a:pt x="1" y="1"/>
                  </a:moveTo>
                  <a:lnTo>
                    <a:pt x="1" y="21050"/>
                  </a:lnTo>
                  <a:lnTo>
                    <a:pt x="383" y="21050"/>
                  </a:lnTo>
                  <a:cubicBezTo>
                    <a:pt x="4155" y="10301"/>
                    <a:pt x="10373" y="4264"/>
                    <a:pt x="18157" y="1256"/>
                  </a:cubicBezTo>
                  <a:lnTo>
                    <a:pt x="181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594330" y="157592"/>
              <a:ext cx="1823638" cy="1827719"/>
            </a:xfrm>
            <a:custGeom>
              <a:avLst/>
              <a:gdLst/>
              <a:ahLst/>
              <a:cxnLst/>
              <a:rect l="l" t="t" r="r" b="b"/>
              <a:pathLst>
                <a:path w="21003" h="21050" extrusionOk="0">
                  <a:moveTo>
                    <a:pt x="1" y="1"/>
                  </a:moveTo>
                  <a:lnTo>
                    <a:pt x="1" y="1256"/>
                  </a:lnTo>
                  <a:cubicBezTo>
                    <a:pt x="8981" y="4264"/>
                    <a:pt x="16153" y="10301"/>
                    <a:pt x="20506" y="21050"/>
                  </a:cubicBezTo>
                  <a:lnTo>
                    <a:pt x="21002" y="21050"/>
                  </a:lnTo>
                  <a:lnTo>
                    <a:pt x="21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6278773" y="157592"/>
              <a:ext cx="1559596" cy="1827719"/>
            </a:xfrm>
            <a:custGeom>
              <a:avLst/>
              <a:gdLst/>
              <a:ahLst/>
              <a:cxnLst/>
              <a:rect l="l" t="t" r="r" b="b"/>
              <a:pathLst>
                <a:path w="17962" h="21050" extrusionOk="0">
                  <a:moveTo>
                    <a:pt x="1" y="1"/>
                  </a:moveTo>
                  <a:lnTo>
                    <a:pt x="1" y="21050"/>
                  </a:lnTo>
                  <a:lnTo>
                    <a:pt x="377" y="21050"/>
                  </a:lnTo>
                  <a:cubicBezTo>
                    <a:pt x="4110" y="10301"/>
                    <a:pt x="10262" y="4264"/>
                    <a:pt x="17961" y="1256"/>
                  </a:cubicBezTo>
                  <a:lnTo>
                    <a:pt x="1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7717670" y="157592"/>
              <a:ext cx="1618899" cy="1827719"/>
            </a:xfrm>
            <a:custGeom>
              <a:avLst/>
              <a:gdLst/>
              <a:ahLst/>
              <a:cxnLst/>
              <a:rect l="l" t="t" r="r" b="b"/>
              <a:pathLst>
                <a:path w="18645" h="21050" extrusionOk="0">
                  <a:moveTo>
                    <a:pt x="0" y="1"/>
                  </a:moveTo>
                  <a:lnTo>
                    <a:pt x="0" y="1256"/>
                  </a:lnTo>
                  <a:cubicBezTo>
                    <a:pt x="7973" y="4264"/>
                    <a:pt x="14340" y="10301"/>
                    <a:pt x="18204" y="21050"/>
                  </a:cubicBezTo>
                  <a:lnTo>
                    <a:pt x="18644" y="21050"/>
                  </a:lnTo>
                  <a:lnTo>
                    <a:pt x="186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904764" y="157592"/>
              <a:ext cx="1770847" cy="934177"/>
            </a:xfrm>
            <a:custGeom>
              <a:avLst/>
              <a:gdLst/>
              <a:ahLst/>
              <a:cxnLst/>
              <a:rect l="l" t="t" r="r" b="b"/>
              <a:pathLst>
                <a:path w="20395" h="10759" extrusionOk="0">
                  <a:moveTo>
                    <a:pt x="1" y="1"/>
                  </a:moveTo>
                  <a:lnTo>
                    <a:pt x="1" y="10758"/>
                  </a:lnTo>
                  <a:lnTo>
                    <a:pt x="430" y="10758"/>
                  </a:lnTo>
                  <a:cubicBezTo>
                    <a:pt x="4668" y="5265"/>
                    <a:pt x="11648" y="2180"/>
                    <a:pt x="20394" y="642"/>
                  </a:cubicBezTo>
                  <a:lnTo>
                    <a:pt x="2039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1363759" y="157592"/>
              <a:ext cx="1579392" cy="934177"/>
            </a:xfrm>
            <a:custGeom>
              <a:avLst/>
              <a:gdLst/>
              <a:ahLst/>
              <a:cxnLst/>
              <a:rect l="l" t="t" r="r" b="b"/>
              <a:pathLst>
                <a:path w="18190" h="10759" extrusionOk="0">
                  <a:moveTo>
                    <a:pt x="0" y="1"/>
                  </a:moveTo>
                  <a:lnTo>
                    <a:pt x="0" y="642"/>
                  </a:lnTo>
                  <a:cubicBezTo>
                    <a:pt x="7781" y="2180"/>
                    <a:pt x="13991" y="5265"/>
                    <a:pt x="17760" y="10758"/>
                  </a:cubicBezTo>
                  <a:lnTo>
                    <a:pt x="18190" y="10758"/>
                  </a:lnTo>
                  <a:lnTo>
                    <a:pt x="181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35892" y="157592"/>
              <a:ext cx="1576527" cy="934177"/>
            </a:xfrm>
            <a:custGeom>
              <a:avLst/>
              <a:gdLst/>
              <a:ahLst/>
              <a:cxnLst/>
              <a:rect l="l" t="t" r="r" b="b"/>
              <a:pathLst>
                <a:path w="18157" h="10759" extrusionOk="0">
                  <a:moveTo>
                    <a:pt x="1" y="1"/>
                  </a:moveTo>
                  <a:lnTo>
                    <a:pt x="1" y="10758"/>
                  </a:lnTo>
                  <a:lnTo>
                    <a:pt x="383" y="10758"/>
                  </a:lnTo>
                  <a:cubicBezTo>
                    <a:pt x="4155" y="5265"/>
                    <a:pt x="10373" y="2180"/>
                    <a:pt x="18157" y="642"/>
                  </a:cubicBezTo>
                  <a:lnTo>
                    <a:pt x="1815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594070" y="157592"/>
              <a:ext cx="1751918" cy="934177"/>
            </a:xfrm>
            <a:custGeom>
              <a:avLst/>
              <a:gdLst/>
              <a:ahLst/>
              <a:cxnLst/>
              <a:rect l="l" t="t" r="r" b="b"/>
              <a:pathLst>
                <a:path w="20177" h="10759" extrusionOk="0">
                  <a:moveTo>
                    <a:pt x="1" y="1"/>
                  </a:moveTo>
                  <a:lnTo>
                    <a:pt x="1" y="642"/>
                  </a:lnTo>
                  <a:cubicBezTo>
                    <a:pt x="8630" y="2180"/>
                    <a:pt x="15520" y="5265"/>
                    <a:pt x="19699" y="10758"/>
                  </a:cubicBezTo>
                  <a:lnTo>
                    <a:pt x="20177" y="10758"/>
                  </a:lnTo>
                  <a:lnTo>
                    <a:pt x="2017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326528" y="157592"/>
              <a:ext cx="1511580" cy="934177"/>
            </a:xfrm>
            <a:custGeom>
              <a:avLst/>
              <a:gdLst/>
              <a:ahLst/>
              <a:cxnLst/>
              <a:rect l="l" t="t" r="r" b="b"/>
              <a:pathLst>
                <a:path w="17409" h="10759" extrusionOk="0">
                  <a:moveTo>
                    <a:pt x="0" y="1"/>
                  </a:moveTo>
                  <a:lnTo>
                    <a:pt x="0" y="10758"/>
                  </a:lnTo>
                  <a:lnTo>
                    <a:pt x="369" y="10758"/>
                  </a:lnTo>
                  <a:cubicBezTo>
                    <a:pt x="3984" y="5265"/>
                    <a:pt x="9946" y="2180"/>
                    <a:pt x="17409" y="642"/>
                  </a:cubicBezTo>
                  <a:lnTo>
                    <a:pt x="174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717670" y="157592"/>
              <a:ext cx="1618899" cy="934177"/>
            </a:xfrm>
            <a:custGeom>
              <a:avLst/>
              <a:gdLst/>
              <a:ahLst/>
              <a:cxnLst/>
              <a:rect l="l" t="t" r="r" b="b"/>
              <a:pathLst>
                <a:path w="18645" h="10759" extrusionOk="0">
                  <a:moveTo>
                    <a:pt x="0" y="1"/>
                  </a:moveTo>
                  <a:lnTo>
                    <a:pt x="0" y="642"/>
                  </a:lnTo>
                  <a:cubicBezTo>
                    <a:pt x="7973" y="2180"/>
                    <a:pt x="14340" y="5265"/>
                    <a:pt x="18204" y="10758"/>
                  </a:cubicBezTo>
                  <a:lnTo>
                    <a:pt x="18644" y="10758"/>
                  </a:lnTo>
                  <a:lnTo>
                    <a:pt x="186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721907" y="1429520"/>
              <a:ext cx="456192" cy="20231"/>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6152" y="155421"/>
              <a:ext cx="4726021" cy="1313005"/>
            </a:xfrm>
            <a:custGeom>
              <a:avLst/>
              <a:gdLst/>
              <a:ahLst/>
              <a:cxnLst/>
              <a:rect l="l" t="t" r="r" b="b"/>
              <a:pathLst>
                <a:path w="54430" h="15122" extrusionOk="0">
                  <a:moveTo>
                    <a:pt x="40860" y="1248"/>
                  </a:moveTo>
                  <a:lnTo>
                    <a:pt x="42283" y="1251"/>
                  </a:lnTo>
                  <a:lnTo>
                    <a:pt x="42682" y="1256"/>
                  </a:lnTo>
                  <a:lnTo>
                    <a:pt x="44766" y="1262"/>
                  </a:lnTo>
                  <a:lnTo>
                    <a:pt x="44727" y="3780"/>
                  </a:lnTo>
                  <a:lnTo>
                    <a:pt x="44727" y="3780"/>
                  </a:lnTo>
                  <a:lnTo>
                    <a:pt x="42640" y="3775"/>
                  </a:lnTo>
                  <a:lnTo>
                    <a:pt x="42241" y="3775"/>
                  </a:lnTo>
                  <a:lnTo>
                    <a:pt x="40860" y="3772"/>
                  </a:lnTo>
                  <a:lnTo>
                    <a:pt x="40863" y="1412"/>
                  </a:lnTo>
                  <a:lnTo>
                    <a:pt x="40860" y="1278"/>
                  </a:lnTo>
                  <a:lnTo>
                    <a:pt x="40860" y="1248"/>
                  </a:lnTo>
                  <a:close/>
                  <a:moveTo>
                    <a:pt x="2082" y="1245"/>
                  </a:moveTo>
                  <a:lnTo>
                    <a:pt x="8769" y="1262"/>
                  </a:lnTo>
                  <a:lnTo>
                    <a:pt x="8750" y="3784"/>
                  </a:lnTo>
                  <a:lnTo>
                    <a:pt x="2049" y="3770"/>
                  </a:lnTo>
                  <a:lnTo>
                    <a:pt x="2082" y="1245"/>
                  </a:lnTo>
                  <a:close/>
                  <a:moveTo>
                    <a:pt x="27391" y="1245"/>
                  </a:moveTo>
                  <a:lnTo>
                    <a:pt x="28702" y="1248"/>
                  </a:lnTo>
                  <a:lnTo>
                    <a:pt x="29098" y="1253"/>
                  </a:lnTo>
                  <a:lnTo>
                    <a:pt x="30870" y="1256"/>
                  </a:lnTo>
                  <a:lnTo>
                    <a:pt x="30831" y="3772"/>
                  </a:lnTo>
                  <a:lnTo>
                    <a:pt x="31230" y="3772"/>
                  </a:lnTo>
                  <a:lnTo>
                    <a:pt x="31263" y="1256"/>
                  </a:lnTo>
                  <a:lnTo>
                    <a:pt x="35780" y="1264"/>
                  </a:lnTo>
                  <a:lnTo>
                    <a:pt x="35763" y="3786"/>
                  </a:lnTo>
                  <a:lnTo>
                    <a:pt x="29059" y="3772"/>
                  </a:lnTo>
                  <a:lnTo>
                    <a:pt x="28663" y="3772"/>
                  </a:lnTo>
                  <a:lnTo>
                    <a:pt x="27391" y="3770"/>
                  </a:lnTo>
                  <a:lnTo>
                    <a:pt x="27394" y="1410"/>
                  </a:lnTo>
                  <a:lnTo>
                    <a:pt x="27391" y="1276"/>
                  </a:lnTo>
                  <a:lnTo>
                    <a:pt x="27391" y="1245"/>
                  </a:lnTo>
                  <a:close/>
                  <a:moveTo>
                    <a:pt x="36173" y="1262"/>
                  </a:moveTo>
                  <a:lnTo>
                    <a:pt x="40450" y="1273"/>
                  </a:lnTo>
                  <a:lnTo>
                    <a:pt x="40442" y="3795"/>
                  </a:lnTo>
                  <a:lnTo>
                    <a:pt x="36157" y="3784"/>
                  </a:lnTo>
                  <a:lnTo>
                    <a:pt x="36173" y="1262"/>
                  </a:lnTo>
                  <a:close/>
                  <a:moveTo>
                    <a:pt x="22724" y="1267"/>
                  </a:moveTo>
                  <a:lnTo>
                    <a:pt x="27000" y="1276"/>
                  </a:lnTo>
                  <a:lnTo>
                    <a:pt x="26995" y="3770"/>
                  </a:lnTo>
                  <a:lnTo>
                    <a:pt x="26903" y="3770"/>
                  </a:lnTo>
                  <a:lnTo>
                    <a:pt x="26897" y="3798"/>
                  </a:lnTo>
                  <a:lnTo>
                    <a:pt x="22707" y="3786"/>
                  </a:lnTo>
                  <a:lnTo>
                    <a:pt x="22724" y="1267"/>
                  </a:lnTo>
                  <a:close/>
                  <a:moveTo>
                    <a:pt x="27533" y="4032"/>
                  </a:moveTo>
                  <a:lnTo>
                    <a:pt x="32845" y="4043"/>
                  </a:lnTo>
                  <a:lnTo>
                    <a:pt x="32817" y="6699"/>
                  </a:lnTo>
                  <a:lnTo>
                    <a:pt x="32817" y="6699"/>
                  </a:lnTo>
                  <a:lnTo>
                    <a:pt x="27491" y="6693"/>
                  </a:lnTo>
                  <a:lnTo>
                    <a:pt x="27533" y="4032"/>
                  </a:lnTo>
                  <a:close/>
                  <a:moveTo>
                    <a:pt x="520" y="4029"/>
                  </a:moveTo>
                  <a:lnTo>
                    <a:pt x="5832" y="4038"/>
                  </a:lnTo>
                  <a:lnTo>
                    <a:pt x="5804" y="6696"/>
                  </a:lnTo>
                  <a:lnTo>
                    <a:pt x="5845" y="6696"/>
                  </a:lnTo>
                  <a:lnTo>
                    <a:pt x="5845" y="6699"/>
                  </a:lnTo>
                  <a:lnTo>
                    <a:pt x="478" y="6688"/>
                  </a:lnTo>
                  <a:lnTo>
                    <a:pt x="520" y="4029"/>
                  </a:lnTo>
                  <a:close/>
                  <a:moveTo>
                    <a:pt x="33241" y="4046"/>
                  </a:moveTo>
                  <a:lnTo>
                    <a:pt x="38082" y="4057"/>
                  </a:lnTo>
                  <a:lnTo>
                    <a:pt x="38070" y="6713"/>
                  </a:lnTo>
                  <a:lnTo>
                    <a:pt x="33216" y="6702"/>
                  </a:lnTo>
                  <a:lnTo>
                    <a:pt x="33241" y="4046"/>
                  </a:lnTo>
                  <a:close/>
                  <a:moveTo>
                    <a:pt x="38475" y="4051"/>
                  </a:moveTo>
                  <a:lnTo>
                    <a:pt x="40693" y="4054"/>
                  </a:lnTo>
                  <a:lnTo>
                    <a:pt x="40651" y="6688"/>
                  </a:lnTo>
                  <a:lnTo>
                    <a:pt x="40269" y="6693"/>
                  </a:lnTo>
                  <a:lnTo>
                    <a:pt x="40266" y="6713"/>
                  </a:lnTo>
                  <a:lnTo>
                    <a:pt x="38467" y="6710"/>
                  </a:lnTo>
                  <a:lnTo>
                    <a:pt x="38475" y="4051"/>
                  </a:lnTo>
                  <a:close/>
                  <a:moveTo>
                    <a:pt x="28415" y="6953"/>
                  </a:moveTo>
                  <a:lnTo>
                    <a:pt x="35155" y="6964"/>
                  </a:lnTo>
                  <a:lnTo>
                    <a:pt x="35138" y="9196"/>
                  </a:lnTo>
                  <a:lnTo>
                    <a:pt x="28384" y="9185"/>
                  </a:lnTo>
                  <a:lnTo>
                    <a:pt x="28415" y="6953"/>
                  </a:lnTo>
                  <a:close/>
                  <a:moveTo>
                    <a:pt x="32237" y="9461"/>
                  </a:moveTo>
                  <a:lnTo>
                    <a:pt x="37791" y="9469"/>
                  </a:lnTo>
                  <a:lnTo>
                    <a:pt x="37783" y="11626"/>
                  </a:lnTo>
                  <a:lnTo>
                    <a:pt x="32212" y="11620"/>
                  </a:lnTo>
                  <a:lnTo>
                    <a:pt x="32237" y="9461"/>
                  </a:lnTo>
                  <a:close/>
                  <a:moveTo>
                    <a:pt x="2872" y="1"/>
                  </a:moveTo>
                  <a:lnTo>
                    <a:pt x="2858" y="966"/>
                  </a:lnTo>
                  <a:lnTo>
                    <a:pt x="68" y="960"/>
                  </a:lnTo>
                  <a:lnTo>
                    <a:pt x="51" y="1220"/>
                  </a:lnTo>
                  <a:lnTo>
                    <a:pt x="1689" y="1225"/>
                  </a:lnTo>
                  <a:lnTo>
                    <a:pt x="1650" y="3750"/>
                  </a:lnTo>
                  <a:lnTo>
                    <a:pt x="1" y="3745"/>
                  </a:lnTo>
                  <a:lnTo>
                    <a:pt x="1" y="4007"/>
                  </a:lnTo>
                  <a:lnTo>
                    <a:pt x="124" y="4007"/>
                  </a:lnTo>
                  <a:lnTo>
                    <a:pt x="82" y="6668"/>
                  </a:lnTo>
                  <a:lnTo>
                    <a:pt x="1" y="6668"/>
                  </a:lnTo>
                  <a:lnTo>
                    <a:pt x="1" y="6933"/>
                  </a:lnTo>
                  <a:lnTo>
                    <a:pt x="1005" y="6936"/>
                  </a:lnTo>
                  <a:lnTo>
                    <a:pt x="972" y="9168"/>
                  </a:lnTo>
                  <a:lnTo>
                    <a:pt x="1" y="9165"/>
                  </a:lnTo>
                  <a:lnTo>
                    <a:pt x="1" y="9430"/>
                  </a:lnTo>
                  <a:lnTo>
                    <a:pt x="4824" y="9436"/>
                  </a:lnTo>
                  <a:lnTo>
                    <a:pt x="4799" y="11623"/>
                  </a:lnTo>
                  <a:lnTo>
                    <a:pt x="1" y="11620"/>
                  </a:lnTo>
                  <a:lnTo>
                    <a:pt x="1" y="11888"/>
                  </a:lnTo>
                  <a:lnTo>
                    <a:pt x="1" y="14675"/>
                  </a:lnTo>
                  <a:lnTo>
                    <a:pt x="1" y="14904"/>
                  </a:lnTo>
                  <a:lnTo>
                    <a:pt x="2969" y="14909"/>
                  </a:lnTo>
                  <a:lnTo>
                    <a:pt x="2964" y="15121"/>
                  </a:lnTo>
                  <a:cubicBezTo>
                    <a:pt x="3003" y="15052"/>
                    <a:pt x="3042" y="14979"/>
                    <a:pt x="3081" y="14909"/>
                  </a:cubicBezTo>
                  <a:lnTo>
                    <a:pt x="3206" y="14678"/>
                  </a:lnTo>
                  <a:lnTo>
                    <a:pt x="227" y="14675"/>
                  </a:lnTo>
                  <a:lnTo>
                    <a:pt x="274" y="11888"/>
                  </a:lnTo>
                  <a:lnTo>
                    <a:pt x="4905" y="11891"/>
                  </a:lnTo>
                  <a:cubicBezTo>
                    <a:pt x="4967" y="11801"/>
                    <a:pt x="5025" y="11715"/>
                    <a:pt x="5089" y="11626"/>
                  </a:cubicBezTo>
                  <a:cubicBezTo>
                    <a:pt x="5129" y="11570"/>
                    <a:pt x="5165" y="11514"/>
                    <a:pt x="5207" y="11464"/>
                  </a:cubicBezTo>
                  <a:lnTo>
                    <a:pt x="5229" y="9469"/>
                  </a:lnTo>
                  <a:lnTo>
                    <a:pt x="6727" y="9472"/>
                  </a:lnTo>
                  <a:cubicBezTo>
                    <a:pt x="6802" y="9380"/>
                    <a:pt x="6878" y="9293"/>
                    <a:pt x="6950" y="9207"/>
                  </a:cubicBezTo>
                  <a:lnTo>
                    <a:pt x="1373" y="9199"/>
                  </a:lnTo>
                  <a:lnTo>
                    <a:pt x="1407" y="6967"/>
                  </a:lnTo>
                  <a:lnTo>
                    <a:pt x="8147" y="6978"/>
                  </a:lnTo>
                  <a:lnTo>
                    <a:pt x="8139" y="7896"/>
                  </a:lnTo>
                  <a:cubicBezTo>
                    <a:pt x="8273" y="7759"/>
                    <a:pt x="8407" y="7622"/>
                    <a:pt x="8540" y="7488"/>
                  </a:cubicBezTo>
                  <a:lnTo>
                    <a:pt x="8546" y="6978"/>
                  </a:lnTo>
                  <a:lnTo>
                    <a:pt x="9068" y="6978"/>
                  </a:lnTo>
                  <a:cubicBezTo>
                    <a:pt x="9163" y="6891"/>
                    <a:pt x="9255" y="6799"/>
                    <a:pt x="9355" y="6713"/>
                  </a:cubicBezTo>
                  <a:lnTo>
                    <a:pt x="6208" y="6707"/>
                  </a:lnTo>
                  <a:lnTo>
                    <a:pt x="6233" y="4049"/>
                  </a:lnTo>
                  <a:lnTo>
                    <a:pt x="11074" y="4060"/>
                  </a:lnTo>
                  <a:lnTo>
                    <a:pt x="11065" y="5262"/>
                  </a:lnTo>
                  <a:cubicBezTo>
                    <a:pt x="11199" y="5162"/>
                    <a:pt x="11330" y="5061"/>
                    <a:pt x="11464" y="4964"/>
                  </a:cubicBezTo>
                  <a:lnTo>
                    <a:pt x="11467" y="4060"/>
                  </a:lnTo>
                  <a:lnTo>
                    <a:pt x="12747" y="4063"/>
                  </a:lnTo>
                  <a:cubicBezTo>
                    <a:pt x="12881" y="3976"/>
                    <a:pt x="13015" y="3884"/>
                    <a:pt x="13152" y="3800"/>
                  </a:cubicBezTo>
                  <a:lnTo>
                    <a:pt x="9149" y="3795"/>
                  </a:lnTo>
                  <a:lnTo>
                    <a:pt x="9165" y="1273"/>
                  </a:lnTo>
                  <a:lnTo>
                    <a:pt x="13439" y="1284"/>
                  </a:lnTo>
                  <a:lnTo>
                    <a:pt x="13437" y="3627"/>
                  </a:lnTo>
                  <a:cubicBezTo>
                    <a:pt x="13570" y="3547"/>
                    <a:pt x="13699" y="3466"/>
                    <a:pt x="13835" y="3387"/>
                  </a:cubicBezTo>
                  <a:lnTo>
                    <a:pt x="13838" y="1415"/>
                  </a:lnTo>
                  <a:lnTo>
                    <a:pt x="13835" y="1284"/>
                  </a:lnTo>
                  <a:lnTo>
                    <a:pt x="13835" y="1253"/>
                  </a:lnTo>
                  <a:lnTo>
                    <a:pt x="15258" y="1256"/>
                  </a:lnTo>
                  <a:lnTo>
                    <a:pt x="15654" y="1259"/>
                  </a:lnTo>
                  <a:lnTo>
                    <a:pt x="17741" y="1264"/>
                  </a:lnTo>
                  <a:lnTo>
                    <a:pt x="17730" y="1931"/>
                  </a:lnTo>
                  <a:cubicBezTo>
                    <a:pt x="17861" y="1990"/>
                    <a:pt x="17992" y="2046"/>
                    <a:pt x="18123" y="2107"/>
                  </a:cubicBezTo>
                  <a:lnTo>
                    <a:pt x="18137" y="1264"/>
                  </a:lnTo>
                  <a:lnTo>
                    <a:pt x="22339" y="1276"/>
                  </a:lnTo>
                  <a:lnTo>
                    <a:pt x="22322" y="3798"/>
                  </a:lnTo>
                  <a:lnTo>
                    <a:pt x="21357" y="3795"/>
                  </a:lnTo>
                  <a:lnTo>
                    <a:pt x="21357" y="3795"/>
                  </a:lnTo>
                  <a:cubicBezTo>
                    <a:pt x="21499" y="3881"/>
                    <a:pt x="21641" y="3968"/>
                    <a:pt x="21781" y="4054"/>
                  </a:cubicBezTo>
                  <a:lnTo>
                    <a:pt x="24638" y="4063"/>
                  </a:lnTo>
                  <a:lnTo>
                    <a:pt x="24626" y="6105"/>
                  </a:lnTo>
                  <a:cubicBezTo>
                    <a:pt x="24760" y="6214"/>
                    <a:pt x="24891" y="6325"/>
                    <a:pt x="25025" y="6437"/>
                  </a:cubicBezTo>
                  <a:lnTo>
                    <a:pt x="25036" y="4063"/>
                  </a:lnTo>
                  <a:lnTo>
                    <a:pt x="27146" y="4065"/>
                  </a:lnTo>
                  <a:lnTo>
                    <a:pt x="27104" y="6699"/>
                  </a:lnTo>
                  <a:lnTo>
                    <a:pt x="26719" y="6699"/>
                  </a:lnTo>
                  <a:lnTo>
                    <a:pt x="26716" y="6718"/>
                  </a:lnTo>
                  <a:lnTo>
                    <a:pt x="25357" y="6716"/>
                  </a:lnTo>
                  <a:lnTo>
                    <a:pt x="25357" y="6716"/>
                  </a:lnTo>
                  <a:cubicBezTo>
                    <a:pt x="25455" y="6802"/>
                    <a:pt x="25553" y="6894"/>
                    <a:pt x="25653" y="6981"/>
                  </a:cubicBezTo>
                  <a:lnTo>
                    <a:pt x="27553" y="6984"/>
                  </a:lnTo>
                  <a:lnTo>
                    <a:pt x="27553" y="6964"/>
                  </a:lnTo>
                  <a:lnTo>
                    <a:pt x="28027" y="6964"/>
                  </a:lnTo>
                  <a:lnTo>
                    <a:pt x="27994" y="9196"/>
                  </a:lnTo>
                  <a:lnTo>
                    <a:pt x="27854" y="9196"/>
                  </a:lnTo>
                  <a:cubicBezTo>
                    <a:pt x="27929" y="9282"/>
                    <a:pt x="28008" y="9374"/>
                    <a:pt x="28086" y="9461"/>
                  </a:cubicBezTo>
                  <a:lnTo>
                    <a:pt x="31849" y="9464"/>
                  </a:lnTo>
                  <a:lnTo>
                    <a:pt x="31824" y="11623"/>
                  </a:lnTo>
                  <a:lnTo>
                    <a:pt x="29810" y="11620"/>
                  </a:lnTo>
                  <a:lnTo>
                    <a:pt x="29810" y="11620"/>
                  </a:lnTo>
                  <a:cubicBezTo>
                    <a:pt x="29877" y="11707"/>
                    <a:pt x="29938" y="11796"/>
                    <a:pt x="30002" y="11888"/>
                  </a:cubicBezTo>
                  <a:lnTo>
                    <a:pt x="35685" y="11894"/>
                  </a:lnTo>
                  <a:lnTo>
                    <a:pt x="35640" y="14675"/>
                  </a:lnTo>
                  <a:lnTo>
                    <a:pt x="36042" y="14675"/>
                  </a:lnTo>
                  <a:lnTo>
                    <a:pt x="36087" y="11894"/>
                  </a:lnTo>
                  <a:lnTo>
                    <a:pt x="38988" y="11899"/>
                  </a:lnTo>
                  <a:cubicBezTo>
                    <a:pt x="39058" y="11807"/>
                    <a:pt x="39128" y="11721"/>
                    <a:pt x="39197" y="11634"/>
                  </a:cubicBezTo>
                  <a:lnTo>
                    <a:pt x="38196" y="11634"/>
                  </a:lnTo>
                  <a:lnTo>
                    <a:pt x="38207" y="9475"/>
                  </a:lnTo>
                  <a:lnTo>
                    <a:pt x="41081" y="9478"/>
                  </a:lnTo>
                  <a:lnTo>
                    <a:pt x="41081" y="9461"/>
                  </a:lnTo>
                  <a:lnTo>
                    <a:pt x="41100" y="9461"/>
                  </a:lnTo>
                  <a:cubicBezTo>
                    <a:pt x="41187" y="9374"/>
                    <a:pt x="41273" y="9282"/>
                    <a:pt x="41360" y="9196"/>
                  </a:cubicBezTo>
                  <a:lnTo>
                    <a:pt x="40121" y="9193"/>
                  </a:lnTo>
                  <a:lnTo>
                    <a:pt x="40118" y="9210"/>
                  </a:lnTo>
                  <a:lnTo>
                    <a:pt x="35551" y="9201"/>
                  </a:lnTo>
                  <a:lnTo>
                    <a:pt x="35568" y="6975"/>
                  </a:lnTo>
                  <a:lnTo>
                    <a:pt x="41011" y="6984"/>
                  </a:lnTo>
                  <a:lnTo>
                    <a:pt x="41011" y="6964"/>
                  </a:lnTo>
                  <a:lnTo>
                    <a:pt x="41594" y="6967"/>
                  </a:lnTo>
                  <a:lnTo>
                    <a:pt x="41560" y="8992"/>
                  </a:lnTo>
                  <a:cubicBezTo>
                    <a:pt x="41697" y="8861"/>
                    <a:pt x="41831" y="8727"/>
                    <a:pt x="41965" y="8596"/>
                  </a:cubicBezTo>
                  <a:lnTo>
                    <a:pt x="41990" y="6967"/>
                  </a:lnTo>
                  <a:lnTo>
                    <a:pt x="43801" y="6970"/>
                  </a:lnTo>
                  <a:cubicBezTo>
                    <a:pt x="43909" y="6880"/>
                    <a:pt x="44021" y="6794"/>
                    <a:pt x="44133" y="6705"/>
                  </a:cubicBezTo>
                  <a:lnTo>
                    <a:pt x="41067" y="6699"/>
                  </a:lnTo>
                  <a:lnTo>
                    <a:pt x="41108" y="4038"/>
                  </a:lnTo>
                  <a:lnTo>
                    <a:pt x="46420" y="4049"/>
                  </a:lnTo>
                  <a:lnTo>
                    <a:pt x="46409" y="5056"/>
                  </a:lnTo>
                  <a:cubicBezTo>
                    <a:pt x="46540" y="4969"/>
                    <a:pt x="46674" y="4883"/>
                    <a:pt x="46811" y="4799"/>
                  </a:cubicBezTo>
                  <a:lnTo>
                    <a:pt x="46816" y="4049"/>
                  </a:lnTo>
                  <a:lnTo>
                    <a:pt x="48058" y="4051"/>
                  </a:lnTo>
                  <a:cubicBezTo>
                    <a:pt x="48211" y="3965"/>
                    <a:pt x="48370" y="3879"/>
                    <a:pt x="48529" y="3789"/>
                  </a:cubicBezTo>
                  <a:lnTo>
                    <a:pt x="44996" y="3781"/>
                  </a:lnTo>
                  <a:lnTo>
                    <a:pt x="45126" y="3781"/>
                  </a:lnTo>
                  <a:lnTo>
                    <a:pt x="45162" y="1262"/>
                  </a:lnTo>
                  <a:lnTo>
                    <a:pt x="49363" y="1273"/>
                  </a:lnTo>
                  <a:lnTo>
                    <a:pt x="49350" y="3362"/>
                  </a:lnTo>
                  <a:cubicBezTo>
                    <a:pt x="49481" y="3293"/>
                    <a:pt x="49615" y="3226"/>
                    <a:pt x="49746" y="3162"/>
                  </a:cubicBezTo>
                  <a:lnTo>
                    <a:pt x="49760" y="1276"/>
                  </a:lnTo>
                  <a:lnTo>
                    <a:pt x="54036" y="1287"/>
                  </a:lnTo>
                  <a:lnTo>
                    <a:pt x="54036" y="1527"/>
                  </a:lnTo>
                  <a:cubicBezTo>
                    <a:pt x="54167" y="1571"/>
                    <a:pt x="54299" y="1622"/>
                    <a:pt x="54430" y="1669"/>
                  </a:cubicBezTo>
                  <a:lnTo>
                    <a:pt x="54430" y="1418"/>
                  </a:lnTo>
                  <a:lnTo>
                    <a:pt x="54427" y="1287"/>
                  </a:lnTo>
                  <a:lnTo>
                    <a:pt x="54391" y="1016"/>
                  </a:lnTo>
                  <a:lnTo>
                    <a:pt x="52309" y="1008"/>
                  </a:lnTo>
                  <a:lnTo>
                    <a:pt x="52312" y="20"/>
                  </a:lnTo>
                  <a:lnTo>
                    <a:pt x="51919" y="20"/>
                  </a:lnTo>
                  <a:lnTo>
                    <a:pt x="51916" y="1005"/>
                  </a:lnTo>
                  <a:lnTo>
                    <a:pt x="48331" y="994"/>
                  </a:lnTo>
                  <a:lnTo>
                    <a:pt x="48337" y="17"/>
                  </a:lnTo>
                  <a:lnTo>
                    <a:pt x="47943" y="17"/>
                  </a:lnTo>
                  <a:lnTo>
                    <a:pt x="47932" y="994"/>
                  </a:lnTo>
                  <a:lnTo>
                    <a:pt x="43817" y="983"/>
                  </a:lnTo>
                  <a:lnTo>
                    <a:pt x="43831" y="17"/>
                  </a:lnTo>
                  <a:lnTo>
                    <a:pt x="43441" y="17"/>
                  </a:lnTo>
                  <a:lnTo>
                    <a:pt x="43427" y="983"/>
                  </a:lnTo>
                  <a:lnTo>
                    <a:pt x="40637" y="977"/>
                  </a:lnTo>
                  <a:lnTo>
                    <a:pt x="40634" y="1008"/>
                  </a:lnTo>
                  <a:lnTo>
                    <a:pt x="38751" y="1002"/>
                  </a:lnTo>
                  <a:lnTo>
                    <a:pt x="38754" y="15"/>
                  </a:lnTo>
                  <a:lnTo>
                    <a:pt x="38361" y="15"/>
                  </a:lnTo>
                  <a:lnTo>
                    <a:pt x="38358" y="997"/>
                  </a:lnTo>
                  <a:lnTo>
                    <a:pt x="34773" y="988"/>
                  </a:lnTo>
                  <a:lnTo>
                    <a:pt x="34778" y="12"/>
                  </a:lnTo>
                  <a:lnTo>
                    <a:pt x="34385" y="12"/>
                  </a:lnTo>
                  <a:lnTo>
                    <a:pt x="34379" y="988"/>
                  </a:lnTo>
                  <a:lnTo>
                    <a:pt x="30265" y="977"/>
                  </a:lnTo>
                  <a:lnTo>
                    <a:pt x="30278" y="12"/>
                  </a:lnTo>
                  <a:lnTo>
                    <a:pt x="29882" y="12"/>
                  </a:lnTo>
                  <a:lnTo>
                    <a:pt x="29868" y="977"/>
                  </a:lnTo>
                  <a:lnTo>
                    <a:pt x="27079" y="969"/>
                  </a:lnTo>
                  <a:lnTo>
                    <a:pt x="27076" y="1002"/>
                  </a:lnTo>
                  <a:lnTo>
                    <a:pt x="25301" y="997"/>
                  </a:lnTo>
                  <a:lnTo>
                    <a:pt x="25304" y="12"/>
                  </a:lnTo>
                  <a:lnTo>
                    <a:pt x="24911" y="12"/>
                  </a:lnTo>
                  <a:lnTo>
                    <a:pt x="24908" y="994"/>
                  </a:lnTo>
                  <a:lnTo>
                    <a:pt x="21323" y="983"/>
                  </a:lnTo>
                  <a:lnTo>
                    <a:pt x="21329" y="6"/>
                  </a:lnTo>
                  <a:lnTo>
                    <a:pt x="20935" y="6"/>
                  </a:lnTo>
                  <a:lnTo>
                    <a:pt x="20924" y="983"/>
                  </a:lnTo>
                  <a:lnTo>
                    <a:pt x="16809" y="974"/>
                  </a:lnTo>
                  <a:lnTo>
                    <a:pt x="16823" y="6"/>
                  </a:lnTo>
                  <a:lnTo>
                    <a:pt x="16433" y="6"/>
                  </a:lnTo>
                  <a:lnTo>
                    <a:pt x="16419" y="974"/>
                  </a:lnTo>
                  <a:lnTo>
                    <a:pt x="13629" y="966"/>
                  </a:lnTo>
                  <a:lnTo>
                    <a:pt x="13626" y="997"/>
                  </a:lnTo>
                  <a:lnTo>
                    <a:pt x="11743" y="991"/>
                  </a:lnTo>
                  <a:lnTo>
                    <a:pt x="11746" y="3"/>
                  </a:lnTo>
                  <a:lnTo>
                    <a:pt x="11353" y="3"/>
                  </a:lnTo>
                  <a:lnTo>
                    <a:pt x="11350" y="988"/>
                  </a:lnTo>
                  <a:lnTo>
                    <a:pt x="7765" y="977"/>
                  </a:lnTo>
                  <a:lnTo>
                    <a:pt x="7770" y="1"/>
                  </a:lnTo>
                  <a:lnTo>
                    <a:pt x="7377" y="1"/>
                  </a:lnTo>
                  <a:lnTo>
                    <a:pt x="7366" y="977"/>
                  </a:lnTo>
                  <a:lnTo>
                    <a:pt x="3251" y="966"/>
                  </a:lnTo>
                  <a:lnTo>
                    <a:pt x="326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6092269" y="1429520"/>
              <a:ext cx="462530" cy="104974"/>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0013" y="155421"/>
              <a:ext cx="4647268" cy="1294077"/>
            </a:xfrm>
            <a:custGeom>
              <a:avLst/>
              <a:gdLst/>
              <a:ahLst/>
              <a:cxnLst/>
              <a:rect l="l" t="t" r="r" b="b"/>
              <a:pathLst>
                <a:path w="53523" h="14904" extrusionOk="0">
                  <a:moveTo>
                    <a:pt x="40896" y="1242"/>
                  </a:moveTo>
                  <a:lnTo>
                    <a:pt x="42319" y="1245"/>
                  </a:lnTo>
                  <a:lnTo>
                    <a:pt x="42718" y="1248"/>
                  </a:lnTo>
                  <a:lnTo>
                    <a:pt x="44802" y="1256"/>
                  </a:lnTo>
                  <a:lnTo>
                    <a:pt x="44763" y="3772"/>
                  </a:lnTo>
                  <a:lnTo>
                    <a:pt x="45162" y="3772"/>
                  </a:lnTo>
                  <a:lnTo>
                    <a:pt x="45195" y="1256"/>
                  </a:lnTo>
                  <a:lnTo>
                    <a:pt x="49399" y="1264"/>
                  </a:lnTo>
                  <a:lnTo>
                    <a:pt x="49377" y="3784"/>
                  </a:lnTo>
                  <a:lnTo>
                    <a:pt x="42676" y="3770"/>
                  </a:lnTo>
                  <a:lnTo>
                    <a:pt x="42277" y="3770"/>
                  </a:lnTo>
                  <a:lnTo>
                    <a:pt x="40896" y="3767"/>
                  </a:lnTo>
                  <a:lnTo>
                    <a:pt x="40899" y="1407"/>
                  </a:lnTo>
                  <a:lnTo>
                    <a:pt x="40896" y="1273"/>
                  </a:lnTo>
                  <a:lnTo>
                    <a:pt x="40896" y="1242"/>
                  </a:lnTo>
                  <a:close/>
                  <a:moveTo>
                    <a:pt x="15205" y="1248"/>
                  </a:moveTo>
                  <a:lnTo>
                    <a:pt x="15604" y="1253"/>
                  </a:lnTo>
                  <a:lnTo>
                    <a:pt x="17688" y="1259"/>
                  </a:lnTo>
                  <a:lnTo>
                    <a:pt x="17652" y="3778"/>
                  </a:lnTo>
                  <a:lnTo>
                    <a:pt x="18048" y="3778"/>
                  </a:lnTo>
                  <a:lnTo>
                    <a:pt x="18084" y="1259"/>
                  </a:lnTo>
                  <a:lnTo>
                    <a:pt x="22285" y="1270"/>
                  </a:lnTo>
                  <a:lnTo>
                    <a:pt x="22269" y="3792"/>
                  </a:lnTo>
                  <a:lnTo>
                    <a:pt x="15565" y="3775"/>
                  </a:lnTo>
                  <a:lnTo>
                    <a:pt x="15169" y="3775"/>
                  </a:lnTo>
                  <a:lnTo>
                    <a:pt x="13788" y="3772"/>
                  </a:lnTo>
                  <a:lnTo>
                    <a:pt x="13790" y="1412"/>
                  </a:lnTo>
                  <a:lnTo>
                    <a:pt x="13788" y="1281"/>
                  </a:lnTo>
                  <a:lnTo>
                    <a:pt x="13788" y="1248"/>
                  </a:lnTo>
                  <a:close/>
                  <a:moveTo>
                    <a:pt x="9123" y="1267"/>
                  </a:moveTo>
                  <a:lnTo>
                    <a:pt x="13400" y="1276"/>
                  </a:lnTo>
                  <a:lnTo>
                    <a:pt x="13397" y="3795"/>
                  </a:lnTo>
                  <a:lnTo>
                    <a:pt x="9106" y="3786"/>
                  </a:lnTo>
                  <a:lnTo>
                    <a:pt x="9123" y="1267"/>
                  </a:lnTo>
                  <a:close/>
                  <a:moveTo>
                    <a:pt x="22679" y="1262"/>
                  </a:moveTo>
                  <a:lnTo>
                    <a:pt x="26953" y="1273"/>
                  </a:lnTo>
                  <a:lnTo>
                    <a:pt x="26950" y="3767"/>
                  </a:lnTo>
                  <a:lnTo>
                    <a:pt x="26947" y="3795"/>
                  </a:lnTo>
                  <a:lnTo>
                    <a:pt x="22662" y="3784"/>
                  </a:lnTo>
                  <a:lnTo>
                    <a:pt x="22679" y="1262"/>
                  </a:lnTo>
                  <a:close/>
                  <a:moveTo>
                    <a:pt x="14042" y="4032"/>
                  </a:moveTo>
                  <a:lnTo>
                    <a:pt x="19351" y="4043"/>
                  </a:lnTo>
                  <a:lnTo>
                    <a:pt x="19323" y="6699"/>
                  </a:lnTo>
                  <a:lnTo>
                    <a:pt x="19323" y="6699"/>
                  </a:lnTo>
                  <a:lnTo>
                    <a:pt x="14000" y="6693"/>
                  </a:lnTo>
                  <a:lnTo>
                    <a:pt x="14042" y="4032"/>
                  </a:lnTo>
                  <a:close/>
                  <a:moveTo>
                    <a:pt x="11422" y="4051"/>
                  </a:moveTo>
                  <a:lnTo>
                    <a:pt x="13640" y="4057"/>
                  </a:lnTo>
                  <a:lnTo>
                    <a:pt x="13598" y="6688"/>
                  </a:lnTo>
                  <a:lnTo>
                    <a:pt x="13216" y="6688"/>
                  </a:lnTo>
                  <a:lnTo>
                    <a:pt x="13210" y="6710"/>
                  </a:lnTo>
                  <a:lnTo>
                    <a:pt x="11411" y="6707"/>
                  </a:lnTo>
                  <a:lnTo>
                    <a:pt x="11422" y="4051"/>
                  </a:lnTo>
                  <a:close/>
                  <a:moveTo>
                    <a:pt x="46852" y="4046"/>
                  </a:moveTo>
                  <a:lnTo>
                    <a:pt x="51693" y="4051"/>
                  </a:lnTo>
                  <a:lnTo>
                    <a:pt x="51681" y="6710"/>
                  </a:lnTo>
                  <a:lnTo>
                    <a:pt x="46827" y="6702"/>
                  </a:lnTo>
                  <a:lnTo>
                    <a:pt x="46852" y="4046"/>
                  </a:lnTo>
                  <a:close/>
                  <a:moveTo>
                    <a:pt x="19747" y="4046"/>
                  </a:moveTo>
                  <a:lnTo>
                    <a:pt x="24587" y="4057"/>
                  </a:lnTo>
                  <a:lnTo>
                    <a:pt x="24576" y="6713"/>
                  </a:lnTo>
                  <a:lnTo>
                    <a:pt x="19722" y="6702"/>
                  </a:lnTo>
                  <a:lnTo>
                    <a:pt x="19747" y="4046"/>
                  </a:lnTo>
                  <a:close/>
                  <a:moveTo>
                    <a:pt x="24983" y="4051"/>
                  </a:moveTo>
                  <a:lnTo>
                    <a:pt x="27193" y="4054"/>
                  </a:lnTo>
                  <a:lnTo>
                    <a:pt x="27151" y="6688"/>
                  </a:lnTo>
                  <a:lnTo>
                    <a:pt x="26763" y="6693"/>
                  </a:lnTo>
                  <a:lnTo>
                    <a:pt x="26760" y="6713"/>
                  </a:lnTo>
                  <a:lnTo>
                    <a:pt x="24975" y="6710"/>
                  </a:lnTo>
                  <a:lnTo>
                    <a:pt x="24983" y="4051"/>
                  </a:lnTo>
                  <a:close/>
                  <a:moveTo>
                    <a:pt x="14923" y="6953"/>
                  </a:moveTo>
                  <a:lnTo>
                    <a:pt x="21663" y="6964"/>
                  </a:lnTo>
                  <a:lnTo>
                    <a:pt x="21647" y="9196"/>
                  </a:lnTo>
                  <a:lnTo>
                    <a:pt x="14892" y="9185"/>
                  </a:lnTo>
                  <a:lnTo>
                    <a:pt x="14923" y="6953"/>
                  </a:lnTo>
                  <a:close/>
                  <a:moveTo>
                    <a:pt x="2824" y="1"/>
                  </a:moveTo>
                  <a:lnTo>
                    <a:pt x="2810" y="966"/>
                  </a:lnTo>
                  <a:lnTo>
                    <a:pt x="20" y="960"/>
                  </a:lnTo>
                  <a:lnTo>
                    <a:pt x="1" y="1220"/>
                  </a:lnTo>
                  <a:lnTo>
                    <a:pt x="1641" y="1225"/>
                  </a:lnTo>
                  <a:lnTo>
                    <a:pt x="2037" y="1228"/>
                  </a:lnTo>
                  <a:lnTo>
                    <a:pt x="3809" y="1231"/>
                  </a:lnTo>
                  <a:lnTo>
                    <a:pt x="3778" y="3298"/>
                  </a:lnTo>
                  <a:cubicBezTo>
                    <a:pt x="3912" y="3365"/>
                    <a:pt x="4040" y="3435"/>
                    <a:pt x="4171" y="3505"/>
                  </a:cubicBezTo>
                  <a:lnTo>
                    <a:pt x="4205" y="1231"/>
                  </a:lnTo>
                  <a:lnTo>
                    <a:pt x="8719" y="1242"/>
                  </a:lnTo>
                  <a:lnTo>
                    <a:pt x="8702" y="3764"/>
                  </a:lnTo>
                  <a:lnTo>
                    <a:pt x="4637" y="3753"/>
                  </a:lnTo>
                  <a:lnTo>
                    <a:pt x="4637" y="3753"/>
                  </a:lnTo>
                  <a:cubicBezTo>
                    <a:pt x="4793" y="3839"/>
                    <a:pt x="4952" y="3926"/>
                    <a:pt x="5111" y="4015"/>
                  </a:cubicBezTo>
                  <a:lnTo>
                    <a:pt x="5781" y="4018"/>
                  </a:lnTo>
                  <a:lnTo>
                    <a:pt x="5775" y="4409"/>
                  </a:lnTo>
                  <a:cubicBezTo>
                    <a:pt x="5909" y="4489"/>
                    <a:pt x="6038" y="4568"/>
                    <a:pt x="6172" y="4651"/>
                  </a:cubicBezTo>
                  <a:lnTo>
                    <a:pt x="6177" y="4018"/>
                  </a:lnTo>
                  <a:lnTo>
                    <a:pt x="11017" y="4029"/>
                  </a:lnTo>
                  <a:lnTo>
                    <a:pt x="11006" y="6685"/>
                  </a:lnTo>
                  <a:lnTo>
                    <a:pt x="9053" y="6682"/>
                  </a:lnTo>
                  <a:lnTo>
                    <a:pt x="9053" y="6682"/>
                  </a:lnTo>
                  <a:cubicBezTo>
                    <a:pt x="9162" y="6769"/>
                    <a:pt x="9271" y="6861"/>
                    <a:pt x="9380" y="6947"/>
                  </a:cubicBezTo>
                  <a:lnTo>
                    <a:pt x="13933" y="6953"/>
                  </a:lnTo>
                  <a:lnTo>
                    <a:pt x="13933" y="6933"/>
                  </a:lnTo>
                  <a:lnTo>
                    <a:pt x="14516" y="6936"/>
                  </a:lnTo>
                  <a:lnTo>
                    <a:pt x="14480" y="9168"/>
                  </a:lnTo>
                  <a:lnTo>
                    <a:pt x="13043" y="9165"/>
                  </a:lnTo>
                  <a:lnTo>
                    <a:pt x="13040" y="9182"/>
                  </a:lnTo>
                  <a:lnTo>
                    <a:pt x="11824" y="9179"/>
                  </a:lnTo>
                  <a:lnTo>
                    <a:pt x="11824" y="9179"/>
                  </a:lnTo>
                  <a:cubicBezTo>
                    <a:pt x="11910" y="9266"/>
                    <a:pt x="11997" y="9358"/>
                    <a:pt x="12080" y="9444"/>
                  </a:cubicBezTo>
                  <a:lnTo>
                    <a:pt x="14000" y="9447"/>
                  </a:lnTo>
                  <a:lnTo>
                    <a:pt x="14000" y="9430"/>
                  </a:lnTo>
                  <a:lnTo>
                    <a:pt x="18329" y="9436"/>
                  </a:lnTo>
                  <a:lnTo>
                    <a:pt x="18307" y="11595"/>
                  </a:lnTo>
                  <a:lnTo>
                    <a:pt x="13958" y="11592"/>
                  </a:lnTo>
                  <a:lnTo>
                    <a:pt x="13958" y="11592"/>
                  </a:lnTo>
                  <a:cubicBezTo>
                    <a:pt x="14030" y="11679"/>
                    <a:pt x="14100" y="11771"/>
                    <a:pt x="14170" y="11860"/>
                  </a:cubicBezTo>
                  <a:lnTo>
                    <a:pt x="22163" y="11868"/>
                  </a:lnTo>
                  <a:lnTo>
                    <a:pt x="22135" y="13450"/>
                  </a:lnTo>
                  <a:cubicBezTo>
                    <a:pt x="22271" y="13221"/>
                    <a:pt x="22408" y="12993"/>
                    <a:pt x="22548" y="12775"/>
                  </a:cubicBezTo>
                  <a:lnTo>
                    <a:pt x="22562" y="11871"/>
                  </a:lnTo>
                  <a:lnTo>
                    <a:pt x="23133" y="11871"/>
                  </a:lnTo>
                  <a:cubicBezTo>
                    <a:pt x="23192" y="11779"/>
                    <a:pt x="23251" y="11693"/>
                    <a:pt x="23315" y="11606"/>
                  </a:cubicBezTo>
                  <a:lnTo>
                    <a:pt x="23315" y="11606"/>
                  </a:lnTo>
                  <a:lnTo>
                    <a:pt x="18717" y="11623"/>
                  </a:lnTo>
                  <a:lnTo>
                    <a:pt x="18742" y="9464"/>
                  </a:lnTo>
                  <a:lnTo>
                    <a:pt x="24300" y="9472"/>
                  </a:lnTo>
                  <a:lnTo>
                    <a:pt x="24297" y="10292"/>
                  </a:lnTo>
                  <a:cubicBezTo>
                    <a:pt x="24431" y="10116"/>
                    <a:pt x="24562" y="9946"/>
                    <a:pt x="24699" y="9779"/>
                  </a:cubicBezTo>
                  <a:lnTo>
                    <a:pt x="24701" y="9472"/>
                  </a:lnTo>
                  <a:lnTo>
                    <a:pt x="24952" y="9472"/>
                  </a:lnTo>
                  <a:cubicBezTo>
                    <a:pt x="25025" y="9386"/>
                    <a:pt x="25097" y="9293"/>
                    <a:pt x="25167" y="9207"/>
                  </a:cubicBezTo>
                  <a:lnTo>
                    <a:pt x="22048" y="9204"/>
                  </a:lnTo>
                  <a:lnTo>
                    <a:pt x="22065" y="6975"/>
                  </a:lnTo>
                  <a:lnTo>
                    <a:pt x="27265" y="6981"/>
                  </a:lnTo>
                  <a:lnTo>
                    <a:pt x="27285" y="6961"/>
                  </a:lnTo>
                  <a:cubicBezTo>
                    <a:pt x="27380" y="6875"/>
                    <a:pt x="27474" y="6783"/>
                    <a:pt x="27566" y="6696"/>
                  </a:cubicBezTo>
                  <a:lnTo>
                    <a:pt x="27552" y="6696"/>
                  </a:lnTo>
                  <a:lnTo>
                    <a:pt x="27594" y="4035"/>
                  </a:lnTo>
                  <a:lnTo>
                    <a:pt x="30939" y="4043"/>
                  </a:lnTo>
                  <a:cubicBezTo>
                    <a:pt x="31073" y="3954"/>
                    <a:pt x="31207" y="3865"/>
                    <a:pt x="31341" y="3781"/>
                  </a:cubicBezTo>
                  <a:lnTo>
                    <a:pt x="29120" y="3778"/>
                  </a:lnTo>
                  <a:lnTo>
                    <a:pt x="28721" y="3778"/>
                  </a:lnTo>
                  <a:lnTo>
                    <a:pt x="27352" y="3772"/>
                  </a:lnTo>
                  <a:lnTo>
                    <a:pt x="27354" y="1412"/>
                  </a:lnTo>
                  <a:lnTo>
                    <a:pt x="27352" y="1281"/>
                  </a:lnTo>
                  <a:lnTo>
                    <a:pt x="27352" y="1248"/>
                  </a:lnTo>
                  <a:lnTo>
                    <a:pt x="28760" y="1253"/>
                  </a:lnTo>
                  <a:lnTo>
                    <a:pt x="29157" y="1256"/>
                  </a:lnTo>
                  <a:lnTo>
                    <a:pt x="30928" y="1259"/>
                  </a:lnTo>
                  <a:lnTo>
                    <a:pt x="30892" y="3778"/>
                  </a:lnTo>
                  <a:lnTo>
                    <a:pt x="31288" y="3778"/>
                  </a:lnTo>
                  <a:lnTo>
                    <a:pt x="31324" y="1259"/>
                  </a:lnTo>
                  <a:lnTo>
                    <a:pt x="35838" y="1270"/>
                  </a:lnTo>
                  <a:lnTo>
                    <a:pt x="35835" y="1666"/>
                  </a:lnTo>
                  <a:cubicBezTo>
                    <a:pt x="35969" y="1719"/>
                    <a:pt x="36098" y="1775"/>
                    <a:pt x="36232" y="1834"/>
                  </a:cubicBezTo>
                  <a:lnTo>
                    <a:pt x="36234" y="1270"/>
                  </a:lnTo>
                  <a:lnTo>
                    <a:pt x="40508" y="1281"/>
                  </a:lnTo>
                  <a:lnTo>
                    <a:pt x="40505" y="3798"/>
                  </a:lnTo>
                  <a:lnTo>
                    <a:pt x="40012" y="3795"/>
                  </a:lnTo>
                  <a:lnTo>
                    <a:pt x="40430" y="4057"/>
                  </a:lnTo>
                  <a:lnTo>
                    <a:pt x="40757" y="4057"/>
                  </a:lnTo>
                  <a:lnTo>
                    <a:pt x="40754" y="4269"/>
                  </a:lnTo>
                  <a:cubicBezTo>
                    <a:pt x="40885" y="4356"/>
                    <a:pt x="41016" y="4448"/>
                    <a:pt x="41144" y="4534"/>
                  </a:cubicBezTo>
                  <a:lnTo>
                    <a:pt x="41150" y="4032"/>
                  </a:lnTo>
                  <a:lnTo>
                    <a:pt x="46462" y="4043"/>
                  </a:lnTo>
                  <a:lnTo>
                    <a:pt x="46434" y="6699"/>
                  </a:lnTo>
                  <a:lnTo>
                    <a:pt x="46434" y="6699"/>
                  </a:lnTo>
                  <a:lnTo>
                    <a:pt x="43890" y="6696"/>
                  </a:lnTo>
                  <a:lnTo>
                    <a:pt x="43890" y="6696"/>
                  </a:lnTo>
                  <a:cubicBezTo>
                    <a:pt x="43987" y="6783"/>
                    <a:pt x="44082" y="6875"/>
                    <a:pt x="44182" y="6961"/>
                  </a:cubicBezTo>
                  <a:lnTo>
                    <a:pt x="48772" y="6967"/>
                  </a:lnTo>
                  <a:lnTo>
                    <a:pt x="48752" y="9196"/>
                  </a:lnTo>
                  <a:lnTo>
                    <a:pt x="46353" y="9193"/>
                  </a:lnTo>
                  <a:lnTo>
                    <a:pt x="46353" y="9193"/>
                  </a:lnTo>
                  <a:cubicBezTo>
                    <a:pt x="46431" y="9280"/>
                    <a:pt x="46506" y="9372"/>
                    <a:pt x="46584" y="9458"/>
                  </a:cubicBezTo>
                  <a:lnTo>
                    <a:pt x="51405" y="9464"/>
                  </a:lnTo>
                  <a:lnTo>
                    <a:pt x="51397" y="11623"/>
                  </a:lnTo>
                  <a:lnTo>
                    <a:pt x="48261" y="11620"/>
                  </a:lnTo>
                  <a:lnTo>
                    <a:pt x="48261" y="11620"/>
                  </a:lnTo>
                  <a:cubicBezTo>
                    <a:pt x="48322" y="11707"/>
                    <a:pt x="48387" y="11799"/>
                    <a:pt x="48448" y="11888"/>
                  </a:cubicBezTo>
                  <a:lnTo>
                    <a:pt x="49282" y="11888"/>
                  </a:lnTo>
                  <a:lnTo>
                    <a:pt x="49263" y="13118"/>
                  </a:lnTo>
                  <a:cubicBezTo>
                    <a:pt x="49394" y="13327"/>
                    <a:pt x="49522" y="13542"/>
                    <a:pt x="49653" y="13754"/>
                  </a:cubicBezTo>
                  <a:lnTo>
                    <a:pt x="49684" y="11888"/>
                  </a:lnTo>
                  <a:lnTo>
                    <a:pt x="52758" y="11891"/>
                  </a:lnTo>
                  <a:lnTo>
                    <a:pt x="52750" y="14675"/>
                  </a:lnTo>
                  <a:lnTo>
                    <a:pt x="50186" y="14672"/>
                  </a:lnTo>
                  <a:lnTo>
                    <a:pt x="50186" y="14672"/>
                  </a:lnTo>
                  <a:cubicBezTo>
                    <a:pt x="50228" y="14747"/>
                    <a:pt x="50273" y="14826"/>
                    <a:pt x="50314" y="14901"/>
                  </a:cubicBezTo>
                  <a:lnTo>
                    <a:pt x="51082" y="14901"/>
                  </a:lnTo>
                  <a:lnTo>
                    <a:pt x="53517" y="14904"/>
                  </a:lnTo>
                  <a:lnTo>
                    <a:pt x="53517" y="14672"/>
                  </a:lnTo>
                  <a:lnTo>
                    <a:pt x="53154" y="14672"/>
                  </a:lnTo>
                  <a:lnTo>
                    <a:pt x="53160" y="11888"/>
                  </a:lnTo>
                  <a:lnTo>
                    <a:pt x="53517" y="11888"/>
                  </a:lnTo>
                  <a:lnTo>
                    <a:pt x="53517" y="11623"/>
                  </a:lnTo>
                  <a:lnTo>
                    <a:pt x="51796" y="11620"/>
                  </a:lnTo>
                  <a:lnTo>
                    <a:pt x="51807" y="9461"/>
                  </a:lnTo>
                  <a:lnTo>
                    <a:pt x="53520" y="9464"/>
                  </a:lnTo>
                  <a:lnTo>
                    <a:pt x="53520" y="9199"/>
                  </a:lnTo>
                  <a:lnTo>
                    <a:pt x="49157" y="9193"/>
                  </a:lnTo>
                  <a:lnTo>
                    <a:pt x="49173" y="6964"/>
                  </a:lnTo>
                  <a:lnTo>
                    <a:pt x="53523" y="6972"/>
                  </a:lnTo>
                  <a:lnTo>
                    <a:pt x="53523" y="6707"/>
                  </a:lnTo>
                  <a:lnTo>
                    <a:pt x="52086" y="6702"/>
                  </a:lnTo>
                  <a:lnTo>
                    <a:pt x="52097" y="4046"/>
                  </a:lnTo>
                  <a:lnTo>
                    <a:pt x="53523" y="4049"/>
                  </a:lnTo>
                  <a:lnTo>
                    <a:pt x="53523" y="3786"/>
                  </a:lnTo>
                  <a:lnTo>
                    <a:pt x="49782" y="3781"/>
                  </a:lnTo>
                  <a:lnTo>
                    <a:pt x="49798" y="1259"/>
                  </a:lnTo>
                  <a:lnTo>
                    <a:pt x="53517" y="1273"/>
                  </a:lnTo>
                  <a:lnTo>
                    <a:pt x="53517" y="1011"/>
                  </a:lnTo>
                  <a:lnTo>
                    <a:pt x="52365" y="1008"/>
                  </a:lnTo>
                  <a:lnTo>
                    <a:pt x="52370" y="20"/>
                  </a:lnTo>
                  <a:lnTo>
                    <a:pt x="51974" y="20"/>
                  </a:lnTo>
                  <a:lnTo>
                    <a:pt x="51972" y="1005"/>
                  </a:lnTo>
                  <a:lnTo>
                    <a:pt x="48387" y="994"/>
                  </a:lnTo>
                  <a:lnTo>
                    <a:pt x="48392" y="17"/>
                  </a:lnTo>
                  <a:lnTo>
                    <a:pt x="47999" y="17"/>
                  </a:lnTo>
                  <a:lnTo>
                    <a:pt x="47988" y="994"/>
                  </a:lnTo>
                  <a:lnTo>
                    <a:pt x="43873" y="983"/>
                  </a:lnTo>
                  <a:lnTo>
                    <a:pt x="43887" y="17"/>
                  </a:lnTo>
                  <a:lnTo>
                    <a:pt x="43493" y="17"/>
                  </a:lnTo>
                  <a:lnTo>
                    <a:pt x="43479" y="983"/>
                  </a:lnTo>
                  <a:lnTo>
                    <a:pt x="40690" y="977"/>
                  </a:lnTo>
                  <a:lnTo>
                    <a:pt x="40687" y="1008"/>
                  </a:lnTo>
                  <a:lnTo>
                    <a:pt x="38804" y="1002"/>
                  </a:lnTo>
                  <a:lnTo>
                    <a:pt x="38807" y="15"/>
                  </a:lnTo>
                  <a:lnTo>
                    <a:pt x="38413" y="15"/>
                  </a:lnTo>
                  <a:lnTo>
                    <a:pt x="38410" y="997"/>
                  </a:lnTo>
                  <a:lnTo>
                    <a:pt x="34825" y="988"/>
                  </a:lnTo>
                  <a:lnTo>
                    <a:pt x="34831" y="12"/>
                  </a:lnTo>
                  <a:lnTo>
                    <a:pt x="34438" y="12"/>
                  </a:lnTo>
                  <a:lnTo>
                    <a:pt x="34427" y="988"/>
                  </a:lnTo>
                  <a:lnTo>
                    <a:pt x="30312" y="977"/>
                  </a:lnTo>
                  <a:lnTo>
                    <a:pt x="30326" y="12"/>
                  </a:lnTo>
                  <a:lnTo>
                    <a:pt x="29932" y="12"/>
                  </a:lnTo>
                  <a:lnTo>
                    <a:pt x="29918" y="977"/>
                  </a:lnTo>
                  <a:lnTo>
                    <a:pt x="27128" y="969"/>
                  </a:lnTo>
                  <a:lnTo>
                    <a:pt x="27126" y="1002"/>
                  </a:lnTo>
                  <a:lnTo>
                    <a:pt x="25251" y="997"/>
                  </a:lnTo>
                  <a:lnTo>
                    <a:pt x="25256" y="12"/>
                  </a:lnTo>
                  <a:lnTo>
                    <a:pt x="24860" y="12"/>
                  </a:lnTo>
                  <a:lnTo>
                    <a:pt x="24858" y="994"/>
                  </a:lnTo>
                  <a:lnTo>
                    <a:pt x="21273" y="983"/>
                  </a:lnTo>
                  <a:lnTo>
                    <a:pt x="21281" y="6"/>
                  </a:lnTo>
                  <a:lnTo>
                    <a:pt x="20885" y="6"/>
                  </a:lnTo>
                  <a:lnTo>
                    <a:pt x="20877" y="983"/>
                  </a:lnTo>
                  <a:lnTo>
                    <a:pt x="16762" y="974"/>
                  </a:lnTo>
                  <a:lnTo>
                    <a:pt x="16776" y="6"/>
                  </a:lnTo>
                  <a:lnTo>
                    <a:pt x="16382" y="6"/>
                  </a:lnTo>
                  <a:lnTo>
                    <a:pt x="16368" y="974"/>
                  </a:lnTo>
                  <a:lnTo>
                    <a:pt x="13578" y="966"/>
                  </a:lnTo>
                  <a:lnTo>
                    <a:pt x="13573" y="997"/>
                  </a:lnTo>
                  <a:lnTo>
                    <a:pt x="11690" y="991"/>
                  </a:lnTo>
                  <a:lnTo>
                    <a:pt x="11695" y="3"/>
                  </a:lnTo>
                  <a:lnTo>
                    <a:pt x="11299" y="3"/>
                  </a:lnTo>
                  <a:lnTo>
                    <a:pt x="11296" y="988"/>
                  </a:lnTo>
                  <a:lnTo>
                    <a:pt x="7711" y="977"/>
                  </a:lnTo>
                  <a:lnTo>
                    <a:pt x="7720" y="1"/>
                  </a:lnTo>
                  <a:lnTo>
                    <a:pt x="7324" y="1"/>
                  </a:lnTo>
                  <a:lnTo>
                    <a:pt x="7318" y="977"/>
                  </a:lnTo>
                  <a:lnTo>
                    <a:pt x="3203" y="966"/>
                  </a:lnTo>
                  <a:lnTo>
                    <a:pt x="32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070736" y="338105"/>
              <a:ext cx="57740" cy="5748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6504784" y="336108"/>
              <a:ext cx="57480" cy="57740"/>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6101733"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6056930" y="362504"/>
              <a:ext cx="513845" cy="852125"/>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6080894" y="365195"/>
              <a:ext cx="465395" cy="806541"/>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6272522" y="382908"/>
              <a:ext cx="245201" cy="248587"/>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6081415" y="497259"/>
              <a:ext cx="465656" cy="674129"/>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6084802"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6084975" y="344878"/>
              <a:ext cx="462530" cy="22575"/>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70736" y="322824"/>
              <a:ext cx="57740" cy="57740"/>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505044" y="322824"/>
              <a:ext cx="57480" cy="57740"/>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668161" y="338105"/>
              <a:ext cx="57480" cy="5748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101948" y="336108"/>
              <a:ext cx="57740" cy="57740"/>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2698897"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2654095" y="362504"/>
              <a:ext cx="514106" cy="852125"/>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2678059" y="365195"/>
              <a:ext cx="465395" cy="806541"/>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2869426" y="382908"/>
              <a:ext cx="245461" cy="248587"/>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2678319" y="497259"/>
              <a:ext cx="465916" cy="674129"/>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2681966"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682400" y="344878"/>
              <a:ext cx="462270" cy="22575"/>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900" y="322563"/>
              <a:ext cx="57480" cy="5748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101948" y="322824"/>
              <a:ext cx="57740" cy="57740"/>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6129149"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3"/>
            <p:cNvGrpSpPr/>
            <p:nvPr/>
          </p:nvGrpSpPr>
          <p:grpSpPr>
            <a:xfrm>
              <a:off x="1117099" y="2868402"/>
              <a:ext cx="788383" cy="1559297"/>
              <a:chOff x="6643175" y="3157775"/>
              <a:chExt cx="543825" cy="1075600"/>
            </a:xfrm>
          </p:grpSpPr>
          <p:sp>
            <p:nvSpPr>
              <p:cNvPr id="577" name="Google Shape;577;p3"/>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
            <p:cNvGrpSpPr/>
            <p:nvPr/>
          </p:nvGrpSpPr>
          <p:grpSpPr>
            <a:xfrm>
              <a:off x="7240496" y="1789216"/>
              <a:ext cx="878286" cy="2649280"/>
              <a:chOff x="5081950" y="1529200"/>
              <a:chExt cx="423250" cy="1276700"/>
            </a:xfrm>
          </p:grpSpPr>
          <p:sp>
            <p:nvSpPr>
              <p:cNvPr id="595" name="Google Shape;595;p3"/>
              <p:cNvSpPr/>
              <p:nvPr/>
            </p:nvSpPr>
            <p:spPr>
              <a:xfrm>
                <a:off x="5275075" y="1789125"/>
                <a:ext cx="19575" cy="113725"/>
              </a:xfrm>
              <a:custGeom>
                <a:avLst/>
                <a:gdLst/>
                <a:ahLst/>
                <a:cxnLst/>
                <a:rect l="l" t="t" r="r" b="b"/>
                <a:pathLst>
                  <a:path w="783" h="4549" extrusionOk="0">
                    <a:moveTo>
                      <a:pt x="407" y="0"/>
                    </a:moveTo>
                    <a:lnTo>
                      <a:pt x="1" y="4491"/>
                    </a:lnTo>
                    <a:lnTo>
                      <a:pt x="378" y="4548"/>
                    </a:lnTo>
                    <a:lnTo>
                      <a:pt x="476" y="3448"/>
                    </a:lnTo>
                    <a:lnTo>
                      <a:pt x="782" y="58"/>
                    </a:lnTo>
                    <a:lnTo>
                      <a:pt x="4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5355150" y="2069975"/>
                <a:ext cx="71125" cy="111150"/>
              </a:xfrm>
              <a:custGeom>
                <a:avLst/>
                <a:gdLst/>
                <a:ahLst/>
                <a:cxnLst/>
                <a:rect l="l" t="t" r="r" b="b"/>
                <a:pathLst>
                  <a:path w="2845" h="4446" extrusionOk="0">
                    <a:moveTo>
                      <a:pt x="1935" y="1"/>
                    </a:moveTo>
                    <a:cubicBezTo>
                      <a:pt x="1935" y="1"/>
                      <a:pt x="559" y="1017"/>
                      <a:pt x="1" y="3123"/>
                    </a:cubicBezTo>
                    <a:lnTo>
                      <a:pt x="1606" y="4445"/>
                    </a:lnTo>
                    <a:cubicBezTo>
                      <a:pt x="2844" y="1165"/>
                      <a:pt x="1935" y="1"/>
                      <a:pt x="1935" y="1"/>
                    </a:cubicBezTo>
                    <a:close/>
                  </a:path>
                </a:pathLst>
              </a:custGeom>
              <a:solidFill>
                <a:srgbClr val="3A1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5135325" y="2085175"/>
                <a:ext cx="73650" cy="125650"/>
              </a:xfrm>
              <a:custGeom>
                <a:avLst/>
                <a:gdLst/>
                <a:ahLst/>
                <a:cxnLst/>
                <a:rect l="l" t="t" r="r" b="b"/>
                <a:pathLst>
                  <a:path w="2946" h="5026" extrusionOk="0">
                    <a:moveTo>
                      <a:pt x="1" y="0"/>
                    </a:moveTo>
                    <a:cubicBezTo>
                      <a:pt x="1" y="1"/>
                      <a:pt x="157" y="2823"/>
                      <a:pt x="1235" y="5025"/>
                    </a:cubicBezTo>
                    <a:lnTo>
                      <a:pt x="2945" y="2238"/>
                    </a:lnTo>
                    <a:cubicBezTo>
                      <a:pt x="1669" y="463"/>
                      <a:pt x="1" y="0"/>
                      <a:pt x="1" y="0"/>
                    </a:cubicBezTo>
                    <a:close/>
                  </a:path>
                </a:pathLst>
              </a:custGeom>
              <a:solidFill>
                <a:srgbClr val="3A1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5151775" y="2328350"/>
                <a:ext cx="295525" cy="359150"/>
              </a:xfrm>
              <a:custGeom>
                <a:avLst/>
                <a:gdLst/>
                <a:ahLst/>
                <a:cxnLst/>
                <a:rect l="l" t="t" r="r" b="b"/>
                <a:pathLst>
                  <a:path w="11821" h="14366" extrusionOk="0">
                    <a:moveTo>
                      <a:pt x="5148" y="0"/>
                    </a:moveTo>
                    <a:cubicBezTo>
                      <a:pt x="5059" y="944"/>
                      <a:pt x="5035" y="2002"/>
                      <a:pt x="5056" y="3103"/>
                    </a:cubicBezTo>
                    <a:cubicBezTo>
                      <a:pt x="4409" y="2664"/>
                      <a:pt x="3759" y="2211"/>
                      <a:pt x="3178" y="2211"/>
                    </a:cubicBezTo>
                    <a:cubicBezTo>
                      <a:pt x="2204" y="2211"/>
                      <a:pt x="1425" y="3485"/>
                      <a:pt x="1179" y="8241"/>
                    </a:cubicBezTo>
                    <a:cubicBezTo>
                      <a:pt x="1435" y="11863"/>
                      <a:pt x="2286" y="13429"/>
                      <a:pt x="2286" y="13429"/>
                    </a:cubicBezTo>
                    <a:cubicBezTo>
                      <a:pt x="2286" y="13429"/>
                      <a:pt x="2283" y="13429"/>
                      <a:pt x="2277" y="13429"/>
                    </a:cubicBezTo>
                    <a:cubicBezTo>
                      <a:pt x="2128" y="13429"/>
                      <a:pt x="0" y="13445"/>
                      <a:pt x="382" y="14366"/>
                    </a:cubicBezTo>
                    <a:lnTo>
                      <a:pt x="11609" y="14366"/>
                    </a:lnTo>
                    <a:cubicBezTo>
                      <a:pt x="11821" y="13696"/>
                      <a:pt x="10815" y="13587"/>
                      <a:pt x="10137" y="13587"/>
                    </a:cubicBezTo>
                    <a:cubicBezTo>
                      <a:pt x="9809" y="13587"/>
                      <a:pt x="9558" y="13613"/>
                      <a:pt x="9558" y="13613"/>
                    </a:cubicBezTo>
                    <a:cubicBezTo>
                      <a:pt x="9558" y="13613"/>
                      <a:pt x="10330" y="10618"/>
                      <a:pt x="10150" y="7049"/>
                    </a:cubicBezTo>
                    <a:cubicBezTo>
                      <a:pt x="9466" y="1549"/>
                      <a:pt x="7276" y="877"/>
                      <a:pt x="5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5154200" y="2664525"/>
                <a:ext cx="44175" cy="23050"/>
              </a:xfrm>
              <a:custGeom>
                <a:avLst/>
                <a:gdLst/>
                <a:ahLst/>
                <a:cxnLst/>
                <a:rect l="l" t="t" r="r" b="b"/>
                <a:pathLst>
                  <a:path w="1767" h="922" extrusionOk="0">
                    <a:moveTo>
                      <a:pt x="1766" y="1"/>
                    </a:moveTo>
                    <a:lnTo>
                      <a:pt x="1766" y="1"/>
                    </a:lnTo>
                    <a:cubicBezTo>
                      <a:pt x="1122" y="48"/>
                      <a:pt x="0" y="230"/>
                      <a:pt x="285" y="922"/>
                    </a:cubicBezTo>
                    <a:lnTo>
                      <a:pt x="1012" y="922"/>
                    </a:lnTo>
                    <a:cubicBezTo>
                      <a:pt x="1005" y="891"/>
                      <a:pt x="1000" y="858"/>
                      <a:pt x="1000" y="827"/>
                    </a:cubicBezTo>
                    <a:cubicBezTo>
                      <a:pt x="1000" y="521"/>
                      <a:pt x="1283" y="239"/>
                      <a:pt x="17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404550" y="2668000"/>
                <a:ext cx="42800" cy="19575"/>
              </a:xfrm>
              <a:custGeom>
                <a:avLst/>
                <a:gdLst/>
                <a:ahLst/>
                <a:cxnLst/>
                <a:rect l="l" t="t" r="r" b="b"/>
                <a:pathLst>
                  <a:path w="1712" h="783" extrusionOk="0">
                    <a:moveTo>
                      <a:pt x="14" y="1"/>
                    </a:moveTo>
                    <a:cubicBezTo>
                      <a:pt x="10" y="1"/>
                      <a:pt x="5" y="1"/>
                      <a:pt x="0" y="1"/>
                    </a:cubicBezTo>
                    <a:cubicBezTo>
                      <a:pt x="327" y="208"/>
                      <a:pt x="512" y="439"/>
                      <a:pt x="512" y="688"/>
                    </a:cubicBezTo>
                    <a:cubicBezTo>
                      <a:pt x="512" y="719"/>
                      <a:pt x="509" y="750"/>
                      <a:pt x="502" y="783"/>
                    </a:cubicBezTo>
                    <a:lnTo>
                      <a:pt x="1498" y="783"/>
                    </a:lnTo>
                    <a:cubicBezTo>
                      <a:pt x="1712" y="108"/>
                      <a:pt x="691"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191950" y="2271875"/>
                <a:ext cx="192725" cy="204250"/>
              </a:xfrm>
              <a:custGeom>
                <a:avLst/>
                <a:gdLst/>
                <a:ahLst/>
                <a:cxnLst/>
                <a:rect l="l" t="t" r="r" b="b"/>
                <a:pathLst>
                  <a:path w="7709" h="8170" extrusionOk="0">
                    <a:moveTo>
                      <a:pt x="3683" y="0"/>
                    </a:moveTo>
                    <a:lnTo>
                      <a:pt x="171" y="2288"/>
                    </a:lnTo>
                    <a:cubicBezTo>
                      <a:pt x="0" y="5649"/>
                      <a:pt x="1057" y="8170"/>
                      <a:pt x="1057" y="8170"/>
                    </a:cubicBezTo>
                    <a:lnTo>
                      <a:pt x="6681" y="8170"/>
                    </a:lnTo>
                    <a:cubicBezTo>
                      <a:pt x="6681" y="8170"/>
                      <a:pt x="7708" y="5185"/>
                      <a:pt x="7480" y="3360"/>
                    </a:cubicBezTo>
                    <a:cubicBezTo>
                      <a:pt x="7253" y="1535"/>
                      <a:pt x="3683" y="0"/>
                      <a:pt x="3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231850" y="2342175"/>
                <a:ext cx="119150" cy="133950"/>
              </a:xfrm>
              <a:custGeom>
                <a:avLst/>
                <a:gdLst/>
                <a:ahLst/>
                <a:cxnLst/>
                <a:rect l="l" t="t" r="r" b="b"/>
                <a:pathLst>
                  <a:path w="4766" h="5358" extrusionOk="0">
                    <a:moveTo>
                      <a:pt x="2306" y="1"/>
                    </a:moveTo>
                    <a:cubicBezTo>
                      <a:pt x="1686" y="371"/>
                      <a:pt x="890" y="1307"/>
                      <a:pt x="41" y="2415"/>
                    </a:cubicBezTo>
                    <a:cubicBezTo>
                      <a:pt x="1" y="3975"/>
                      <a:pt x="402" y="5358"/>
                      <a:pt x="402" y="5358"/>
                    </a:cubicBezTo>
                    <a:lnTo>
                      <a:pt x="4122" y="5358"/>
                    </a:lnTo>
                    <a:cubicBezTo>
                      <a:pt x="4122" y="5358"/>
                      <a:pt x="4747" y="3498"/>
                      <a:pt x="4766" y="2535"/>
                    </a:cubicBezTo>
                    <a:cubicBezTo>
                      <a:pt x="4029" y="1091"/>
                      <a:pt x="2806" y="193"/>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5280250" y="2326000"/>
                <a:ext cx="18775" cy="157125"/>
              </a:xfrm>
              <a:custGeom>
                <a:avLst/>
                <a:gdLst/>
                <a:ahLst/>
                <a:cxnLst/>
                <a:rect l="l" t="t" r="r" b="b"/>
                <a:pathLst>
                  <a:path w="751" h="6285" extrusionOk="0">
                    <a:moveTo>
                      <a:pt x="337" y="1"/>
                    </a:moveTo>
                    <a:lnTo>
                      <a:pt x="0" y="360"/>
                    </a:lnTo>
                    <a:lnTo>
                      <a:pt x="238" y="6203"/>
                    </a:lnTo>
                    <a:lnTo>
                      <a:pt x="396" y="6285"/>
                    </a:lnTo>
                    <a:lnTo>
                      <a:pt x="751" y="581"/>
                    </a:lnTo>
                    <a:lnTo>
                      <a:pt x="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212425" y="2413975"/>
                <a:ext cx="80200" cy="260525"/>
              </a:xfrm>
              <a:custGeom>
                <a:avLst/>
                <a:gdLst/>
                <a:ahLst/>
                <a:cxnLst/>
                <a:rect l="l" t="t" r="r" b="b"/>
                <a:pathLst>
                  <a:path w="3208" h="10421" extrusionOk="0">
                    <a:moveTo>
                      <a:pt x="1879" y="1"/>
                    </a:moveTo>
                    <a:cubicBezTo>
                      <a:pt x="1597" y="1"/>
                      <a:pt x="1311" y="106"/>
                      <a:pt x="1077" y="340"/>
                    </a:cubicBezTo>
                    <a:cubicBezTo>
                      <a:pt x="1062" y="355"/>
                      <a:pt x="1049" y="367"/>
                      <a:pt x="1038" y="382"/>
                    </a:cubicBezTo>
                    <a:cubicBezTo>
                      <a:pt x="222" y="1227"/>
                      <a:pt x="0" y="2496"/>
                      <a:pt x="421" y="3601"/>
                    </a:cubicBezTo>
                    <a:lnTo>
                      <a:pt x="2994" y="10334"/>
                    </a:lnTo>
                    <a:lnTo>
                      <a:pt x="3208" y="10421"/>
                    </a:lnTo>
                    <a:lnTo>
                      <a:pt x="3064" y="1179"/>
                    </a:lnTo>
                    <a:cubicBezTo>
                      <a:pt x="3052" y="472"/>
                      <a:pt x="2476" y="1"/>
                      <a:pt x="18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216725" y="2423300"/>
                <a:ext cx="75950" cy="251200"/>
              </a:xfrm>
              <a:custGeom>
                <a:avLst/>
                <a:gdLst/>
                <a:ahLst/>
                <a:cxnLst/>
                <a:rect l="l" t="t" r="r" b="b"/>
                <a:pathLst>
                  <a:path w="3038" h="10048" extrusionOk="0">
                    <a:moveTo>
                      <a:pt x="2564" y="0"/>
                    </a:moveTo>
                    <a:lnTo>
                      <a:pt x="2564" y="0"/>
                    </a:lnTo>
                    <a:cubicBezTo>
                      <a:pt x="2935" y="2347"/>
                      <a:pt x="2702" y="5709"/>
                      <a:pt x="2291" y="5839"/>
                    </a:cubicBezTo>
                    <a:cubicBezTo>
                      <a:pt x="2273" y="5844"/>
                      <a:pt x="2254" y="5847"/>
                      <a:pt x="2234" y="5847"/>
                    </a:cubicBezTo>
                    <a:cubicBezTo>
                      <a:pt x="1721" y="5847"/>
                      <a:pt x="570" y="4026"/>
                      <a:pt x="73" y="1663"/>
                    </a:cubicBezTo>
                    <a:lnTo>
                      <a:pt x="73" y="1663"/>
                    </a:lnTo>
                    <a:cubicBezTo>
                      <a:pt x="1" y="2182"/>
                      <a:pt x="57" y="2720"/>
                      <a:pt x="251" y="3228"/>
                    </a:cubicBezTo>
                    <a:lnTo>
                      <a:pt x="2823" y="9961"/>
                    </a:lnTo>
                    <a:lnTo>
                      <a:pt x="3037" y="10048"/>
                    </a:lnTo>
                    <a:lnTo>
                      <a:pt x="2892" y="808"/>
                    </a:lnTo>
                    <a:cubicBezTo>
                      <a:pt x="2886" y="479"/>
                      <a:pt x="2758" y="203"/>
                      <a:pt x="256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288400" y="2410250"/>
                <a:ext cx="77550" cy="258100"/>
              </a:xfrm>
              <a:custGeom>
                <a:avLst/>
                <a:gdLst/>
                <a:ahLst/>
                <a:cxnLst/>
                <a:rect l="l" t="t" r="r" b="b"/>
                <a:pathLst>
                  <a:path w="3102" h="10324" extrusionOk="0">
                    <a:moveTo>
                      <a:pt x="1025" y="1"/>
                    </a:moveTo>
                    <a:cubicBezTo>
                      <a:pt x="496" y="1"/>
                      <a:pt x="0" y="426"/>
                      <a:pt x="6" y="1041"/>
                    </a:cubicBezTo>
                    <a:lnTo>
                      <a:pt x="200" y="10324"/>
                    </a:lnTo>
                    <a:lnTo>
                      <a:pt x="331" y="10324"/>
                    </a:lnTo>
                    <a:lnTo>
                      <a:pt x="2673" y="3863"/>
                    </a:lnTo>
                    <a:cubicBezTo>
                      <a:pt x="3102" y="2650"/>
                      <a:pt x="2807" y="1271"/>
                      <a:pt x="1867" y="404"/>
                    </a:cubicBezTo>
                    <a:cubicBezTo>
                      <a:pt x="1794" y="338"/>
                      <a:pt x="1716" y="274"/>
                      <a:pt x="1636" y="210"/>
                    </a:cubicBezTo>
                    <a:cubicBezTo>
                      <a:pt x="1446" y="66"/>
                      <a:pt x="1233" y="1"/>
                      <a:pt x="1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288475" y="2422225"/>
                <a:ext cx="72100" cy="251600"/>
              </a:xfrm>
              <a:custGeom>
                <a:avLst/>
                <a:gdLst/>
                <a:ahLst/>
                <a:cxnLst/>
                <a:rect l="l" t="t" r="r" b="b"/>
                <a:pathLst>
                  <a:path w="2884" h="10064" extrusionOk="0">
                    <a:moveTo>
                      <a:pt x="159" y="0"/>
                    </a:moveTo>
                    <a:lnTo>
                      <a:pt x="159" y="0"/>
                    </a:lnTo>
                    <a:cubicBezTo>
                      <a:pt x="59" y="158"/>
                      <a:pt x="1" y="348"/>
                      <a:pt x="3" y="562"/>
                    </a:cubicBezTo>
                    <a:lnTo>
                      <a:pt x="108" y="10063"/>
                    </a:lnTo>
                    <a:lnTo>
                      <a:pt x="350" y="9977"/>
                    </a:lnTo>
                    <a:lnTo>
                      <a:pt x="2670" y="3386"/>
                    </a:lnTo>
                    <a:cubicBezTo>
                      <a:pt x="2824" y="2950"/>
                      <a:pt x="2883" y="2496"/>
                      <a:pt x="2854" y="2051"/>
                    </a:cubicBezTo>
                    <a:lnTo>
                      <a:pt x="2854" y="2051"/>
                    </a:lnTo>
                    <a:cubicBezTo>
                      <a:pt x="2532" y="3845"/>
                      <a:pt x="1505" y="5850"/>
                      <a:pt x="1019" y="5850"/>
                    </a:cubicBezTo>
                    <a:cubicBezTo>
                      <a:pt x="1015" y="5850"/>
                      <a:pt x="1011" y="5850"/>
                      <a:pt x="1008" y="5850"/>
                    </a:cubicBezTo>
                    <a:cubicBezTo>
                      <a:pt x="470" y="5816"/>
                      <a:pt x="65" y="1983"/>
                      <a:pt x="15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109500" y="2138600"/>
                <a:ext cx="333325" cy="463525"/>
              </a:xfrm>
              <a:custGeom>
                <a:avLst/>
                <a:gdLst/>
                <a:ahLst/>
                <a:cxnLst/>
                <a:rect l="l" t="t" r="r" b="b"/>
                <a:pathLst>
                  <a:path w="13333" h="18541" extrusionOk="0">
                    <a:moveTo>
                      <a:pt x="7024" y="0"/>
                    </a:moveTo>
                    <a:cubicBezTo>
                      <a:pt x="7024" y="2"/>
                      <a:pt x="0" y="1999"/>
                      <a:pt x="3241" y="18540"/>
                    </a:cubicBezTo>
                    <a:cubicBezTo>
                      <a:pt x="3241" y="18540"/>
                      <a:pt x="3241" y="18541"/>
                      <a:pt x="3241" y="18541"/>
                    </a:cubicBezTo>
                    <a:cubicBezTo>
                      <a:pt x="3259" y="18541"/>
                      <a:pt x="3344" y="9189"/>
                      <a:pt x="7068" y="7142"/>
                    </a:cubicBezTo>
                    <a:cubicBezTo>
                      <a:pt x="9381" y="8445"/>
                      <a:pt x="10979" y="11326"/>
                      <a:pt x="11732" y="18458"/>
                    </a:cubicBezTo>
                    <a:cubicBezTo>
                      <a:pt x="12057" y="16505"/>
                      <a:pt x="13333" y="2608"/>
                      <a:pt x="7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109500" y="2138625"/>
                <a:ext cx="323850" cy="463550"/>
              </a:xfrm>
              <a:custGeom>
                <a:avLst/>
                <a:gdLst/>
                <a:ahLst/>
                <a:cxnLst/>
                <a:rect l="l" t="t" r="r" b="b"/>
                <a:pathLst>
                  <a:path w="12954" h="18542" extrusionOk="0">
                    <a:moveTo>
                      <a:pt x="7024" y="1"/>
                    </a:moveTo>
                    <a:cubicBezTo>
                      <a:pt x="7024" y="1"/>
                      <a:pt x="0" y="1999"/>
                      <a:pt x="3241" y="18540"/>
                    </a:cubicBezTo>
                    <a:cubicBezTo>
                      <a:pt x="3241" y="18541"/>
                      <a:pt x="3241" y="18541"/>
                      <a:pt x="3241" y="18541"/>
                    </a:cubicBezTo>
                    <a:cubicBezTo>
                      <a:pt x="3244" y="18541"/>
                      <a:pt x="3244" y="18507"/>
                      <a:pt x="3247" y="18441"/>
                    </a:cubicBezTo>
                    <a:cubicBezTo>
                      <a:pt x="3058" y="17259"/>
                      <a:pt x="2951" y="15978"/>
                      <a:pt x="2939" y="14639"/>
                    </a:cubicBezTo>
                    <a:cubicBezTo>
                      <a:pt x="2889" y="8666"/>
                      <a:pt x="4781" y="3822"/>
                      <a:pt x="7167" y="3822"/>
                    </a:cubicBezTo>
                    <a:cubicBezTo>
                      <a:pt x="9552" y="3822"/>
                      <a:pt x="11830" y="9904"/>
                      <a:pt x="11880" y="15881"/>
                    </a:cubicBezTo>
                    <a:cubicBezTo>
                      <a:pt x="11884" y="16618"/>
                      <a:pt x="11858" y="17318"/>
                      <a:pt x="11798" y="17980"/>
                    </a:cubicBezTo>
                    <a:cubicBezTo>
                      <a:pt x="12182" y="14875"/>
                      <a:pt x="12953" y="2452"/>
                      <a:pt x="702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232900" y="2663825"/>
                <a:ext cx="62675" cy="24550"/>
              </a:xfrm>
              <a:custGeom>
                <a:avLst/>
                <a:gdLst/>
                <a:ahLst/>
                <a:cxnLst/>
                <a:rect l="l" t="t" r="r" b="b"/>
                <a:pathLst>
                  <a:path w="2507" h="982" extrusionOk="0">
                    <a:moveTo>
                      <a:pt x="2021" y="1"/>
                    </a:moveTo>
                    <a:cubicBezTo>
                      <a:pt x="2016" y="1"/>
                      <a:pt x="2010" y="1"/>
                      <a:pt x="2005" y="1"/>
                    </a:cubicBezTo>
                    <a:cubicBezTo>
                      <a:pt x="1512" y="23"/>
                      <a:pt x="0" y="981"/>
                      <a:pt x="0" y="981"/>
                    </a:cubicBezTo>
                    <a:lnTo>
                      <a:pt x="2507" y="981"/>
                    </a:lnTo>
                    <a:cubicBezTo>
                      <a:pt x="2507" y="981"/>
                      <a:pt x="2498" y="1"/>
                      <a:pt x="2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234125" y="2669775"/>
                <a:ext cx="54950" cy="18925"/>
              </a:xfrm>
              <a:custGeom>
                <a:avLst/>
                <a:gdLst/>
                <a:ahLst/>
                <a:cxnLst/>
                <a:rect l="l" t="t" r="r" b="b"/>
                <a:pathLst>
                  <a:path w="2198" h="757" extrusionOk="0">
                    <a:moveTo>
                      <a:pt x="1561" y="0"/>
                    </a:moveTo>
                    <a:cubicBezTo>
                      <a:pt x="1551" y="0"/>
                      <a:pt x="1541" y="1"/>
                      <a:pt x="1531" y="2"/>
                    </a:cubicBezTo>
                    <a:cubicBezTo>
                      <a:pt x="1120" y="38"/>
                      <a:pt x="0" y="733"/>
                      <a:pt x="0" y="733"/>
                    </a:cubicBezTo>
                    <a:lnTo>
                      <a:pt x="2197" y="756"/>
                    </a:lnTo>
                    <a:cubicBezTo>
                      <a:pt x="2197" y="756"/>
                      <a:pt x="1979" y="0"/>
                      <a:pt x="1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287675" y="2663825"/>
                <a:ext cx="58925" cy="24550"/>
              </a:xfrm>
              <a:custGeom>
                <a:avLst/>
                <a:gdLst/>
                <a:ahLst/>
                <a:cxnLst/>
                <a:rect l="l" t="t" r="r" b="b"/>
                <a:pathLst>
                  <a:path w="2357" h="982" extrusionOk="0">
                    <a:moveTo>
                      <a:pt x="458" y="1"/>
                    </a:moveTo>
                    <a:cubicBezTo>
                      <a:pt x="11" y="1"/>
                      <a:pt x="1" y="981"/>
                      <a:pt x="1" y="981"/>
                    </a:cubicBezTo>
                    <a:lnTo>
                      <a:pt x="2356" y="981"/>
                    </a:lnTo>
                    <a:cubicBezTo>
                      <a:pt x="2356" y="981"/>
                      <a:pt x="935" y="23"/>
                      <a:pt x="472" y="1"/>
                    </a:cubicBezTo>
                    <a:cubicBezTo>
                      <a:pt x="467" y="1"/>
                      <a:pt x="462" y="1"/>
                      <a:pt x="4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298025" y="2670650"/>
                <a:ext cx="47950" cy="17725"/>
              </a:xfrm>
              <a:custGeom>
                <a:avLst/>
                <a:gdLst/>
                <a:ahLst/>
                <a:cxnLst/>
                <a:rect l="l" t="t" r="r" b="b"/>
                <a:pathLst>
                  <a:path w="1918" h="709" extrusionOk="0">
                    <a:moveTo>
                      <a:pt x="372" y="1"/>
                    </a:moveTo>
                    <a:cubicBezTo>
                      <a:pt x="6" y="1"/>
                      <a:pt x="1" y="708"/>
                      <a:pt x="1" y="708"/>
                    </a:cubicBezTo>
                    <a:lnTo>
                      <a:pt x="1918" y="708"/>
                    </a:lnTo>
                    <a:cubicBezTo>
                      <a:pt x="1918" y="708"/>
                      <a:pt x="761" y="17"/>
                      <a:pt x="384" y="1"/>
                    </a:cubicBezTo>
                    <a:cubicBezTo>
                      <a:pt x="380" y="1"/>
                      <a:pt x="376"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335175" y="2066000"/>
                <a:ext cx="100875" cy="131350"/>
              </a:xfrm>
              <a:custGeom>
                <a:avLst/>
                <a:gdLst/>
                <a:ahLst/>
                <a:cxnLst/>
                <a:rect l="l" t="t" r="r" b="b"/>
                <a:pathLst>
                  <a:path w="4035" h="5254" extrusionOk="0">
                    <a:moveTo>
                      <a:pt x="1413" y="0"/>
                    </a:moveTo>
                    <a:cubicBezTo>
                      <a:pt x="277" y="0"/>
                      <a:pt x="1" y="3026"/>
                      <a:pt x="1" y="3026"/>
                    </a:cubicBezTo>
                    <a:lnTo>
                      <a:pt x="3636" y="5254"/>
                    </a:lnTo>
                    <a:cubicBezTo>
                      <a:pt x="4034" y="3716"/>
                      <a:pt x="3191" y="2794"/>
                      <a:pt x="3191" y="2794"/>
                    </a:cubicBezTo>
                    <a:cubicBezTo>
                      <a:pt x="3191" y="2794"/>
                      <a:pt x="3431" y="1456"/>
                      <a:pt x="2091" y="310"/>
                    </a:cubicBezTo>
                    <a:cubicBezTo>
                      <a:pt x="1837" y="93"/>
                      <a:pt x="1612" y="0"/>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319725" y="2067450"/>
                <a:ext cx="111425" cy="129825"/>
              </a:xfrm>
              <a:custGeom>
                <a:avLst/>
                <a:gdLst/>
                <a:ahLst/>
                <a:cxnLst/>
                <a:rect l="l" t="t" r="r" b="b"/>
                <a:pathLst>
                  <a:path w="4457" h="5193" extrusionOk="0">
                    <a:moveTo>
                      <a:pt x="2133" y="1"/>
                    </a:moveTo>
                    <a:cubicBezTo>
                      <a:pt x="778" y="1"/>
                      <a:pt x="1" y="4226"/>
                      <a:pt x="1" y="4226"/>
                    </a:cubicBezTo>
                    <a:lnTo>
                      <a:pt x="4254" y="5193"/>
                    </a:lnTo>
                    <a:cubicBezTo>
                      <a:pt x="4457" y="4410"/>
                      <a:pt x="4337" y="3787"/>
                      <a:pt x="4171" y="3365"/>
                    </a:cubicBezTo>
                    <a:cubicBezTo>
                      <a:pt x="4149" y="3361"/>
                      <a:pt x="4128" y="3358"/>
                      <a:pt x="4105" y="3352"/>
                    </a:cubicBezTo>
                    <a:cubicBezTo>
                      <a:pt x="3760" y="3266"/>
                      <a:pt x="3508" y="3079"/>
                      <a:pt x="3543" y="2935"/>
                    </a:cubicBezTo>
                    <a:cubicBezTo>
                      <a:pt x="3564" y="2849"/>
                      <a:pt x="3684" y="2799"/>
                      <a:pt x="3853" y="2792"/>
                    </a:cubicBezTo>
                    <a:cubicBezTo>
                      <a:pt x="3826" y="2756"/>
                      <a:pt x="3809" y="2736"/>
                      <a:pt x="3809" y="2736"/>
                    </a:cubicBezTo>
                    <a:cubicBezTo>
                      <a:pt x="3809" y="2736"/>
                      <a:pt x="3816" y="2691"/>
                      <a:pt x="3820" y="2613"/>
                    </a:cubicBezTo>
                    <a:lnTo>
                      <a:pt x="3820" y="2613"/>
                    </a:lnTo>
                    <a:cubicBezTo>
                      <a:pt x="3667" y="2729"/>
                      <a:pt x="3357" y="2814"/>
                      <a:pt x="3121" y="2814"/>
                    </a:cubicBezTo>
                    <a:cubicBezTo>
                      <a:pt x="3029" y="2814"/>
                      <a:pt x="2948" y="2801"/>
                      <a:pt x="2892" y="2771"/>
                    </a:cubicBezTo>
                    <a:cubicBezTo>
                      <a:pt x="2569" y="2605"/>
                      <a:pt x="2770" y="2041"/>
                      <a:pt x="3004" y="1576"/>
                    </a:cubicBezTo>
                    <a:cubicBezTo>
                      <a:pt x="3112" y="1362"/>
                      <a:pt x="3264" y="1197"/>
                      <a:pt x="3429" y="1095"/>
                    </a:cubicBezTo>
                    <a:cubicBezTo>
                      <a:pt x="3264" y="816"/>
                      <a:pt x="3033" y="528"/>
                      <a:pt x="2709" y="250"/>
                    </a:cubicBezTo>
                    <a:cubicBezTo>
                      <a:pt x="2507" y="77"/>
                      <a:pt x="2315" y="1"/>
                      <a:pt x="2133"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5117700" y="2073500"/>
                <a:ext cx="96375" cy="146950"/>
              </a:xfrm>
              <a:custGeom>
                <a:avLst/>
                <a:gdLst/>
                <a:ahLst/>
                <a:cxnLst/>
                <a:rect l="l" t="t" r="r" b="b"/>
                <a:pathLst>
                  <a:path w="3855" h="5878" extrusionOk="0">
                    <a:moveTo>
                      <a:pt x="1867" y="1"/>
                    </a:moveTo>
                    <a:cubicBezTo>
                      <a:pt x="1643" y="1"/>
                      <a:pt x="1417" y="143"/>
                      <a:pt x="1200" y="489"/>
                    </a:cubicBezTo>
                    <a:cubicBezTo>
                      <a:pt x="0" y="2400"/>
                      <a:pt x="657" y="2981"/>
                      <a:pt x="657" y="2981"/>
                    </a:cubicBezTo>
                    <a:cubicBezTo>
                      <a:pt x="657" y="2981"/>
                      <a:pt x="657" y="2981"/>
                      <a:pt x="656" y="2981"/>
                    </a:cubicBezTo>
                    <a:cubicBezTo>
                      <a:pt x="645" y="2981"/>
                      <a:pt x="345" y="3008"/>
                      <a:pt x="401" y="5878"/>
                    </a:cubicBezTo>
                    <a:lnTo>
                      <a:pt x="3854" y="2894"/>
                    </a:lnTo>
                    <a:cubicBezTo>
                      <a:pt x="3854" y="2894"/>
                      <a:pt x="2879" y="1"/>
                      <a:pt x="1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5127275" y="2073500"/>
                <a:ext cx="86850" cy="146950"/>
              </a:xfrm>
              <a:custGeom>
                <a:avLst/>
                <a:gdLst/>
                <a:ahLst/>
                <a:cxnLst/>
                <a:rect l="l" t="t" r="r" b="b"/>
                <a:pathLst>
                  <a:path w="3474" h="5878" extrusionOk="0">
                    <a:moveTo>
                      <a:pt x="1485" y="1"/>
                    </a:moveTo>
                    <a:cubicBezTo>
                      <a:pt x="1260" y="1"/>
                      <a:pt x="1034" y="143"/>
                      <a:pt x="817" y="489"/>
                    </a:cubicBezTo>
                    <a:cubicBezTo>
                      <a:pt x="722" y="643"/>
                      <a:pt x="639" y="784"/>
                      <a:pt x="566" y="920"/>
                    </a:cubicBezTo>
                    <a:cubicBezTo>
                      <a:pt x="673" y="990"/>
                      <a:pt x="797" y="1055"/>
                      <a:pt x="887" y="1160"/>
                    </a:cubicBezTo>
                    <a:cubicBezTo>
                      <a:pt x="1512" y="1890"/>
                      <a:pt x="1926" y="2573"/>
                      <a:pt x="1610" y="2953"/>
                    </a:cubicBezTo>
                    <a:cubicBezTo>
                      <a:pt x="1499" y="3088"/>
                      <a:pt x="1324" y="3152"/>
                      <a:pt x="1113" y="3152"/>
                    </a:cubicBezTo>
                    <a:cubicBezTo>
                      <a:pt x="844" y="3152"/>
                      <a:pt x="518" y="3049"/>
                      <a:pt x="190" y="2857"/>
                    </a:cubicBezTo>
                    <a:lnTo>
                      <a:pt x="190" y="2857"/>
                    </a:lnTo>
                    <a:cubicBezTo>
                      <a:pt x="232" y="2943"/>
                      <a:pt x="274" y="2981"/>
                      <a:pt x="274" y="2981"/>
                    </a:cubicBezTo>
                    <a:cubicBezTo>
                      <a:pt x="274" y="2981"/>
                      <a:pt x="274" y="2981"/>
                      <a:pt x="274" y="2981"/>
                    </a:cubicBezTo>
                    <a:cubicBezTo>
                      <a:pt x="271" y="2981"/>
                      <a:pt x="255" y="2982"/>
                      <a:pt x="229" y="3018"/>
                    </a:cubicBezTo>
                    <a:cubicBezTo>
                      <a:pt x="601" y="3109"/>
                      <a:pt x="854" y="3284"/>
                      <a:pt x="854" y="3488"/>
                    </a:cubicBezTo>
                    <a:cubicBezTo>
                      <a:pt x="854" y="3722"/>
                      <a:pt x="515" y="3922"/>
                      <a:pt x="47" y="3991"/>
                    </a:cubicBezTo>
                    <a:cubicBezTo>
                      <a:pt x="15" y="4416"/>
                      <a:pt x="1" y="5018"/>
                      <a:pt x="17" y="5878"/>
                    </a:cubicBezTo>
                    <a:lnTo>
                      <a:pt x="3471" y="2894"/>
                    </a:lnTo>
                    <a:cubicBezTo>
                      <a:pt x="3473" y="2894"/>
                      <a:pt x="2497" y="1"/>
                      <a:pt x="148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134100" y="2033575"/>
                <a:ext cx="269425" cy="195575"/>
              </a:xfrm>
              <a:custGeom>
                <a:avLst/>
                <a:gdLst/>
                <a:ahLst/>
                <a:cxnLst/>
                <a:rect l="l" t="t" r="r" b="b"/>
                <a:pathLst>
                  <a:path w="10777" h="7823" extrusionOk="0">
                    <a:moveTo>
                      <a:pt x="5818" y="1"/>
                    </a:moveTo>
                    <a:cubicBezTo>
                      <a:pt x="2283" y="1"/>
                      <a:pt x="1" y="2057"/>
                      <a:pt x="1" y="2057"/>
                    </a:cubicBezTo>
                    <a:cubicBezTo>
                      <a:pt x="2339" y="3940"/>
                      <a:pt x="3023" y="7618"/>
                      <a:pt x="3023" y="7618"/>
                    </a:cubicBezTo>
                    <a:lnTo>
                      <a:pt x="9180" y="7822"/>
                    </a:lnTo>
                    <a:cubicBezTo>
                      <a:pt x="9180" y="7822"/>
                      <a:pt x="9409" y="2665"/>
                      <a:pt x="10777" y="1449"/>
                    </a:cubicBezTo>
                    <a:cubicBezTo>
                      <a:pt x="10777" y="1449"/>
                      <a:pt x="8383" y="1"/>
                      <a:pt x="5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5280575" y="2037175"/>
                <a:ext cx="46825" cy="283325"/>
              </a:xfrm>
              <a:custGeom>
                <a:avLst/>
                <a:gdLst/>
                <a:ahLst/>
                <a:cxnLst/>
                <a:rect l="l" t="t" r="r" b="b"/>
                <a:pathLst>
                  <a:path w="1873" h="11333" extrusionOk="0">
                    <a:moveTo>
                      <a:pt x="1390" y="1"/>
                    </a:moveTo>
                    <a:lnTo>
                      <a:pt x="0" y="11333"/>
                    </a:lnTo>
                    <a:lnTo>
                      <a:pt x="493" y="11333"/>
                    </a:lnTo>
                    <a:lnTo>
                      <a:pt x="1873" y="108"/>
                    </a:lnTo>
                    <a:lnTo>
                      <a:pt x="139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134175" y="2069750"/>
                <a:ext cx="269400" cy="162200"/>
              </a:xfrm>
              <a:custGeom>
                <a:avLst/>
                <a:gdLst/>
                <a:ahLst/>
                <a:cxnLst/>
                <a:rect l="l" t="t" r="r" b="b"/>
                <a:pathLst>
                  <a:path w="10776" h="6488" extrusionOk="0">
                    <a:moveTo>
                      <a:pt x="10775" y="1"/>
                    </a:moveTo>
                    <a:lnTo>
                      <a:pt x="10775" y="1"/>
                    </a:lnTo>
                    <a:cubicBezTo>
                      <a:pt x="10775" y="1"/>
                      <a:pt x="10775" y="1"/>
                      <a:pt x="10775" y="1"/>
                    </a:cubicBezTo>
                    <a:lnTo>
                      <a:pt x="10775" y="1"/>
                    </a:lnTo>
                    <a:cubicBezTo>
                      <a:pt x="10775" y="1"/>
                      <a:pt x="10775" y="1"/>
                      <a:pt x="10775" y="1"/>
                    </a:cubicBezTo>
                    <a:close/>
                    <a:moveTo>
                      <a:pt x="10775" y="1"/>
                    </a:moveTo>
                    <a:cubicBezTo>
                      <a:pt x="10773" y="3"/>
                      <a:pt x="10104" y="240"/>
                      <a:pt x="9513" y="1652"/>
                    </a:cubicBezTo>
                    <a:cubicBezTo>
                      <a:pt x="8556" y="3937"/>
                      <a:pt x="7842" y="5526"/>
                      <a:pt x="6039" y="5526"/>
                    </a:cubicBezTo>
                    <a:cubicBezTo>
                      <a:pt x="5926" y="5526"/>
                      <a:pt x="5809" y="5520"/>
                      <a:pt x="5687" y="5507"/>
                    </a:cubicBezTo>
                    <a:cubicBezTo>
                      <a:pt x="3888" y="5321"/>
                      <a:pt x="1525" y="786"/>
                      <a:pt x="1" y="610"/>
                    </a:cubicBezTo>
                    <a:lnTo>
                      <a:pt x="1" y="610"/>
                    </a:lnTo>
                    <a:cubicBezTo>
                      <a:pt x="2337" y="2493"/>
                      <a:pt x="2882" y="6385"/>
                      <a:pt x="2882" y="6385"/>
                    </a:cubicBezTo>
                    <a:lnTo>
                      <a:pt x="9159" y="6487"/>
                    </a:lnTo>
                    <a:cubicBezTo>
                      <a:pt x="9159" y="6487"/>
                      <a:pt x="9409" y="1218"/>
                      <a:pt x="1077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201025" y="2202425"/>
                <a:ext cx="172625" cy="22800"/>
              </a:xfrm>
              <a:custGeom>
                <a:avLst/>
                <a:gdLst/>
                <a:ahLst/>
                <a:cxnLst/>
                <a:rect l="l" t="t" r="r" b="b"/>
                <a:pathLst>
                  <a:path w="6905" h="912" extrusionOk="0">
                    <a:moveTo>
                      <a:pt x="6746" y="1"/>
                    </a:moveTo>
                    <a:cubicBezTo>
                      <a:pt x="6076" y="486"/>
                      <a:pt x="4658" y="690"/>
                      <a:pt x="3263" y="690"/>
                    </a:cubicBezTo>
                    <a:cubicBezTo>
                      <a:pt x="1974" y="690"/>
                      <a:pt x="705" y="516"/>
                      <a:pt x="67" y="228"/>
                    </a:cubicBezTo>
                    <a:lnTo>
                      <a:pt x="1" y="333"/>
                    </a:lnTo>
                    <a:cubicBezTo>
                      <a:pt x="1063" y="765"/>
                      <a:pt x="2154" y="912"/>
                      <a:pt x="3145" y="912"/>
                    </a:cubicBezTo>
                    <a:cubicBezTo>
                      <a:pt x="5247" y="912"/>
                      <a:pt x="6904" y="252"/>
                      <a:pt x="6904" y="252"/>
                    </a:cubicBezTo>
                    <a:lnTo>
                      <a:pt x="6746" y="1"/>
                    </a:ln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5169575" y="2024175"/>
                <a:ext cx="212425" cy="87775"/>
              </a:xfrm>
              <a:custGeom>
                <a:avLst/>
                <a:gdLst/>
                <a:ahLst/>
                <a:cxnLst/>
                <a:rect l="l" t="t" r="r" b="b"/>
                <a:pathLst>
                  <a:path w="8497" h="3511" extrusionOk="0">
                    <a:moveTo>
                      <a:pt x="4266" y="1"/>
                    </a:moveTo>
                    <a:cubicBezTo>
                      <a:pt x="2962" y="1"/>
                      <a:pt x="1" y="1126"/>
                      <a:pt x="111" y="1376"/>
                    </a:cubicBezTo>
                    <a:cubicBezTo>
                      <a:pt x="389" y="2011"/>
                      <a:pt x="1694" y="3510"/>
                      <a:pt x="3705" y="3510"/>
                    </a:cubicBezTo>
                    <a:cubicBezTo>
                      <a:pt x="4965" y="3510"/>
                      <a:pt x="6504" y="2921"/>
                      <a:pt x="8241" y="1159"/>
                    </a:cubicBezTo>
                    <a:cubicBezTo>
                      <a:pt x="8497" y="899"/>
                      <a:pt x="5629" y="115"/>
                      <a:pt x="4429" y="8"/>
                    </a:cubicBezTo>
                    <a:cubicBezTo>
                      <a:pt x="4378" y="3"/>
                      <a:pt x="4324" y="1"/>
                      <a:pt x="4266" y="1"/>
                    </a:cubicBezTo>
                    <a:close/>
                  </a:path>
                </a:pathLst>
              </a:custGeom>
              <a:solidFill>
                <a:srgbClr val="8A8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5186550" y="2057175"/>
                <a:ext cx="175400" cy="51775"/>
              </a:xfrm>
              <a:custGeom>
                <a:avLst/>
                <a:gdLst/>
                <a:ahLst/>
                <a:cxnLst/>
                <a:rect l="l" t="t" r="r" b="b"/>
                <a:pathLst>
                  <a:path w="7016" h="2071" extrusionOk="0">
                    <a:moveTo>
                      <a:pt x="6881" y="0"/>
                    </a:moveTo>
                    <a:cubicBezTo>
                      <a:pt x="6457" y="0"/>
                      <a:pt x="4890" y="320"/>
                      <a:pt x="3406" y="383"/>
                    </a:cubicBezTo>
                    <a:cubicBezTo>
                      <a:pt x="3316" y="387"/>
                      <a:pt x="3223" y="389"/>
                      <a:pt x="3128" y="389"/>
                    </a:cubicBezTo>
                    <a:cubicBezTo>
                      <a:pt x="2073" y="389"/>
                      <a:pt x="741" y="178"/>
                      <a:pt x="230" y="178"/>
                    </a:cubicBezTo>
                    <a:cubicBezTo>
                      <a:pt x="80" y="178"/>
                      <a:pt x="0" y="196"/>
                      <a:pt x="21" y="244"/>
                    </a:cubicBezTo>
                    <a:cubicBezTo>
                      <a:pt x="259" y="787"/>
                      <a:pt x="1375" y="2070"/>
                      <a:pt x="3095" y="2070"/>
                    </a:cubicBezTo>
                    <a:cubicBezTo>
                      <a:pt x="4173" y="2070"/>
                      <a:pt x="5489" y="1566"/>
                      <a:pt x="6974" y="60"/>
                    </a:cubicBezTo>
                    <a:cubicBezTo>
                      <a:pt x="7016" y="18"/>
                      <a:pt x="6979" y="0"/>
                      <a:pt x="6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5162500" y="1942250"/>
                <a:ext cx="228100" cy="88750"/>
              </a:xfrm>
              <a:custGeom>
                <a:avLst/>
                <a:gdLst/>
                <a:ahLst/>
                <a:cxnLst/>
                <a:rect l="l" t="t" r="r" b="b"/>
                <a:pathLst>
                  <a:path w="9124" h="3550" extrusionOk="0">
                    <a:moveTo>
                      <a:pt x="4665" y="1"/>
                    </a:moveTo>
                    <a:cubicBezTo>
                      <a:pt x="4544" y="1"/>
                      <a:pt x="4425" y="6"/>
                      <a:pt x="4307" y="18"/>
                    </a:cubicBezTo>
                    <a:cubicBezTo>
                      <a:pt x="2166" y="235"/>
                      <a:pt x="0" y="2180"/>
                      <a:pt x="0" y="2180"/>
                    </a:cubicBezTo>
                    <a:cubicBezTo>
                      <a:pt x="0" y="2180"/>
                      <a:pt x="1597" y="3550"/>
                      <a:pt x="4195" y="3550"/>
                    </a:cubicBezTo>
                    <a:cubicBezTo>
                      <a:pt x="4274" y="3550"/>
                      <a:pt x="4353" y="3549"/>
                      <a:pt x="4433" y="3546"/>
                    </a:cubicBezTo>
                    <a:cubicBezTo>
                      <a:pt x="6469" y="3480"/>
                      <a:pt x="9123" y="1664"/>
                      <a:pt x="9123" y="1664"/>
                    </a:cubicBezTo>
                    <a:cubicBezTo>
                      <a:pt x="9123" y="1664"/>
                      <a:pt x="6734" y="1"/>
                      <a:pt x="46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5182400" y="1938750"/>
                <a:ext cx="184050" cy="124750"/>
              </a:xfrm>
              <a:custGeom>
                <a:avLst/>
                <a:gdLst/>
                <a:ahLst/>
                <a:cxnLst/>
                <a:rect l="l" t="t" r="r" b="b"/>
                <a:pathLst>
                  <a:path w="7362" h="4990" extrusionOk="0">
                    <a:moveTo>
                      <a:pt x="3580" y="0"/>
                    </a:moveTo>
                    <a:cubicBezTo>
                      <a:pt x="3526" y="0"/>
                      <a:pt x="3472" y="2"/>
                      <a:pt x="3420" y="6"/>
                    </a:cubicBezTo>
                    <a:cubicBezTo>
                      <a:pt x="2485" y="78"/>
                      <a:pt x="1510" y="1101"/>
                      <a:pt x="1510" y="1101"/>
                    </a:cubicBezTo>
                    <a:cubicBezTo>
                      <a:pt x="1500" y="1158"/>
                      <a:pt x="1697" y="3241"/>
                      <a:pt x="1697" y="3241"/>
                    </a:cubicBezTo>
                    <a:cubicBezTo>
                      <a:pt x="1697" y="3241"/>
                      <a:pt x="1598" y="3216"/>
                      <a:pt x="1448" y="3216"/>
                    </a:cubicBezTo>
                    <a:cubicBezTo>
                      <a:pt x="1119" y="3216"/>
                      <a:pt x="547" y="3335"/>
                      <a:pt x="242" y="4094"/>
                    </a:cubicBezTo>
                    <a:cubicBezTo>
                      <a:pt x="1" y="4692"/>
                      <a:pt x="1400" y="4990"/>
                      <a:pt x="3025" y="4990"/>
                    </a:cubicBezTo>
                    <a:cubicBezTo>
                      <a:pt x="4409" y="4990"/>
                      <a:pt x="5956" y="4774"/>
                      <a:pt x="6798" y="4344"/>
                    </a:cubicBezTo>
                    <a:cubicBezTo>
                      <a:pt x="7362" y="4057"/>
                      <a:pt x="5899" y="3216"/>
                      <a:pt x="5899" y="3216"/>
                    </a:cubicBezTo>
                    <a:lnTo>
                      <a:pt x="5711" y="541"/>
                    </a:lnTo>
                    <a:cubicBezTo>
                      <a:pt x="5711" y="541"/>
                      <a:pt x="4502" y="0"/>
                      <a:pt x="3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5186600" y="1938700"/>
                <a:ext cx="173100" cy="112800"/>
              </a:xfrm>
              <a:custGeom>
                <a:avLst/>
                <a:gdLst/>
                <a:ahLst/>
                <a:cxnLst/>
                <a:rect l="l" t="t" r="r" b="b"/>
                <a:pathLst>
                  <a:path w="6924" h="4512" extrusionOk="0">
                    <a:moveTo>
                      <a:pt x="3412" y="1"/>
                    </a:moveTo>
                    <a:cubicBezTo>
                      <a:pt x="3358" y="1"/>
                      <a:pt x="3304" y="3"/>
                      <a:pt x="3252" y="7"/>
                    </a:cubicBezTo>
                    <a:cubicBezTo>
                      <a:pt x="2318" y="78"/>
                      <a:pt x="1344" y="1102"/>
                      <a:pt x="1344" y="1102"/>
                    </a:cubicBezTo>
                    <a:cubicBezTo>
                      <a:pt x="1334" y="1159"/>
                      <a:pt x="1531" y="3241"/>
                      <a:pt x="1531" y="3241"/>
                    </a:cubicBezTo>
                    <a:cubicBezTo>
                      <a:pt x="1531" y="3241"/>
                      <a:pt x="1431" y="3216"/>
                      <a:pt x="1281" y="3216"/>
                    </a:cubicBezTo>
                    <a:cubicBezTo>
                      <a:pt x="952" y="3216"/>
                      <a:pt x="381" y="3335"/>
                      <a:pt x="75" y="4095"/>
                    </a:cubicBezTo>
                    <a:cubicBezTo>
                      <a:pt x="0" y="4277"/>
                      <a:pt x="115" y="4412"/>
                      <a:pt x="362" y="4512"/>
                    </a:cubicBezTo>
                    <a:cubicBezTo>
                      <a:pt x="358" y="4501"/>
                      <a:pt x="355" y="4491"/>
                      <a:pt x="355" y="4480"/>
                    </a:cubicBezTo>
                    <a:cubicBezTo>
                      <a:pt x="355" y="4100"/>
                      <a:pt x="914" y="4033"/>
                      <a:pt x="1788" y="4033"/>
                    </a:cubicBezTo>
                    <a:cubicBezTo>
                      <a:pt x="2271" y="4033"/>
                      <a:pt x="2849" y="4053"/>
                      <a:pt x="3483" y="4053"/>
                    </a:cubicBezTo>
                    <a:cubicBezTo>
                      <a:pt x="4318" y="4053"/>
                      <a:pt x="5109" y="3972"/>
                      <a:pt x="5711" y="3972"/>
                    </a:cubicBezTo>
                    <a:cubicBezTo>
                      <a:pt x="6227" y="3972"/>
                      <a:pt x="6604" y="4032"/>
                      <a:pt x="6750" y="4254"/>
                    </a:cubicBezTo>
                    <a:cubicBezTo>
                      <a:pt x="6924" y="3940"/>
                      <a:pt x="5731" y="3215"/>
                      <a:pt x="5731" y="3215"/>
                    </a:cubicBezTo>
                    <a:lnTo>
                      <a:pt x="5543" y="541"/>
                    </a:lnTo>
                    <a:cubicBezTo>
                      <a:pt x="5543" y="541"/>
                      <a:pt x="4334"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5231575" y="1946125"/>
                <a:ext cx="81750" cy="82275"/>
              </a:xfrm>
              <a:custGeom>
                <a:avLst/>
                <a:gdLst/>
                <a:ahLst/>
                <a:cxnLst/>
                <a:rect l="l" t="t" r="r" b="b"/>
                <a:pathLst>
                  <a:path w="3270" h="3291" extrusionOk="0">
                    <a:moveTo>
                      <a:pt x="2027" y="1"/>
                    </a:moveTo>
                    <a:cubicBezTo>
                      <a:pt x="1330" y="1"/>
                      <a:pt x="559" y="163"/>
                      <a:pt x="0" y="408"/>
                    </a:cubicBezTo>
                    <a:lnTo>
                      <a:pt x="339" y="3112"/>
                    </a:lnTo>
                    <a:cubicBezTo>
                      <a:pt x="685" y="3229"/>
                      <a:pt x="1061" y="3290"/>
                      <a:pt x="1471" y="3290"/>
                    </a:cubicBezTo>
                    <a:cubicBezTo>
                      <a:pt x="1999" y="3290"/>
                      <a:pt x="2583" y="3188"/>
                      <a:pt x="3234" y="2967"/>
                    </a:cubicBezTo>
                    <a:lnTo>
                      <a:pt x="3269" y="256"/>
                    </a:lnTo>
                    <a:cubicBezTo>
                      <a:pt x="2952" y="77"/>
                      <a:pt x="2507" y="1"/>
                      <a:pt x="2027" y="1"/>
                    </a:cubicBezTo>
                    <a:close/>
                  </a:path>
                </a:pathLst>
              </a:custGeom>
              <a:solidFill>
                <a:srgbClr val="63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5238900" y="1969975"/>
                <a:ext cx="64975" cy="58850"/>
              </a:xfrm>
              <a:custGeom>
                <a:avLst/>
                <a:gdLst/>
                <a:ahLst/>
                <a:cxnLst/>
                <a:rect l="l" t="t" r="r" b="b"/>
                <a:pathLst>
                  <a:path w="2599" h="2354" extrusionOk="0">
                    <a:moveTo>
                      <a:pt x="1616" y="0"/>
                    </a:moveTo>
                    <a:cubicBezTo>
                      <a:pt x="1061" y="0"/>
                      <a:pt x="446" y="117"/>
                      <a:pt x="0" y="293"/>
                    </a:cubicBezTo>
                    <a:lnTo>
                      <a:pt x="248" y="2227"/>
                    </a:lnTo>
                    <a:cubicBezTo>
                      <a:pt x="521" y="2310"/>
                      <a:pt x="818" y="2354"/>
                      <a:pt x="1143" y="2354"/>
                    </a:cubicBezTo>
                    <a:cubicBezTo>
                      <a:pt x="1563" y="2354"/>
                      <a:pt x="2029" y="2280"/>
                      <a:pt x="2548" y="2122"/>
                    </a:cubicBezTo>
                    <a:lnTo>
                      <a:pt x="2599" y="183"/>
                    </a:lnTo>
                    <a:cubicBezTo>
                      <a:pt x="2348" y="55"/>
                      <a:pt x="1996" y="0"/>
                      <a:pt x="16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5219975" y="1938750"/>
                <a:ext cx="108700" cy="68950"/>
              </a:xfrm>
              <a:custGeom>
                <a:avLst/>
                <a:gdLst/>
                <a:ahLst/>
                <a:cxnLst/>
                <a:rect l="l" t="t" r="r" b="b"/>
                <a:pathLst>
                  <a:path w="4348" h="2758" extrusionOk="0">
                    <a:moveTo>
                      <a:pt x="2076" y="0"/>
                    </a:moveTo>
                    <a:cubicBezTo>
                      <a:pt x="2021" y="0"/>
                      <a:pt x="1968" y="2"/>
                      <a:pt x="1916" y="6"/>
                    </a:cubicBezTo>
                    <a:cubicBezTo>
                      <a:pt x="982" y="78"/>
                      <a:pt x="7" y="1101"/>
                      <a:pt x="7" y="1101"/>
                    </a:cubicBezTo>
                    <a:cubicBezTo>
                      <a:pt x="0" y="1141"/>
                      <a:pt x="92" y="2140"/>
                      <a:pt x="150" y="2758"/>
                    </a:cubicBezTo>
                    <a:cubicBezTo>
                      <a:pt x="944" y="2574"/>
                      <a:pt x="1875" y="2469"/>
                      <a:pt x="2873" y="2469"/>
                    </a:cubicBezTo>
                    <a:cubicBezTo>
                      <a:pt x="3384" y="2469"/>
                      <a:pt x="3880" y="2498"/>
                      <a:pt x="4347" y="2549"/>
                    </a:cubicBezTo>
                    <a:lnTo>
                      <a:pt x="4206" y="541"/>
                    </a:lnTo>
                    <a:cubicBezTo>
                      <a:pt x="4206" y="541"/>
                      <a:pt x="2997" y="0"/>
                      <a:pt x="2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5205750" y="1880700"/>
                <a:ext cx="137200" cy="77675"/>
              </a:xfrm>
              <a:custGeom>
                <a:avLst/>
                <a:gdLst/>
                <a:ahLst/>
                <a:cxnLst/>
                <a:rect l="l" t="t" r="r" b="b"/>
                <a:pathLst>
                  <a:path w="5488" h="3107" extrusionOk="0">
                    <a:moveTo>
                      <a:pt x="2679" y="0"/>
                    </a:moveTo>
                    <a:cubicBezTo>
                      <a:pt x="1969" y="0"/>
                      <a:pt x="382" y="1791"/>
                      <a:pt x="0" y="3107"/>
                    </a:cubicBezTo>
                    <a:cubicBezTo>
                      <a:pt x="950" y="2759"/>
                      <a:pt x="1900" y="2585"/>
                      <a:pt x="2850" y="2585"/>
                    </a:cubicBezTo>
                    <a:cubicBezTo>
                      <a:pt x="3729" y="2585"/>
                      <a:pt x="4609" y="2734"/>
                      <a:pt x="5488" y="3032"/>
                    </a:cubicBezTo>
                    <a:cubicBezTo>
                      <a:pt x="4907" y="1618"/>
                      <a:pt x="338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205775" y="1880725"/>
                <a:ext cx="70000" cy="77725"/>
              </a:xfrm>
              <a:custGeom>
                <a:avLst/>
                <a:gdLst/>
                <a:ahLst/>
                <a:cxnLst/>
                <a:rect l="l" t="t" r="r" b="b"/>
                <a:pathLst>
                  <a:path w="2800" h="3109" extrusionOk="0">
                    <a:moveTo>
                      <a:pt x="2679" y="1"/>
                    </a:moveTo>
                    <a:cubicBezTo>
                      <a:pt x="1969" y="1"/>
                      <a:pt x="384" y="1791"/>
                      <a:pt x="1" y="3109"/>
                    </a:cubicBezTo>
                    <a:cubicBezTo>
                      <a:pt x="954" y="2759"/>
                      <a:pt x="1728" y="2586"/>
                      <a:pt x="2665" y="2586"/>
                    </a:cubicBezTo>
                    <a:cubicBezTo>
                      <a:pt x="2709" y="2586"/>
                      <a:pt x="2754" y="2586"/>
                      <a:pt x="2800" y="2587"/>
                    </a:cubicBezTo>
                    <a:cubicBezTo>
                      <a:pt x="2773" y="2481"/>
                      <a:pt x="2600" y="633"/>
                      <a:pt x="2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5270875" y="1880650"/>
                <a:ext cx="7450" cy="65150"/>
              </a:xfrm>
              <a:custGeom>
                <a:avLst/>
                <a:gdLst/>
                <a:ahLst/>
                <a:cxnLst/>
                <a:rect l="l" t="t" r="r" b="b"/>
                <a:pathLst>
                  <a:path w="298" h="2606" extrusionOk="0">
                    <a:moveTo>
                      <a:pt x="79" y="1"/>
                    </a:moveTo>
                    <a:cubicBezTo>
                      <a:pt x="66" y="1"/>
                      <a:pt x="54" y="1"/>
                      <a:pt x="41" y="2"/>
                    </a:cubicBezTo>
                    <a:cubicBezTo>
                      <a:pt x="0" y="258"/>
                      <a:pt x="38" y="2482"/>
                      <a:pt x="48" y="2563"/>
                    </a:cubicBezTo>
                    <a:cubicBezTo>
                      <a:pt x="117" y="2563"/>
                      <a:pt x="230" y="2604"/>
                      <a:pt x="298" y="2606"/>
                    </a:cubicBezTo>
                    <a:cubicBezTo>
                      <a:pt x="278" y="2504"/>
                      <a:pt x="75" y="1568"/>
                      <a:pt x="79" y="1"/>
                    </a:cubicBezTo>
                    <a:close/>
                  </a:path>
                </a:pathLst>
              </a:custGeom>
              <a:solidFill>
                <a:srgbClr val="808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5162500" y="1925100"/>
                <a:ext cx="228100" cy="71650"/>
              </a:xfrm>
              <a:custGeom>
                <a:avLst/>
                <a:gdLst/>
                <a:ahLst/>
                <a:cxnLst/>
                <a:rect l="l" t="t" r="r" b="b"/>
                <a:pathLst>
                  <a:path w="9124" h="2866" extrusionOk="0">
                    <a:moveTo>
                      <a:pt x="4380" y="0"/>
                    </a:moveTo>
                    <a:cubicBezTo>
                      <a:pt x="398" y="1761"/>
                      <a:pt x="0" y="2866"/>
                      <a:pt x="0" y="2866"/>
                    </a:cubicBezTo>
                    <a:cubicBezTo>
                      <a:pt x="1487" y="1927"/>
                      <a:pt x="4265" y="1164"/>
                      <a:pt x="4505" y="1125"/>
                    </a:cubicBezTo>
                    <a:cubicBezTo>
                      <a:pt x="4510" y="1125"/>
                      <a:pt x="4517" y="1124"/>
                      <a:pt x="4525" y="1124"/>
                    </a:cubicBezTo>
                    <a:cubicBezTo>
                      <a:pt x="4903" y="1124"/>
                      <a:pt x="8422" y="2000"/>
                      <a:pt x="9123" y="2351"/>
                    </a:cubicBezTo>
                    <a:cubicBezTo>
                      <a:pt x="9123" y="2351"/>
                      <a:pt x="8395" y="1269"/>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5162500" y="1925100"/>
                <a:ext cx="112625" cy="71650"/>
              </a:xfrm>
              <a:custGeom>
                <a:avLst/>
                <a:gdLst/>
                <a:ahLst/>
                <a:cxnLst/>
                <a:rect l="l" t="t" r="r" b="b"/>
                <a:pathLst>
                  <a:path w="4505" h="2866" extrusionOk="0">
                    <a:moveTo>
                      <a:pt x="4380" y="0"/>
                    </a:moveTo>
                    <a:cubicBezTo>
                      <a:pt x="398" y="1761"/>
                      <a:pt x="0" y="2866"/>
                      <a:pt x="0" y="2866"/>
                    </a:cubicBezTo>
                    <a:cubicBezTo>
                      <a:pt x="1487" y="1927"/>
                      <a:pt x="4265" y="1164"/>
                      <a:pt x="4505" y="1125"/>
                    </a:cubicBezTo>
                    <a:cubicBezTo>
                      <a:pt x="4436" y="789"/>
                      <a:pt x="4357" y="309"/>
                      <a:pt x="4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5209975" y="1618950"/>
                <a:ext cx="166100" cy="1067525"/>
              </a:xfrm>
              <a:custGeom>
                <a:avLst/>
                <a:gdLst/>
                <a:ahLst/>
                <a:cxnLst/>
                <a:rect l="l" t="t" r="r" b="b"/>
                <a:pathLst>
                  <a:path w="6644" h="42701" extrusionOk="0">
                    <a:moveTo>
                      <a:pt x="6154" y="0"/>
                    </a:moveTo>
                    <a:lnTo>
                      <a:pt x="1" y="42700"/>
                    </a:lnTo>
                    <a:lnTo>
                      <a:pt x="492" y="42700"/>
                    </a:lnTo>
                    <a:lnTo>
                      <a:pt x="6644" y="55"/>
                    </a:lnTo>
                    <a:lnTo>
                      <a:pt x="61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5349625" y="1529250"/>
                <a:ext cx="108875" cy="394100"/>
              </a:xfrm>
              <a:custGeom>
                <a:avLst/>
                <a:gdLst/>
                <a:ahLst/>
                <a:cxnLst/>
                <a:rect l="l" t="t" r="r" b="b"/>
                <a:pathLst>
                  <a:path w="4355" h="15764" extrusionOk="0">
                    <a:moveTo>
                      <a:pt x="1946" y="0"/>
                    </a:moveTo>
                    <a:lnTo>
                      <a:pt x="0" y="13518"/>
                    </a:lnTo>
                    <a:lnTo>
                      <a:pt x="2506" y="15764"/>
                    </a:lnTo>
                    <a:cubicBezTo>
                      <a:pt x="2506" y="15764"/>
                      <a:pt x="4354" y="9092"/>
                      <a:pt x="4238" y="6018"/>
                    </a:cubicBezTo>
                    <a:cubicBezTo>
                      <a:pt x="4121" y="2945"/>
                      <a:pt x="1946" y="0"/>
                      <a:pt x="1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5363625" y="1569125"/>
                <a:ext cx="81150" cy="354200"/>
              </a:xfrm>
              <a:custGeom>
                <a:avLst/>
                <a:gdLst/>
                <a:ahLst/>
                <a:cxnLst/>
                <a:rect l="l" t="t" r="r" b="b"/>
                <a:pathLst>
                  <a:path w="3246" h="14168" extrusionOk="0">
                    <a:moveTo>
                      <a:pt x="1157" y="0"/>
                    </a:moveTo>
                    <a:lnTo>
                      <a:pt x="1" y="8029"/>
                    </a:lnTo>
                    <a:lnTo>
                      <a:pt x="1064" y="13376"/>
                    </a:lnTo>
                    <a:lnTo>
                      <a:pt x="1948" y="14167"/>
                    </a:lnTo>
                    <a:cubicBezTo>
                      <a:pt x="1948" y="14167"/>
                      <a:pt x="2729" y="11345"/>
                      <a:pt x="3245" y="8527"/>
                    </a:cubicBezTo>
                    <a:lnTo>
                      <a:pt x="1157"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5110650" y="2683675"/>
                <a:ext cx="367025" cy="118100"/>
              </a:xfrm>
              <a:custGeom>
                <a:avLst/>
                <a:gdLst/>
                <a:ahLst/>
                <a:cxnLst/>
                <a:rect l="l" t="t" r="r" b="b"/>
                <a:pathLst>
                  <a:path w="14681" h="4724" extrusionOk="0">
                    <a:moveTo>
                      <a:pt x="618" y="0"/>
                    </a:moveTo>
                    <a:lnTo>
                      <a:pt x="0" y="4724"/>
                    </a:lnTo>
                    <a:lnTo>
                      <a:pt x="14681" y="4724"/>
                    </a:lnTo>
                    <a:lnTo>
                      <a:pt x="14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5173975" y="2683675"/>
                <a:ext cx="183200" cy="118100"/>
              </a:xfrm>
              <a:custGeom>
                <a:avLst/>
                <a:gdLst/>
                <a:ahLst/>
                <a:cxnLst/>
                <a:rect l="l" t="t" r="r" b="b"/>
                <a:pathLst>
                  <a:path w="7328" h="4724" extrusionOk="0">
                    <a:moveTo>
                      <a:pt x="3800" y="0"/>
                    </a:moveTo>
                    <a:lnTo>
                      <a:pt x="1" y="4724"/>
                    </a:lnTo>
                    <a:lnTo>
                      <a:pt x="6069" y="4724"/>
                    </a:lnTo>
                    <a:lnTo>
                      <a:pt x="732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214675" y="2106675"/>
                <a:ext cx="76100" cy="56150"/>
              </a:xfrm>
              <a:custGeom>
                <a:avLst/>
                <a:gdLst/>
                <a:ahLst/>
                <a:cxnLst/>
                <a:rect l="l" t="t" r="r" b="b"/>
                <a:pathLst>
                  <a:path w="3044" h="2246" extrusionOk="0">
                    <a:moveTo>
                      <a:pt x="1559" y="1"/>
                    </a:moveTo>
                    <a:cubicBezTo>
                      <a:pt x="1272" y="1"/>
                      <a:pt x="284" y="284"/>
                      <a:pt x="1" y="728"/>
                    </a:cubicBezTo>
                    <a:cubicBezTo>
                      <a:pt x="1" y="728"/>
                      <a:pt x="441" y="2204"/>
                      <a:pt x="626" y="2243"/>
                    </a:cubicBezTo>
                    <a:cubicBezTo>
                      <a:pt x="634" y="2245"/>
                      <a:pt x="645" y="2246"/>
                      <a:pt x="656" y="2246"/>
                    </a:cubicBezTo>
                    <a:cubicBezTo>
                      <a:pt x="897" y="2246"/>
                      <a:pt x="1783" y="1869"/>
                      <a:pt x="1783" y="1869"/>
                    </a:cubicBezTo>
                    <a:cubicBezTo>
                      <a:pt x="1783" y="1869"/>
                      <a:pt x="2067" y="1944"/>
                      <a:pt x="2317" y="1944"/>
                    </a:cubicBezTo>
                    <a:cubicBezTo>
                      <a:pt x="2432" y="1944"/>
                      <a:pt x="2540" y="1928"/>
                      <a:pt x="2611" y="1882"/>
                    </a:cubicBezTo>
                    <a:cubicBezTo>
                      <a:pt x="2866" y="1715"/>
                      <a:pt x="3043" y="379"/>
                      <a:pt x="2710" y="235"/>
                    </a:cubicBezTo>
                    <a:cubicBezTo>
                      <a:pt x="2299" y="59"/>
                      <a:pt x="1840" y="14"/>
                      <a:pt x="1577" y="1"/>
                    </a:cubicBezTo>
                    <a:cubicBezTo>
                      <a:pt x="1572" y="1"/>
                      <a:pt x="1566" y="1"/>
                      <a:pt x="1559" y="1"/>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099200" y="2117825"/>
                <a:ext cx="139900" cy="153750"/>
              </a:xfrm>
              <a:custGeom>
                <a:avLst/>
                <a:gdLst/>
                <a:ahLst/>
                <a:cxnLst/>
                <a:rect l="l" t="t" r="r" b="b"/>
                <a:pathLst>
                  <a:path w="5596" h="6150" extrusionOk="0">
                    <a:moveTo>
                      <a:pt x="4777" y="1"/>
                    </a:moveTo>
                    <a:lnTo>
                      <a:pt x="1285" y="2395"/>
                    </a:lnTo>
                    <a:cubicBezTo>
                      <a:pt x="0" y="3699"/>
                      <a:pt x="1395" y="5628"/>
                      <a:pt x="3450" y="6149"/>
                    </a:cubicBezTo>
                    <a:lnTo>
                      <a:pt x="5596" y="1780"/>
                    </a:lnTo>
                    <a:lnTo>
                      <a:pt x="47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5118975" y="2158600"/>
                <a:ext cx="120175" cy="113000"/>
              </a:xfrm>
              <a:custGeom>
                <a:avLst/>
                <a:gdLst/>
                <a:ahLst/>
                <a:cxnLst/>
                <a:rect l="l" t="t" r="r" b="b"/>
                <a:pathLst>
                  <a:path w="4807" h="4520" extrusionOk="0">
                    <a:moveTo>
                      <a:pt x="4737" y="1"/>
                    </a:moveTo>
                    <a:cubicBezTo>
                      <a:pt x="4464" y="350"/>
                      <a:pt x="4134" y="695"/>
                      <a:pt x="3750" y="1014"/>
                    </a:cubicBezTo>
                    <a:cubicBezTo>
                      <a:pt x="2777" y="1822"/>
                      <a:pt x="1715" y="2271"/>
                      <a:pt x="933" y="2271"/>
                    </a:cubicBezTo>
                    <a:cubicBezTo>
                      <a:pt x="532" y="2271"/>
                      <a:pt x="205" y="2153"/>
                      <a:pt x="1" y="1906"/>
                    </a:cubicBezTo>
                    <a:lnTo>
                      <a:pt x="1" y="1906"/>
                    </a:lnTo>
                    <a:cubicBezTo>
                      <a:pt x="5" y="3001"/>
                      <a:pt x="1155" y="4138"/>
                      <a:pt x="2661" y="4520"/>
                    </a:cubicBezTo>
                    <a:lnTo>
                      <a:pt x="4806" y="150"/>
                    </a:lnTo>
                    <a:lnTo>
                      <a:pt x="4737"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5262350" y="2109700"/>
                <a:ext cx="47050" cy="23900"/>
              </a:xfrm>
              <a:custGeom>
                <a:avLst/>
                <a:gdLst/>
                <a:ahLst/>
                <a:cxnLst/>
                <a:rect l="l" t="t" r="r" b="b"/>
                <a:pathLst>
                  <a:path w="1882" h="956" extrusionOk="0">
                    <a:moveTo>
                      <a:pt x="280" y="1"/>
                    </a:moveTo>
                    <a:cubicBezTo>
                      <a:pt x="149" y="1"/>
                      <a:pt x="62" y="28"/>
                      <a:pt x="44" y="83"/>
                    </a:cubicBezTo>
                    <a:cubicBezTo>
                      <a:pt x="1" y="212"/>
                      <a:pt x="353" y="448"/>
                      <a:pt x="827" y="607"/>
                    </a:cubicBezTo>
                    <a:cubicBezTo>
                      <a:pt x="1192" y="732"/>
                      <a:pt x="1537" y="955"/>
                      <a:pt x="1708" y="955"/>
                    </a:cubicBezTo>
                    <a:cubicBezTo>
                      <a:pt x="1760" y="955"/>
                      <a:pt x="1795" y="935"/>
                      <a:pt x="1811" y="886"/>
                    </a:cubicBezTo>
                    <a:cubicBezTo>
                      <a:pt x="1882" y="675"/>
                      <a:pt x="1456" y="301"/>
                      <a:pt x="982" y="140"/>
                    </a:cubicBezTo>
                    <a:cubicBezTo>
                      <a:pt x="709" y="49"/>
                      <a:pt x="455" y="1"/>
                      <a:pt x="280" y="1"/>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244100" y="2090100"/>
                <a:ext cx="51950" cy="25850"/>
              </a:xfrm>
              <a:custGeom>
                <a:avLst/>
                <a:gdLst/>
                <a:ahLst/>
                <a:cxnLst/>
                <a:rect l="l" t="t" r="r" b="b"/>
                <a:pathLst>
                  <a:path w="2078" h="1034" extrusionOk="0">
                    <a:moveTo>
                      <a:pt x="1881" y="0"/>
                    </a:moveTo>
                    <a:cubicBezTo>
                      <a:pt x="1690" y="0"/>
                      <a:pt x="1313" y="237"/>
                      <a:pt x="915" y="362"/>
                    </a:cubicBezTo>
                    <a:cubicBezTo>
                      <a:pt x="389" y="529"/>
                      <a:pt x="1" y="785"/>
                      <a:pt x="45" y="931"/>
                    </a:cubicBezTo>
                    <a:cubicBezTo>
                      <a:pt x="66" y="1000"/>
                      <a:pt x="176" y="1034"/>
                      <a:pt x="341" y="1034"/>
                    </a:cubicBezTo>
                    <a:cubicBezTo>
                      <a:pt x="532" y="1034"/>
                      <a:pt x="797" y="988"/>
                      <a:pt x="1079" y="898"/>
                    </a:cubicBezTo>
                    <a:cubicBezTo>
                      <a:pt x="1605" y="733"/>
                      <a:pt x="2077" y="325"/>
                      <a:pt x="2001" y="82"/>
                    </a:cubicBezTo>
                    <a:cubicBezTo>
                      <a:pt x="1983" y="24"/>
                      <a:pt x="1941" y="0"/>
                      <a:pt x="1881" y="0"/>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5260700" y="2125875"/>
                <a:ext cx="47050" cy="23900"/>
              </a:xfrm>
              <a:custGeom>
                <a:avLst/>
                <a:gdLst/>
                <a:ahLst/>
                <a:cxnLst/>
                <a:rect l="l" t="t" r="r" b="b"/>
                <a:pathLst>
                  <a:path w="1882" h="956" extrusionOk="0">
                    <a:moveTo>
                      <a:pt x="280" y="0"/>
                    </a:moveTo>
                    <a:cubicBezTo>
                      <a:pt x="149" y="0"/>
                      <a:pt x="62" y="27"/>
                      <a:pt x="44" y="82"/>
                    </a:cubicBezTo>
                    <a:cubicBezTo>
                      <a:pt x="1" y="212"/>
                      <a:pt x="353" y="447"/>
                      <a:pt x="827" y="607"/>
                    </a:cubicBezTo>
                    <a:cubicBezTo>
                      <a:pt x="1192" y="732"/>
                      <a:pt x="1536" y="956"/>
                      <a:pt x="1707" y="956"/>
                    </a:cubicBezTo>
                    <a:cubicBezTo>
                      <a:pt x="1759" y="956"/>
                      <a:pt x="1795" y="935"/>
                      <a:pt x="1811" y="886"/>
                    </a:cubicBezTo>
                    <a:cubicBezTo>
                      <a:pt x="1882" y="674"/>
                      <a:pt x="1456" y="301"/>
                      <a:pt x="982" y="140"/>
                    </a:cubicBezTo>
                    <a:cubicBezTo>
                      <a:pt x="709" y="48"/>
                      <a:pt x="455" y="0"/>
                      <a:pt x="280" y="0"/>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5254450" y="2141075"/>
                <a:ext cx="47050" cy="23875"/>
              </a:xfrm>
              <a:custGeom>
                <a:avLst/>
                <a:gdLst/>
                <a:ahLst/>
                <a:cxnLst/>
                <a:rect l="l" t="t" r="r" b="b"/>
                <a:pathLst>
                  <a:path w="1882" h="955" extrusionOk="0">
                    <a:moveTo>
                      <a:pt x="280" y="0"/>
                    </a:moveTo>
                    <a:cubicBezTo>
                      <a:pt x="149" y="0"/>
                      <a:pt x="62" y="27"/>
                      <a:pt x="44" y="82"/>
                    </a:cubicBezTo>
                    <a:cubicBezTo>
                      <a:pt x="1" y="212"/>
                      <a:pt x="353" y="447"/>
                      <a:pt x="827" y="607"/>
                    </a:cubicBezTo>
                    <a:cubicBezTo>
                      <a:pt x="1194" y="731"/>
                      <a:pt x="1538" y="955"/>
                      <a:pt x="1709" y="955"/>
                    </a:cubicBezTo>
                    <a:cubicBezTo>
                      <a:pt x="1760" y="955"/>
                      <a:pt x="1795" y="935"/>
                      <a:pt x="1811" y="886"/>
                    </a:cubicBezTo>
                    <a:cubicBezTo>
                      <a:pt x="1882" y="673"/>
                      <a:pt x="1456" y="299"/>
                      <a:pt x="982" y="140"/>
                    </a:cubicBezTo>
                    <a:cubicBezTo>
                      <a:pt x="710" y="48"/>
                      <a:pt x="456" y="0"/>
                      <a:pt x="280" y="0"/>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5246200" y="2189200"/>
                <a:ext cx="81275" cy="55825"/>
              </a:xfrm>
              <a:custGeom>
                <a:avLst/>
                <a:gdLst/>
                <a:ahLst/>
                <a:cxnLst/>
                <a:rect l="l" t="t" r="r" b="b"/>
                <a:pathLst>
                  <a:path w="3251" h="2233" extrusionOk="0">
                    <a:moveTo>
                      <a:pt x="1809" y="0"/>
                    </a:moveTo>
                    <a:cubicBezTo>
                      <a:pt x="1584" y="0"/>
                      <a:pt x="1364" y="39"/>
                      <a:pt x="1134" y="191"/>
                    </a:cubicBezTo>
                    <a:cubicBezTo>
                      <a:pt x="910" y="337"/>
                      <a:pt x="516" y="593"/>
                      <a:pt x="233" y="938"/>
                    </a:cubicBezTo>
                    <a:cubicBezTo>
                      <a:pt x="0" y="1219"/>
                      <a:pt x="808" y="2222"/>
                      <a:pt x="1117" y="2232"/>
                    </a:cubicBezTo>
                    <a:cubicBezTo>
                      <a:pt x="1119" y="2233"/>
                      <a:pt x="1122" y="2233"/>
                      <a:pt x="1125" y="2233"/>
                    </a:cubicBezTo>
                    <a:cubicBezTo>
                      <a:pt x="1396" y="2233"/>
                      <a:pt x="1852" y="1814"/>
                      <a:pt x="1852" y="1814"/>
                    </a:cubicBezTo>
                    <a:cubicBezTo>
                      <a:pt x="1852" y="1814"/>
                      <a:pt x="2200" y="1520"/>
                      <a:pt x="2760" y="1520"/>
                    </a:cubicBezTo>
                    <a:cubicBezTo>
                      <a:pt x="2858" y="1520"/>
                      <a:pt x="2961" y="1529"/>
                      <a:pt x="3071" y="1550"/>
                    </a:cubicBezTo>
                    <a:cubicBezTo>
                      <a:pt x="3073" y="1550"/>
                      <a:pt x="3075" y="1550"/>
                      <a:pt x="3077" y="1550"/>
                    </a:cubicBezTo>
                    <a:cubicBezTo>
                      <a:pt x="3250" y="1550"/>
                      <a:pt x="2900" y="7"/>
                      <a:pt x="2900" y="7"/>
                    </a:cubicBezTo>
                    <a:cubicBezTo>
                      <a:pt x="2771" y="32"/>
                      <a:pt x="2648" y="41"/>
                      <a:pt x="2529" y="41"/>
                    </a:cubicBezTo>
                    <a:cubicBezTo>
                      <a:pt x="2273" y="41"/>
                      <a:pt x="2039" y="0"/>
                      <a:pt x="1809" y="0"/>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5234525" y="2202175"/>
                <a:ext cx="36625" cy="39200"/>
              </a:xfrm>
              <a:custGeom>
                <a:avLst/>
                <a:gdLst/>
                <a:ahLst/>
                <a:cxnLst/>
                <a:rect l="l" t="t" r="r" b="b"/>
                <a:pathLst>
                  <a:path w="1465" h="1568" extrusionOk="0">
                    <a:moveTo>
                      <a:pt x="1306" y="0"/>
                    </a:moveTo>
                    <a:cubicBezTo>
                      <a:pt x="1161" y="0"/>
                      <a:pt x="849" y="213"/>
                      <a:pt x="551" y="527"/>
                    </a:cubicBezTo>
                    <a:cubicBezTo>
                      <a:pt x="201" y="892"/>
                      <a:pt x="0" y="1405"/>
                      <a:pt x="165" y="1542"/>
                    </a:cubicBezTo>
                    <a:cubicBezTo>
                      <a:pt x="185" y="1560"/>
                      <a:pt x="206" y="1567"/>
                      <a:pt x="229" y="1567"/>
                    </a:cubicBezTo>
                    <a:cubicBezTo>
                      <a:pt x="389" y="1567"/>
                      <a:pt x="609" y="1153"/>
                      <a:pt x="916" y="831"/>
                    </a:cubicBezTo>
                    <a:cubicBezTo>
                      <a:pt x="1263" y="468"/>
                      <a:pt x="1464" y="103"/>
                      <a:pt x="1364" y="18"/>
                    </a:cubicBezTo>
                    <a:cubicBezTo>
                      <a:pt x="1350" y="6"/>
                      <a:pt x="1330" y="0"/>
                      <a:pt x="1306" y="0"/>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5230350" y="2192075"/>
                <a:ext cx="56175" cy="16300"/>
              </a:xfrm>
              <a:custGeom>
                <a:avLst/>
                <a:gdLst/>
                <a:ahLst/>
                <a:cxnLst/>
                <a:rect l="l" t="t" r="r" b="b"/>
                <a:pathLst>
                  <a:path w="2247" h="652" extrusionOk="0">
                    <a:moveTo>
                      <a:pt x="1826" y="1"/>
                    </a:moveTo>
                    <a:cubicBezTo>
                      <a:pt x="1643" y="1"/>
                      <a:pt x="1411" y="28"/>
                      <a:pt x="1163" y="83"/>
                    </a:cubicBezTo>
                    <a:cubicBezTo>
                      <a:pt x="611" y="205"/>
                      <a:pt x="0" y="150"/>
                      <a:pt x="51" y="386"/>
                    </a:cubicBezTo>
                    <a:cubicBezTo>
                      <a:pt x="86" y="553"/>
                      <a:pt x="407" y="651"/>
                      <a:pt x="787" y="651"/>
                    </a:cubicBezTo>
                    <a:cubicBezTo>
                      <a:pt x="944" y="651"/>
                      <a:pt x="1111" y="634"/>
                      <a:pt x="1272" y="599"/>
                    </a:cubicBezTo>
                    <a:cubicBezTo>
                      <a:pt x="1824" y="476"/>
                      <a:pt x="2246" y="261"/>
                      <a:pt x="2215" y="119"/>
                    </a:cubicBezTo>
                    <a:cubicBezTo>
                      <a:pt x="2198" y="41"/>
                      <a:pt x="2048" y="1"/>
                      <a:pt x="1826" y="1"/>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5243825" y="2214550"/>
                <a:ext cx="36625" cy="39200"/>
              </a:xfrm>
              <a:custGeom>
                <a:avLst/>
                <a:gdLst/>
                <a:ahLst/>
                <a:cxnLst/>
                <a:rect l="l" t="t" r="r" b="b"/>
                <a:pathLst>
                  <a:path w="1465" h="1568" extrusionOk="0">
                    <a:moveTo>
                      <a:pt x="1307" y="1"/>
                    </a:moveTo>
                    <a:cubicBezTo>
                      <a:pt x="1161" y="1"/>
                      <a:pt x="849" y="214"/>
                      <a:pt x="551" y="527"/>
                    </a:cubicBezTo>
                    <a:cubicBezTo>
                      <a:pt x="202" y="891"/>
                      <a:pt x="0" y="1405"/>
                      <a:pt x="166" y="1543"/>
                    </a:cubicBezTo>
                    <a:cubicBezTo>
                      <a:pt x="185" y="1560"/>
                      <a:pt x="206" y="1568"/>
                      <a:pt x="228" y="1568"/>
                    </a:cubicBezTo>
                    <a:cubicBezTo>
                      <a:pt x="389" y="1568"/>
                      <a:pt x="608" y="1154"/>
                      <a:pt x="914" y="832"/>
                    </a:cubicBezTo>
                    <a:cubicBezTo>
                      <a:pt x="1263" y="468"/>
                      <a:pt x="1465" y="103"/>
                      <a:pt x="1364" y="19"/>
                    </a:cubicBezTo>
                    <a:cubicBezTo>
                      <a:pt x="1350" y="7"/>
                      <a:pt x="1330" y="1"/>
                      <a:pt x="1307" y="1"/>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5255525" y="2223350"/>
                <a:ext cx="37825" cy="40450"/>
              </a:xfrm>
              <a:custGeom>
                <a:avLst/>
                <a:gdLst/>
                <a:ahLst/>
                <a:cxnLst/>
                <a:rect l="l" t="t" r="r" b="b"/>
                <a:pathLst>
                  <a:path w="1513" h="1618" extrusionOk="0">
                    <a:moveTo>
                      <a:pt x="1349" y="1"/>
                    </a:moveTo>
                    <a:cubicBezTo>
                      <a:pt x="1200" y="1"/>
                      <a:pt x="877" y="219"/>
                      <a:pt x="568" y="543"/>
                    </a:cubicBezTo>
                    <a:cubicBezTo>
                      <a:pt x="209" y="921"/>
                      <a:pt x="1" y="1448"/>
                      <a:pt x="172" y="1592"/>
                    </a:cubicBezTo>
                    <a:cubicBezTo>
                      <a:pt x="192" y="1609"/>
                      <a:pt x="214" y="1617"/>
                      <a:pt x="237" y="1617"/>
                    </a:cubicBezTo>
                    <a:cubicBezTo>
                      <a:pt x="403" y="1617"/>
                      <a:pt x="629" y="1190"/>
                      <a:pt x="945" y="858"/>
                    </a:cubicBezTo>
                    <a:cubicBezTo>
                      <a:pt x="1304" y="481"/>
                      <a:pt x="1512" y="106"/>
                      <a:pt x="1408" y="19"/>
                    </a:cubicBezTo>
                    <a:cubicBezTo>
                      <a:pt x="1393" y="7"/>
                      <a:pt x="1374" y="1"/>
                      <a:pt x="1349" y="1"/>
                    </a:cubicBezTo>
                    <a:close/>
                  </a:path>
                </a:pathLst>
              </a:custGeom>
              <a:solidFill>
                <a:srgbClr val="513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5306625" y="2172425"/>
                <a:ext cx="156550" cy="99050"/>
              </a:xfrm>
              <a:custGeom>
                <a:avLst/>
                <a:gdLst/>
                <a:ahLst/>
                <a:cxnLst/>
                <a:rect l="l" t="t" r="r" b="b"/>
                <a:pathLst>
                  <a:path w="6262" h="3962" extrusionOk="0">
                    <a:moveTo>
                      <a:pt x="4347" y="1"/>
                    </a:moveTo>
                    <a:lnTo>
                      <a:pt x="0" y="561"/>
                    </a:lnTo>
                    <a:lnTo>
                      <a:pt x="4" y="2350"/>
                    </a:lnTo>
                    <a:lnTo>
                      <a:pt x="4478" y="3961"/>
                    </a:lnTo>
                    <a:cubicBezTo>
                      <a:pt x="6212" y="3549"/>
                      <a:pt x="6261" y="554"/>
                      <a:pt x="4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5306725" y="2174325"/>
                <a:ext cx="156300" cy="97150"/>
              </a:xfrm>
              <a:custGeom>
                <a:avLst/>
                <a:gdLst/>
                <a:ahLst/>
                <a:cxnLst/>
                <a:rect l="l" t="t" r="r" b="b"/>
                <a:pathLst>
                  <a:path w="6252" h="3886" extrusionOk="0">
                    <a:moveTo>
                      <a:pt x="4559" y="1"/>
                    </a:moveTo>
                    <a:cubicBezTo>
                      <a:pt x="5227" y="515"/>
                      <a:pt x="5385" y="1251"/>
                      <a:pt x="5352" y="1613"/>
                    </a:cubicBezTo>
                    <a:cubicBezTo>
                      <a:pt x="5305" y="2155"/>
                      <a:pt x="4149" y="2507"/>
                      <a:pt x="2741" y="2507"/>
                    </a:cubicBezTo>
                    <a:cubicBezTo>
                      <a:pt x="2427" y="2507"/>
                      <a:pt x="2101" y="2489"/>
                      <a:pt x="1772" y="2452"/>
                    </a:cubicBezTo>
                    <a:cubicBezTo>
                      <a:pt x="1118" y="2381"/>
                      <a:pt x="511" y="2238"/>
                      <a:pt x="0" y="2053"/>
                    </a:cubicBezTo>
                    <a:lnTo>
                      <a:pt x="0" y="2274"/>
                    </a:lnTo>
                    <a:lnTo>
                      <a:pt x="4474" y="3885"/>
                    </a:lnTo>
                    <a:cubicBezTo>
                      <a:pt x="6146" y="3487"/>
                      <a:pt x="6251" y="692"/>
                      <a:pt x="4559"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5308875" y="2177400"/>
                <a:ext cx="91175" cy="22750"/>
              </a:xfrm>
              <a:custGeom>
                <a:avLst/>
                <a:gdLst/>
                <a:ahLst/>
                <a:cxnLst/>
                <a:rect l="l" t="t" r="r" b="b"/>
                <a:pathLst>
                  <a:path w="3647" h="910" extrusionOk="0">
                    <a:moveTo>
                      <a:pt x="3646" y="0"/>
                    </a:moveTo>
                    <a:lnTo>
                      <a:pt x="1" y="470"/>
                    </a:lnTo>
                    <a:lnTo>
                      <a:pt x="4" y="910"/>
                    </a:lnTo>
                    <a:cubicBezTo>
                      <a:pt x="233" y="907"/>
                      <a:pt x="471" y="898"/>
                      <a:pt x="716" y="881"/>
                    </a:cubicBezTo>
                    <a:cubicBezTo>
                      <a:pt x="2346" y="766"/>
                      <a:pt x="3643" y="374"/>
                      <a:pt x="364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5288475" y="2530600"/>
                <a:ext cx="8825" cy="149425"/>
              </a:xfrm>
              <a:custGeom>
                <a:avLst/>
                <a:gdLst/>
                <a:ahLst/>
                <a:cxnLst/>
                <a:rect l="l" t="t" r="r" b="b"/>
                <a:pathLst>
                  <a:path w="353" h="5977" extrusionOk="0">
                    <a:moveTo>
                      <a:pt x="67" y="0"/>
                    </a:moveTo>
                    <a:lnTo>
                      <a:pt x="67" y="0"/>
                    </a:lnTo>
                    <a:cubicBezTo>
                      <a:pt x="82" y="2070"/>
                      <a:pt x="170" y="4694"/>
                      <a:pt x="1" y="5310"/>
                    </a:cubicBezTo>
                    <a:cubicBezTo>
                      <a:pt x="117" y="5416"/>
                      <a:pt x="163" y="5652"/>
                      <a:pt x="159" y="5977"/>
                    </a:cubicBezTo>
                    <a:cubicBezTo>
                      <a:pt x="183" y="5700"/>
                      <a:pt x="223" y="5447"/>
                      <a:pt x="353" y="5329"/>
                    </a:cubicBezTo>
                    <a:cubicBezTo>
                      <a:pt x="219" y="4619"/>
                      <a:pt x="149" y="2129"/>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5342975" y="1797950"/>
                <a:ext cx="20600" cy="16875"/>
              </a:xfrm>
              <a:custGeom>
                <a:avLst/>
                <a:gdLst/>
                <a:ahLst/>
                <a:cxnLst/>
                <a:rect l="l" t="t" r="r" b="b"/>
                <a:pathLst>
                  <a:path w="824" h="675" extrusionOk="0">
                    <a:moveTo>
                      <a:pt x="92" y="1"/>
                    </a:moveTo>
                    <a:lnTo>
                      <a:pt x="0" y="544"/>
                    </a:lnTo>
                    <a:lnTo>
                      <a:pt x="730" y="675"/>
                    </a:lnTo>
                    <a:lnTo>
                      <a:pt x="824" y="133"/>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364000" y="1659575"/>
                <a:ext cx="20600" cy="16875"/>
              </a:xfrm>
              <a:custGeom>
                <a:avLst/>
                <a:gdLst/>
                <a:ahLst/>
                <a:cxnLst/>
                <a:rect l="l" t="t" r="r" b="b"/>
                <a:pathLst>
                  <a:path w="824" h="675" extrusionOk="0">
                    <a:moveTo>
                      <a:pt x="93" y="1"/>
                    </a:moveTo>
                    <a:lnTo>
                      <a:pt x="0" y="542"/>
                    </a:lnTo>
                    <a:lnTo>
                      <a:pt x="730" y="674"/>
                    </a:lnTo>
                    <a:lnTo>
                      <a:pt x="823" y="131"/>
                    </a:lnTo>
                    <a:lnTo>
                      <a:pt x="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5081950" y="2775575"/>
                <a:ext cx="423250" cy="30325"/>
              </a:xfrm>
              <a:custGeom>
                <a:avLst/>
                <a:gdLst/>
                <a:ahLst/>
                <a:cxnLst/>
                <a:rect l="l" t="t" r="r" b="b"/>
                <a:pathLst>
                  <a:path w="16930" h="1213" extrusionOk="0">
                    <a:moveTo>
                      <a:pt x="391" y="0"/>
                    </a:moveTo>
                    <a:lnTo>
                      <a:pt x="0" y="1213"/>
                    </a:lnTo>
                    <a:lnTo>
                      <a:pt x="16929" y="1213"/>
                    </a:lnTo>
                    <a:lnTo>
                      <a:pt x="16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5396100" y="1529200"/>
                <a:ext cx="62425" cy="394075"/>
              </a:xfrm>
              <a:custGeom>
                <a:avLst/>
                <a:gdLst/>
                <a:ahLst/>
                <a:cxnLst/>
                <a:rect l="l" t="t" r="r" b="b"/>
                <a:pathLst>
                  <a:path w="2497" h="15763" extrusionOk="0">
                    <a:moveTo>
                      <a:pt x="87" y="1"/>
                    </a:moveTo>
                    <a:lnTo>
                      <a:pt x="1" y="594"/>
                    </a:lnTo>
                    <a:cubicBezTo>
                      <a:pt x="624" y="1581"/>
                      <a:pt x="1843" y="3789"/>
                      <a:pt x="1932" y="6071"/>
                    </a:cubicBezTo>
                    <a:cubicBezTo>
                      <a:pt x="2033" y="8713"/>
                      <a:pt x="679" y="14016"/>
                      <a:pt x="298" y="15450"/>
                    </a:cubicBezTo>
                    <a:lnTo>
                      <a:pt x="647" y="15763"/>
                    </a:lnTo>
                    <a:cubicBezTo>
                      <a:pt x="647" y="15763"/>
                      <a:pt x="647" y="15763"/>
                      <a:pt x="647" y="15763"/>
                    </a:cubicBezTo>
                    <a:cubicBezTo>
                      <a:pt x="649" y="15763"/>
                      <a:pt x="2497" y="9094"/>
                      <a:pt x="2379" y="6019"/>
                    </a:cubicBezTo>
                    <a:cubicBezTo>
                      <a:pt x="2262" y="2945"/>
                      <a:pt x="87" y="1"/>
                      <a:pt x="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3"/>
          <p:cNvSpPr/>
          <p:nvPr/>
        </p:nvSpPr>
        <p:spPr>
          <a:xfrm>
            <a:off x="-465189" y="4818198"/>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465102" y="-566384"/>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83869" y="4501283"/>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9603045" y="5263087"/>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9609449" y="5477487"/>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141447" y="1205204"/>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3"/>
          <p:cNvGrpSpPr/>
          <p:nvPr/>
        </p:nvGrpSpPr>
        <p:grpSpPr>
          <a:xfrm>
            <a:off x="-465096" y="-566315"/>
            <a:ext cx="10075046" cy="5124029"/>
            <a:chOff x="1153438" y="2114550"/>
            <a:chExt cx="4837725" cy="2460400"/>
          </a:xfrm>
        </p:grpSpPr>
        <p:sp>
          <p:nvSpPr>
            <p:cNvPr id="702" name="Google Shape;702;p3"/>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1" name="Google Shape;761;p3"/>
          <p:cNvPicPr preferRelativeResize="0"/>
          <p:nvPr/>
        </p:nvPicPr>
        <p:blipFill>
          <a:blip r:embed="rId2">
            <a:alphaModFix amt="10000"/>
          </a:blip>
          <a:stretch>
            <a:fillRect/>
          </a:stretch>
        </p:blipFill>
        <p:spPr>
          <a:xfrm>
            <a:off x="-86342" y="-171400"/>
            <a:ext cx="9316685" cy="5486299"/>
          </a:xfrm>
          <a:prstGeom prst="rect">
            <a:avLst/>
          </a:prstGeom>
          <a:noFill/>
          <a:ln>
            <a:noFill/>
          </a:ln>
        </p:spPr>
      </p:pic>
      <p:sp>
        <p:nvSpPr>
          <p:cNvPr id="762" name="Google Shape;762;p3"/>
          <p:cNvSpPr txBox="1">
            <a:spLocks noGrp="1"/>
          </p:cNvSpPr>
          <p:nvPr>
            <p:ph type="title"/>
          </p:nvPr>
        </p:nvSpPr>
        <p:spPr>
          <a:xfrm>
            <a:off x="2391900" y="2456313"/>
            <a:ext cx="4360200" cy="996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63" name="Google Shape;763;p3"/>
          <p:cNvSpPr txBox="1">
            <a:spLocks noGrp="1"/>
          </p:cNvSpPr>
          <p:nvPr>
            <p:ph type="title" idx="2" hasCustomPrompt="1"/>
          </p:nvPr>
        </p:nvSpPr>
        <p:spPr>
          <a:xfrm>
            <a:off x="3796851" y="1097673"/>
            <a:ext cx="1550100" cy="1223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64" name="Google Shape;764;p3"/>
          <p:cNvSpPr txBox="1">
            <a:spLocks noGrp="1"/>
          </p:cNvSpPr>
          <p:nvPr>
            <p:ph type="subTitle" idx="1"/>
          </p:nvPr>
        </p:nvSpPr>
        <p:spPr>
          <a:xfrm rot="549">
            <a:off x="2694400" y="3651638"/>
            <a:ext cx="3755400" cy="393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2"/>
        <p:cNvGrpSpPr/>
        <p:nvPr/>
      </p:nvGrpSpPr>
      <p:grpSpPr>
        <a:xfrm>
          <a:off x="0" y="0"/>
          <a:ext cx="0" cy="0"/>
          <a:chOff x="0" y="0"/>
          <a:chExt cx="0" cy="0"/>
        </a:xfrm>
      </p:grpSpPr>
      <p:grpSp>
        <p:nvGrpSpPr>
          <p:cNvPr id="303" name="Google Shape;303;p10"/>
          <p:cNvGrpSpPr/>
          <p:nvPr/>
        </p:nvGrpSpPr>
        <p:grpSpPr>
          <a:xfrm>
            <a:off x="-540125" y="-190500"/>
            <a:ext cx="10224238" cy="5353274"/>
            <a:chOff x="-540125" y="-190500"/>
            <a:chExt cx="10224238" cy="5353274"/>
          </a:xfrm>
        </p:grpSpPr>
        <p:sp>
          <p:nvSpPr>
            <p:cNvPr id="304" name="Google Shape;304;p10"/>
            <p:cNvSpPr/>
            <p:nvPr/>
          </p:nvSpPr>
          <p:spPr>
            <a:xfrm>
              <a:off x="243850" y="3862077"/>
              <a:ext cx="8625638" cy="1266918"/>
            </a:xfrm>
            <a:custGeom>
              <a:avLst/>
              <a:gdLst/>
              <a:ahLst/>
              <a:cxnLst/>
              <a:rect l="l" t="t" r="r" b="b"/>
              <a:pathLst>
                <a:path w="27171" h="3178" extrusionOk="0">
                  <a:moveTo>
                    <a:pt x="1" y="0"/>
                  </a:moveTo>
                  <a:lnTo>
                    <a:pt x="1" y="3177"/>
                  </a:lnTo>
                  <a:lnTo>
                    <a:pt x="27171" y="3177"/>
                  </a:lnTo>
                  <a:lnTo>
                    <a:pt x="271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0"/>
            <p:cNvSpPr/>
            <p:nvPr/>
          </p:nvSpPr>
          <p:spPr>
            <a:xfrm>
              <a:off x="100" y="247650"/>
              <a:ext cx="274225" cy="4891350"/>
            </a:xfrm>
            <a:custGeom>
              <a:avLst/>
              <a:gdLst/>
              <a:ahLst/>
              <a:cxnLst/>
              <a:rect l="l" t="t" r="r" b="b"/>
              <a:pathLst>
                <a:path w="850" h="38738" extrusionOk="0">
                  <a:moveTo>
                    <a:pt x="0" y="0"/>
                  </a:moveTo>
                  <a:lnTo>
                    <a:pt x="0" y="38737"/>
                  </a:lnTo>
                  <a:lnTo>
                    <a:pt x="850" y="38737"/>
                  </a:lnTo>
                  <a:lnTo>
                    <a:pt x="85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0"/>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0"/>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0"/>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0"/>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0"/>
            <p:cNvSpPr/>
            <p:nvPr/>
          </p:nvSpPr>
          <p:spPr>
            <a:xfrm>
              <a:off x="710332" y="194931"/>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0"/>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0"/>
            <p:cNvSpPr/>
            <p:nvPr/>
          </p:nvSpPr>
          <p:spPr>
            <a:xfrm>
              <a:off x="-10709" y="263403"/>
              <a:ext cx="448838" cy="860613"/>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0"/>
            <p:cNvSpPr/>
            <p:nvPr/>
          </p:nvSpPr>
          <p:spPr>
            <a:xfrm>
              <a:off x="314816" y="409580"/>
              <a:ext cx="70572" cy="5694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0"/>
            <p:cNvSpPr/>
            <p:nvPr/>
          </p:nvSpPr>
          <p:spPr>
            <a:xfrm rot="5400000">
              <a:off x="4432055" y="721429"/>
              <a:ext cx="249250" cy="8633441"/>
            </a:xfrm>
            <a:custGeom>
              <a:avLst/>
              <a:gdLst/>
              <a:ahLst/>
              <a:cxnLst/>
              <a:rect l="l" t="t" r="r" b="b"/>
              <a:pathLst>
                <a:path w="850" h="38738" extrusionOk="0">
                  <a:moveTo>
                    <a:pt x="0" y="0"/>
                  </a:moveTo>
                  <a:lnTo>
                    <a:pt x="0" y="38737"/>
                  </a:lnTo>
                  <a:lnTo>
                    <a:pt x="850" y="38737"/>
                  </a:lnTo>
                  <a:lnTo>
                    <a:pt x="85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0"/>
            <p:cNvSpPr/>
            <p:nvPr/>
          </p:nvSpPr>
          <p:spPr>
            <a:xfrm>
              <a:off x="8868499" y="257687"/>
              <a:ext cx="274226" cy="4881472"/>
            </a:xfrm>
            <a:custGeom>
              <a:avLst/>
              <a:gdLst/>
              <a:ahLst/>
              <a:cxnLst/>
              <a:rect l="l" t="t" r="r" b="b"/>
              <a:pathLst>
                <a:path w="860" h="38738" extrusionOk="0">
                  <a:moveTo>
                    <a:pt x="0" y="0"/>
                  </a:moveTo>
                  <a:lnTo>
                    <a:pt x="0" y="38737"/>
                  </a:lnTo>
                  <a:lnTo>
                    <a:pt x="860" y="38737"/>
                  </a:lnTo>
                  <a:lnTo>
                    <a:pt x="86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0"/>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0"/>
            <p:cNvSpPr/>
            <p:nvPr/>
          </p:nvSpPr>
          <p:spPr>
            <a:xfrm>
              <a:off x="-369550" y="4999626"/>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0"/>
            <p:cNvSpPr/>
            <p:nvPr/>
          </p:nvSpPr>
          <p:spPr>
            <a:xfrm>
              <a:off x="1170769" y="4999626"/>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0"/>
            <p:cNvSpPr/>
            <p:nvPr/>
          </p:nvSpPr>
          <p:spPr>
            <a:xfrm>
              <a:off x="5524907" y="4999626"/>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0"/>
            <p:cNvSpPr/>
            <p:nvPr/>
          </p:nvSpPr>
          <p:spPr>
            <a:xfrm>
              <a:off x="123156" y="557700"/>
              <a:ext cx="187201" cy="20461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0"/>
            <p:cNvSpPr/>
            <p:nvPr/>
          </p:nvSpPr>
          <p:spPr>
            <a:xfrm>
              <a:off x="8694552" y="263386"/>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0"/>
            <p:cNvSpPr/>
            <p:nvPr/>
          </p:nvSpPr>
          <p:spPr>
            <a:xfrm>
              <a:off x="8736599" y="406611"/>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0"/>
            <p:cNvSpPr/>
            <p:nvPr/>
          </p:nvSpPr>
          <p:spPr>
            <a:xfrm>
              <a:off x="8827080" y="556522"/>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0"/>
            <p:cNvSpPr/>
            <p:nvPr/>
          </p:nvSpPr>
          <p:spPr>
            <a:xfrm>
              <a:off x="384093" y="4254042"/>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0"/>
            <p:cNvSpPr/>
            <p:nvPr/>
          </p:nvSpPr>
          <p:spPr>
            <a:xfrm>
              <a:off x="8540543" y="4254042"/>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10"/>
          <p:cNvSpPr txBox="1">
            <a:spLocks noGrp="1"/>
          </p:cNvSpPr>
          <p:nvPr>
            <p:ph type="title"/>
          </p:nvPr>
        </p:nvSpPr>
        <p:spPr>
          <a:xfrm>
            <a:off x="1209033" y="4092925"/>
            <a:ext cx="6724800" cy="46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9535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7"/>
        <p:cNvGrpSpPr/>
        <p:nvPr/>
      </p:nvGrpSpPr>
      <p:grpSpPr>
        <a:xfrm>
          <a:off x="0" y="0"/>
          <a:ext cx="0" cy="0"/>
          <a:chOff x="0" y="0"/>
          <a:chExt cx="0" cy="0"/>
        </a:xfrm>
      </p:grpSpPr>
      <p:sp>
        <p:nvSpPr>
          <p:cNvPr id="328" name="Google Shape;328;p11"/>
          <p:cNvSpPr txBox="1">
            <a:spLocks noGrp="1"/>
          </p:cNvSpPr>
          <p:nvPr>
            <p:ph type="title" hasCustomPrompt="1"/>
          </p:nvPr>
        </p:nvSpPr>
        <p:spPr>
          <a:xfrm>
            <a:off x="1284000" y="1219025"/>
            <a:ext cx="6576000" cy="13257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29" name="Google Shape;329;p11"/>
          <p:cNvSpPr txBox="1">
            <a:spLocks noGrp="1"/>
          </p:cNvSpPr>
          <p:nvPr>
            <p:ph type="subTitle" idx="1"/>
          </p:nvPr>
        </p:nvSpPr>
        <p:spPr>
          <a:xfrm>
            <a:off x="1284000" y="3679225"/>
            <a:ext cx="6576000" cy="497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330" name="Google Shape;330;p11"/>
          <p:cNvGrpSpPr/>
          <p:nvPr/>
        </p:nvGrpSpPr>
        <p:grpSpPr>
          <a:xfrm flipH="1">
            <a:off x="-540125" y="-190500"/>
            <a:ext cx="10224238" cy="5634425"/>
            <a:chOff x="-540125" y="-190500"/>
            <a:chExt cx="10224238" cy="5634425"/>
          </a:xfrm>
        </p:grpSpPr>
        <p:grpSp>
          <p:nvGrpSpPr>
            <p:cNvPr id="331" name="Google Shape;331;p11"/>
            <p:cNvGrpSpPr/>
            <p:nvPr/>
          </p:nvGrpSpPr>
          <p:grpSpPr>
            <a:xfrm>
              <a:off x="123156" y="409580"/>
              <a:ext cx="262232" cy="352736"/>
              <a:chOff x="694982" y="773654"/>
              <a:chExt cx="262232" cy="350632"/>
            </a:xfrm>
          </p:grpSpPr>
          <p:sp>
            <p:nvSpPr>
              <p:cNvPr id="332" name="Google Shape;332;p11"/>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1"/>
            <p:cNvGrpSpPr/>
            <p:nvPr/>
          </p:nvGrpSpPr>
          <p:grpSpPr>
            <a:xfrm>
              <a:off x="-540125" y="-190500"/>
              <a:ext cx="10224238" cy="5634425"/>
              <a:chOff x="-540125" y="-190500"/>
              <a:chExt cx="10224238" cy="5634425"/>
            </a:xfrm>
          </p:grpSpPr>
          <p:grpSp>
            <p:nvGrpSpPr>
              <p:cNvPr id="335" name="Google Shape;335;p11"/>
              <p:cNvGrpSpPr/>
              <p:nvPr/>
            </p:nvGrpSpPr>
            <p:grpSpPr>
              <a:xfrm>
                <a:off x="123150" y="4810250"/>
                <a:ext cx="9020846" cy="318721"/>
                <a:chOff x="66882" y="4401145"/>
                <a:chExt cx="9060713" cy="305875"/>
              </a:xfrm>
            </p:grpSpPr>
            <p:sp>
              <p:nvSpPr>
                <p:cNvPr id="336" name="Google Shape;336;p11"/>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11"/>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11"/>
              <p:cNvGrpSpPr/>
              <p:nvPr/>
            </p:nvGrpSpPr>
            <p:grpSpPr>
              <a:xfrm>
                <a:off x="8694552" y="444361"/>
                <a:ext cx="448838" cy="855480"/>
                <a:chOff x="4189590" y="628348"/>
                <a:chExt cx="448838" cy="855480"/>
              </a:xfrm>
            </p:grpSpPr>
            <p:sp>
              <p:nvSpPr>
                <p:cNvPr id="350" name="Google Shape;350;p11"/>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11"/>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11"/>
              <p:cNvGrpSpPr/>
              <p:nvPr/>
            </p:nvGrpSpPr>
            <p:grpSpPr>
              <a:xfrm>
                <a:off x="-10709" y="444378"/>
                <a:ext cx="448838" cy="860613"/>
                <a:chOff x="561117" y="628348"/>
                <a:chExt cx="448838" cy="855480"/>
              </a:xfrm>
            </p:grpSpPr>
            <p:sp>
              <p:nvSpPr>
                <p:cNvPr id="355" name="Google Shape;355;p11"/>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8" name="Google Shape;358;p11"/>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59991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083068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360"/>
        <p:cNvGrpSpPr/>
        <p:nvPr/>
      </p:nvGrpSpPr>
      <p:grpSpPr>
        <a:xfrm>
          <a:off x="0" y="0"/>
          <a:ext cx="0" cy="0"/>
          <a:chOff x="0" y="0"/>
          <a:chExt cx="0" cy="0"/>
        </a:xfrm>
      </p:grpSpPr>
      <p:sp>
        <p:nvSpPr>
          <p:cNvPr id="361" name="Google Shape;361;p13"/>
          <p:cNvSpPr txBox="1">
            <a:spLocks noGrp="1"/>
          </p:cNvSpPr>
          <p:nvPr>
            <p:ph type="title"/>
          </p:nvPr>
        </p:nvSpPr>
        <p:spPr>
          <a:xfrm>
            <a:off x="720000" y="1968400"/>
            <a:ext cx="2305500" cy="318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3"/>
          <p:cNvSpPr txBox="1">
            <a:spLocks noGrp="1"/>
          </p:cNvSpPr>
          <p:nvPr>
            <p:ph type="subTitle" idx="1"/>
          </p:nvPr>
        </p:nvSpPr>
        <p:spPr>
          <a:xfrm>
            <a:off x="720000" y="2288425"/>
            <a:ext cx="2305500" cy="484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3" name="Google Shape;363;p13"/>
          <p:cNvSpPr txBox="1">
            <a:spLocks noGrp="1"/>
          </p:cNvSpPr>
          <p:nvPr>
            <p:ph type="title" idx="2"/>
          </p:nvPr>
        </p:nvSpPr>
        <p:spPr>
          <a:xfrm>
            <a:off x="3419271" y="1968400"/>
            <a:ext cx="2305500" cy="318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4" name="Google Shape;364;p13"/>
          <p:cNvSpPr txBox="1">
            <a:spLocks noGrp="1"/>
          </p:cNvSpPr>
          <p:nvPr>
            <p:ph type="subTitle" idx="3"/>
          </p:nvPr>
        </p:nvSpPr>
        <p:spPr>
          <a:xfrm>
            <a:off x="3419269" y="2288425"/>
            <a:ext cx="2305500" cy="484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5" name="Google Shape;365;p13"/>
          <p:cNvSpPr txBox="1">
            <a:spLocks noGrp="1"/>
          </p:cNvSpPr>
          <p:nvPr>
            <p:ph type="title" idx="4"/>
          </p:nvPr>
        </p:nvSpPr>
        <p:spPr>
          <a:xfrm>
            <a:off x="720000" y="3782850"/>
            <a:ext cx="2305500" cy="318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6" name="Google Shape;366;p13"/>
          <p:cNvSpPr txBox="1">
            <a:spLocks noGrp="1"/>
          </p:cNvSpPr>
          <p:nvPr>
            <p:ph type="subTitle" idx="5"/>
          </p:nvPr>
        </p:nvSpPr>
        <p:spPr>
          <a:xfrm>
            <a:off x="720000" y="4102825"/>
            <a:ext cx="2305500" cy="484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7" name="Google Shape;367;p13"/>
          <p:cNvSpPr txBox="1">
            <a:spLocks noGrp="1"/>
          </p:cNvSpPr>
          <p:nvPr>
            <p:ph type="title" idx="6"/>
          </p:nvPr>
        </p:nvSpPr>
        <p:spPr>
          <a:xfrm>
            <a:off x="3419271" y="3782850"/>
            <a:ext cx="2305500" cy="318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8" name="Google Shape;368;p13"/>
          <p:cNvSpPr txBox="1">
            <a:spLocks noGrp="1"/>
          </p:cNvSpPr>
          <p:nvPr>
            <p:ph type="subTitle" idx="7"/>
          </p:nvPr>
        </p:nvSpPr>
        <p:spPr>
          <a:xfrm>
            <a:off x="3419269" y="4102825"/>
            <a:ext cx="2305500" cy="484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9" name="Google Shape;369;p13"/>
          <p:cNvSpPr txBox="1">
            <a:spLocks noGrp="1"/>
          </p:cNvSpPr>
          <p:nvPr>
            <p:ph type="title" idx="8"/>
          </p:nvPr>
        </p:nvSpPr>
        <p:spPr>
          <a:xfrm>
            <a:off x="6118550" y="1968400"/>
            <a:ext cx="2305500" cy="318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0" name="Google Shape;370;p13"/>
          <p:cNvSpPr txBox="1">
            <a:spLocks noGrp="1"/>
          </p:cNvSpPr>
          <p:nvPr>
            <p:ph type="subTitle" idx="9"/>
          </p:nvPr>
        </p:nvSpPr>
        <p:spPr>
          <a:xfrm>
            <a:off x="6118545" y="2288425"/>
            <a:ext cx="2305500" cy="484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1" name="Google Shape;371;p13"/>
          <p:cNvSpPr txBox="1">
            <a:spLocks noGrp="1"/>
          </p:cNvSpPr>
          <p:nvPr>
            <p:ph type="title" idx="13"/>
          </p:nvPr>
        </p:nvSpPr>
        <p:spPr>
          <a:xfrm>
            <a:off x="6118550" y="3782850"/>
            <a:ext cx="2305500" cy="318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2" name="Google Shape;372;p13"/>
          <p:cNvSpPr txBox="1">
            <a:spLocks noGrp="1"/>
          </p:cNvSpPr>
          <p:nvPr>
            <p:ph type="subTitle" idx="14"/>
          </p:nvPr>
        </p:nvSpPr>
        <p:spPr>
          <a:xfrm>
            <a:off x="6118545" y="4102825"/>
            <a:ext cx="2305500" cy="484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3" name="Google Shape;373;p13"/>
          <p:cNvSpPr txBox="1">
            <a:spLocks noGrp="1"/>
          </p:cNvSpPr>
          <p:nvPr>
            <p:ph type="title" idx="15" hasCustomPrompt="1"/>
          </p:nvPr>
        </p:nvSpPr>
        <p:spPr>
          <a:xfrm>
            <a:off x="1580700" y="1307799"/>
            <a:ext cx="584100" cy="44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4" name="Google Shape;374;p13"/>
          <p:cNvSpPr txBox="1">
            <a:spLocks noGrp="1"/>
          </p:cNvSpPr>
          <p:nvPr>
            <p:ph type="title" idx="16" hasCustomPrompt="1"/>
          </p:nvPr>
        </p:nvSpPr>
        <p:spPr>
          <a:xfrm>
            <a:off x="1580700" y="3117543"/>
            <a:ext cx="584100" cy="44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5" name="Google Shape;375;p13"/>
          <p:cNvSpPr txBox="1">
            <a:spLocks noGrp="1"/>
          </p:cNvSpPr>
          <p:nvPr>
            <p:ph type="title" idx="17" hasCustomPrompt="1"/>
          </p:nvPr>
        </p:nvSpPr>
        <p:spPr>
          <a:xfrm>
            <a:off x="4279974" y="1307799"/>
            <a:ext cx="584100" cy="44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6" name="Google Shape;376;p13"/>
          <p:cNvSpPr txBox="1">
            <a:spLocks noGrp="1"/>
          </p:cNvSpPr>
          <p:nvPr>
            <p:ph type="title" idx="18" hasCustomPrompt="1"/>
          </p:nvPr>
        </p:nvSpPr>
        <p:spPr>
          <a:xfrm>
            <a:off x="4279974" y="3117543"/>
            <a:ext cx="584100" cy="44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19" hasCustomPrompt="1"/>
          </p:nvPr>
        </p:nvSpPr>
        <p:spPr>
          <a:xfrm>
            <a:off x="6979249" y="1307799"/>
            <a:ext cx="584100" cy="44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20" hasCustomPrompt="1"/>
          </p:nvPr>
        </p:nvSpPr>
        <p:spPr>
          <a:xfrm>
            <a:off x="6979249" y="3117543"/>
            <a:ext cx="584100" cy="44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title" idx="21"/>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80" name="Google Shape;380;p13"/>
          <p:cNvGrpSpPr/>
          <p:nvPr/>
        </p:nvGrpSpPr>
        <p:grpSpPr>
          <a:xfrm>
            <a:off x="-540125" y="-190500"/>
            <a:ext cx="10224238" cy="5634425"/>
            <a:chOff x="-540125" y="-190500"/>
            <a:chExt cx="10224238" cy="5634425"/>
          </a:xfrm>
        </p:grpSpPr>
        <p:grpSp>
          <p:nvGrpSpPr>
            <p:cNvPr id="381" name="Google Shape;381;p13"/>
            <p:cNvGrpSpPr/>
            <p:nvPr/>
          </p:nvGrpSpPr>
          <p:grpSpPr>
            <a:xfrm>
              <a:off x="-540125" y="-190500"/>
              <a:ext cx="10224238" cy="5634425"/>
              <a:chOff x="-540125" y="-190500"/>
              <a:chExt cx="10224238" cy="5634425"/>
            </a:xfrm>
          </p:grpSpPr>
          <p:grpSp>
            <p:nvGrpSpPr>
              <p:cNvPr id="382" name="Google Shape;382;p13"/>
              <p:cNvGrpSpPr/>
              <p:nvPr/>
            </p:nvGrpSpPr>
            <p:grpSpPr>
              <a:xfrm>
                <a:off x="-540125" y="-190500"/>
                <a:ext cx="10224238" cy="5634425"/>
                <a:chOff x="-540125" y="-190500"/>
                <a:chExt cx="10224238" cy="5634425"/>
              </a:xfrm>
            </p:grpSpPr>
            <p:grpSp>
              <p:nvGrpSpPr>
                <p:cNvPr id="383" name="Google Shape;383;p13"/>
                <p:cNvGrpSpPr/>
                <p:nvPr/>
              </p:nvGrpSpPr>
              <p:grpSpPr>
                <a:xfrm>
                  <a:off x="123150" y="4810250"/>
                  <a:ext cx="9020846" cy="318721"/>
                  <a:chOff x="66882" y="4401145"/>
                  <a:chExt cx="9060713" cy="305875"/>
                </a:xfrm>
              </p:grpSpPr>
              <p:sp>
                <p:nvSpPr>
                  <p:cNvPr id="384" name="Google Shape;384;p13"/>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13"/>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3"/>
                <p:cNvGrpSpPr/>
                <p:nvPr/>
              </p:nvGrpSpPr>
              <p:grpSpPr>
                <a:xfrm>
                  <a:off x="8694552" y="444361"/>
                  <a:ext cx="448838" cy="855480"/>
                  <a:chOff x="4189590" y="628348"/>
                  <a:chExt cx="448838" cy="855480"/>
                </a:xfrm>
              </p:grpSpPr>
              <p:sp>
                <p:nvSpPr>
                  <p:cNvPr id="398" name="Google Shape;398;p13"/>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3"/>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3"/>
                <p:cNvGrpSpPr/>
                <p:nvPr/>
              </p:nvGrpSpPr>
              <p:grpSpPr>
                <a:xfrm>
                  <a:off x="-10709" y="444378"/>
                  <a:ext cx="448838" cy="860613"/>
                  <a:chOff x="561117" y="628348"/>
                  <a:chExt cx="448838" cy="855480"/>
                </a:xfrm>
              </p:grpSpPr>
              <p:sp>
                <p:nvSpPr>
                  <p:cNvPr id="403" name="Google Shape;403;p13"/>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6" name="Google Shape;406;p13"/>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3"/>
            <p:cNvGrpSpPr/>
            <p:nvPr/>
          </p:nvGrpSpPr>
          <p:grpSpPr>
            <a:xfrm>
              <a:off x="384093" y="4954718"/>
              <a:ext cx="8375813" cy="57966"/>
              <a:chOff x="384093" y="4954718"/>
              <a:chExt cx="8375813" cy="57966"/>
            </a:xfrm>
          </p:grpSpPr>
          <p:sp>
            <p:nvSpPr>
              <p:cNvPr id="408" name="Google Shape;408;p13"/>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90453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10"/>
        <p:cNvGrpSpPr/>
        <p:nvPr/>
      </p:nvGrpSpPr>
      <p:grpSpPr>
        <a:xfrm>
          <a:off x="0" y="0"/>
          <a:ext cx="0" cy="0"/>
          <a:chOff x="0" y="0"/>
          <a:chExt cx="0" cy="0"/>
        </a:xfrm>
      </p:grpSpPr>
      <p:sp>
        <p:nvSpPr>
          <p:cNvPr id="411" name="Google Shape;411;p1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12" name="Google Shape;412;p14"/>
          <p:cNvGrpSpPr/>
          <p:nvPr/>
        </p:nvGrpSpPr>
        <p:grpSpPr>
          <a:xfrm flipH="1">
            <a:off x="-540125" y="-190500"/>
            <a:ext cx="10224238" cy="5634425"/>
            <a:chOff x="-540125" y="-190500"/>
            <a:chExt cx="10224238" cy="5634425"/>
          </a:xfrm>
        </p:grpSpPr>
        <p:grpSp>
          <p:nvGrpSpPr>
            <p:cNvPr id="413" name="Google Shape;413;p14"/>
            <p:cNvGrpSpPr/>
            <p:nvPr/>
          </p:nvGrpSpPr>
          <p:grpSpPr>
            <a:xfrm>
              <a:off x="123156" y="409580"/>
              <a:ext cx="262232" cy="352736"/>
              <a:chOff x="694982" y="773654"/>
              <a:chExt cx="262232" cy="350632"/>
            </a:xfrm>
          </p:grpSpPr>
          <p:sp>
            <p:nvSpPr>
              <p:cNvPr id="414" name="Google Shape;414;p1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4"/>
            <p:cNvGrpSpPr/>
            <p:nvPr/>
          </p:nvGrpSpPr>
          <p:grpSpPr>
            <a:xfrm>
              <a:off x="-540125" y="-190500"/>
              <a:ext cx="10224238" cy="5634425"/>
              <a:chOff x="-540125" y="-190500"/>
              <a:chExt cx="10224238" cy="5634425"/>
            </a:xfrm>
          </p:grpSpPr>
          <p:grpSp>
            <p:nvGrpSpPr>
              <p:cNvPr id="417" name="Google Shape;417;p14"/>
              <p:cNvGrpSpPr/>
              <p:nvPr/>
            </p:nvGrpSpPr>
            <p:grpSpPr>
              <a:xfrm>
                <a:off x="123150" y="4810250"/>
                <a:ext cx="9020846" cy="318721"/>
                <a:chOff x="66882" y="4401145"/>
                <a:chExt cx="9060713" cy="305875"/>
              </a:xfrm>
            </p:grpSpPr>
            <p:sp>
              <p:nvSpPr>
                <p:cNvPr id="418" name="Google Shape;418;p1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1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4"/>
              <p:cNvGrpSpPr/>
              <p:nvPr/>
            </p:nvGrpSpPr>
            <p:grpSpPr>
              <a:xfrm>
                <a:off x="8694552" y="444361"/>
                <a:ext cx="448838" cy="855480"/>
                <a:chOff x="4189590" y="628348"/>
                <a:chExt cx="448838" cy="855480"/>
              </a:xfrm>
            </p:grpSpPr>
            <p:sp>
              <p:nvSpPr>
                <p:cNvPr id="432" name="Google Shape;432;p1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1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14"/>
              <p:cNvGrpSpPr/>
              <p:nvPr/>
            </p:nvGrpSpPr>
            <p:grpSpPr>
              <a:xfrm>
                <a:off x="-10709" y="444378"/>
                <a:ext cx="448838" cy="860613"/>
                <a:chOff x="561117" y="628348"/>
                <a:chExt cx="448838" cy="855480"/>
              </a:xfrm>
            </p:grpSpPr>
            <p:sp>
              <p:nvSpPr>
                <p:cNvPr id="437" name="Google Shape;437;p1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0" name="Google Shape;440;p1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46278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441"/>
        <p:cNvGrpSpPr/>
        <p:nvPr/>
      </p:nvGrpSpPr>
      <p:grpSpPr>
        <a:xfrm>
          <a:off x="0" y="0"/>
          <a:ext cx="0" cy="0"/>
          <a:chOff x="0" y="0"/>
          <a:chExt cx="0" cy="0"/>
        </a:xfrm>
      </p:grpSpPr>
      <p:grpSp>
        <p:nvGrpSpPr>
          <p:cNvPr id="442" name="Google Shape;442;p15"/>
          <p:cNvGrpSpPr/>
          <p:nvPr/>
        </p:nvGrpSpPr>
        <p:grpSpPr>
          <a:xfrm>
            <a:off x="-540125" y="-190500"/>
            <a:ext cx="10224238" cy="5634425"/>
            <a:chOff x="-540125" y="-190500"/>
            <a:chExt cx="10224238" cy="5634425"/>
          </a:xfrm>
        </p:grpSpPr>
        <p:grpSp>
          <p:nvGrpSpPr>
            <p:cNvPr id="443" name="Google Shape;443;p15"/>
            <p:cNvGrpSpPr/>
            <p:nvPr/>
          </p:nvGrpSpPr>
          <p:grpSpPr>
            <a:xfrm>
              <a:off x="123156" y="409580"/>
              <a:ext cx="262232" cy="352736"/>
              <a:chOff x="694982" y="773654"/>
              <a:chExt cx="262232" cy="350632"/>
            </a:xfrm>
          </p:grpSpPr>
          <p:sp>
            <p:nvSpPr>
              <p:cNvPr id="444" name="Google Shape;444;p1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5"/>
            <p:cNvGrpSpPr/>
            <p:nvPr/>
          </p:nvGrpSpPr>
          <p:grpSpPr>
            <a:xfrm>
              <a:off x="-540125" y="-190500"/>
              <a:ext cx="10224238" cy="5634425"/>
              <a:chOff x="-540125" y="-190500"/>
              <a:chExt cx="10224238" cy="5634425"/>
            </a:xfrm>
          </p:grpSpPr>
          <p:grpSp>
            <p:nvGrpSpPr>
              <p:cNvPr id="447" name="Google Shape;447;p15"/>
              <p:cNvGrpSpPr/>
              <p:nvPr/>
            </p:nvGrpSpPr>
            <p:grpSpPr>
              <a:xfrm>
                <a:off x="123150" y="4810250"/>
                <a:ext cx="9020846" cy="318721"/>
                <a:chOff x="66882" y="4401145"/>
                <a:chExt cx="9060713" cy="305875"/>
              </a:xfrm>
            </p:grpSpPr>
            <p:sp>
              <p:nvSpPr>
                <p:cNvPr id="448" name="Google Shape;448;p15"/>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15"/>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 name="Google Shape;461;p15"/>
              <p:cNvGrpSpPr/>
              <p:nvPr/>
            </p:nvGrpSpPr>
            <p:grpSpPr>
              <a:xfrm>
                <a:off x="8694552" y="444361"/>
                <a:ext cx="448838" cy="855480"/>
                <a:chOff x="4189590" y="628348"/>
                <a:chExt cx="448838" cy="855480"/>
              </a:xfrm>
            </p:grpSpPr>
            <p:sp>
              <p:nvSpPr>
                <p:cNvPr id="462" name="Google Shape;462;p15"/>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5"/>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15"/>
              <p:cNvGrpSpPr/>
              <p:nvPr/>
            </p:nvGrpSpPr>
            <p:grpSpPr>
              <a:xfrm>
                <a:off x="-10709" y="444378"/>
                <a:ext cx="448838" cy="860613"/>
                <a:chOff x="561117" y="628348"/>
                <a:chExt cx="448838" cy="855480"/>
              </a:xfrm>
            </p:grpSpPr>
            <p:sp>
              <p:nvSpPr>
                <p:cNvPr id="467" name="Google Shape;467;p15"/>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0" name="Google Shape;470;p15"/>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grpSp>
        <p:nvGrpSpPr>
          <p:cNvPr id="472" name="Google Shape;472;p15"/>
          <p:cNvGrpSpPr/>
          <p:nvPr/>
        </p:nvGrpSpPr>
        <p:grpSpPr>
          <a:xfrm>
            <a:off x="384093" y="4954718"/>
            <a:ext cx="8375813" cy="57966"/>
            <a:chOff x="384093" y="4954718"/>
            <a:chExt cx="8375813" cy="57966"/>
          </a:xfrm>
        </p:grpSpPr>
        <p:sp>
          <p:nvSpPr>
            <p:cNvPr id="473" name="Google Shape;473;p15"/>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55814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75"/>
        <p:cNvGrpSpPr/>
        <p:nvPr/>
      </p:nvGrpSpPr>
      <p:grpSpPr>
        <a:xfrm>
          <a:off x="0" y="0"/>
          <a:ext cx="0" cy="0"/>
          <a:chOff x="0" y="0"/>
          <a:chExt cx="0" cy="0"/>
        </a:xfrm>
      </p:grpSpPr>
      <p:grpSp>
        <p:nvGrpSpPr>
          <p:cNvPr id="476" name="Google Shape;476;p16"/>
          <p:cNvGrpSpPr/>
          <p:nvPr/>
        </p:nvGrpSpPr>
        <p:grpSpPr>
          <a:xfrm>
            <a:off x="-540125" y="-9525"/>
            <a:ext cx="10224238" cy="5148650"/>
            <a:chOff x="-540125" y="-9525"/>
            <a:chExt cx="10224238" cy="5148650"/>
          </a:xfrm>
        </p:grpSpPr>
        <p:sp>
          <p:nvSpPr>
            <p:cNvPr id="477" name="Google Shape;477;p16"/>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16"/>
            <p:cNvGrpSpPr/>
            <p:nvPr/>
          </p:nvGrpSpPr>
          <p:grpSpPr>
            <a:xfrm>
              <a:off x="-540125" y="-9525"/>
              <a:ext cx="10224238" cy="5148650"/>
              <a:chOff x="-540125" y="-9525"/>
              <a:chExt cx="10224238" cy="5148650"/>
            </a:xfrm>
          </p:grpSpPr>
          <p:sp>
            <p:nvSpPr>
              <p:cNvPr id="479" name="Google Shape;479;p16"/>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16"/>
              <p:cNvGrpSpPr/>
              <p:nvPr/>
            </p:nvGrpSpPr>
            <p:grpSpPr>
              <a:xfrm>
                <a:off x="-369550" y="247648"/>
                <a:ext cx="9889274" cy="4891477"/>
                <a:chOff x="-369550" y="247648"/>
                <a:chExt cx="9889274" cy="4891477"/>
              </a:xfrm>
            </p:grpSpPr>
            <p:sp>
              <p:nvSpPr>
                <p:cNvPr id="486" name="Google Shape;486;p16"/>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243846" y="4505452"/>
                  <a:ext cx="8625638" cy="318714"/>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6"/>
                <p:cNvGrpSpPr/>
                <p:nvPr/>
              </p:nvGrpSpPr>
              <p:grpSpPr>
                <a:xfrm>
                  <a:off x="700362" y="4505452"/>
                  <a:ext cx="7743276" cy="318714"/>
                  <a:chOff x="700362" y="4505452"/>
                  <a:chExt cx="7743276" cy="318714"/>
                </a:xfrm>
              </p:grpSpPr>
              <p:sp>
                <p:nvSpPr>
                  <p:cNvPr id="489" name="Google Shape;489;p16"/>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6"/>
                <p:cNvSpPr/>
                <p:nvPr/>
              </p:nvSpPr>
              <p:spPr>
                <a:xfrm>
                  <a:off x="8868500" y="257125"/>
                  <a:ext cx="274226"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100" y="247648"/>
                  <a:ext cx="27422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6"/>
              <p:cNvGrpSpPr/>
              <p:nvPr/>
            </p:nvGrpSpPr>
            <p:grpSpPr>
              <a:xfrm>
                <a:off x="-10709" y="444378"/>
                <a:ext cx="448838" cy="860613"/>
                <a:chOff x="561117" y="628348"/>
                <a:chExt cx="448838" cy="855480"/>
              </a:xfrm>
            </p:grpSpPr>
            <p:sp>
              <p:nvSpPr>
                <p:cNvPr id="499" name="Google Shape;499;p16"/>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a:off x="8694552" y="444361"/>
                <a:ext cx="448838" cy="855480"/>
                <a:chOff x="4189590" y="628348"/>
                <a:chExt cx="448838" cy="855480"/>
              </a:xfrm>
            </p:grpSpPr>
            <p:sp>
              <p:nvSpPr>
                <p:cNvPr id="503" name="Google Shape;503;p16"/>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6" name="Google Shape;506;p16"/>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16"/>
          <p:cNvSpPr txBox="1">
            <a:spLocks noGrp="1"/>
          </p:cNvSpPr>
          <p:nvPr>
            <p:ph type="title"/>
          </p:nvPr>
        </p:nvSpPr>
        <p:spPr>
          <a:xfrm>
            <a:off x="713225" y="3037772"/>
            <a:ext cx="4361400" cy="841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8" name="Google Shape;508;p16"/>
          <p:cNvSpPr txBox="1">
            <a:spLocks noGrp="1"/>
          </p:cNvSpPr>
          <p:nvPr>
            <p:ph type="title" idx="2" hasCustomPrompt="1"/>
          </p:nvPr>
        </p:nvSpPr>
        <p:spPr>
          <a:xfrm>
            <a:off x="748132" y="1829068"/>
            <a:ext cx="1306500" cy="79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9" name="Google Shape;509;p16"/>
          <p:cNvSpPr txBox="1">
            <a:spLocks noGrp="1"/>
          </p:cNvSpPr>
          <p:nvPr>
            <p:ph type="subTitle" idx="1"/>
          </p:nvPr>
        </p:nvSpPr>
        <p:spPr>
          <a:xfrm>
            <a:off x="713225" y="3879575"/>
            <a:ext cx="4361400" cy="3495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940350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510"/>
        <p:cNvGrpSpPr/>
        <p:nvPr/>
      </p:nvGrpSpPr>
      <p:grpSpPr>
        <a:xfrm>
          <a:off x="0" y="0"/>
          <a:ext cx="0" cy="0"/>
          <a:chOff x="0" y="0"/>
          <a:chExt cx="0" cy="0"/>
        </a:xfrm>
      </p:grpSpPr>
      <p:grpSp>
        <p:nvGrpSpPr>
          <p:cNvPr id="511" name="Google Shape;511;p17"/>
          <p:cNvGrpSpPr/>
          <p:nvPr/>
        </p:nvGrpSpPr>
        <p:grpSpPr>
          <a:xfrm>
            <a:off x="-540125" y="-9525"/>
            <a:ext cx="10224238" cy="5148650"/>
            <a:chOff x="-540125" y="-9525"/>
            <a:chExt cx="10224238" cy="5148650"/>
          </a:xfrm>
        </p:grpSpPr>
        <p:sp>
          <p:nvSpPr>
            <p:cNvPr id="512" name="Google Shape;512;p17"/>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7"/>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7"/>
            <p:cNvGrpSpPr/>
            <p:nvPr/>
          </p:nvGrpSpPr>
          <p:grpSpPr>
            <a:xfrm>
              <a:off x="-369550" y="247648"/>
              <a:ext cx="9889274" cy="4891477"/>
              <a:chOff x="-369550" y="247648"/>
              <a:chExt cx="9889274" cy="4891477"/>
            </a:xfrm>
          </p:grpSpPr>
          <p:sp>
            <p:nvSpPr>
              <p:cNvPr id="521" name="Google Shape;521;p17"/>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243846" y="4505452"/>
                <a:ext cx="8625638" cy="318714"/>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17"/>
              <p:cNvGrpSpPr/>
              <p:nvPr/>
            </p:nvGrpSpPr>
            <p:grpSpPr>
              <a:xfrm>
                <a:off x="700362" y="4505452"/>
                <a:ext cx="7743276" cy="318714"/>
                <a:chOff x="700362" y="4505452"/>
                <a:chExt cx="7743276" cy="318714"/>
              </a:xfrm>
            </p:grpSpPr>
            <p:sp>
              <p:nvSpPr>
                <p:cNvPr id="524" name="Google Shape;524;p17"/>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17"/>
              <p:cNvSpPr/>
              <p:nvPr/>
            </p:nvSpPr>
            <p:spPr>
              <a:xfrm>
                <a:off x="8868500" y="257125"/>
                <a:ext cx="274226"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a:off x="100" y="247648"/>
                <a:ext cx="27422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17"/>
            <p:cNvGrpSpPr/>
            <p:nvPr/>
          </p:nvGrpSpPr>
          <p:grpSpPr>
            <a:xfrm>
              <a:off x="-10709" y="444378"/>
              <a:ext cx="448838" cy="860613"/>
              <a:chOff x="561117" y="628348"/>
              <a:chExt cx="448838" cy="855480"/>
            </a:xfrm>
          </p:grpSpPr>
          <p:sp>
            <p:nvSpPr>
              <p:cNvPr id="534" name="Google Shape;534;p17"/>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7"/>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7"/>
            <p:cNvGrpSpPr/>
            <p:nvPr/>
          </p:nvGrpSpPr>
          <p:grpSpPr>
            <a:xfrm>
              <a:off x="8694552" y="444361"/>
              <a:ext cx="448838" cy="855480"/>
              <a:chOff x="4189590" y="628348"/>
              <a:chExt cx="448838" cy="855480"/>
            </a:xfrm>
          </p:grpSpPr>
          <p:sp>
            <p:nvSpPr>
              <p:cNvPr id="538" name="Google Shape;538;p17"/>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1" name="Google Shape;541;p17"/>
          <p:cNvSpPr txBox="1">
            <a:spLocks noGrp="1"/>
          </p:cNvSpPr>
          <p:nvPr>
            <p:ph type="title"/>
          </p:nvPr>
        </p:nvSpPr>
        <p:spPr>
          <a:xfrm>
            <a:off x="3363175" y="2918054"/>
            <a:ext cx="5067600" cy="841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2" name="Google Shape;542;p17"/>
          <p:cNvSpPr txBox="1">
            <a:spLocks noGrp="1"/>
          </p:cNvSpPr>
          <p:nvPr>
            <p:ph type="title" idx="2" hasCustomPrompt="1"/>
          </p:nvPr>
        </p:nvSpPr>
        <p:spPr>
          <a:xfrm>
            <a:off x="7078905" y="1697868"/>
            <a:ext cx="1306500" cy="841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3" name="Google Shape;543;p17"/>
          <p:cNvSpPr txBox="1">
            <a:spLocks noGrp="1"/>
          </p:cNvSpPr>
          <p:nvPr>
            <p:ph type="subTitle" idx="1"/>
          </p:nvPr>
        </p:nvSpPr>
        <p:spPr>
          <a:xfrm>
            <a:off x="3363175" y="3767078"/>
            <a:ext cx="5067600" cy="3243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463873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44"/>
        <p:cNvGrpSpPr/>
        <p:nvPr/>
      </p:nvGrpSpPr>
      <p:grpSpPr>
        <a:xfrm>
          <a:off x="0" y="0"/>
          <a:ext cx="0" cy="0"/>
          <a:chOff x="0" y="0"/>
          <a:chExt cx="0" cy="0"/>
        </a:xfrm>
      </p:grpSpPr>
      <p:grpSp>
        <p:nvGrpSpPr>
          <p:cNvPr id="545" name="Google Shape;545;p18"/>
          <p:cNvGrpSpPr/>
          <p:nvPr/>
        </p:nvGrpSpPr>
        <p:grpSpPr>
          <a:xfrm>
            <a:off x="-540119" y="-2575"/>
            <a:ext cx="10224238" cy="5148650"/>
            <a:chOff x="-540119" y="-2575"/>
            <a:chExt cx="10224238" cy="5148650"/>
          </a:xfrm>
        </p:grpSpPr>
        <p:sp>
          <p:nvSpPr>
            <p:cNvPr id="546" name="Google Shape;546;p18"/>
            <p:cNvSpPr/>
            <p:nvPr/>
          </p:nvSpPr>
          <p:spPr>
            <a:xfrm>
              <a:off x="169874" y="46135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9519" y="44532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14458" y="51111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8"/>
            <p:cNvSpPr/>
            <p:nvPr/>
          </p:nvSpPr>
          <p:spPr>
            <a:xfrm>
              <a:off x="-134255" y="22256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a:off x="-540119" y="-257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a:off x="-540119" y="-257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710338" y="38285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340621" y="12815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 name="Google Shape;554;p18"/>
            <p:cNvGrpSpPr/>
            <p:nvPr/>
          </p:nvGrpSpPr>
          <p:grpSpPr>
            <a:xfrm>
              <a:off x="-369544" y="254598"/>
              <a:ext cx="9889274" cy="4891477"/>
              <a:chOff x="-369550" y="247648"/>
              <a:chExt cx="9889274" cy="4891477"/>
            </a:xfrm>
          </p:grpSpPr>
          <p:sp>
            <p:nvSpPr>
              <p:cNvPr id="555" name="Google Shape;555;p18"/>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243846" y="4505452"/>
                <a:ext cx="8625638" cy="318714"/>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18"/>
              <p:cNvGrpSpPr/>
              <p:nvPr/>
            </p:nvGrpSpPr>
            <p:grpSpPr>
              <a:xfrm>
                <a:off x="700362" y="4505452"/>
                <a:ext cx="7743276" cy="318714"/>
                <a:chOff x="700362" y="4505452"/>
                <a:chExt cx="7743276" cy="318714"/>
              </a:xfrm>
            </p:grpSpPr>
            <p:sp>
              <p:nvSpPr>
                <p:cNvPr id="558" name="Google Shape;558;p18"/>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 name="Google Shape;561;p18"/>
              <p:cNvSpPr/>
              <p:nvPr/>
            </p:nvSpPr>
            <p:spPr>
              <a:xfrm>
                <a:off x="8868500" y="257125"/>
                <a:ext cx="274226"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100" y="247648"/>
                <a:ext cx="27422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8"/>
            <p:cNvGrpSpPr/>
            <p:nvPr/>
          </p:nvGrpSpPr>
          <p:grpSpPr>
            <a:xfrm>
              <a:off x="-10703" y="451328"/>
              <a:ext cx="448838" cy="860613"/>
              <a:chOff x="561117" y="628348"/>
              <a:chExt cx="448838" cy="855480"/>
            </a:xfrm>
          </p:grpSpPr>
          <p:sp>
            <p:nvSpPr>
              <p:cNvPr id="568" name="Google Shape;568;p18"/>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18"/>
            <p:cNvGrpSpPr/>
            <p:nvPr/>
          </p:nvGrpSpPr>
          <p:grpSpPr>
            <a:xfrm>
              <a:off x="8694558" y="451311"/>
              <a:ext cx="448838" cy="855480"/>
              <a:chOff x="4189590" y="628348"/>
              <a:chExt cx="448838" cy="855480"/>
            </a:xfrm>
          </p:grpSpPr>
          <p:sp>
            <p:nvSpPr>
              <p:cNvPr id="572" name="Google Shape;572;p18"/>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8"/>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8"/>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5" name="Google Shape;575;p18"/>
          <p:cNvSpPr txBox="1">
            <a:spLocks noGrp="1"/>
          </p:cNvSpPr>
          <p:nvPr>
            <p:ph type="title"/>
          </p:nvPr>
        </p:nvSpPr>
        <p:spPr>
          <a:xfrm>
            <a:off x="2038200" y="2954058"/>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6" name="Google Shape;576;p18"/>
          <p:cNvSpPr txBox="1">
            <a:spLocks noGrp="1"/>
          </p:cNvSpPr>
          <p:nvPr>
            <p:ph type="title" idx="2" hasCustomPrompt="1"/>
          </p:nvPr>
        </p:nvSpPr>
        <p:spPr>
          <a:xfrm>
            <a:off x="3480300" y="1745575"/>
            <a:ext cx="2183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7" name="Google Shape;577;p18"/>
          <p:cNvSpPr txBox="1">
            <a:spLocks noGrp="1"/>
          </p:cNvSpPr>
          <p:nvPr>
            <p:ph type="subTitle" idx="1"/>
          </p:nvPr>
        </p:nvSpPr>
        <p:spPr>
          <a:xfrm>
            <a:off x="2038200" y="3837511"/>
            <a:ext cx="5067600" cy="27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223397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78"/>
        <p:cNvGrpSpPr/>
        <p:nvPr/>
      </p:nvGrpSpPr>
      <p:grpSpPr>
        <a:xfrm>
          <a:off x="0" y="0"/>
          <a:ext cx="0" cy="0"/>
          <a:chOff x="0" y="0"/>
          <a:chExt cx="0" cy="0"/>
        </a:xfrm>
      </p:grpSpPr>
      <p:grpSp>
        <p:nvGrpSpPr>
          <p:cNvPr id="579" name="Google Shape;579;p19"/>
          <p:cNvGrpSpPr/>
          <p:nvPr/>
        </p:nvGrpSpPr>
        <p:grpSpPr>
          <a:xfrm>
            <a:off x="-540125" y="-9525"/>
            <a:ext cx="10224238" cy="5148650"/>
            <a:chOff x="-540125" y="-9525"/>
            <a:chExt cx="10224238" cy="5148650"/>
          </a:xfrm>
        </p:grpSpPr>
        <p:sp>
          <p:nvSpPr>
            <p:cNvPr id="580" name="Google Shape;580;p19"/>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9"/>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19"/>
            <p:cNvGrpSpPr/>
            <p:nvPr/>
          </p:nvGrpSpPr>
          <p:grpSpPr>
            <a:xfrm>
              <a:off x="-369550" y="247648"/>
              <a:ext cx="9889274" cy="4891477"/>
              <a:chOff x="-369550" y="247648"/>
              <a:chExt cx="9889274" cy="4891477"/>
            </a:xfrm>
          </p:grpSpPr>
          <p:sp>
            <p:nvSpPr>
              <p:cNvPr id="588" name="Google Shape;588;p19"/>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243846" y="4505452"/>
                <a:ext cx="8625638" cy="318714"/>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19"/>
              <p:cNvGrpSpPr/>
              <p:nvPr/>
            </p:nvGrpSpPr>
            <p:grpSpPr>
              <a:xfrm>
                <a:off x="700362" y="4505452"/>
                <a:ext cx="7743276" cy="318714"/>
                <a:chOff x="700362" y="4505452"/>
                <a:chExt cx="7743276" cy="318714"/>
              </a:xfrm>
            </p:grpSpPr>
            <p:sp>
              <p:nvSpPr>
                <p:cNvPr id="591" name="Google Shape;591;p19"/>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19"/>
              <p:cNvSpPr/>
              <p:nvPr/>
            </p:nvSpPr>
            <p:spPr>
              <a:xfrm>
                <a:off x="8868500" y="257125"/>
                <a:ext cx="274226" cy="4609241"/>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100" y="247648"/>
                <a:ext cx="274225" cy="461863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9"/>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9"/>
            <p:cNvGrpSpPr/>
            <p:nvPr/>
          </p:nvGrpSpPr>
          <p:grpSpPr>
            <a:xfrm>
              <a:off x="-10709" y="444378"/>
              <a:ext cx="448838" cy="860613"/>
              <a:chOff x="561117" y="628348"/>
              <a:chExt cx="448838" cy="855480"/>
            </a:xfrm>
          </p:grpSpPr>
          <p:sp>
            <p:nvSpPr>
              <p:cNvPr id="601" name="Google Shape;601;p19"/>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9"/>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4" name="Google Shape;604;p19"/>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 name="Google Shape;605;p19"/>
            <p:cNvGrpSpPr/>
            <p:nvPr/>
          </p:nvGrpSpPr>
          <p:grpSpPr>
            <a:xfrm>
              <a:off x="8694552" y="444361"/>
              <a:ext cx="448838" cy="855480"/>
              <a:chOff x="4189590" y="628348"/>
              <a:chExt cx="448838" cy="855480"/>
            </a:xfrm>
          </p:grpSpPr>
          <p:sp>
            <p:nvSpPr>
              <p:cNvPr id="606" name="Google Shape;606;p19"/>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9" name="Google Shape;609;p19"/>
          <p:cNvSpPr txBox="1">
            <a:spLocks noGrp="1"/>
          </p:cNvSpPr>
          <p:nvPr>
            <p:ph type="title"/>
          </p:nvPr>
        </p:nvSpPr>
        <p:spPr>
          <a:xfrm>
            <a:off x="3721925" y="3064450"/>
            <a:ext cx="4676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0" name="Google Shape;610;p19"/>
          <p:cNvSpPr txBox="1">
            <a:spLocks noGrp="1"/>
          </p:cNvSpPr>
          <p:nvPr>
            <p:ph type="title" idx="2" hasCustomPrompt="1"/>
          </p:nvPr>
        </p:nvSpPr>
        <p:spPr>
          <a:xfrm>
            <a:off x="5434325" y="1855391"/>
            <a:ext cx="1251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1" name="Google Shape;611;p19"/>
          <p:cNvSpPr txBox="1">
            <a:spLocks noGrp="1"/>
          </p:cNvSpPr>
          <p:nvPr>
            <p:ph type="subTitle" idx="1"/>
          </p:nvPr>
        </p:nvSpPr>
        <p:spPr>
          <a:xfrm>
            <a:off x="3721925" y="3940676"/>
            <a:ext cx="4676400" cy="27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05358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5"/>
        <p:cNvGrpSpPr/>
        <p:nvPr/>
      </p:nvGrpSpPr>
      <p:grpSpPr>
        <a:xfrm>
          <a:off x="0" y="0"/>
          <a:ext cx="0" cy="0"/>
          <a:chOff x="0" y="0"/>
          <a:chExt cx="0" cy="0"/>
        </a:xfrm>
      </p:grpSpPr>
      <p:grpSp>
        <p:nvGrpSpPr>
          <p:cNvPr id="767" name="Google Shape;767;p4"/>
          <p:cNvGrpSpPr/>
          <p:nvPr/>
        </p:nvGrpSpPr>
        <p:grpSpPr>
          <a:xfrm>
            <a:off x="-35892" y="157592"/>
            <a:ext cx="9372768" cy="4409682"/>
            <a:chOff x="-35892" y="157592"/>
            <a:chExt cx="9372768" cy="4409682"/>
          </a:xfrm>
        </p:grpSpPr>
        <p:sp>
          <p:nvSpPr>
            <p:cNvPr id="768" name="Google Shape;768;p4"/>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6680435" y="3702911"/>
              <a:ext cx="137882" cy="98636"/>
            </a:xfrm>
            <a:custGeom>
              <a:avLst/>
              <a:gdLst/>
              <a:ahLst/>
              <a:cxnLst/>
              <a:rect l="l" t="t" r="r" b="b"/>
              <a:pathLst>
                <a:path w="1588" h="1136" extrusionOk="0">
                  <a:moveTo>
                    <a:pt x="522" y="0"/>
                  </a:moveTo>
                  <a:cubicBezTo>
                    <a:pt x="232" y="0"/>
                    <a:pt x="0" y="234"/>
                    <a:pt x="0" y="522"/>
                  </a:cubicBezTo>
                  <a:lnTo>
                    <a:pt x="0" y="614"/>
                  </a:lnTo>
                  <a:cubicBezTo>
                    <a:pt x="0" y="904"/>
                    <a:pt x="232" y="1136"/>
                    <a:pt x="522" y="1136"/>
                  </a:cubicBezTo>
                  <a:lnTo>
                    <a:pt x="1066" y="1136"/>
                  </a:lnTo>
                  <a:cubicBezTo>
                    <a:pt x="1356" y="1136"/>
                    <a:pt x="1588" y="904"/>
                    <a:pt x="1588" y="614"/>
                  </a:cubicBezTo>
                  <a:lnTo>
                    <a:pt x="1588" y="522"/>
                  </a:lnTo>
                  <a:cubicBezTo>
                    <a:pt x="1588" y="234"/>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6997700" y="3687368"/>
              <a:ext cx="138229" cy="98897"/>
            </a:xfrm>
            <a:custGeom>
              <a:avLst/>
              <a:gdLst/>
              <a:ahLst/>
              <a:cxnLst/>
              <a:rect l="l" t="t" r="r" b="b"/>
              <a:pathLst>
                <a:path w="1592" h="1139" extrusionOk="0">
                  <a:moveTo>
                    <a:pt x="523" y="1"/>
                  </a:moveTo>
                  <a:cubicBezTo>
                    <a:pt x="232" y="1"/>
                    <a:pt x="1" y="235"/>
                    <a:pt x="1" y="525"/>
                  </a:cubicBezTo>
                  <a:lnTo>
                    <a:pt x="1" y="614"/>
                  </a:lnTo>
                  <a:cubicBezTo>
                    <a:pt x="1" y="902"/>
                    <a:pt x="235" y="1139"/>
                    <a:pt x="523" y="1139"/>
                  </a:cubicBezTo>
                  <a:lnTo>
                    <a:pt x="1067" y="1139"/>
                  </a:lnTo>
                  <a:cubicBezTo>
                    <a:pt x="1357" y="1139"/>
                    <a:pt x="1591" y="904"/>
                    <a:pt x="1591" y="614"/>
                  </a:cubicBezTo>
                  <a:lnTo>
                    <a:pt x="1591" y="525"/>
                  </a:lnTo>
                  <a:cubicBezTo>
                    <a:pt x="1591" y="235"/>
                    <a:pt x="1357"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4"/>
            <p:cNvGrpSpPr/>
            <p:nvPr/>
          </p:nvGrpSpPr>
          <p:grpSpPr>
            <a:xfrm>
              <a:off x="455388" y="3843899"/>
              <a:ext cx="1019181" cy="375095"/>
              <a:chOff x="571775" y="3204100"/>
              <a:chExt cx="293450" cy="108000"/>
            </a:xfrm>
          </p:grpSpPr>
          <p:sp>
            <p:nvSpPr>
              <p:cNvPr id="839" name="Google Shape;839;p4"/>
              <p:cNvSpPr/>
              <p:nvPr/>
            </p:nvSpPr>
            <p:spPr>
              <a:xfrm>
                <a:off x="799775" y="3204100"/>
                <a:ext cx="65450" cy="41050"/>
              </a:xfrm>
              <a:custGeom>
                <a:avLst/>
                <a:gdLst/>
                <a:ahLst/>
                <a:cxnLst/>
                <a:rect l="l" t="t" r="r" b="b"/>
                <a:pathLst>
                  <a:path w="2618" h="1642" extrusionOk="0">
                    <a:moveTo>
                      <a:pt x="522" y="1"/>
                    </a:moveTo>
                    <a:cubicBezTo>
                      <a:pt x="232" y="1"/>
                      <a:pt x="0" y="235"/>
                      <a:pt x="0" y="525"/>
                    </a:cubicBezTo>
                    <a:lnTo>
                      <a:pt x="0" y="1117"/>
                    </a:lnTo>
                    <a:cubicBezTo>
                      <a:pt x="0" y="1407"/>
                      <a:pt x="232" y="1641"/>
                      <a:pt x="522" y="1641"/>
                    </a:cubicBezTo>
                    <a:lnTo>
                      <a:pt x="2095" y="1641"/>
                    </a:lnTo>
                    <a:cubicBezTo>
                      <a:pt x="2385" y="1641"/>
                      <a:pt x="2617" y="1407"/>
                      <a:pt x="2617" y="1117"/>
                    </a:cubicBezTo>
                    <a:lnTo>
                      <a:pt x="2617" y="525"/>
                    </a:lnTo>
                    <a:cubicBezTo>
                      <a:pt x="2617" y="235"/>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571775" y="3225725"/>
                <a:ext cx="137900" cy="86375"/>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1" name="Google Shape;841;p4"/>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4"/>
          <p:cNvGrpSpPr/>
          <p:nvPr/>
        </p:nvGrpSpPr>
        <p:grpSpPr>
          <a:xfrm>
            <a:off x="-458058" y="-556657"/>
            <a:ext cx="10075046" cy="5124029"/>
            <a:chOff x="1153438" y="2114550"/>
            <a:chExt cx="4837725" cy="2460400"/>
          </a:xfrm>
        </p:grpSpPr>
        <p:sp>
          <p:nvSpPr>
            <p:cNvPr id="883" name="Google Shape;883;p4"/>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4"/>
          <p:cNvPicPr preferRelativeResize="0"/>
          <p:nvPr/>
        </p:nvPicPr>
        <p:blipFill>
          <a:blip r:embed="rId2">
            <a:alphaModFix amt="10000"/>
          </a:blip>
          <a:stretch>
            <a:fillRect/>
          </a:stretch>
        </p:blipFill>
        <p:spPr>
          <a:xfrm>
            <a:off x="-86342" y="-171400"/>
            <a:ext cx="9316685" cy="5486299"/>
          </a:xfrm>
          <a:prstGeom prst="rect">
            <a:avLst/>
          </a:prstGeom>
          <a:noFill/>
          <a:ln>
            <a:noFill/>
          </a:ln>
        </p:spPr>
      </p:pic>
      <p:sp>
        <p:nvSpPr>
          <p:cNvPr id="943" name="Google Shape;943;p4"/>
          <p:cNvSpPr txBox="1">
            <a:spLocks noGrp="1"/>
          </p:cNvSpPr>
          <p:nvPr>
            <p:ph type="title"/>
          </p:nvPr>
        </p:nvSpPr>
        <p:spPr>
          <a:xfrm>
            <a:off x="720000" y="525975"/>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44" name="Google Shape;944;p4"/>
          <p:cNvSpPr txBox="1">
            <a:spLocks noGrp="1"/>
          </p:cNvSpPr>
          <p:nvPr>
            <p:ph type="body" idx="1"/>
          </p:nvPr>
        </p:nvSpPr>
        <p:spPr>
          <a:xfrm>
            <a:off x="720000" y="1174500"/>
            <a:ext cx="7704000" cy="3429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05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cxnSp>
        <p:nvCxnSpPr>
          <p:cNvPr id="945" name="Google Shape;945;p4"/>
          <p:cNvCxnSpPr/>
          <p:nvPr/>
        </p:nvCxnSpPr>
        <p:spPr>
          <a:xfrm>
            <a:off x="4148250" y="1174500"/>
            <a:ext cx="847500" cy="0"/>
          </a:xfrm>
          <a:prstGeom prst="straightConnector1">
            <a:avLst/>
          </a:prstGeom>
          <a:noFill/>
          <a:ln w="19050" cap="flat" cmpd="sng">
            <a:solidFill>
              <a:schemeClr val="lt1"/>
            </a:solidFill>
            <a:prstDash val="solid"/>
            <a:round/>
            <a:headEnd type="diamond" w="med" len="med"/>
            <a:tailEnd type="diamond"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2"/>
        <p:cNvGrpSpPr/>
        <p:nvPr/>
      </p:nvGrpSpPr>
      <p:grpSpPr>
        <a:xfrm>
          <a:off x="0" y="0"/>
          <a:ext cx="0" cy="0"/>
          <a:chOff x="0" y="0"/>
          <a:chExt cx="0" cy="0"/>
        </a:xfrm>
      </p:grpSpPr>
      <p:sp>
        <p:nvSpPr>
          <p:cNvPr id="613" name="Google Shape;613;p20"/>
          <p:cNvSpPr txBox="1">
            <a:spLocks noGrp="1"/>
          </p:cNvSpPr>
          <p:nvPr>
            <p:ph type="title"/>
          </p:nvPr>
        </p:nvSpPr>
        <p:spPr>
          <a:xfrm>
            <a:off x="1719100" y="2141113"/>
            <a:ext cx="5715300" cy="11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14" name="Google Shape;614;p20"/>
          <p:cNvSpPr txBox="1">
            <a:spLocks noGrp="1"/>
          </p:cNvSpPr>
          <p:nvPr>
            <p:ph type="subTitle" idx="1"/>
          </p:nvPr>
        </p:nvSpPr>
        <p:spPr>
          <a:xfrm>
            <a:off x="2140300" y="3331638"/>
            <a:ext cx="4872900" cy="4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15" name="Google Shape;615;p20"/>
          <p:cNvGrpSpPr/>
          <p:nvPr/>
        </p:nvGrpSpPr>
        <p:grpSpPr>
          <a:xfrm>
            <a:off x="-540125" y="-190500"/>
            <a:ext cx="10224238" cy="5634425"/>
            <a:chOff x="-540125" y="-190500"/>
            <a:chExt cx="10224238" cy="5634425"/>
          </a:xfrm>
        </p:grpSpPr>
        <p:grpSp>
          <p:nvGrpSpPr>
            <p:cNvPr id="616" name="Google Shape;616;p20"/>
            <p:cNvGrpSpPr/>
            <p:nvPr/>
          </p:nvGrpSpPr>
          <p:grpSpPr>
            <a:xfrm>
              <a:off x="-540125" y="-190500"/>
              <a:ext cx="10224238" cy="5634425"/>
              <a:chOff x="-540125" y="-190500"/>
              <a:chExt cx="10224238" cy="5634425"/>
            </a:xfrm>
          </p:grpSpPr>
          <p:grpSp>
            <p:nvGrpSpPr>
              <p:cNvPr id="617" name="Google Shape;617;p20"/>
              <p:cNvGrpSpPr/>
              <p:nvPr/>
            </p:nvGrpSpPr>
            <p:grpSpPr>
              <a:xfrm>
                <a:off x="-540125" y="-190500"/>
                <a:ext cx="10224238" cy="5634425"/>
                <a:chOff x="-540125" y="-190500"/>
                <a:chExt cx="10224238" cy="5634425"/>
              </a:xfrm>
            </p:grpSpPr>
            <p:grpSp>
              <p:nvGrpSpPr>
                <p:cNvPr id="618" name="Google Shape;618;p20"/>
                <p:cNvGrpSpPr/>
                <p:nvPr/>
              </p:nvGrpSpPr>
              <p:grpSpPr>
                <a:xfrm>
                  <a:off x="123150" y="4810250"/>
                  <a:ext cx="9020846" cy="318721"/>
                  <a:chOff x="66882" y="4401145"/>
                  <a:chExt cx="9060713" cy="305875"/>
                </a:xfrm>
              </p:grpSpPr>
              <p:sp>
                <p:nvSpPr>
                  <p:cNvPr id="619" name="Google Shape;619;p20"/>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0"/>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0"/>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0"/>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0"/>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2" name="Google Shape;632;p20"/>
                <p:cNvGrpSpPr/>
                <p:nvPr/>
              </p:nvGrpSpPr>
              <p:grpSpPr>
                <a:xfrm>
                  <a:off x="8694552" y="444361"/>
                  <a:ext cx="448838" cy="855480"/>
                  <a:chOff x="4189590" y="628348"/>
                  <a:chExt cx="448838" cy="855480"/>
                </a:xfrm>
              </p:grpSpPr>
              <p:sp>
                <p:nvSpPr>
                  <p:cNvPr id="633" name="Google Shape;633;p20"/>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0"/>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20"/>
                <p:cNvGrpSpPr/>
                <p:nvPr/>
              </p:nvGrpSpPr>
              <p:grpSpPr>
                <a:xfrm>
                  <a:off x="-10709" y="444378"/>
                  <a:ext cx="448838" cy="860613"/>
                  <a:chOff x="561117" y="628348"/>
                  <a:chExt cx="448838" cy="855480"/>
                </a:xfrm>
              </p:grpSpPr>
              <p:sp>
                <p:nvSpPr>
                  <p:cNvPr id="638" name="Google Shape;638;p20"/>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0"/>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0"/>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1" name="Google Shape;641;p20"/>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20"/>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0"/>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20"/>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241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645"/>
        <p:cNvGrpSpPr/>
        <p:nvPr/>
      </p:nvGrpSpPr>
      <p:grpSpPr>
        <a:xfrm>
          <a:off x="0" y="0"/>
          <a:ext cx="0" cy="0"/>
          <a:chOff x="0" y="0"/>
          <a:chExt cx="0" cy="0"/>
        </a:xfrm>
      </p:grpSpPr>
      <p:sp>
        <p:nvSpPr>
          <p:cNvPr id="646" name="Google Shape;646;p21"/>
          <p:cNvSpPr txBox="1">
            <a:spLocks noGrp="1"/>
          </p:cNvSpPr>
          <p:nvPr>
            <p:ph type="title"/>
          </p:nvPr>
        </p:nvSpPr>
        <p:spPr>
          <a:xfrm>
            <a:off x="2391900" y="3425994"/>
            <a:ext cx="4360200" cy="53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7" name="Google Shape;647;p21"/>
          <p:cNvSpPr txBox="1">
            <a:spLocks noGrp="1"/>
          </p:cNvSpPr>
          <p:nvPr>
            <p:ph type="subTitle" idx="1"/>
          </p:nvPr>
        </p:nvSpPr>
        <p:spPr>
          <a:xfrm>
            <a:off x="895950" y="1947606"/>
            <a:ext cx="7352100" cy="1478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500">
                <a:solidFill>
                  <a:schemeClr val="lt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648" name="Google Shape;648;p21"/>
          <p:cNvGrpSpPr/>
          <p:nvPr/>
        </p:nvGrpSpPr>
        <p:grpSpPr>
          <a:xfrm>
            <a:off x="-540125" y="-190500"/>
            <a:ext cx="10224238" cy="5634425"/>
            <a:chOff x="-540125" y="-190500"/>
            <a:chExt cx="10224238" cy="5634425"/>
          </a:xfrm>
        </p:grpSpPr>
        <p:grpSp>
          <p:nvGrpSpPr>
            <p:cNvPr id="649" name="Google Shape;649;p21"/>
            <p:cNvGrpSpPr/>
            <p:nvPr/>
          </p:nvGrpSpPr>
          <p:grpSpPr>
            <a:xfrm>
              <a:off x="123156" y="409580"/>
              <a:ext cx="262232" cy="352736"/>
              <a:chOff x="694982" y="773654"/>
              <a:chExt cx="262232" cy="350632"/>
            </a:xfrm>
          </p:grpSpPr>
          <p:sp>
            <p:nvSpPr>
              <p:cNvPr id="650" name="Google Shape;650;p21"/>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1"/>
            <p:cNvGrpSpPr/>
            <p:nvPr/>
          </p:nvGrpSpPr>
          <p:grpSpPr>
            <a:xfrm>
              <a:off x="-540125" y="-190500"/>
              <a:ext cx="10224238" cy="5634425"/>
              <a:chOff x="-540125" y="-190500"/>
              <a:chExt cx="10224238" cy="5634425"/>
            </a:xfrm>
          </p:grpSpPr>
          <p:grpSp>
            <p:nvGrpSpPr>
              <p:cNvPr id="653" name="Google Shape;653;p21"/>
              <p:cNvGrpSpPr/>
              <p:nvPr/>
            </p:nvGrpSpPr>
            <p:grpSpPr>
              <a:xfrm>
                <a:off x="123150" y="4810250"/>
                <a:ext cx="9020846" cy="318721"/>
                <a:chOff x="66882" y="4401145"/>
                <a:chExt cx="9060713" cy="305875"/>
              </a:xfrm>
            </p:grpSpPr>
            <p:sp>
              <p:nvSpPr>
                <p:cNvPr id="654" name="Google Shape;654;p21"/>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1"/>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1"/>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21"/>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1"/>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1"/>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1"/>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1"/>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1"/>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1"/>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21"/>
              <p:cNvGrpSpPr/>
              <p:nvPr/>
            </p:nvGrpSpPr>
            <p:grpSpPr>
              <a:xfrm>
                <a:off x="8694552" y="444361"/>
                <a:ext cx="448838" cy="855480"/>
                <a:chOff x="4189590" y="628348"/>
                <a:chExt cx="448838" cy="855480"/>
              </a:xfrm>
            </p:grpSpPr>
            <p:sp>
              <p:nvSpPr>
                <p:cNvPr id="668" name="Google Shape;668;p21"/>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21"/>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21"/>
              <p:cNvGrpSpPr/>
              <p:nvPr/>
            </p:nvGrpSpPr>
            <p:grpSpPr>
              <a:xfrm>
                <a:off x="-10709" y="444378"/>
                <a:ext cx="448838" cy="860613"/>
                <a:chOff x="561117" y="628348"/>
                <a:chExt cx="448838" cy="855480"/>
              </a:xfrm>
            </p:grpSpPr>
            <p:sp>
              <p:nvSpPr>
                <p:cNvPr id="673" name="Google Shape;673;p21"/>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21"/>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49990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1"/>
        </a:solidFill>
        <a:effectLst/>
      </p:bgPr>
    </p:bg>
    <p:spTree>
      <p:nvGrpSpPr>
        <p:cNvPr id="1" name="Shape 677"/>
        <p:cNvGrpSpPr/>
        <p:nvPr/>
      </p:nvGrpSpPr>
      <p:grpSpPr>
        <a:xfrm>
          <a:off x="0" y="0"/>
          <a:ext cx="0" cy="0"/>
          <a:chOff x="0" y="0"/>
          <a:chExt cx="0" cy="0"/>
        </a:xfrm>
      </p:grpSpPr>
      <p:sp>
        <p:nvSpPr>
          <p:cNvPr id="678" name="Google Shape;678;p22"/>
          <p:cNvSpPr txBox="1">
            <a:spLocks noGrp="1"/>
          </p:cNvSpPr>
          <p:nvPr>
            <p:ph type="title"/>
          </p:nvPr>
        </p:nvSpPr>
        <p:spPr>
          <a:xfrm>
            <a:off x="1411800" y="2033213"/>
            <a:ext cx="3883200" cy="613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
        <p:nvSpPr>
          <p:cNvPr id="679" name="Google Shape;679;p22"/>
          <p:cNvSpPr txBox="1">
            <a:spLocks noGrp="1"/>
          </p:cNvSpPr>
          <p:nvPr>
            <p:ph type="subTitle" idx="1"/>
          </p:nvPr>
        </p:nvSpPr>
        <p:spPr>
          <a:xfrm>
            <a:off x="1411728" y="2646838"/>
            <a:ext cx="3883200" cy="851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grpSp>
        <p:nvGrpSpPr>
          <p:cNvPr id="680" name="Google Shape;680;p22"/>
          <p:cNvGrpSpPr/>
          <p:nvPr/>
        </p:nvGrpSpPr>
        <p:grpSpPr>
          <a:xfrm>
            <a:off x="-540125" y="-190500"/>
            <a:ext cx="10224238" cy="5634425"/>
            <a:chOff x="-540125" y="-190500"/>
            <a:chExt cx="10224238" cy="5634425"/>
          </a:xfrm>
        </p:grpSpPr>
        <p:grpSp>
          <p:nvGrpSpPr>
            <p:cNvPr id="681" name="Google Shape;681;p22"/>
            <p:cNvGrpSpPr/>
            <p:nvPr/>
          </p:nvGrpSpPr>
          <p:grpSpPr>
            <a:xfrm>
              <a:off x="123156" y="409580"/>
              <a:ext cx="262232" cy="352736"/>
              <a:chOff x="694982" y="773654"/>
              <a:chExt cx="262232" cy="350632"/>
            </a:xfrm>
          </p:grpSpPr>
          <p:sp>
            <p:nvSpPr>
              <p:cNvPr id="682" name="Google Shape;682;p22"/>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2"/>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22"/>
            <p:cNvGrpSpPr/>
            <p:nvPr/>
          </p:nvGrpSpPr>
          <p:grpSpPr>
            <a:xfrm>
              <a:off x="-540125" y="-190500"/>
              <a:ext cx="10224238" cy="5634425"/>
              <a:chOff x="-540125" y="-190500"/>
              <a:chExt cx="10224238" cy="5634425"/>
            </a:xfrm>
          </p:grpSpPr>
          <p:grpSp>
            <p:nvGrpSpPr>
              <p:cNvPr id="685" name="Google Shape;685;p22"/>
              <p:cNvGrpSpPr/>
              <p:nvPr/>
            </p:nvGrpSpPr>
            <p:grpSpPr>
              <a:xfrm>
                <a:off x="123150" y="4810250"/>
                <a:ext cx="9020846" cy="318721"/>
                <a:chOff x="66882" y="4401145"/>
                <a:chExt cx="9060713" cy="305875"/>
              </a:xfrm>
            </p:grpSpPr>
            <p:sp>
              <p:nvSpPr>
                <p:cNvPr id="686" name="Google Shape;686;p22"/>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2"/>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2"/>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22"/>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2"/>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2"/>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2"/>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2"/>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 name="Google Shape;699;p22"/>
              <p:cNvGrpSpPr/>
              <p:nvPr/>
            </p:nvGrpSpPr>
            <p:grpSpPr>
              <a:xfrm>
                <a:off x="8694552" y="444361"/>
                <a:ext cx="448838" cy="855480"/>
                <a:chOff x="4189590" y="628348"/>
                <a:chExt cx="448838" cy="855480"/>
              </a:xfrm>
            </p:grpSpPr>
            <p:sp>
              <p:nvSpPr>
                <p:cNvPr id="700" name="Google Shape;700;p22"/>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2"/>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2"/>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2"/>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22"/>
              <p:cNvGrpSpPr/>
              <p:nvPr/>
            </p:nvGrpSpPr>
            <p:grpSpPr>
              <a:xfrm>
                <a:off x="-10709" y="444378"/>
                <a:ext cx="448838" cy="860613"/>
                <a:chOff x="561117" y="628348"/>
                <a:chExt cx="448838" cy="855480"/>
              </a:xfrm>
            </p:grpSpPr>
            <p:sp>
              <p:nvSpPr>
                <p:cNvPr id="705" name="Google Shape;705;p22"/>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2"/>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2"/>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8" name="Google Shape;708;p22"/>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210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09"/>
        <p:cNvGrpSpPr/>
        <p:nvPr/>
      </p:nvGrpSpPr>
      <p:grpSpPr>
        <a:xfrm>
          <a:off x="0" y="0"/>
          <a:ext cx="0" cy="0"/>
          <a:chOff x="0" y="0"/>
          <a:chExt cx="0" cy="0"/>
        </a:xfrm>
      </p:grpSpPr>
      <p:sp>
        <p:nvSpPr>
          <p:cNvPr id="710" name="Google Shape;710;p23"/>
          <p:cNvSpPr txBox="1">
            <a:spLocks noGrp="1"/>
          </p:cNvSpPr>
          <p:nvPr>
            <p:ph type="title"/>
          </p:nvPr>
        </p:nvSpPr>
        <p:spPr>
          <a:xfrm>
            <a:off x="4078661" y="2114461"/>
            <a:ext cx="37182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1" name="Google Shape;711;p23"/>
          <p:cNvSpPr txBox="1">
            <a:spLocks noGrp="1"/>
          </p:cNvSpPr>
          <p:nvPr>
            <p:ph type="subTitle" idx="1"/>
          </p:nvPr>
        </p:nvSpPr>
        <p:spPr>
          <a:xfrm>
            <a:off x="4078838" y="2596744"/>
            <a:ext cx="3718200" cy="9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12" name="Google Shape;712;p23"/>
          <p:cNvGrpSpPr/>
          <p:nvPr/>
        </p:nvGrpSpPr>
        <p:grpSpPr>
          <a:xfrm flipH="1">
            <a:off x="-540125" y="-190500"/>
            <a:ext cx="10224238" cy="5634425"/>
            <a:chOff x="-540125" y="-190500"/>
            <a:chExt cx="10224238" cy="5634425"/>
          </a:xfrm>
        </p:grpSpPr>
        <p:grpSp>
          <p:nvGrpSpPr>
            <p:cNvPr id="713" name="Google Shape;713;p23"/>
            <p:cNvGrpSpPr/>
            <p:nvPr/>
          </p:nvGrpSpPr>
          <p:grpSpPr>
            <a:xfrm>
              <a:off x="123156" y="409580"/>
              <a:ext cx="262232" cy="352736"/>
              <a:chOff x="694982" y="773654"/>
              <a:chExt cx="262232" cy="350632"/>
            </a:xfrm>
          </p:grpSpPr>
          <p:sp>
            <p:nvSpPr>
              <p:cNvPr id="714" name="Google Shape;714;p2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23"/>
            <p:cNvGrpSpPr/>
            <p:nvPr/>
          </p:nvGrpSpPr>
          <p:grpSpPr>
            <a:xfrm>
              <a:off x="-540125" y="-190500"/>
              <a:ext cx="10224238" cy="5634425"/>
              <a:chOff x="-540125" y="-190500"/>
              <a:chExt cx="10224238" cy="5634425"/>
            </a:xfrm>
          </p:grpSpPr>
          <p:grpSp>
            <p:nvGrpSpPr>
              <p:cNvPr id="717" name="Google Shape;717;p23"/>
              <p:cNvGrpSpPr/>
              <p:nvPr/>
            </p:nvGrpSpPr>
            <p:grpSpPr>
              <a:xfrm>
                <a:off x="123150" y="4810250"/>
                <a:ext cx="9020846" cy="318721"/>
                <a:chOff x="66882" y="4401145"/>
                <a:chExt cx="9060713" cy="305875"/>
              </a:xfrm>
            </p:grpSpPr>
            <p:sp>
              <p:nvSpPr>
                <p:cNvPr id="718" name="Google Shape;718;p23"/>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23"/>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3"/>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3"/>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3"/>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3"/>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3"/>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23"/>
              <p:cNvGrpSpPr/>
              <p:nvPr/>
            </p:nvGrpSpPr>
            <p:grpSpPr>
              <a:xfrm>
                <a:off x="8694552" y="444361"/>
                <a:ext cx="448838" cy="855480"/>
                <a:chOff x="4189590" y="628348"/>
                <a:chExt cx="448838" cy="855480"/>
              </a:xfrm>
            </p:grpSpPr>
            <p:sp>
              <p:nvSpPr>
                <p:cNvPr id="732" name="Google Shape;732;p23"/>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23"/>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3"/>
              <p:cNvGrpSpPr/>
              <p:nvPr/>
            </p:nvGrpSpPr>
            <p:grpSpPr>
              <a:xfrm>
                <a:off x="-10709" y="444378"/>
                <a:ext cx="448838" cy="860613"/>
                <a:chOff x="561117" y="628348"/>
                <a:chExt cx="448838" cy="855480"/>
              </a:xfrm>
            </p:grpSpPr>
            <p:sp>
              <p:nvSpPr>
                <p:cNvPr id="737" name="Google Shape;737;p23"/>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0" name="Google Shape;740;p23"/>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80555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1"/>
        </a:solidFill>
        <a:effectLst/>
      </p:bgPr>
    </p:bg>
    <p:spTree>
      <p:nvGrpSpPr>
        <p:cNvPr id="1" name="Shape 741"/>
        <p:cNvGrpSpPr/>
        <p:nvPr/>
      </p:nvGrpSpPr>
      <p:grpSpPr>
        <a:xfrm>
          <a:off x="0" y="0"/>
          <a:ext cx="0" cy="0"/>
          <a:chOff x="0" y="0"/>
          <a:chExt cx="0" cy="0"/>
        </a:xfrm>
      </p:grpSpPr>
      <p:sp>
        <p:nvSpPr>
          <p:cNvPr id="742" name="Google Shape;742;p24"/>
          <p:cNvSpPr txBox="1">
            <a:spLocks noGrp="1"/>
          </p:cNvSpPr>
          <p:nvPr>
            <p:ph type="title"/>
          </p:nvPr>
        </p:nvSpPr>
        <p:spPr>
          <a:xfrm>
            <a:off x="917638" y="2180611"/>
            <a:ext cx="37182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3" name="Google Shape;743;p24"/>
          <p:cNvSpPr txBox="1">
            <a:spLocks noGrp="1"/>
          </p:cNvSpPr>
          <p:nvPr>
            <p:ph type="subTitle" idx="1"/>
          </p:nvPr>
        </p:nvSpPr>
        <p:spPr>
          <a:xfrm>
            <a:off x="917814" y="2662894"/>
            <a:ext cx="3718200" cy="9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44" name="Google Shape;744;p24"/>
          <p:cNvGrpSpPr/>
          <p:nvPr/>
        </p:nvGrpSpPr>
        <p:grpSpPr>
          <a:xfrm>
            <a:off x="-540125" y="-190500"/>
            <a:ext cx="10224238" cy="5634425"/>
            <a:chOff x="-540125" y="-190500"/>
            <a:chExt cx="10224238" cy="5634425"/>
          </a:xfrm>
        </p:grpSpPr>
        <p:grpSp>
          <p:nvGrpSpPr>
            <p:cNvPr id="745" name="Google Shape;745;p24"/>
            <p:cNvGrpSpPr/>
            <p:nvPr/>
          </p:nvGrpSpPr>
          <p:grpSpPr>
            <a:xfrm>
              <a:off x="-540125" y="-190500"/>
              <a:ext cx="10224238" cy="5634425"/>
              <a:chOff x="-540125" y="-190500"/>
              <a:chExt cx="10224238" cy="5634425"/>
            </a:xfrm>
          </p:grpSpPr>
          <p:grpSp>
            <p:nvGrpSpPr>
              <p:cNvPr id="746" name="Google Shape;746;p24"/>
              <p:cNvGrpSpPr/>
              <p:nvPr/>
            </p:nvGrpSpPr>
            <p:grpSpPr>
              <a:xfrm>
                <a:off x="123156" y="409580"/>
                <a:ext cx="262232" cy="352736"/>
                <a:chOff x="694982" y="773654"/>
                <a:chExt cx="262232" cy="350632"/>
              </a:xfrm>
            </p:grpSpPr>
            <p:sp>
              <p:nvSpPr>
                <p:cNvPr id="747" name="Google Shape;747;p2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4"/>
              <p:cNvGrpSpPr/>
              <p:nvPr/>
            </p:nvGrpSpPr>
            <p:grpSpPr>
              <a:xfrm>
                <a:off x="-540125" y="-190500"/>
                <a:ext cx="10224238" cy="5634425"/>
                <a:chOff x="-540125" y="-190500"/>
                <a:chExt cx="10224238" cy="5634425"/>
              </a:xfrm>
            </p:grpSpPr>
            <p:grpSp>
              <p:nvGrpSpPr>
                <p:cNvPr id="750" name="Google Shape;750;p24"/>
                <p:cNvGrpSpPr/>
                <p:nvPr/>
              </p:nvGrpSpPr>
              <p:grpSpPr>
                <a:xfrm>
                  <a:off x="123150" y="4810250"/>
                  <a:ext cx="9020846" cy="318721"/>
                  <a:chOff x="66882" y="4401145"/>
                  <a:chExt cx="9060713" cy="305875"/>
                </a:xfrm>
              </p:grpSpPr>
              <p:sp>
                <p:nvSpPr>
                  <p:cNvPr id="751" name="Google Shape;751;p2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2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24"/>
                <p:cNvGrpSpPr/>
                <p:nvPr/>
              </p:nvGrpSpPr>
              <p:grpSpPr>
                <a:xfrm>
                  <a:off x="8694552" y="444361"/>
                  <a:ext cx="448838" cy="855480"/>
                  <a:chOff x="4189590" y="628348"/>
                  <a:chExt cx="448838" cy="855480"/>
                </a:xfrm>
              </p:grpSpPr>
              <p:sp>
                <p:nvSpPr>
                  <p:cNvPr id="765" name="Google Shape;765;p2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2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24"/>
                <p:cNvGrpSpPr/>
                <p:nvPr/>
              </p:nvGrpSpPr>
              <p:grpSpPr>
                <a:xfrm>
                  <a:off x="-10709" y="444378"/>
                  <a:ext cx="448838" cy="860613"/>
                  <a:chOff x="561117" y="628348"/>
                  <a:chExt cx="448838" cy="855480"/>
                </a:xfrm>
              </p:grpSpPr>
              <p:sp>
                <p:nvSpPr>
                  <p:cNvPr id="770" name="Google Shape;770;p2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3" name="Google Shape;773;p2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24"/>
            <p:cNvGrpSpPr/>
            <p:nvPr/>
          </p:nvGrpSpPr>
          <p:grpSpPr>
            <a:xfrm>
              <a:off x="384093" y="4954718"/>
              <a:ext cx="8375813" cy="57966"/>
              <a:chOff x="384093" y="4954718"/>
              <a:chExt cx="8375813" cy="57966"/>
            </a:xfrm>
          </p:grpSpPr>
          <p:sp>
            <p:nvSpPr>
              <p:cNvPr id="775" name="Google Shape;775;p24"/>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4"/>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96601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777"/>
        <p:cNvGrpSpPr/>
        <p:nvPr/>
      </p:nvGrpSpPr>
      <p:grpSpPr>
        <a:xfrm>
          <a:off x="0" y="0"/>
          <a:ext cx="0" cy="0"/>
          <a:chOff x="0" y="0"/>
          <a:chExt cx="0" cy="0"/>
        </a:xfrm>
      </p:grpSpPr>
      <p:sp>
        <p:nvSpPr>
          <p:cNvPr id="778" name="Google Shape;778;p25"/>
          <p:cNvSpPr txBox="1">
            <a:spLocks noGrp="1"/>
          </p:cNvSpPr>
          <p:nvPr>
            <p:ph type="subTitle" idx="1"/>
          </p:nvPr>
        </p:nvSpPr>
        <p:spPr>
          <a:xfrm>
            <a:off x="713250" y="1095700"/>
            <a:ext cx="3793800" cy="33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solidFill>
                  <a:schemeClr val="lt1"/>
                </a:solidFill>
              </a:defRPr>
            </a:lvl1pPr>
            <a:lvl2pPr lvl="1" algn="ctr" rtl="0">
              <a:lnSpc>
                <a:spcPct val="100000"/>
              </a:lnSpc>
              <a:spcBef>
                <a:spcPts val="0"/>
              </a:spcBef>
              <a:spcAft>
                <a:spcPts val="0"/>
              </a:spcAft>
              <a:buClr>
                <a:schemeClr val="lt1"/>
              </a:buClr>
              <a:buSzPts val="1400"/>
              <a:buChar char="○"/>
              <a:defRPr>
                <a:solidFill>
                  <a:schemeClr val="lt1"/>
                </a:solidFill>
              </a:defRPr>
            </a:lvl2pPr>
            <a:lvl3pPr lvl="2" algn="ctr" rtl="0">
              <a:lnSpc>
                <a:spcPct val="100000"/>
              </a:lnSpc>
              <a:spcBef>
                <a:spcPts val="1600"/>
              </a:spcBef>
              <a:spcAft>
                <a:spcPts val="0"/>
              </a:spcAft>
              <a:buClr>
                <a:schemeClr val="lt1"/>
              </a:buClr>
              <a:buSzPts val="1400"/>
              <a:buChar char="■"/>
              <a:defRPr>
                <a:solidFill>
                  <a:schemeClr val="lt1"/>
                </a:solidFill>
              </a:defRPr>
            </a:lvl3pPr>
            <a:lvl4pPr lvl="3" algn="ctr" rtl="0">
              <a:lnSpc>
                <a:spcPct val="100000"/>
              </a:lnSpc>
              <a:spcBef>
                <a:spcPts val="1600"/>
              </a:spcBef>
              <a:spcAft>
                <a:spcPts val="0"/>
              </a:spcAft>
              <a:buClr>
                <a:schemeClr val="lt1"/>
              </a:buClr>
              <a:buSzPts val="1400"/>
              <a:buChar char="●"/>
              <a:defRPr>
                <a:solidFill>
                  <a:schemeClr val="lt1"/>
                </a:solidFill>
              </a:defRPr>
            </a:lvl4pPr>
            <a:lvl5pPr lvl="4" algn="ctr" rtl="0">
              <a:lnSpc>
                <a:spcPct val="100000"/>
              </a:lnSpc>
              <a:spcBef>
                <a:spcPts val="1600"/>
              </a:spcBef>
              <a:spcAft>
                <a:spcPts val="0"/>
              </a:spcAft>
              <a:buClr>
                <a:schemeClr val="lt1"/>
              </a:buClr>
              <a:buSzPts val="1400"/>
              <a:buChar char="○"/>
              <a:defRPr>
                <a:solidFill>
                  <a:schemeClr val="lt1"/>
                </a:solidFill>
              </a:defRPr>
            </a:lvl5pPr>
            <a:lvl6pPr lvl="5" algn="ctr" rtl="0">
              <a:lnSpc>
                <a:spcPct val="100000"/>
              </a:lnSpc>
              <a:spcBef>
                <a:spcPts val="1600"/>
              </a:spcBef>
              <a:spcAft>
                <a:spcPts val="0"/>
              </a:spcAft>
              <a:buClr>
                <a:schemeClr val="lt1"/>
              </a:buClr>
              <a:buSzPts val="1400"/>
              <a:buChar char="■"/>
              <a:defRPr>
                <a:solidFill>
                  <a:schemeClr val="lt1"/>
                </a:solidFill>
              </a:defRPr>
            </a:lvl6pPr>
            <a:lvl7pPr lvl="6" algn="ctr" rtl="0">
              <a:lnSpc>
                <a:spcPct val="100000"/>
              </a:lnSpc>
              <a:spcBef>
                <a:spcPts val="1600"/>
              </a:spcBef>
              <a:spcAft>
                <a:spcPts val="0"/>
              </a:spcAft>
              <a:buClr>
                <a:schemeClr val="lt1"/>
              </a:buClr>
              <a:buSzPts val="1400"/>
              <a:buChar char="●"/>
              <a:defRPr>
                <a:solidFill>
                  <a:schemeClr val="lt1"/>
                </a:solidFill>
              </a:defRPr>
            </a:lvl7pPr>
            <a:lvl8pPr lvl="7" algn="ctr" rtl="0">
              <a:lnSpc>
                <a:spcPct val="100000"/>
              </a:lnSpc>
              <a:spcBef>
                <a:spcPts val="1600"/>
              </a:spcBef>
              <a:spcAft>
                <a:spcPts val="0"/>
              </a:spcAft>
              <a:buClr>
                <a:schemeClr val="lt1"/>
              </a:buClr>
              <a:buSzPts val="1400"/>
              <a:buChar char="○"/>
              <a:defRPr>
                <a:solidFill>
                  <a:schemeClr val="lt1"/>
                </a:solidFill>
              </a:defRPr>
            </a:lvl8pPr>
            <a:lvl9pPr lvl="8" algn="ctr" rtl="0">
              <a:lnSpc>
                <a:spcPct val="100000"/>
              </a:lnSpc>
              <a:spcBef>
                <a:spcPts val="1600"/>
              </a:spcBef>
              <a:spcAft>
                <a:spcPts val="1600"/>
              </a:spcAft>
              <a:buClr>
                <a:schemeClr val="lt1"/>
              </a:buClr>
              <a:buSzPts val="1400"/>
              <a:buChar char="■"/>
              <a:defRPr>
                <a:solidFill>
                  <a:schemeClr val="lt1"/>
                </a:solidFill>
              </a:defRPr>
            </a:lvl9pPr>
          </a:lstStyle>
          <a:p>
            <a:endParaRPr/>
          </a:p>
        </p:txBody>
      </p:sp>
      <p:grpSp>
        <p:nvGrpSpPr>
          <p:cNvPr id="779" name="Google Shape;779;p25"/>
          <p:cNvGrpSpPr/>
          <p:nvPr/>
        </p:nvGrpSpPr>
        <p:grpSpPr>
          <a:xfrm flipH="1">
            <a:off x="-540119" y="-190500"/>
            <a:ext cx="10224238" cy="5634425"/>
            <a:chOff x="-540125" y="-190500"/>
            <a:chExt cx="10224238" cy="5634425"/>
          </a:xfrm>
        </p:grpSpPr>
        <p:grpSp>
          <p:nvGrpSpPr>
            <p:cNvPr id="780" name="Google Shape;780;p25"/>
            <p:cNvGrpSpPr/>
            <p:nvPr/>
          </p:nvGrpSpPr>
          <p:grpSpPr>
            <a:xfrm>
              <a:off x="123156" y="409580"/>
              <a:ext cx="262232" cy="352736"/>
              <a:chOff x="694982" y="773654"/>
              <a:chExt cx="262232" cy="350632"/>
            </a:xfrm>
          </p:grpSpPr>
          <p:sp>
            <p:nvSpPr>
              <p:cNvPr id="781" name="Google Shape;781;p2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5"/>
            <p:cNvGrpSpPr/>
            <p:nvPr/>
          </p:nvGrpSpPr>
          <p:grpSpPr>
            <a:xfrm>
              <a:off x="-540125" y="-190500"/>
              <a:ext cx="10224238" cy="5634425"/>
              <a:chOff x="-540125" y="-190500"/>
              <a:chExt cx="10224238" cy="5634425"/>
            </a:xfrm>
          </p:grpSpPr>
          <p:grpSp>
            <p:nvGrpSpPr>
              <p:cNvPr id="784" name="Google Shape;784;p25"/>
              <p:cNvGrpSpPr/>
              <p:nvPr/>
            </p:nvGrpSpPr>
            <p:grpSpPr>
              <a:xfrm>
                <a:off x="123150" y="4810250"/>
                <a:ext cx="9020846" cy="318721"/>
                <a:chOff x="66882" y="4401145"/>
                <a:chExt cx="9060713" cy="305875"/>
              </a:xfrm>
            </p:grpSpPr>
            <p:sp>
              <p:nvSpPr>
                <p:cNvPr id="785" name="Google Shape;785;p25"/>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25"/>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5"/>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5"/>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25"/>
              <p:cNvGrpSpPr/>
              <p:nvPr/>
            </p:nvGrpSpPr>
            <p:grpSpPr>
              <a:xfrm>
                <a:off x="8694552" y="444361"/>
                <a:ext cx="448838" cy="855480"/>
                <a:chOff x="4189590" y="628348"/>
                <a:chExt cx="448838" cy="855480"/>
              </a:xfrm>
            </p:grpSpPr>
            <p:sp>
              <p:nvSpPr>
                <p:cNvPr id="799" name="Google Shape;799;p25"/>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5"/>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5"/>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25"/>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25"/>
              <p:cNvGrpSpPr/>
              <p:nvPr/>
            </p:nvGrpSpPr>
            <p:grpSpPr>
              <a:xfrm>
                <a:off x="-10709" y="444378"/>
                <a:ext cx="448838" cy="860613"/>
                <a:chOff x="561117" y="628348"/>
                <a:chExt cx="448838" cy="855480"/>
              </a:xfrm>
            </p:grpSpPr>
            <p:sp>
              <p:nvSpPr>
                <p:cNvPr id="804" name="Google Shape;804;p25"/>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25"/>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808;p25"/>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extLst>
      <p:ext uri="{BB962C8B-B14F-4D97-AF65-F5344CB8AC3E}">
        <p14:creationId xmlns:p14="http://schemas.microsoft.com/office/powerpoint/2010/main" val="1534671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09"/>
        <p:cNvGrpSpPr/>
        <p:nvPr/>
      </p:nvGrpSpPr>
      <p:grpSpPr>
        <a:xfrm>
          <a:off x="0" y="0"/>
          <a:ext cx="0" cy="0"/>
          <a:chOff x="0" y="0"/>
          <a:chExt cx="0" cy="0"/>
        </a:xfrm>
      </p:grpSpPr>
      <p:sp>
        <p:nvSpPr>
          <p:cNvPr id="810" name="Google Shape;810;p26"/>
          <p:cNvSpPr txBox="1">
            <a:spLocks noGrp="1"/>
          </p:cNvSpPr>
          <p:nvPr>
            <p:ph type="subTitle" idx="1"/>
          </p:nvPr>
        </p:nvSpPr>
        <p:spPr>
          <a:xfrm>
            <a:off x="713250" y="1095700"/>
            <a:ext cx="7717500" cy="35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811" name="Google Shape;811;p26"/>
          <p:cNvGrpSpPr/>
          <p:nvPr/>
        </p:nvGrpSpPr>
        <p:grpSpPr>
          <a:xfrm flipH="1">
            <a:off x="-540119" y="-190500"/>
            <a:ext cx="10224238" cy="5634425"/>
            <a:chOff x="-540125" y="-190500"/>
            <a:chExt cx="10224238" cy="5634425"/>
          </a:xfrm>
        </p:grpSpPr>
        <p:grpSp>
          <p:nvGrpSpPr>
            <p:cNvPr id="812" name="Google Shape;812;p26"/>
            <p:cNvGrpSpPr/>
            <p:nvPr/>
          </p:nvGrpSpPr>
          <p:grpSpPr>
            <a:xfrm>
              <a:off x="123156" y="409580"/>
              <a:ext cx="262232" cy="352736"/>
              <a:chOff x="694982" y="773654"/>
              <a:chExt cx="262232" cy="350632"/>
            </a:xfrm>
          </p:grpSpPr>
          <p:sp>
            <p:nvSpPr>
              <p:cNvPr id="813" name="Google Shape;813;p2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26"/>
            <p:cNvGrpSpPr/>
            <p:nvPr/>
          </p:nvGrpSpPr>
          <p:grpSpPr>
            <a:xfrm>
              <a:off x="-540125" y="-190500"/>
              <a:ext cx="10224238" cy="5634425"/>
              <a:chOff x="-540125" y="-190500"/>
              <a:chExt cx="10224238" cy="5634425"/>
            </a:xfrm>
          </p:grpSpPr>
          <p:grpSp>
            <p:nvGrpSpPr>
              <p:cNvPr id="816" name="Google Shape;816;p26"/>
              <p:cNvGrpSpPr/>
              <p:nvPr/>
            </p:nvGrpSpPr>
            <p:grpSpPr>
              <a:xfrm>
                <a:off x="123150" y="4810250"/>
                <a:ext cx="9020846" cy="318721"/>
                <a:chOff x="66882" y="4401145"/>
                <a:chExt cx="9060713" cy="305875"/>
              </a:xfrm>
            </p:grpSpPr>
            <p:sp>
              <p:nvSpPr>
                <p:cNvPr id="817" name="Google Shape;817;p26"/>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6"/>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6"/>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26"/>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6"/>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6"/>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6"/>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6"/>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6"/>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26"/>
              <p:cNvGrpSpPr/>
              <p:nvPr/>
            </p:nvGrpSpPr>
            <p:grpSpPr>
              <a:xfrm>
                <a:off x="8694552" y="444361"/>
                <a:ext cx="448838" cy="855480"/>
                <a:chOff x="4189590" y="628348"/>
                <a:chExt cx="448838" cy="855480"/>
              </a:xfrm>
            </p:grpSpPr>
            <p:sp>
              <p:nvSpPr>
                <p:cNvPr id="831" name="Google Shape;831;p26"/>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6"/>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 name="Google Shape;835;p26"/>
              <p:cNvGrpSpPr/>
              <p:nvPr/>
            </p:nvGrpSpPr>
            <p:grpSpPr>
              <a:xfrm>
                <a:off x="-10709" y="444378"/>
                <a:ext cx="448838" cy="860613"/>
                <a:chOff x="561117" y="628348"/>
                <a:chExt cx="448838" cy="855480"/>
              </a:xfrm>
            </p:grpSpPr>
            <p:sp>
              <p:nvSpPr>
                <p:cNvPr id="836" name="Google Shape;836;p26"/>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9" name="Google Shape;839;p26"/>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26"/>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extLst>
      <p:ext uri="{BB962C8B-B14F-4D97-AF65-F5344CB8AC3E}">
        <p14:creationId xmlns:p14="http://schemas.microsoft.com/office/powerpoint/2010/main" val="15818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41"/>
        <p:cNvGrpSpPr/>
        <p:nvPr/>
      </p:nvGrpSpPr>
      <p:grpSpPr>
        <a:xfrm>
          <a:off x="0" y="0"/>
          <a:ext cx="0" cy="0"/>
          <a:chOff x="0" y="0"/>
          <a:chExt cx="0" cy="0"/>
        </a:xfrm>
      </p:grpSpPr>
      <p:sp>
        <p:nvSpPr>
          <p:cNvPr id="842" name="Google Shape;842;p27"/>
          <p:cNvSpPr txBox="1">
            <a:spLocks noGrp="1"/>
          </p:cNvSpPr>
          <p:nvPr>
            <p:ph type="subTitle" idx="1"/>
          </p:nvPr>
        </p:nvSpPr>
        <p:spPr>
          <a:xfrm>
            <a:off x="1184900" y="3867400"/>
            <a:ext cx="6774300" cy="73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3" name="Google Shape;843;p27"/>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844" name="Google Shape;844;p27"/>
          <p:cNvGrpSpPr/>
          <p:nvPr/>
        </p:nvGrpSpPr>
        <p:grpSpPr>
          <a:xfrm flipH="1">
            <a:off x="-540125" y="-190500"/>
            <a:ext cx="10224238" cy="5634425"/>
            <a:chOff x="-540125" y="-190500"/>
            <a:chExt cx="10224238" cy="5634425"/>
          </a:xfrm>
        </p:grpSpPr>
        <p:grpSp>
          <p:nvGrpSpPr>
            <p:cNvPr id="845" name="Google Shape;845;p27"/>
            <p:cNvGrpSpPr/>
            <p:nvPr/>
          </p:nvGrpSpPr>
          <p:grpSpPr>
            <a:xfrm>
              <a:off x="123156" y="409580"/>
              <a:ext cx="262232" cy="352736"/>
              <a:chOff x="694982" y="773654"/>
              <a:chExt cx="262232" cy="350632"/>
            </a:xfrm>
          </p:grpSpPr>
          <p:sp>
            <p:nvSpPr>
              <p:cNvPr id="846" name="Google Shape;846;p27"/>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27"/>
            <p:cNvGrpSpPr/>
            <p:nvPr/>
          </p:nvGrpSpPr>
          <p:grpSpPr>
            <a:xfrm>
              <a:off x="-540125" y="-190500"/>
              <a:ext cx="10224238" cy="5634425"/>
              <a:chOff x="-540125" y="-190500"/>
              <a:chExt cx="10224238" cy="5634425"/>
            </a:xfrm>
          </p:grpSpPr>
          <p:grpSp>
            <p:nvGrpSpPr>
              <p:cNvPr id="849" name="Google Shape;849;p27"/>
              <p:cNvGrpSpPr/>
              <p:nvPr/>
            </p:nvGrpSpPr>
            <p:grpSpPr>
              <a:xfrm>
                <a:off x="123150" y="4810250"/>
                <a:ext cx="9020846" cy="318721"/>
                <a:chOff x="66882" y="4401145"/>
                <a:chExt cx="9060713" cy="305875"/>
              </a:xfrm>
            </p:grpSpPr>
            <p:sp>
              <p:nvSpPr>
                <p:cNvPr id="850" name="Google Shape;850;p27"/>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27"/>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27"/>
              <p:cNvGrpSpPr/>
              <p:nvPr/>
            </p:nvGrpSpPr>
            <p:grpSpPr>
              <a:xfrm>
                <a:off x="8694552" y="444361"/>
                <a:ext cx="448838" cy="855480"/>
                <a:chOff x="4189590" y="628348"/>
                <a:chExt cx="448838" cy="855480"/>
              </a:xfrm>
            </p:grpSpPr>
            <p:sp>
              <p:nvSpPr>
                <p:cNvPr id="864" name="Google Shape;864;p27"/>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27"/>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27"/>
              <p:cNvGrpSpPr/>
              <p:nvPr/>
            </p:nvGrpSpPr>
            <p:grpSpPr>
              <a:xfrm>
                <a:off x="-10709" y="444378"/>
                <a:ext cx="448838" cy="860613"/>
                <a:chOff x="561117" y="628348"/>
                <a:chExt cx="448838" cy="855480"/>
              </a:xfrm>
            </p:grpSpPr>
            <p:sp>
              <p:nvSpPr>
                <p:cNvPr id="869" name="Google Shape;869;p27"/>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2" name="Google Shape;872;p27"/>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27"/>
          <p:cNvSpPr txBox="1">
            <a:spLocks noGrp="1"/>
          </p:cNvSpPr>
          <p:nvPr>
            <p:ph type="title" idx="2"/>
          </p:nvPr>
        </p:nvSpPr>
        <p:spPr>
          <a:xfrm>
            <a:off x="1182000" y="3346950"/>
            <a:ext cx="2126700" cy="333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74" name="Google Shape;874;p27"/>
          <p:cNvSpPr txBox="1">
            <a:spLocks noGrp="1"/>
          </p:cNvSpPr>
          <p:nvPr>
            <p:ph type="title" idx="3"/>
          </p:nvPr>
        </p:nvSpPr>
        <p:spPr>
          <a:xfrm>
            <a:off x="3406700" y="3346950"/>
            <a:ext cx="2330700" cy="333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75" name="Google Shape;875;p27"/>
          <p:cNvSpPr txBox="1">
            <a:spLocks noGrp="1"/>
          </p:cNvSpPr>
          <p:nvPr>
            <p:ph type="title" idx="4"/>
          </p:nvPr>
        </p:nvSpPr>
        <p:spPr>
          <a:xfrm>
            <a:off x="5835300" y="3346950"/>
            <a:ext cx="2126700" cy="333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853947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6"/>
        <p:cNvGrpSpPr/>
        <p:nvPr/>
      </p:nvGrpSpPr>
      <p:grpSpPr>
        <a:xfrm>
          <a:off x="0" y="0"/>
          <a:ext cx="0" cy="0"/>
          <a:chOff x="0" y="0"/>
          <a:chExt cx="0" cy="0"/>
        </a:xfrm>
      </p:grpSpPr>
      <p:sp>
        <p:nvSpPr>
          <p:cNvPr id="877" name="Google Shape;877;p28"/>
          <p:cNvSpPr txBox="1">
            <a:spLocks noGrp="1"/>
          </p:cNvSpPr>
          <p:nvPr>
            <p:ph type="title"/>
          </p:nvPr>
        </p:nvSpPr>
        <p:spPr>
          <a:xfrm>
            <a:off x="1394675" y="3270744"/>
            <a:ext cx="2725500" cy="333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78" name="Google Shape;878;p28"/>
          <p:cNvSpPr txBox="1">
            <a:spLocks noGrp="1"/>
          </p:cNvSpPr>
          <p:nvPr>
            <p:ph type="title" idx="2"/>
          </p:nvPr>
        </p:nvSpPr>
        <p:spPr>
          <a:xfrm>
            <a:off x="5023825" y="3270750"/>
            <a:ext cx="2725500" cy="333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79" name="Google Shape;879;p28"/>
          <p:cNvSpPr txBox="1">
            <a:spLocks noGrp="1"/>
          </p:cNvSpPr>
          <p:nvPr>
            <p:ph type="subTitle" idx="1"/>
          </p:nvPr>
        </p:nvSpPr>
        <p:spPr>
          <a:xfrm>
            <a:off x="5023825" y="3604650"/>
            <a:ext cx="2725500" cy="552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80" name="Google Shape;880;p28"/>
          <p:cNvSpPr txBox="1">
            <a:spLocks noGrp="1"/>
          </p:cNvSpPr>
          <p:nvPr>
            <p:ph type="subTitle" idx="3"/>
          </p:nvPr>
        </p:nvSpPr>
        <p:spPr>
          <a:xfrm>
            <a:off x="1394675" y="3604656"/>
            <a:ext cx="2725500" cy="552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81" name="Google Shape;881;p28"/>
          <p:cNvSpPr txBox="1">
            <a:spLocks noGrp="1"/>
          </p:cNvSpPr>
          <p:nvPr>
            <p:ph type="title" idx="4"/>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82" name="Google Shape;882;p28"/>
          <p:cNvGrpSpPr/>
          <p:nvPr/>
        </p:nvGrpSpPr>
        <p:grpSpPr>
          <a:xfrm flipH="1">
            <a:off x="-540119" y="-190500"/>
            <a:ext cx="10224238" cy="5634425"/>
            <a:chOff x="-540125" y="-190500"/>
            <a:chExt cx="10224238" cy="5634425"/>
          </a:xfrm>
        </p:grpSpPr>
        <p:grpSp>
          <p:nvGrpSpPr>
            <p:cNvPr id="883" name="Google Shape;883;p28"/>
            <p:cNvGrpSpPr/>
            <p:nvPr/>
          </p:nvGrpSpPr>
          <p:grpSpPr>
            <a:xfrm>
              <a:off x="123156" y="409580"/>
              <a:ext cx="262232" cy="352736"/>
              <a:chOff x="694982" y="773654"/>
              <a:chExt cx="262232" cy="350632"/>
            </a:xfrm>
          </p:grpSpPr>
          <p:sp>
            <p:nvSpPr>
              <p:cNvPr id="884" name="Google Shape;884;p28"/>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28"/>
            <p:cNvGrpSpPr/>
            <p:nvPr/>
          </p:nvGrpSpPr>
          <p:grpSpPr>
            <a:xfrm>
              <a:off x="-540125" y="-190500"/>
              <a:ext cx="10224238" cy="5634425"/>
              <a:chOff x="-540125" y="-190500"/>
              <a:chExt cx="10224238" cy="5634425"/>
            </a:xfrm>
          </p:grpSpPr>
          <p:grpSp>
            <p:nvGrpSpPr>
              <p:cNvPr id="887" name="Google Shape;887;p28"/>
              <p:cNvGrpSpPr/>
              <p:nvPr/>
            </p:nvGrpSpPr>
            <p:grpSpPr>
              <a:xfrm>
                <a:off x="123150" y="4810250"/>
                <a:ext cx="9020846" cy="318721"/>
                <a:chOff x="66882" y="4401145"/>
                <a:chExt cx="9060713" cy="305875"/>
              </a:xfrm>
            </p:grpSpPr>
            <p:sp>
              <p:nvSpPr>
                <p:cNvPr id="888" name="Google Shape;888;p28"/>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28"/>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8"/>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8"/>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8"/>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 name="Google Shape;901;p28"/>
              <p:cNvGrpSpPr/>
              <p:nvPr/>
            </p:nvGrpSpPr>
            <p:grpSpPr>
              <a:xfrm>
                <a:off x="8694552" y="444361"/>
                <a:ext cx="448838" cy="855480"/>
                <a:chOff x="4189590" y="628348"/>
                <a:chExt cx="448838" cy="855480"/>
              </a:xfrm>
            </p:grpSpPr>
            <p:sp>
              <p:nvSpPr>
                <p:cNvPr id="902" name="Google Shape;902;p28"/>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28"/>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8"/>
              <p:cNvGrpSpPr/>
              <p:nvPr/>
            </p:nvGrpSpPr>
            <p:grpSpPr>
              <a:xfrm>
                <a:off x="-10709" y="444378"/>
                <a:ext cx="448838" cy="860613"/>
                <a:chOff x="561117" y="628348"/>
                <a:chExt cx="448838" cy="855480"/>
              </a:xfrm>
            </p:grpSpPr>
            <p:sp>
              <p:nvSpPr>
                <p:cNvPr id="907" name="Google Shape;907;p28"/>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0" name="Google Shape;910;p28"/>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2426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911"/>
        <p:cNvGrpSpPr/>
        <p:nvPr/>
      </p:nvGrpSpPr>
      <p:grpSpPr>
        <a:xfrm>
          <a:off x="0" y="0"/>
          <a:ext cx="0" cy="0"/>
          <a:chOff x="0" y="0"/>
          <a:chExt cx="0" cy="0"/>
        </a:xfrm>
      </p:grpSpPr>
      <p:sp>
        <p:nvSpPr>
          <p:cNvPr id="912" name="Google Shape;912;p29"/>
          <p:cNvSpPr txBox="1">
            <a:spLocks noGrp="1"/>
          </p:cNvSpPr>
          <p:nvPr>
            <p:ph type="title"/>
          </p:nvPr>
        </p:nvSpPr>
        <p:spPr>
          <a:xfrm>
            <a:off x="1470875" y="2172803"/>
            <a:ext cx="2725500" cy="338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13" name="Google Shape;913;p29"/>
          <p:cNvSpPr txBox="1">
            <a:spLocks noGrp="1"/>
          </p:cNvSpPr>
          <p:nvPr>
            <p:ph type="title" idx="2"/>
          </p:nvPr>
        </p:nvSpPr>
        <p:spPr>
          <a:xfrm>
            <a:off x="4947625" y="2172803"/>
            <a:ext cx="2725500" cy="338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000" b="0">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14" name="Google Shape;914;p29"/>
          <p:cNvSpPr txBox="1">
            <a:spLocks noGrp="1"/>
          </p:cNvSpPr>
          <p:nvPr>
            <p:ph type="subTitle" idx="1"/>
          </p:nvPr>
        </p:nvSpPr>
        <p:spPr>
          <a:xfrm>
            <a:off x="4947625" y="2511653"/>
            <a:ext cx="2725500" cy="1847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Char char="●"/>
              <a:defRPr sz="1400" b="0">
                <a:solidFill>
                  <a:schemeClr val="lt1"/>
                </a:solidFill>
              </a:defRPr>
            </a:lvl1pPr>
            <a:lvl2pPr lvl="1" algn="ctr" rtl="0">
              <a:lnSpc>
                <a:spcPct val="100000"/>
              </a:lnSpc>
              <a:spcBef>
                <a:spcPts val="1000"/>
              </a:spcBef>
              <a:spcAft>
                <a:spcPts val="0"/>
              </a:spcAft>
              <a:buClr>
                <a:schemeClr val="lt1"/>
              </a:buClr>
              <a:buSzPts val="2800"/>
              <a:buChar char="○"/>
              <a:defRPr sz="2800">
                <a:solidFill>
                  <a:schemeClr val="lt1"/>
                </a:solidFill>
              </a:defRPr>
            </a:lvl2pPr>
            <a:lvl3pPr lvl="2" algn="ctr" rtl="0">
              <a:lnSpc>
                <a:spcPct val="100000"/>
              </a:lnSpc>
              <a:spcBef>
                <a:spcPts val="0"/>
              </a:spcBef>
              <a:spcAft>
                <a:spcPts val="0"/>
              </a:spcAft>
              <a:buClr>
                <a:schemeClr val="lt1"/>
              </a:buClr>
              <a:buSzPts val="2800"/>
              <a:buChar char="■"/>
              <a:defRPr sz="2800">
                <a:solidFill>
                  <a:schemeClr val="lt1"/>
                </a:solidFill>
              </a:defRPr>
            </a:lvl3pPr>
            <a:lvl4pPr lvl="3" algn="ctr" rtl="0">
              <a:lnSpc>
                <a:spcPct val="100000"/>
              </a:lnSpc>
              <a:spcBef>
                <a:spcPts val="0"/>
              </a:spcBef>
              <a:spcAft>
                <a:spcPts val="0"/>
              </a:spcAft>
              <a:buClr>
                <a:schemeClr val="lt1"/>
              </a:buClr>
              <a:buSzPts val="2800"/>
              <a:buChar char="●"/>
              <a:defRPr sz="2800">
                <a:solidFill>
                  <a:schemeClr val="lt1"/>
                </a:solidFill>
              </a:defRPr>
            </a:lvl4pPr>
            <a:lvl5pPr lvl="4" algn="ctr" rtl="0">
              <a:lnSpc>
                <a:spcPct val="100000"/>
              </a:lnSpc>
              <a:spcBef>
                <a:spcPts val="0"/>
              </a:spcBef>
              <a:spcAft>
                <a:spcPts val="0"/>
              </a:spcAft>
              <a:buClr>
                <a:schemeClr val="lt1"/>
              </a:buClr>
              <a:buSzPts val="2800"/>
              <a:buChar char="○"/>
              <a:defRPr sz="2800">
                <a:solidFill>
                  <a:schemeClr val="lt1"/>
                </a:solidFill>
              </a:defRPr>
            </a:lvl5pPr>
            <a:lvl6pPr lvl="5" algn="ctr" rtl="0">
              <a:lnSpc>
                <a:spcPct val="100000"/>
              </a:lnSpc>
              <a:spcBef>
                <a:spcPts val="0"/>
              </a:spcBef>
              <a:spcAft>
                <a:spcPts val="0"/>
              </a:spcAft>
              <a:buClr>
                <a:schemeClr val="lt1"/>
              </a:buClr>
              <a:buSzPts val="2800"/>
              <a:buChar char="■"/>
              <a:defRPr sz="2800">
                <a:solidFill>
                  <a:schemeClr val="lt1"/>
                </a:solidFill>
              </a:defRPr>
            </a:lvl6pPr>
            <a:lvl7pPr lvl="6" algn="ctr" rtl="0">
              <a:lnSpc>
                <a:spcPct val="100000"/>
              </a:lnSpc>
              <a:spcBef>
                <a:spcPts val="0"/>
              </a:spcBef>
              <a:spcAft>
                <a:spcPts val="0"/>
              </a:spcAft>
              <a:buClr>
                <a:schemeClr val="lt1"/>
              </a:buClr>
              <a:buSzPts val="2800"/>
              <a:buChar char="●"/>
              <a:defRPr sz="2800">
                <a:solidFill>
                  <a:schemeClr val="lt1"/>
                </a:solidFill>
              </a:defRPr>
            </a:lvl7pPr>
            <a:lvl8pPr lvl="7" algn="ctr" rtl="0">
              <a:lnSpc>
                <a:spcPct val="100000"/>
              </a:lnSpc>
              <a:spcBef>
                <a:spcPts val="0"/>
              </a:spcBef>
              <a:spcAft>
                <a:spcPts val="0"/>
              </a:spcAft>
              <a:buClr>
                <a:schemeClr val="lt1"/>
              </a:buClr>
              <a:buSzPts val="2800"/>
              <a:buChar char="○"/>
              <a:defRPr sz="2800">
                <a:solidFill>
                  <a:schemeClr val="lt1"/>
                </a:solidFill>
              </a:defRPr>
            </a:lvl8pPr>
            <a:lvl9pPr lvl="8" algn="ctr" rtl="0">
              <a:lnSpc>
                <a:spcPct val="100000"/>
              </a:lnSpc>
              <a:spcBef>
                <a:spcPts val="0"/>
              </a:spcBef>
              <a:spcAft>
                <a:spcPts val="0"/>
              </a:spcAft>
              <a:buClr>
                <a:schemeClr val="lt1"/>
              </a:buClr>
              <a:buSzPts val="2800"/>
              <a:buChar char="■"/>
              <a:defRPr sz="2800">
                <a:solidFill>
                  <a:schemeClr val="lt1"/>
                </a:solidFill>
              </a:defRPr>
            </a:lvl9pPr>
          </a:lstStyle>
          <a:p>
            <a:endParaRPr/>
          </a:p>
        </p:txBody>
      </p:sp>
      <p:sp>
        <p:nvSpPr>
          <p:cNvPr id="915" name="Google Shape;915;p29"/>
          <p:cNvSpPr txBox="1">
            <a:spLocks noGrp="1"/>
          </p:cNvSpPr>
          <p:nvPr>
            <p:ph type="subTitle" idx="3"/>
          </p:nvPr>
        </p:nvSpPr>
        <p:spPr>
          <a:xfrm>
            <a:off x="1470875" y="2511653"/>
            <a:ext cx="2725500" cy="1847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Char char="●"/>
              <a:defRPr sz="1400" b="0">
                <a:solidFill>
                  <a:schemeClr val="lt1"/>
                </a:solidFill>
              </a:defRPr>
            </a:lvl1pPr>
            <a:lvl2pPr lvl="1" algn="ctr" rtl="0">
              <a:lnSpc>
                <a:spcPct val="100000"/>
              </a:lnSpc>
              <a:spcBef>
                <a:spcPts val="1000"/>
              </a:spcBef>
              <a:spcAft>
                <a:spcPts val="0"/>
              </a:spcAft>
              <a:buClr>
                <a:schemeClr val="lt1"/>
              </a:buClr>
              <a:buSzPts val="2800"/>
              <a:buChar char="○"/>
              <a:defRPr sz="2800">
                <a:solidFill>
                  <a:schemeClr val="lt1"/>
                </a:solidFill>
              </a:defRPr>
            </a:lvl2pPr>
            <a:lvl3pPr lvl="2" algn="ctr" rtl="0">
              <a:lnSpc>
                <a:spcPct val="100000"/>
              </a:lnSpc>
              <a:spcBef>
                <a:spcPts val="0"/>
              </a:spcBef>
              <a:spcAft>
                <a:spcPts val="0"/>
              </a:spcAft>
              <a:buClr>
                <a:schemeClr val="lt1"/>
              </a:buClr>
              <a:buSzPts val="2800"/>
              <a:buChar char="■"/>
              <a:defRPr sz="2800">
                <a:solidFill>
                  <a:schemeClr val="lt1"/>
                </a:solidFill>
              </a:defRPr>
            </a:lvl3pPr>
            <a:lvl4pPr lvl="3" algn="ctr" rtl="0">
              <a:lnSpc>
                <a:spcPct val="100000"/>
              </a:lnSpc>
              <a:spcBef>
                <a:spcPts val="0"/>
              </a:spcBef>
              <a:spcAft>
                <a:spcPts val="0"/>
              </a:spcAft>
              <a:buClr>
                <a:schemeClr val="lt1"/>
              </a:buClr>
              <a:buSzPts val="2800"/>
              <a:buChar char="●"/>
              <a:defRPr sz="2800">
                <a:solidFill>
                  <a:schemeClr val="lt1"/>
                </a:solidFill>
              </a:defRPr>
            </a:lvl4pPr>
            <a:lvl5pPr lvl="4" algn="ctr" rtl="0">
              <a:lnSpc>
                <a:spcPct val="100000"/>
              </a:lnSpc>
              <a:spcBef>
                <a:spcPts val="0"/>
              </a:spcBef>
              <a:spcAft>
                <a:spcPts val="0"/>
              </a:spcAft>
              <a:buClr>
                <a:schemeClr val="lt1"/>
              </a:buClr>
              <a:buSzPts val="2800"/>
              <a:buChar char="○"/>
              <a:defRPr sz="2800">
                <a:solidFill>
                  <a:schemeClr val="lt1"/>
                </a:solidFill>
              </a:defRPr>
            </a:lvl5pPr>
            <a:lvl6pPr lvl="5" algn="ctr" rtl="0">
              <a:lnSpc>
                <a:spcPct val="100000"/>
              </a:lnSpc>
              <a:spcBef>
                <a:spcPts val="0"/>
              </a:spcBef>
              <a:spcAft>
                <a:spcPts val="0"/>
              </a:spcAft>
              <a:buClr>
                <a:schemeClr val="lt1"/>
              </a:buClr>
              <a:buSzPts val="2800"/>
              <a:buChar char="■"/>
              <a:defRPr sz="2800">
                <a:solidFill>
                  <a:schemeClr val="lt1"/>
                </a:solidFill>
              </a:defRPr>
            </a:lvl6pPr>
            <a:lvl7pPr lvl="6" algn="ctr" rtl="0">
              <a:lnSpc>
                <a:spcPct val="100000"/>
              </a:lnSpc>
              <a:spcBef>
                <a:spcPts val="0"/>
              </a:spcBef>
              <a:spcAft>
                <a:spcPts val="0"/>
              </a:spcAft>
              <a:buClr>
                <a:schemeClr val="lt1"/>
              </a:buClr>
              <a:buSzPts val="2800"/>
              <a:buChar char="●"/>
              <a:defRPr sz="2800">
                <a:solidFill>
                  <a:schemeClr val="lt1"/>
                </a:solidFill>
              </a:defRPr>
            </a:lvl7pPr>
            <a:lvl8pPr lvl="7" algn="ctr" rtl="0">
              <a:lnSpc>
                <a:spcPct val="100000"/>
              </a:lnSpc>
              <a:spcBef>
                <a:spcPts val="0"/>
              </a:spcBef>
              <a:spcAft>
                <a:spcPts val="0"/>
              </a:spcAft>
              <a:buClr>
                <a:schemeClr val="lt1"/>
              </a:buClr>
              <a:buSzPts val="2800"/>
              <a:buChar char="○"/>
              <a:defRPr sz="2800">
                <a:solidFill>
                  <a:schemeClr val="lt1"/>
                </a:solidFill>
              </a:defRPr>
            </a:lvl8pPr>
            <a:lvl9pPr lvl="8" algn="ctr" rtl="0">
              <a:lnSpc>
                <a:spcPct val="100000"/>
              </a:lnSpc>
              <a:spcBef>
                <a:spcPts val="0"/>
              </a:spcBef>
              <a:spcAft>
                <a:spcPts val="0"/>
              </a:spcAft>
              <a:buClr>
                <a:schemeClr val="lt1"/>
              </a:buClr>
              <a:buSzPts val="2800"/>
              <a:buChar char="■"/>
              <a:defRPr sz="2800">
                <a:solidFill>
                  <a:schemeClr val="lt1"/>
                </a:solidFill>
              </a:defRPr>
            </a:lvl9pPr>
          </a:lstStyle>
          <a:p>
            <a:endParaRPr/>
          </a:p>
        </p:txBody>
      </p:sp>
      <p:sp>
        <p:nvSpPr>
          <p:cNvPr id="916" name="Google Shape;916;p29"/>
          <p:cNvSpPr txBox="1">
            <a:spLocks noGrp="1"/>
          </p:cNvSpPr>
          <p:nvPr>
            <p:ph type="title" idx="4"/>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17" name="Google Shape;917;p29"/>
          <p:cNvGrpSpPr/>
          <p:nvPr/>
        </p:nvGrpSpPr>
        <p:grpSpPr>
          <a:xfrm>
            <a:off x="-540119" y="-190500"/>
            <a:ext cx="10224238" cy="5634425"/>
            <a:chOff x="-540125" y="-190500"/>
            <a:chExt cx="10224238" cy="5634425"/>
          </a:xfrm>
        </p:grpSpPr>
        <p:grpSp>
          <p:nvGrpSpPr>
            <p:cNvPr id="918" name="Google Shape;918;p29"/>
            <p:cNvGrpSpPr/>
            <p:nvPr/>
          </p:nvGrpSpPr>
          <p:grpSpPr>
            <a:xfrm>
              <a:off x="123156" y="409580"/>
              <a:ext cx="262232" cy="352736"/>
              <a:chOff x="694982" y="773654"/>
              <a:chExt cx="262232" cy="350632"/>
            </a:xfrm>
          </p:grpSpPr>
          <p:sp>
            <p:nvSpPr>
              <p:cNvPr id="919" name="Google Shape;919;p29"/>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9"/>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29"/>
            <p:cNvGrpSpPr/>
            <p:nvPr/>
          </p:nvGrpSpPr>
          <p:grpSpPr>
            <a:xfrm>
              <a:off x="-540125" y="-190500"/>
              <a:ext cx="10224238" cy="5634425"/>
              <a:chOff x="-540125" y="-190500"/>
              <a:chExt cx="10224238" cy="5634425"/>
            </a:xfrm>
          </p:grpSpPr>
          <p:grpSp>
            <p:nvGrpSpPr>
              <p:cNvPr id="922" name="Google Shape;922;p29"/>
              <p:cNvGrpSpPr/>
              <p:nvPr/>
            </p:nvGrpSpPr>
            <p:grpSpPr>
              <a:xfrm>
                <a:off x="123150" y="4810250"/>
                <a:ext cx="9020846" cy="318721"/>
                <a:chOff x="66882" y="4401145"/>
                <a:chExt cx="9060713" cy="305875"/>
              </a:xfrm>
            </p:grpSpPr>
            <p:sp>
              <p:nvSpPr>
                <p:cNvPr id="923" name="Google Shape;923;p29"/>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9"/>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9"/>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6" name="Google Shape;926;p29"/>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9"/>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9"/>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9"/>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9"/>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9"/>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9"/>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9"/>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9"/>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9"/>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 name="Google Shape;936;p29"/>
              <p:cNvGrpSpPr/>
              <p:nvPr/>
            </p:nvGrpSpPr>
            <p:grpSpPr>
              <a:xfrm>
                <a:off x="8694552" y="444361"/>
                <a:ext cx="448838" cy="855480"/>
                <a:chOff x="4189590" y="628348"/>
                <a:chExt cx="448838" cy="855480"/>
              </a:xfrm>
            </p:grpSpPr>
            <p:sp>
              <p:nvSpPr>
                <p:cNvPr id="937" name="Google Shape;937;p29"/>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9"/>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9"/>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29"/>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29"/>
              <p:cNvGrpSpPr/>
              <p:nvPr/>
            </p:nvGrpSpPr>
            <p:grpSpPr>
              <a:xfrm>
                <a:off x="-10709" y="444378"/>
                <a:ext cx="448838" cy="860613"/>
                <a:chOff x="561117" y="628348"/>
                <a:chExt cx="448838" cy="855480"/>
              </a:xfrm>
            </p:grpSpPr>
            <p:sp>
              <p:nvSpPr>
                <p:cNvPr id="942" name="Google Shape;942;p29"/>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9"/>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9"/>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5" name="Google Shape;945;p29"/>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042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0"/>
        <p:cNvGrpSpPr/>
        <p:nvPr/>
      </p:nvGrpSpPr>
      <p:grpSpPr>
        <a:xfrm>
          <a:off x="0" y="0"/>
          <a:ext cx="0" cy="0"/>
          <a:chOff x="0" y="0"/>
          <a:chExt cx="0" cy="0"/>
        </a:xfrm>
      </p:grpSpPr>
      <p:grpSp>
        <p:nvGrpSpPr>
          <p:cNvPr id="1131" name="Google Shape;1131;p6"/>
          <p:cNvGrpSpPr/>
          <p:nvPr/>
        </p:nvGrpSpPr>
        <p:grpSpPr>
          <a:xfrm>
            <a:off x="-458913" y="-556726"/>
            <a:ext cx="10075901" cy="6045393"/>
            <a:chOff x="-458913" y="-556726"/>
            <a:chExt cx="10075901" cy="6045393"/>
          </a:xfrm>
        </p:grpSpPr>
        <p:grpSp>
          <p:nvGrpSpPr>
            <p:cNvPr id="1132" name="Google Shape;1132;p6"/>
            <p:cNvGrpSpPr/>
            <p:nvPr/>
          </p:nvGrpSpPr>
          <p:grpSpPr>
            <a:xfrm>
              <a:off x="-35892" y="157592"/>
              <a:ext cx="9372768" cy="4409682"/>
              <a:chOff x="-35892" y="157592"/>
              <a:chExt cx="9372768" cy="4409682"/>
            </a:xfrm>
          </p:grpSpPr>
          <p:sp>
            <p:nvSpPr>
              <p:cNvPr id="1133" name="Google Shape;1133;p6"/>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
              <p:cNvSpPr/>
              <p:nvPr/>
            </p:nvSpPr>
            <p:spPr>
              <a:xfrm>
                <a:off x="6680435" y="3702911"/>
                <a:ext cx="137882" cy="98636"/>
              </a:xfrm>
              <a:custGeom>
                <a:avLst/>
                <a:gdLst/>
                <a:ahLst/>
                <a:cxnLst/>
                <a:rect l="l" t="t" r="r" b="b"/>
                <a:pathLst>
                  <a:path w="1588" h="1136" extrusionOk="0">
                    <a:moveTo>
                      <a:pt x="522" y="0"/>
                    </a:moveTo>
                    <a:cubicBezTo>
                      <a:pt x="232" y="0"/>
                      <a:pt x="0" y="234"/>
                      <a:pt x="0" y="522"/>
                    </a:cubicBezTo>
                    <a:lnTo>
                      <a:pt x="0" y="614"/>
                    </a:lnTo>
                    <a:cubicBezTo>
                      <a:pt x="0" y="904"/>
                      <a:pt x="232" y="1136"/>
                      <a:pt x="522" y="1136"/>
                    </a:cubicBezTo>
                    <a:lnTo>
                      <a:pt x="1066" y="1136"/>
                    </a:lnTo>
                    <a:cubicBezTo>
                      <a:pt x="1356" y="1136"/>
                      <a:pt x="1588" y="904"/>
                      <a:pt x="1588" y="614"/>
                    </a:cubicBezTo>
                    <a:lnTo>
                      <a:pt x="1588" y="522"/>
                    </a:lnTo>
                    <a:cubicBezTo>
                      <a:pt x="1588" y="234"/>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
              <p:cNvSpPr/>
              <p:nvPr/>
            </p:nvSpPr>
            <p:spPr>
              <a:xfrm>
                <a:off x="6997700" y="3687368"/>
                <a:ext cx="138229" cy="98897"/>
              </a:xfrm>
              <a:custGeom>
                <a:avLst/>
                <a:gdLst/>
                <a:ahLst/>
                <a:cxnLst/>
                <a:rect l="l" t="t" r="r" b="b"/>
                <a:pathLst>
                  <a:path w="1592" h="1139" extrusionOk="0">
                    <a:moveTo>
                      <a:pt x="523" y="1"/>
                    </a:moveTo>
                    <a:cubicBezTo>
                      <a:pt x="232" y="1"/>
                      <a:pt x="1" y="235"/>
                      <a:pt x="1" y="525"/>
                    </a:cubicBezTo>
                    <a:lnTo>
                      <a:pt x="1" y="614"/>
                    </a:lnTo>
                    <a:cubicBezTo>
                      <a:pt x="1" y="902"/>
                      <a:pt x="235" y="1139"/>
                      <a:pt x="523" y="1139"/>
                    </a:cubicBezTo>
                    <a:lnTo>
                      <a:pt x="1067" y="1139"/>
                    </a:lnTo>
                    <a:cubicBezTo>
                      <a:pt x="1357" y="1139"/>
                      <a:pt x="1591" y="904"/>
                      <a:pt x="1591" y="614"/>
                    </a:cubicBezTo>
                    <a:lnTo>
                      <a:pt x="1591" y="525"/>
                    </a:lnTo>
                    <a:cubicBezTo>
                      <a:pt x="1591" y="235"/>
                      <a:pt x="1357"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6"/>
              <p:cNvGrpSpPr/>
              <p:nvPr/>
            </p:nvGrpSpPr>
            <p:grpSpPr>
              <a:xfrm>
                <a:off x="455388" y="3843899"/>
                <a:ext cx="1019181" cy="375095"/>
                <a:chOff x="571775" y="3204100"/>
                <a:chExt cx="293450" cy="108000"/>
              </a:xfrm>
            </p:grpSpPr>
            <p:sp>
              <p:nvSpPr>
                <p:cNvPr id="1204" name="Google Shape;1204;p6"/>
                <p:cNvSpPr/>
                <p:nvPr/>
              </p:nvSpPr>
              <p:spPr>
                <a:xfrm>
                  <a:off x="799775" y="3204100"/>
                  <a:ext cx="65450" cy="41050"/>
                </a:xfrm>
                <a:custGeom>
                  <a:avLst/>
                  <a:gdLst/>
                  <a:ahLst/>
                  <a:cxnLst/>
                  <a:rect l="l" t="t" r="r" b="b"/>
                  <a:pathLst>
                    <a:path w="2618" h="1642" extrusionOk="0">
                      <a:moveTo>
                        <a:pt x="522" y="1"/>
                      </a:moveTo>
                      <a:cubicBezTo>
                        <a:pt x="232" y="1"/>
                        <a:pt x="0" y="235"/>
                        <a:pt x="0" y="525"/>
                      </a:cubicBezTo>
                      <a:lnTo>
                        <a:pt x="0" y="1117"/>
                      </a:lnTo>
                      <a:cubicBezTo>
                        <a:pt x="0" y="1407"/>
                        <a:pt x="232" y="1641"/>
                        <a:pt x="522" y="1641"/>
                      </a:cubicBezTo>
                      <a:lnTo>
                        <a:pt x="2095" y="1641"/>
                      </a:lnTo>
                      <a:cubicBezTo>
                        <a:pt x="2385" y="1641"/>
                        <a:pt x="2617" y="1407"/>
                        <a:pt x="2617" y="1117"/>
                      </a:cubicBezTo>
                      <a:lnTo>
                        <a:pt x="2617" y="525"/>
                      </a:lnTo>
                      <a:cubicBezTo>
                        <a:pt x="2617" y="235"/>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
                <p:cNvSpPr/>
                <p:nvPr/>
              </p:nvSpPr>
              <p:spPr>
                <a:xfrm>
                  <a:off x="571775" y="3225725"/>
                  <a:ext cx="137900" cy="86375"/>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206;p6"/>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1" name="Google Shape;1211;p6"/>
            <p:cNvGrpSpPr/>
            <p:nvPr/>
          </p:nvGrpSpPr>
          <p:grpSpPr>
            <a:xfrm>
              <a:off x="-458913" y="4511095"/>
              <a:ext cx="10075827" cy="977572"/>
              <a:chOff x="1321675" y="4706600"/>
              <a:chExt cx="4838100" cy="469400"/>
            </a:xfrm>
          </p:grpSpPr>
          <p:sp>
            <p:nvSpPr>
              <p:cNvPr id="1212" name="Google Shape;1212;p6"/>
              <p:cNvSpPr/>
              <p:nvPr/>
            </p:nvSpPr>
            <p:spPr>
              <a:xfrm>
                <a:off x="1322100" y="4706600"/>
                <a:ext cx="4837675" cy="241925"/>
              </a:xfrm>
              <a:custGeom>
                <a:avLst/>
                <a:gdLst/>
                <a:ahLst/>
                <a:cxnLst/>
                <a:rect l="l" t="t" r="r" b="b"/>
                <a:pathLst>
                  <a:path w="193507" h="9677" extrusionOk="0">
                    <a:moveTo>
                      <a:pt x="0" y="1"/>
                    </a:moveTo>
                    <a:lnTo>
                      <a:pt x="0" y="9676"/>
                    </a:lnTo>
                    <a:lnTo>
                      <a:pt x="193506" y="9676"/>
                    </a:lnTo>
                    <a:lnTo>
                      <a:pt x="1935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
              <p:cNvSpPr/>
              <p:nvPr/>
            </p:nvSpPr>
            <p:spPr>
              <a:xfrm>
                <a:off x="1366000" y="4831275"/>
                <a:ext cx="257275" cy="344550"/>
              </a:xfrm>
              <a:custGeom>
                <a:avLst/>
                <a:gdLst/>
                <a:ahLst/>
                <a:cxnLst/>
                <a:rect l="l" t="t" r="r" b="b"/>
                <a:pathLst>
                  <a:path w="10291" h="13782" extrusionOk="0">
                    <a:moveTo>
                      <a:pt x="5592" y="0"/>
                    </a:moveTo>
                    <a:cubicBezTo>
                      <a:pt x="5482" y="0"/>
                      <a:pt x="5376" y="5"/>
                      <a:pt x="5275" y="13"/>
                    </a:cubicBezTo>
                    <a:cubicBezTo>
                      <a:pt x="3601" y="145"/>
                      <a:pt x="2753" y="1081"/>
                      <a:pt x="3088" y="2197"/>
                    </a:cubicBezTo>
                    <a:cubicBezTo>
                      <a:pt x="2376" y="3744"/>
                      <a:pt x="3292" y="6203"/>
                      <a:pt x="3803" y="6438"/>
                    </a:cubicBezTo>
                    <a:cubicBezTo>
                      <a:pt x="4200" y="6362"/>
                      <a:pt x="4544" y="6262"/>
                      <a:pt x="4840" y="6144"/>
                    </a:cubicBezTo>
                    <a:lnTo>
                      <a:pt x="4840" y="6144"/>
                    </a:lnTo>
                    <a:cubicBezTo>
                      <a:pt x="4767" y="6375"/>
                      <a:pt x="4686" y="6610"/>
                      <a:pt x="4600" y="6838"/>
                    </a:cubicBezTo>
                    <a:lnTo>
                      <a:pt x="4598" y="6838"/>
                    </a:lnTo>
                    <a:cubicBezTo>
                      <a:pt x="4551" y="6839"/>
                      <a:pt x="4506" y="6842"/>
                      <a:pt x="4459" y="6842"/>
                    </a:cubicBezTo>
                    <a:cubicBezTo>
                      <a:pt x="4449" y="6842"/>
                      <a:pt x="4442" y="6844"/>
                      <a:pt x="4431" y="6844"/>
                    </a:cubicBezTo>
                    <a:cubicBezTo>
                      <a:pt x="4393" y="6844"/>
                      <a:pt x="4352" y="6845"/>
                      <a:pt x="4313" y="6848"/>
                    </a:cubicBezTo>
                    <a:cubicBezTo>
                      <a:pt x="4291" y="6848"/>
                      <a:pt x="4272" y="6850"/>
                      <a:pt x="4253" y="6850"/>
                    </a:cubicBezTo>
                    <a:cubicBezTo>
                      <a:pt x="4224" y="6851"/>
                      <a:pt x="4196" y="6855"/>
                      <a:pt x="4168" y="6855"/>
                    </a:cubicBezTo>
                    <a:cubicBezTo>
                      <a:pt x="4118" y="6859"/>
                      <a:pt x="4071" y="6861"/>
                      <a:pt x="4026" y="6863"/>
                    </a:cubicBezTo>
                    <a:cubicBezTo>
                      <a:pt x="4026" y="6865"/>
                      <a:pt x="4026" y="6872"/>
                      <a:pt x="4024" y="6875"/>
                    </a:cubicBezTo>
                    <a:cubicBezTo>
                      <a:pt x="3990" y="6878"/>
                      <a:pt x="3954" y="6881"/>
                      <a:pt x="3920" y="6884"/>
                    </a:cubicBezTo>
                    <a:cubicBezTo>
                      <a:pt x="3756" y="6900"/>
                      <a:pt x="3626" y="6920"/>
                      <a:pt x="3540" y="6942"/>
                    </a:cubicBezTo>
                    <a:cubicBezTo>
                      <a:pt x="3538" y="6944"/>
                      <a:pt x="3535" y="6944"/>
                      <a:pt x="3534" y="6944"/>
                    </a:cubicBezTo>
                    <a:cubicBezTo>
                      <a:pt x="3518" y="6951"/>
                      <a:pt x="3505" y="6953"/>
                      <a:pt x="3491" y="6958"/>
                    </a:cubicBezTo>
                    <a:cubicBezTo>
                      <a:pt x="3489" y="6959"/>
                      <a:pt x="3489" y="6959"/>
                      <a:pt x="3487" y="6959"/>
                    </a:cubicBezTo>
                    <a:cubicBezTo>
                      <a:pt x="3473" y="6965"/>
                      <a:pt x="3463" y="6969"/>
                      <a:pt x="3453" y="6975"/>
                    </a:cubicBezTo>
                    <a:cubicBezTo>
                      <a:pt x="3383" y="7000"/>
                      <a:pt x="3307" y="7036"/>
                      <a:pt x="3231" y="7078"/>
                    </a:cubicBezTo>
                    <a:cubicBezTo>
                      <a:pt x="3219" y="7084"/>
                      <a:pt x="3208" y="7090"/>
                      <a:pt x="3196" y="7098"/>
                    </a:cubicBezTo>
                    <a:cubicBezTo>
                      <a:pt x="3177" y="7110"/>
                      <a:pt x="3158" y="7121"/>
                      <a:pt x="3137" y="7134"/>
                    </a:cubicBezTo>
                    <a:cubicBezTo>
                      <a:pt x="3109" y="7151"/>
                      <a:pt x="3079" y="7172"/>
                      <a:pt x="3048" y="7194"/>
                    </a:cubicBezTo>
                    <a:cubicBezTo>
                      <a:pt x="3036" y="7201"/>
                      <a:pt x="3025" y="7209"/>
                      <a:pt x="3013" y="7219"/>
                    </a:cubicBezTo>
                    <a:cubicBezTo>
                      <a:pt x="2985" y="7240"/>
                      <a:pt x="2957" y="7262"/>
                      <a:pt x="2929" y="7285"/>
                    </a:cubicBezTo>
                    <a:cubicBezTo>
                      <a:pt x="2917" y="7293"/>
                      <a:pt x="2906" y="7304"/>
                      <a:pt x="2896" y="7313"/>
                    </a:cubicBezTo>
                    <a:cubicBezTo>
                      <a:pt x="2860" y="7343"/>
                      <a:pt x="2823" y="7377"/>
                      <a:pt x="2784" y="7412"/>
                    </a:cubicBezTo>
                    <a:cubicBezTo>
                      <a:pt x="2757" y="7438"/>
                      <a:pt x="2733" y="7467"/>
                      <a:pt x="2703" y="7497"/>
                    </a:cubicBezTo>
                    <a:cubicBezTo>
                      <a:pt x="2697" y="7505"/>
                      <a:pt x="2693" y="7512"/>
                      <a:pt x="2687" y="7518"/>
                    </a:cubicBezTo>
                    <a:lnTo>
                      <a:pt x="1091" y="7518"/>
                    </a:lnTo>
                    <a:cubicBezTo>
                      <a:pt x="773" y="7518"/>
                      <a:pt x="518" y="7731"/>
                      <a:pt x="518" y="7993"/>
                    </a:cubicBezTo>
                    <a:lnTo>
                      <a:pt x="518" y="12025"/>
                    </a:lnTo>
                    <a:cubicBezTo>
                      <a:pt x="419" y="12098"/>
                      <a:pt x="328" y="12189"/>
                      <a:pt x="253" y="12293"/>
                    </a:cubicBezTo>
                    <a:cubicBezTo>
                      <a:pt x="163" y="12414"/>
                      <a:pt x="105" y="12541"/>
                      <a:pt x="77" y="12666"/>
                    </a:cubicBezTo>
                    <a:cubicBezTo>
                      <a:pt x="0" y="12979"/>
                      <a:pt x="105" y="13278"/>
                      <a:pt x="376" y="13417"/>
                    </a:cubicBezTo>
                    <a:cubicBezTo>
                      <a:pt x="419" y="13440"/>
                      <a:pt x="467" y="13458"/>
                      <a:pt x="517" y="13471"/>
                    </a:cubicBezTo>
                    <a:lnTo>
                      <a:pt x="517" y="13781"/>
                    </a:lnTo>
                    <a:lnTo>
                      <a:pt x="10288" y="13781"/>
                    </a:lnTo>
                    <a:lnTo>
                      <a:pt x="10288" y="8227"/>
                    </a:lnTo>
                    <a:cubicBezTo>
                      <a:pt x="10291" y="7838"/>
                      <a:pt x="9909" y="7522"/>
                      <a:pt x="9441" y="7522"/>
                    </a:cubicBezTo>
                    <a:lnTo>
                      <a:pt x="8014" y="7522"/>
                    </a:lnTo>
                    <a:cubicBezTo>
                      <a:pt x="8001" y="7507"/>
                      <a:pt x="7986" y="7494"/>
                      <a:pt x="7977" y="7480"/>
                    </a:cubicBezTo>
                    <a:cubicBezTo>
                      <a:pt x="7946" y="7446"/>
                      <a:pt x="7917" y="7418"/>
                      <a:pt x="7886" y="7389"/>
                    </a:cubicBezTo>
                    <a:cubicBezTo>
                      <a:pt x="7870" y="7373"/>
                      <a:pt x="7855" y="7360"/>
                      <a:pt x="7838" y="7347"/>
                    </a:cubicBezTo>
                    <a:cubicBezTo>
                      <a:pt x="7808" y="7319"/>
                      <a:pt x="7776" y="7294"/>
                      <a:pt x="7746" y="7270"/>
                    </a:cubicBezTo>
                    <a:cubicBezTo>
                      <a:pt x="7731" y="7258"/>
                      <a:pt x="7718" y="7249"/>
                      <a:pt x="7705" y="7240"/>
                    </a:cubicBezTo>
                    <a:cubicBezTo>
                      <a:pt x="7663" y="7209"/>
                      <a:pt x="7622" y="7183"/>
                      <a:pt x="7584" y="7158"/>
                    </a:cubicBezTo>
                    <a:cubicBezTo>
                      <a:pt x="7579" y="7157"/>
                      <a:pt x="7577" y="7152"/>
                      <a:pt x="7576" y="7151"/>
                    </a:cubicBezTo>
                    <a:cubicBezTo>
                      <a:pt x="7528" y="7124"/>
                      <a:pt x="7485" y="7102"/>
                      <a:pt x="7442" y="7082"/>
                    </a:cubicBezTo>
                    <a:cubicBezTo>
                      <a:pt x="7436" y="7078"/>
                      <a:pt x="7430" y="7076"/>
                      <a:pt x="7423" y="7074"/>
                    </a:cubicBezTo>
                    <a:cubicBezTo>
                      <a:pt x="7386" y="7060"/>
                      <a:pt x="7351" y="7045"/>
                      <a:pt x="7316" y="7037"/>
                    </a:cubicBezTo>
                    <a:cubicBezTo>
                      <a:pt x="7308" y="7032"/>
                      <a:pt x="7299" y="7031"/>
                      <a:pt x="7290" y="7030"/>
                    </a:cubicBezTo>
                    <a:cubicBezTo>
                      <a:pt x="7256" y="7021"/>
                      <a:pt x="7226" y="7014"/>
                      <a:pt x="7198" y="7009"/>
                    </a:cubicBezTo>
                    <a:cubicBezTo>
                      <a:pt x="7189" y="7009"/>
                      <a:pt x="7182" y="7008"/>
                      <a:pt x="7176" y="7008"/>
                    </a:cubicBezTo>
                    <a:cubicBezTo>
                      <a:pt x="7158" y="7005"/>
                      <a:pt x="7141" y="7004"/>
                      <a:pt x="7124" y="7004"/>
                    </a:cubicBezTo>
                    <a:cubicBezTo>
                      <a:pt x="7108" y="7004"/>
                      <a:pt x="7091" y="7005"/>
                      <a:pt x="7076" y="7008"/>
                    </a:cubicBezTo>
                    <a:cubicBezTo>
                      <a:pt x="7040" y="6999"/>
                      <a:pt x="6999" y="6988"/>
                      <a:pt x="6956" y="6978"/>
                    </a:cubicBezTo>
                    <a:cubicBezTo>
                      <a:pt x="6951" y="6978"/>
                      <a:pt x="6949" y="6977"/>
                      <a:pt x="6946" y="6977"/>
                    </a:cubicBezTo>
                    <a:cubicBezTo>
                      <a:pt x="6903" y="6969"/>
                      <a:pt x="6855" y="6960"/>
                      <a:pt x="6807" y="6951"/>
                    </a:cubicBezTo>
                    <a:cubicBezTo>
                      <a:pt x="6758" y="6941"/>
                      <a:pt x="6703" y="6930"/>
                      <a:pt x="6649" y="6923"/>
                    </a:cubicBezTo>
                    <a:cubicBezTo>
                      <a:pt x="6635" y="6921"/>
                      <a:pt x="6619" y="6918"/>
                      <a:pt x="6605" y="6917"/>
                    </a:cubicBezTo>
                    <a:cubicBezTo>
                      <a:pt x="6593" y="6915"/>
                      <a:pt x="6579" y="6912"/>
                      <a:pt x="6568" y="6912"/>
                    </a:cubicBezTo>
                    <a:cubicBezTo>
                      <a:pt x="6533" y="6904"/>
                      <a:pt x="6497" y="6900"/>
                      <a:pt x="6460" y="6897"/>
                    </a:cubicBezTo>
                    <a:cubicBezTo>
                      <a:pt x="6447" y="6896"/>
                      <a:pt x="6435" y="6896"/>
                      <a:pt x="6424" y="6892"/>
                    </a:cubicBezTo>
                    <a:cubicBezTo>
                      <a:pt x="6289" y="6878"/>
                      <a:pt x="6143" y="6865"/>
                      <a:pt x="5991" y="6857"/>
                    </a:cubicBezTo>
                    <a:cubicBezTo>
                      <a:pt x="5998" y="6835"/>
                      <a:pt x="6006" y="6811"/>
                      <a:pt x="6014" y="6788"/>
                    </a:cubicBezTo>
                    <a:cubicBezTo>
                      <a:pt x="6026" y="6746"/>
                      <a:pt x="6036" y="6709"/>
                      <a:pt x="6051" y="6667"/>
                    </a:cubicBezTo>
                    <a:cubicBezTo>
                      <a:pt x="6057" y="6650"/>
                      <a:pt x="6063" y="6631"/>
                      <a:pt x="6065" y="6613"/>
                    </a:cubicBezTo>
                    <a:cubicBezTo>
                      <a:pt x="6073" y="6587"/>
                      <a:pt x="6081" y="6563"/>
                      <a:pt x="6088" y="6540"/>
                    </a:cubicBezTo>
                    <a:cubicBezTo>
                      <a:pt x="6093" y="6520"/>
                      <a:pt x="6097" y="6503"/>
                      <a:pt x="6103" y="6484"/>
                    </a:cubicBezTo>
                    <a:cubicBezTo>
                      <a:pt x="6110" y="6458"/>
                      <a:pt x="6118" y="6434"/>
                      <a:pt x="6125" y="6407"/>
                    </a:cubicBezTo>
                    <a:cubicBezTo>
                      <a:pt x="6130" y="6392"/>
                      <a:pt x="6133" y="6373"/>
                      <a:pt x="6138" y="6356"/>
                    </a:cubicBezTo>
                    <a:cubicBezTo>
                      <a:pt x="6147" y="6328"/>
                      <a:pt x="6153" y="6304"/>
                      <a:pt x="6160" y="6279"/>
                    </a:cubicBezTo>
                    <a:cubicBezTo>
                      <a:pt x="6165" y="6262"/>
                      <a:pt x="6167" y="6246"/>
                      <a:pt x="6173" y="6229"/>
                    </a:cubicBezTo>
                    <a:cubicBezTo>
                      <a:pt x="6179" y="6201"/>
                      <a:pt x="6187" y="6176"/>
                      <a:pt x="6193" y="6150"/>
                    </a:cubicBezTo>
                    <a:cubicBezTo>
                      <a:pt x="6195" y="6142"/>
                      <a:pt x="6198" y="6136"/>
                      <a:pt x="6199" y="6128"/>
                    </a:cubicBezTo>
                    <a:cubicBezTo>
                      <a:pt x="6201" y="6119"/>
                      <a:pt x="6204" y="6108"/>
                      <a:pt x="6207" y="6100"/>
                    </a:cubicBezTo>
                    <a:cubicBezTo>
                      <a:pt x="6341" y="6095"/>
                      <a:pt x="6469" y="6083"/>
                      <a:pt x="6590" y="6057"/>
                    </a:cubicBezTo>
                    <a:cubicBezTo>
                      <a:pt x="6689" y="6040"/>
                      <a:pt x="6781" y="6016"/>
                      <a:pt x="6872" y="5986"/>
                    </a:cubicBezTo>
                    <a:cubicBezTo>
                      <a:pt x="7277" y="5851"/>
                      <a:pt x="7609" y="5609"/>
                      <a:pt x="7878" y="5308"/>
                    </a:cubicBezTo>
                    <a:cubicBezTo>
                      <a:pt x="9391" y="5111"/>
                      <a:pt x="10108" y="3707"/>
                      <a:pt x="10066" y="2637"/>
                    </a:cubicBezTo>
                    <a:cubicBezTo>
                      <a:pt x="10061" y="2533"/>
                      <a:pt x="10045" y="2437"/>
                      <a:pt x="10023" y="2346"/>
                    </a:cubicBezTo>
                    <a:cubicBezTo>
                      <a:pt x="9817" y="1520"/>
                      <a:pt x="8886" y="1181"/>
                      <a:pt x="8213" y="1045"/>
                    </a:cubicBezTo>
                    <a:cubicBezTo>
                      <a:pt x="7548" y="265"/>
                      <a:pt x="6452" y="0"/>
                      <a:pt x="5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
              <p:cNvSpPr/>
              <p:nvPr/>
            </p:nvSpPr>
            <p:spPr>
              <a:xfrm>
                <a:off x="1712075" y="4789650"/>
                <a:ext cx="409800" cy="386225"/>
              </a:xfrm>
              <a:custGeom>
                <a:avLst/>
                <a:gdLst/>
                <a:ahLst/>
                <a:cxnLst/>
                <a:rect l="l" t="t" r="r" b="b"/>
                <a:pathLst>
                  <a:path w="16392" h="15449" extrusionOk="0">
                    <a:moveTo>
                      <a:pt x="10027" y="1"/>
                    </a:moveTo>
                    <a:cubicBezTo>
                      <a:pt x="10060" y="52"/>
                      <a:pt x="10726" y="1095"/>
                      <a:pt x="8488" y="1308"/>
                    </a:cubicBezTo>
                    <a:cubicBezTo>
                      <a:pt x="6893" y="1464"/>
                      <a:pt x="6184" y="2323"/>
                      <a:pt x="5899" y="2832"/>
                    </a:cubicBezTo>
                    <a:cubicBezTo>
                      <a:pt x="5898" y="2837"/>
                      <a:pt x="5895" y="2840"/>
                      <a:pt x="5893" y="2845"/>
                    </a:cubicBezTo>
                    <a:cubicBezTo>
                      <a:pt x="5879" y="2871"/>
                      <a:pt x="5864" y="2896"/>
                      <a:pt x="5853" y="2922"/>
                    </a:cubicBezTo>
                    <a:cubicBezTo>
                      <a:pt x="5851" y="2923"/>
                      <a:pt x="5848" y="2928"/>
                      <a:pt x="5846" y="2931"/>
                    </a:cubicBezTo>
                    <a:cubicBezTo>
                      <a:pt x="5819" y="2985"/>
                      <a:pt x="5799" y="3032"/>
                      <a:pt x="5782" y="3072"/>
                    </a:cubicBezTo>
                    <a:cubicBezTo>
                      <a:pt x="5782" y="3077"/>
                      <a:pt x="5779" y="3078"/>
                      <a:pt x="5777" y="3081"/>
                    </a:cubicBezTo>
                    <a:cubicBezTo>
                      <a:pt x="5769" y="3101"/>
                      <a:pt x="5763" y="3117"/>
                      <a:pt x="5757" y="3131"/>
                    </a:cubicBezTo>
                    <a:lnTo>
                      <a:pt x="5757" y="3133"/>
                    </a:lnTo>
                    <a:cubicBezTo>
                      <a:pt x="5751" y="3148"/>
                      <a:pt x="5745" y="3162"/>
                      <a:pt x="5741" y="3174"/>
                    </a:cubicBezTo>
                    <a:cubicBezTo>
                      <a:pt x="5741" y="3175"/>
                      <a:pt x="5741" y="3175"/>
                      <a:pt x="5740" y="3179"/>
                    </a:cubicBezTo>
                    <a:cubicBezTo>
                      <a:pt x="5739" y="3187"/>
                      <a:pt x="5735" y="3196"/>
                      <a:pt x="5734" y="3199"/>
                    </a:cubicBezTo>
                    <a:cubicBezTo>
                      <a:pt x="5734" y="3202"/>
                      <a:pt x="5733" y="3204"/>
                      <a:pt x="5733" y="3204"/>
                    </a:cubicBezTo>
                    <a:cubicBezTo>
                      <a:pt x="5733" y="3210"/>
                      <a:pt x="5731" y="3211"/>
                      <a:pt x="5731" y="3211"/>
                    </a:cubicBezTo>
                    <a:cubicBezTo>
                      <a:pt x="5731" y="3211"/>
                      <a:pt x="5654" y="3115"/>
                      <a:pt x="5533" y="3115"/>
                    </a:cubicBezTo>
                    <a:cubicBezTo>
                      <a:pt x="5418" y="3115"/>
                      <a:pt x="5263" y="3202"/>
                      <a:pt x="5096" y="3544"/>
                    </a:cubicBezTo>
                    <a:cubicBezTo>
                      <a:pt x="4933" y="3877"/>
                      <a:pt x="5103" y="4870"/>
                      <a:pt x="5378" y="5839"/>
                    </a:cubicBezTo>
                    <a:cubicBezTo>
                      <a:pt x="5337" y="5832"/>
                      <a:pt x="5295" y="5828"/>
                      <a:pt x="5254" y="5828"/>
                    </a:cubicBezTo>
                    <a:cubicBezTo>
                      <a:pt x="5045" y="5828"/>
                      <a:pt x="4839" y="5920"/>
                      <a:pt x="4715" y="6128"/>
                    </a:cubicBezTo>
                    <a:cubicBezTo>
                      <a:pt x="4463" y="6552"/>
                      <a:pt x="4989" y="7172"/>
                      <a:pt x="5909" y="7346"/>
                    </a:cubicBezTo>
                    <a:cubicBezTo>
                      <a:pt x="5921" y="7372"/>
                      <a:pt x="5930" y="7395"/>
                      <a:pt x="5942" y="7421"/>
                    </a:cubicBezTo>
                    <a:cubicBezTo>
                      <a:pt x="6001" y="7987"/>
                      <a:pt x="6070" y="8427"/>
                      <a:pt x="6132" y="8533"/>
                    </a:cubicBezTo>
                    <a:cubicBezTo>
                      <a:pt x="6155" y="8574"/>
                      <a:pt x="6221" y="8631"/>
                      <a:pt x="6314" y="8702"/>
                    </a:cubicBezTo>
                    <a:lnTo>
                      <a:pt x="6238" y="9164"/>
                    </a:lnTo>
                    <a:lnTo>
                      <a:pt x="5723" y="9376"/>
                    </a:lnTo>
                    <a:lnTo>
                      <a:pt x="5743" y="9396"/>
                    </a:lnTo>
                    <a:lnTo>
                      <a:pt x="5723" y="9403"/>
                    </a:lnTo>
                    <a:lnTo>
                      <a:pt x="5733" y="9413"/>
                    </a:lnTo>
                    <a:cubicBezTo>
                      <a:pt x="5645" y="9436"/>
                      <a:pt x="5558" y="9460"/>
                      <a:pt x="5475" y="9482"/>
                    </a:cubicBezTo>
                    <a:cubicBezTo>
                      <a:pt x="5462" y="9487"/>
                      <a:pt x="5447" y="9490"/>
                      <a:pt x="5435" y="9494"/>
                    </a:cubicBezTo>
                    <a:lnTo>
                      <a:pt x="5372" y="9494"/>
                    </a:lnTo>
                    <a:cubicBezTo>
                      <a:pt x="5237" y="9494"/>
                      <a:pt x="5119" y="9566"/>
                      <a:pt x="5041" y="9676"/>
                    </a:cubicBezTo>
                    <a:cubicBezTo>
                      <a:pt x="4229" y="9923"/>
                      <a:pt x="3529" y="10180"/>
                      <a:pt x="3352" y="10301"/>
                    </a:cubicBezTo>
                    <a:cubicBezTo>
                      <a:pt x="3300" y="10313"/>
                      <a:pt x="3248" y="10336"/>
                      <a:pt x="3196" y="10378"/>
                    </a:cubicBezTo>
                    <a:cubicBezTo>
                      <a:pt x="1787" y="11459"/>
                      <a:pt x="738" y="13403"/>
                      <a:pt x="179" y="14929"/>
                    </a:cubicBezTo>
                    <a:cubicBezTo>
                      <a:pt x="114" y="15107"/>
                      <a:pt x="53" y="15282"/>
                      <a:pt x="1" y="15449"/>
                    </a:cubicBezTo>
                    <a:lnTo>
                      <a:pt x="16392" y="15449"/>
                    </a:lnTo>
                    <a:cubicBezTo>
                      <a:pt x="16088" y="14712"/>
                      <a:pt x="15648" y="13792"/>
                      <a:pt x="15085" y="12900"/>
                    </a:cubicBezTo>
                    <a:cubicBezTo>
                      <a:pt x="14445" y="11884"/>
                      <a:pt x="13646" y="10909"/>
                      <a:pt x="12723" y="10294"/>
                    </a:cubicBezTo>
                    <a:cubicBezTo>
                      <a:pt x="12722" y="10293"/>
                      <a:pt x="12717" y="10289"/>
                      <a:pt x="12714" y="10288"/>
                    </a:cubicBezTo>
                    <a:cubicBezTo>
                      <a:pt x="12656" y="10250"/>
                      <a:pt x="12595" y="10210"/>
                      <a:pt x="12537" y="10175"/>
                    </a:cubicBezTo>
                    <a:cubicBezTo>
                      <a:pt x="12531" y="10167"/>
                      <a:pt x="12525" y="10160"/>
                      <a:pt x="12520" y="10155"/>
                    </a:cubicBezTo>
                    <a:cubicBezTo>
                      <a:pt x="12513" y="10148"/>
                      <a:pt x="12500" y="10142"/>
                      <a:pt x="12489" y="10135"/>
                    </a:cubicBezTo>
                    <a:cubicBezTo>
                      <a:pt x="12483" y="10132"/>
                      <a:pt x="12477" y="10128"/>
                      <a:pt x="12472" y="10125"/>
                    </a:cubicBezTo>
                    <a:cubicBezTo>
                      <a:pt x="12466" y="10120"/>
                      <a:pt x="12458" y="10118"/>
                      <a:pt x="12449" y="10113"/>
                    </a:cubicBezTo>
                    <a:cubicBezTo>
                      <a:pt x="12429" y="10104"/>
                      <a:pt x="12406" y="10092"/>
                      <a:pt x="12379" y="10080"/>
                    </a:cubicBezTo>
                    <a:cubicBezTo>
                      <a:pt x="12370" y="10077"/>
                      <a:pt x="12364" y="10071"/>
                      <a:pt x="12358" y="10070"/>
                    </a:cubicBezTo>
                    <a:cubicBezTo>
                      <a:pt x="12338" y="10058"/>
                      <a:pt x="12316" y="10051"/>
                      <a:pt x="12296" y="10045"/>
                    </a:cubicBezTo>
                    <a:cubicBezTo>
                      <a:pt x="12283" y="10039"/>
                      <a:pt x="12270" y="10037"/>
                      <a:pt x="12255" y="10032"/>
                    </a:cubicBezTo>
                    <a:cubicBezTo>
                      <a:pt x="12221" y="10020"/>
                      <a:pt x="12184" y="10007"/>
                      <a:pt x="12143" y="9995"/>
                    </a:cubicBezTo>
                    <a:cubicBezTo>
                      <a:pt x="12138" y="9992"/>
                      <a:pt x="12133" y="9990"/>
                      <a:pt x="12130" y="9989"/>
                    </a:cubicBezTo>
                    <a:cubicBezTo>
                      <a:pt x="12108" y="9983"/>
                      <a:pt x="12087" y="9974"/>
                      <a:pt x="12065" y="9967"/>
                    </a:cubicBezTo>
                    <a:cubicBezTo>
                      <a:pt x="11984" y="9692"/>
                      <a:pt x="11749" y="9493"/>
                      <a:pt x="11475" y="9493"/>
                    </a:cubicBezTo>
                    <a:lnTo>
                      <a:pt x="10601" y="9493"/>
                    </a:lnTo>
                    <a:lnTo>
                      <a:pt x="10228" y="9201"/>
                    </a:lnTo>
                    <a:lnTo>
                      <a:pt x="10170" y="9224"/>
                    </a:lnTo>
                    <a:lnTo>
                      <a:pt x="10106" y="8793"/>
                    </a:lnTo>
                    <a:cubicBezTo>
                      <a:pt x="10274" y="8701"/>
                      <a:pt x="10394" y="8618"/>
                      <a:pt x="10430" y="8568"/>
                    </a:cubicBezTo>
                    <a:cubicBezTo>
                      <a:pt x="10478" y="8496"/>
                      <a:pt x="10562" y="7993"/>
                      <a:pt x="10633" y="7333"/>
                    </a:cubicBezTo>
                    <a:cubicBezTo>
                      <a:pt x="11543" y="7143"/>
                      <a:pt x="12059" y="6541"/>
                      <a:pt x="11804" y="6126"/>
                    </a:cubicBezTo>
                    <a:cubicBezTo>
                      <a:pt x="11678" y="5919"/>
                      <a:pt x="11468" y="5825"/>
                      <a:pt x="11256" y="5825"/>
                    </a:cubicBezTo>
                    <a:cubicBezTo>
                      <a:pt x="11233" y="5825"/>
                      <a:pt x="11210" y="5826"/>
                      <a:pt x="11188" y="5828"/>
                    </a:cubicBezTo>
                    <a:cubicBezTo>
                      <a:pt x="11194" y="5808"/>
                      <a:pt x="11197" y="5790"/>
                      <a:pt x="11203" y="5770"/>
                    </a:cubicBezTo>
                    <a:cubicBezTo>
                      <a:pt x="11224" y="5699"/>
                      <a:pt x="11240" y="5627"/>
                      <a:pt x="11258" y="5559"/>
                    </a:cubicBezTo>
                    <a:cubicBezTo>
                      <a:pt x="11263" y="5547"/>
                      <a:pt x="11265" y="5536"/>
                      <a:pt x="11268" y="5525"/>
                    </a:cubicBezTo>
                    <a:cubicBezTo>
                      <a:pt x="11288" y="5444"/>
                      <a:pt x="11305" y="5367"/>
                      <a:pt x="11319" y="5292"/>
                    </a:cubicBezTo>
                    <a:cubicBezTo>
                      <a:pt x="11324" y="5275"/>
                      <a:pt x="11325" y="5257"/>
                      <a:pt x="11329" y="5237"/>
                    </a:cubicBezTo>
                    <a:cubicBezTo>
                      <a:pt x="11341" y="5180"/>
                      <a:pt x="11350" y="5124"/>
                      <a:pt x="11359" y="5070"/>
                    </a:cubicBezTo>
                    <a:cubicBezTo>
                      <a:pt x="11364" y="5049"/>
                      <a:pt x="11367" y="5027"/>
                      <a:pt x="11368" y="5006"/>
                    </a:cubicBezTo>
                    <a:cubicBezTo>
                      <a:pt x="11378" y="4954"/>
                      <a:pt x="11384" y="4903"/>
                      <a:pt x="11391" y="4852"/>
                    </a:cubicBezTo>
                    <a:cubicBezTo>
                      <a:pt x="11392" y="4836"/>
                      <a:pt x="11396" y="4818"/>
                      <a:pt x="11397" y="4801"/>
                    </a:cubicBezTo>
                    <a:cubicBezTo>
                      <a:pt x="11413" y="4669"/>
                      <a:pt x="11420" y="4547"/>
                      <a:pt x="11425" y="4432"/>
                    </a:cubicBezTo>
                    <a:cubicBezTo>
                      <a:pt x="11425" y="4417"/>
                      <a:pt x="11426" y="4401"/>
                      <a:pt x="11426" y="4384"/>
                    </a:cubicBezTo>
                    <a:lnTo>
                      <a:pt x="11426" y="4263"/>
                    </a:lnTo>
                    <a:cubicBezTo>
                      <a:pt x="11426" y="4247"/>
                      <a:pt x="11425" y="4230"/>
                      <a:pt x="11425" y="4214"/>
                    </a:cubicBezTo>
                    <a:cubicBezTo>
                      <a:pt x="11425" y="4172"/>
                      <a:pt x="11420" y="4131"/>
                      <a:pt x="11419" y="4093"/>
                    </a:cubicBezTo>
                    <a:cubicBezTo>
                      <a:pt x="11419" y="4084"/>
                      <a:pt x="11416" y="4072"/>
                      <a:pt x="11416" y="4062"/>
                    </a:cubicBezTo>
                    <a:cubicBezTo>
                      <a:pt x="11413" y="4014"/>
                      <a:pt x="11409" y="3965"/>
                      <a:pt x="11402" y="3921"/>
                    </a:cubicBezTo>
                    <a:cubicBezTo>
                      <a:pt x="11402" y="3914"/>
                      <a:pt x="11401" y="3907"/>
                      <a:pt x="11401" y="3898"/>
                    </a:cubicBezTo>
                    <a:cubicBezTo>
                      <a:pt x="11395" y="3862"/>
                      <a:pt x="11389" y="3825"/>
                      <a:pt x="11384" y="3791"/>
                    </a:cubicBezTo>
                    <a:cubicBezTo>
                      <a:pt x="11382" y="3779"/>
                      <a:pt x="11378" y="3764"/>
                      <a:pt x="11376" y="3755"/>
                    </a:cubicBezTo>
                    <a:cubicBezTo>
                      <a:pt x="11370" y="3726"/>
                      <a:pt x="11364" y="3696"/>
                      <a:pt x="11356" y="3667"/>
                    </a:cubicBezTo>
                    <a:cubicBezTo>
                      <a:pt x="11354" y="3655"/>
                      <a:pt x="11350" y="3647"/>
                      <a:pt x="11348" y="3634"/>
                    </a:cubicBezTo>
                    <a:cubicBezTo>
                      <a:pt x="11341" y="3600"/>
                      <a:pt x="11331" y="3570"/>
                      <a:pt x="11322" y="3540"/>
                    </a:cubicBezTo>
                    <a:cubicBezTo>
                      <a:pt x="11319" y="3536"/>
                      <a:pt x="11319" y="3531"/>
                      <a:pt x="11317" y="3526"/>
                    </a:cubicBezTo>
                    <a:cubicBezTo>
                      <a:pt x="11307" y="3493"/>
                      <a:pt x="11295" y="3461"/>
                      <a:pt x="11283" y="3429"/>
                    </a:cubicBezTo>
                    <a:cubicBezTo>
                      <a:pt x="11279" y="3421"/>
                      <a:pt x="11276" y="3412"/>
                      <a:pt x="11271" y="3402"/>
                    </a:cubicBezTo>
                    <a:cubicBezTo>
                      <a:pt x="11263" y="3380"/>
                      <a:pt x="11255" y="3360"/>
                      <a:pt x="11245" y="3339"/>
                    </a:cubicBezTo>
                    <a:cubicBezTo>
                      <a:pt x="11239" y="3331"/>
                      <a:pt x="11237" y="3320"/>
                      <a:pt x="11232" y="3311"/>
                    </a:cubicBezTo>
                    <a:cubicBezTo>
                      <a:pt x="11222" y="3290"/>
                      <a:pt x="11215" y="3275"/>
                      <a:pt x="11204" y="3256"/>
                    </a:cubicBezTo>
                    <a:cubicBezTo>
                      <a:pt x="11200" y="3248"/>
                      <a:pt x="11197" y="3239"/>
                      <a:pt x="11190" y="3230"/>
                    </a:cubicBezTo>
                    <a:cubicBezTo>
                      <a:pt x="11178" y="3208"/>
                      <a:pt x="11165" y="3184"/>
                      <a:pt x="11154" y="3165"/>
                    </a:cubicBezTo>
                    <a:cubicBezTo>
                      <a:pt x="11149" y="3157"/>
                      <a:pt x="11147" y="3153"/>
                      <a:pt x="11142" y="3148"/>
                    </a:cubicBezTo>
                    <a:cubicBezTo>
                      <a:pt x="11133" y="3133"/>
                      <a:pt x="11122" y="3118"/>
                      <a:pt x="11113" y="3105"/>
                    </a:cubicBezTo>
                    <a:cubicBezTo>
                      <a:pt x="11107" y="3096"/>
                      <a:pt x="11101" y="3089"/>
                      <a:pt x="11097" y="3081"/>
                    </a:cubicBezTo>
                    <a:cubicBezTo>
                      <a:pt x="11091" y="3069"/>
                      <a:pt x="11082" y="3060"/>
                      <a:pt x="11075" y="3052"/>
                    </a:cubicBezTo>
                    <a:cubicBezTo>
                      <a:pt x="11069" y="3044"/>
                      <a:pt x="11063" y="3035"/>
                      <a:pt x="11058" y="3027"/>
                    </a:cubicBezTo>
                    <a:cubicBezTo>
                      <a:pt x="11051" y="3019"/>
                      <a:pt x="11045" y="3013"/>
                      <a:pt x="11039" y="3005"/>
                    </a:cubicBezTo>
                    <a:cubicBezTo>
                      <a:pt x="10939" y="2887"/>
                      <a:pt x="10856" y="2841"/>
                      <a:pt x="10856" y="2841"/>
                    </a:cubicBezTo>
                    <a:cubicBezTo>
                      <a:pt x="11109" y="2384"/>
                      <a:pt x="11110" y="1928"/>
                      <a:pt x="11000" y="1519"/>
                    </a:cubicBezTo>
                    <a:cubicBezTo>
                      <a:pt x="10775" y="683"/>
                      <a:pt x="10074" y="42"/>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
              <p:cNvSpPr/>
              <p:nvPr/>
            </p:nvSpPr>
            <p:spPr>
              <a:xfrm>
                <a:off x="3025500" y="4801775"/>
                <a:ext cx="355025" cy="373950"/>
              </a:xfrm>
              <a:custGeom>
                <a:avLst/>
                <a:gdLst/>
                <a:ahLst/>
                <a:cxnLst/>
                <a:rect l="l" t="t" r="r" b="b"/>
                <a:pathLst>
                  <a:path w="14201" h="14958" extrusionOk="0">
                    <a:moveTo>
                      <a:pt x="7076" y="1"/>
                    </a:moveTo>
                    <a:cubicBezTo>
                      <a:pt x="5424" y="1"/>
                      <a:pt x="3849" y="1483"/>
                      <a:pt x="3502" y="1830"/>
                    </a:cubicBezTo>
                    <a:lnTo>
                      <a:pt x="3501" y="1831"/>
                    </a:lnTo>
                    <a:cubicBezTo>
                      <a:pt x="3463" y="1869"/>
                      <a:pt x="3441" y="1893"/>
                      <a:pt x="3433" y="1900"/>
                    </a:cubicBezTo>
                    <a:lnTo>
                      <a:pt x="3430" y="1903"/>
                    </a:lnTo>
                    <a:cubicBezTo>
                      <a:pt x="3214" y="1937"/>
                      <a:pt x="3120" y="2239"/>
                      <a:pt x="3113" y="2677"/>
                    </a:cubicBezTo>
                    <a:cubicBezTo>
                      <a:pt x="3108" y="2951"/>
                      <a:pt x="3139" y="3277"/>
                      <a:pt x="3192" y="3623"/>
                    </a:cubicBezTo>
                    <a:cubicBezTo>
                      <a:pt x="3241" y="3928"/>
                      <a:pt x="3306" y="4252"/>
                      <a:pt x="3388" y="4568"/>
                    </a:cubicBezTo>
                    <a:cubicBezTo>
                      <a:pt x="3370" y="4566"/>
                      <a:pt x="3351" y="4566"/>
                      <a:pt x="3333" y="4566"/>
                    </a:cubicBezTo>
                    <a:cubicBezTo>
                      <a:pt x="2965" y="4566"/>
                      <a:pt x="2551" y="4804"/>
                      <a:pt x="2633" y="5100"/>
                    </a:cubicBezTo>
                    <a:cubicBezTo>
                      <a:pt x="2718" y="5408"/>
                      <a:pt x="3512" y="5935"/>
                      <a:pt x="3945" y="6153"/>
                    </a:cubicBezTo>
                    <a:cubicBezTo>
                      <a:pt x="4067" y="6389"/>
                      <a:pt x="4190" y="6560"/>
                      <a:pt x="4304" y="6627"/>
                    </a:cubicBezTo>
                    <a:cubicBezTo>
                      <a:pt x="4310" y="6661"/>
                      <a:pt x="4317" y="6691"/>
                      <a:pt x="4323" y="6718"/>
                    </a:cubicBezTo>
                    <a:cubicBezTo>
                      <a:pt x="4340" y="6875"/>
                      <a:pt x="4360" y="7022"/>
                      <a:pt x="4381" y="7158"/>
                    </a:cubicBezTo>
                    <a:cubicBezTo>
                      <a:pt x="4382" y="7162"/>
                      <a:pt x="4382" y="7164"/>
                      <a:pt x="4382" y="7166"/>
                    </a:cubicBezTo>
                    <a:cubicBezTo>
                      <a:pt x="4389" y="7213"/>
                      <a:pt x="4395" y="7258"/>
                      <a:pt x="4402" y="7302"/>
                    </a:cubicBezTo>
                    <a:cubicBezTo>
                      <a:pt x="4402" y="7307"/>
                      <a:pt x="4405" y="7310"/>
                      <a:pt x="4405" y="7314"/>
                    </a:cubicBezTo>
                    <a:cubicBezTo>
                      <a:pt x="4412" y="7359"/>
                      <a:pt x="4419" y="7404"/>
                      <a:pt x="4427" y="7444"/>
                    </a:cubicBezTo>
                    <a:lnTo>
                      <a:pt x="4168" y="7764"/>
                    </a:lnTo>
                    <a:lnTo>
                      <a:pt x="4226" y="7811"/>
                    </a:lnTo>
                    <a:lnTo>
                      <a:pt x="4199" y="7833"/>
                    </a:lnTo>
                    <a:lnTo>
                      <a:pt x="4129" y="7833"/>
                    </a:lnTo>
                    <a:lnTo>
                      <a:pt x="4093" y="7748"/>
                    </a:lnTo>
                    <a:lnTo>
                      <a:pt x="3938" y="7833"/>
                    </a:lnTo>
                    <a:lnTo>
                      <a:pt x="3032" y="7833"/>
                    </a:lnTo>
                    <a:cubicBezTo>
                      <a:pt x="2713" y="7833"/>
                      <a:pt x="2457" y="8036"/>
                      <a:pt x="2457" y="8285"/>
                    </a:cubicBezTo>
                    <a:lnTo>
                      <a:pt x="2457" y="8683"/>
                    </a:lnTo>
                    <a:cubicBezTo>
                      <a:pt x="2118" y="8839"/>
                      <a:pt x="1814" y="8991"/>
                      <a:pt x="1571" y="9122"/>
                    </a:cubicBezTo>
                    <a:cubicBezTo>
                      <a:pt x="1315" y="9263"/>
                      <a:pt x="1121" y="9383"/>
                      <a:pt x="1027" y="9470"/>
                    </a:cubicBezTo>
                    <a:cubicBezTo>
                      <a:pt x="1014" y="9476"/>
                      <a:pt x="1005" y="9482"/>
                      <a:pt x="993" y="9489"/>
                    </a:cubicBezTo>
                    <a:cubicBezTo>
                      <a:pt x="726" y="9669"/>
                      <a:pt x="525" y="10006"/>
                      <a:pt x="373" y="10446"/>
                    </a:cubicBezTo>
                    <a:cubicBezTo>
                      <a:pt x="172" y="11031"/>
                      <a:pt x="62" y="11800"/>
                      <a:pt x="20" y="12616"/>
                    </a:cubicBezTo>
                    <a:cubicBezTo>
                      <a:pt x="19" y="12633"/>
                      <a:pt x="19" y="12649"/>
                      <a:pt x="15" y="12666"/>
                    </a:cubicBezTo>
                    <a:cubicBezTo>
                      <a:pt x="14" y="12708"/>
                      <a:pt x="12" y="12751"/>
                      <a:pt x="12" y="12793"/>
                    </a:cubicBezTo>
                    <a:cubicBezTo>
                      <a:pt x="9" y="12813"/>
                      <a:pt x="9" y="12831"/>
                      <a:pt x="9" y="12852"/>
                    </a:cubicBezTo>
                    <a:cubicBezTo>
                      <a:pt x="8" y="12892"/>
                      <a:pt x="6" y="12933"/>
                      <a:pt x="6" y="12976"/>
                    </a:cubicBezTo>
                    <a:cubicBezTo>
                      <a:pt x="3" y="12995"/>
                      <a:pt x="3" y="13012"/>
                      <a:pt x="3" y="13031"/>
                    </a:cubicBezTo>
                    <a:cubicBezTo>
                      <a:pt x="2" y="13076"/>
                      <a:pt x="2" y="13119"/>
                      <a:pt x="2" y="13162"/>
                    </a:cubicBezTo>
                    <a:cubicBezTo>
                      <a:pt x="2" y="13177"/>
                      <a:pt x="1" y="13196"/>
                      <a:pt x="1" y="13211"/>
                    </a:cubicBezTo>
                    <a:lnTo>
                      <a:pt x="1" y="13612"/>
                    </a:lnTo>
                    <a:cubicBezTo>
                      <a:pt x="2" y="13661"/>
                      <a:pt x="2" y="13706"/>
                      <a:pt x="6" y="13753"/>
                    </a:cubicBezTo>
                    <a:lnTo>
                      <a:pt x="6" y="13809"/>
                    </a:lnTo>
                    <a:cubicBezTo>
                      <a:pt x="7" y="13852"/>
                      <a:pt x="7" y="13893"/>
                      <a:pt x="9" y="13934"/>
                    </a:cubicBezTo>
                    <a:cubicBezTo>
                      <a:pt x="9" y="13955"/>
                      <a:pt x="12" y="13976"/>
                      <a:pt x="12" y="13996"/>
                    </a:cubicBezTo>
                    <a:cubicBezTo>
                      <a:pt x="13" y="14038"/>
                      <a:pt x="13" y="14079"/>
                      <a:pt x="15" y="14118"/>
                    </a:cubicBezTo>
                    <a:cubicBezTo>
                      <a:pt x="18" y="14137"/>
                      <a:pt x="18" y="14156"/>
                      <a:pt x="18" y="14176"/>
                    </a:cubicBezTo>
                    <a:cubicBezTo>
                      <a:pt x="19" y="14222"/>
                      <a:pt x="24" y="14269"/>
                      <a:pt x="25" y="14316"/>
                    </a:cubicBezTo>
                    <a:cubicBezTo>
                      <a:pt x="25" y="14328"/>
                      <a:pt x="25" y="14341"/>
                      <a:pt x="26" y="14352"/>
                    </a:cubicBezTo>
                    <a:cubicBezTo>
                      <a:pt x="28" y="14411"/>
                      <a:pt x="32" y="14472"/>
                      <a:pt x="36" y="14531"/>
                    </a:cubicBezTo>
                    <a:cubicBezTo>
                      <a:pt x="36" y="14538"/>
                      <a:pt x="37" y="14547"/>
                      <a:pt x="37" y="14554"/>
                    </a:cubicBezTo>
                    <a:cubicBezTo>
                      <a:pt x="39" y="14604"/>
                      <a:pt x="43" y="14653"/>
                      <a:pt x="46" y="14702"/>
                    </a:cubicBezTo>
                    <a:cubicBezTo>
                      <a:pt x="48" y="14719"/>
                      <a:pt x="48" y="14739"/>
                      <a:pt x="51" y="14757"/>
                    </a:cubicBezTo>
                    <a:cubicBezTo>
                      <a:pt x="52" y="14798"/>
                      <a:pt x="57" y="14836"/>
                      <a:pt x="60" y="14876"/>
                    </a:cubicBezTo>
                    <a:cubicBezTo>
                      <a:pt x="60" y="14897"/>
                      <a:pt x="62" y="14918"/>
                      <a:pt x="64" y="14938"/>
                    </a:cubicBezTo>
                    <a:cubicBezTo>
                      <a:pt x="64" y="14944"/>
                      <a:pt x="67" y="14952"/>
                      <a:pt x="67" y="14958"/>
                    </a:cubicBezTo>
                    <a:lnTo>
                      <a:pt x="14124" y="14958"/>
                    </a:lnTo>
                    <a:cubicBezTo>
                      <a:pt x="14190" y="14301"/>
                      <a:pt x="14201" y="13499"/>
                      <a:pt x="14147" y="12703"/>
                    </a:cubicBezTo>
                    <a:cubicBezTo>
                      <a:pt x="14050" y="11290"/>
                      <a:pt x="13745" y="9888"/>
                      <a:pt x="13151" y="9291"/>
                    </a:cubicBezTo>
                    <a:cubicBezTo>
                      <a:pt x="13145" y="9283"/>
                      <a:pt x="13142" y="9275"/>
                      <a:pt x="13136" y="9269"/>
                    </a:cubicBezTo>
                    <a:cubicBezTo>
                      <a:pt x="13113" y="9244"/>
                      <a:pt x="13073" y="9213"/>
                      <a:pt x="13026" y="9179"/>
                    </a:cubicBezTo>
                    <a:cubicBezTo>
                      <a:pt x="12973" y="9142"/>
                      <a:pt x="12920" y="9104"/>
                      <a:pt x="12864" y="9076"/>
                    </a:cubicBezTo>
                    <a:cubicBezTo>
                      <a:pt x="12854" y="9072"/>
                      <a:pt x="12844" y="9069"/>
                      <a:pt x="12835" y="9064"/>
                    </a:cubicBezTo>
                    <a:cubicBezTo>
                      <a:pt x="12680" y="8978"/>
                      <a:pt x="12475" y="8875"/>
                      <a:pt x="12233" y="8766"/>
                    </a:cubicBezTo>
                    <a:lnTo>
                      <a:pt x="12233" y="8507"/>
                    </a:lnTo>
                    <a:cubicBezTo>
                      <a:pt x="12233" y="8134"/>
                      <a:pt x="11852" y="7835"/>
                      <a:pt x="11381" y="7835"/>
                    </a:cubicBezTo>
                    <a:lnTo>
                      <a:pt x="10156" y="7835"/>
                    </a:lnTo>
                    <a:lnTo>
                      <a:pt x="9810" y="7717"/>
                    </a:lnTo>
                    <a:lnTo>
                      <a:pt x="9785" y="7782"/>
                    </a:lnTo>
                    <a:cubicBezTo>
                      <a:pt x="9725" y="7760"/>
                      <a:pt x="9667" y="7738"/>
                      <a:pt x="9608" y="7717"/>
                    </a:cubicBezTo>
                    <a:lnTo>
                      <a:pt x="9600" y="7713"/>
                    </a:lnTo>
                    <a:cubicBezTo>
                      <a:pt x="9549" y="7693"/>
                      <a:pt x="9499" y="7676"/>
                      <a:pt x="9449" y="7658"/>
                    </a:cubicBezTo>
                    <a:lnTo>
                      <a:pt x="9110" y="7239"/>
                    </a:lnTo>
                    <a:lnTo>
                      <a:pt x="8893" y="7354"/>
                    </a:lnTo>
                    <a:cubicBezTo>
                      <a:pt x="8910" y="7228"/>
                      <a:pt x="8929" y="7079"/>
                      <a:pt x="8947" y="6918"/>
                    </a:cubicBezTo>
                    <a:cubicBezTo>
                      <a:pt x="8947" y="6912"/>
                      <a:pt x="8950" y="6906"/>
                      <a:pt x="8950" y="6901"/>
                    </a:cubicBezTo>
                    <a:cubicBezTo>
                      <a:pt x="8951" y="6893"/>
                      <a:pt x="8951" y="6887"/>
                      <a:pt x="8951" y="6880"/>
                    </a:cubicBezTo>
                    <a:cubicBezTo>
                      <a:pt x="8974" y="6845"/>
                      <a:pt x="9006" y="6681"/>
                      <a:pt x="9037" y="6433"/>
                    </a:cubicBezTo>
                    <a:cubicBezTo>
                      <a:pt x="9053" y="6399"/>
                      <a:pt x="9066" y="6364"/>
                      <a:pt x="9081" y="6328"/>
                    </a:cubicBezTo>
                    <a:cubicBezTo>
                      <a:pt x="9448" y="6119"/>
                      <a:pt x="10295" y="5429"/>
                      <a:pt x="10327" y="5086"/>
                    </a:cubicBezTo>
                    <a:cubicBezTo>
                      <a:pt x="10353" y="4832"/>
                      <a:pt x="10028" y="4656"/>
                      <a:pt x="9699" y="4627"/>
                    </a:cubicBezTo>
                    <a:cubicBezTo>
                      <a:pt x="10570" y="1690"/>
                      <a:pt x="9278" y="1680"/>
                      <a:pt x="9278" y="1680"/>
                    </a:cubicBezTo>
                    <a:cubicBezTo>
                      <a:pt x="9278" y="1680"/>
                      <a:pt x="9269" y="1589"/>
                      <a:pt x="9230" y="1448"/>
                    </a:cubicBezTo>
                    <a:cubicBezTo>
                      <a:pt x="9171" y="1228"/>
                      <a:pt x="9031" y="888"/>
                      <a:pt x="8727" y="591"/>
                    </a:cubicBezTo>
                    <a:cubicBezTo>
                      <a:pt x="8422" y="295"/>
                      <a:pt x="7950" y="46"/>
                      <a:pt x="7220" y="4"/>
                    </a:cubicBezTo>
                    <a:cubicBezTo>
                      <a:pt x="7172" y="2"/>
                      <a:pt x="7124" y="1"/>
                      <a:pt x="70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
              <p:cNvSpPr/>
              <p:nvPr/>
            </p:nvSpPr>
            <p:spPr>
              <a:xfrm>
                <a:off x="2172350" y="4831250"/>
                <a:ext cx="258150" cy="344550"/>
              </a:xfrm>
              <a:custGeom>
                <a:avLst/>
                <a:gdLst/>
                <a:ahLst/>
                <a:cxnLst/>
                <a:rect l="l" t="t" r="r" b="b"/>
                <a:pathLst>
                  <a:path w="10326" h="13782" extrusionOk="0">
                    <a:moveTo>
                      <a:pt x="5624" y="0"/>
                    </a:moveTo>
                    <a:cubicBezTo>
                      <a:pt x="5515" y="0"/>
                      <a:pt x="5409" y="5"/>
                      <a:pt x="5308" y="13"/>
                    </a:cubicBezTo>
                    <a:cubicBezTo>
                      <a:pt x="3632" y="144"/>
                      <a:pt x="2785" y="1080"/>
                      <a:pt x="3121" y="2196"/>
                    </a:cubicBezTo>
                    <a:cubicBezTo>
                      <a:pt x="2409" y="3743"/>
                      <a:pt x="3326" y="6202"/>
                      <a:pt x="3834" y="6438"/>
                    </a:cubicBezTo>
                    <a:cubicBezTo>
                      <a:pt x="4233" y="6362"/>
                      <a:pt x="4575" y="6261"/>
                      <a:pt x="4872" y="6143"/>
                    </a:cubicBezTo>
                    <a:lnTo>
                      <a:pt x="4872" y="6143"/>
                    </a:lnTo>
                    <a:cubicBezTo>
                      <a:pt x="4799" y="6374"/>
                      <a:pt x="4719" y="6609"/>
                      <a:pt x="4633" y="6837"/>
                    </a:cubicBezTo>
                    <a:lnTo>
                      <a:pt x="4630" y="6837"/>
                    </a:lnTo>
                    <a:cubicBezTo>
                      <a:pt x="4584" y="6839"/>
                      <a:pt x="4538" y="6842"/>
                      <a:pt x="4490" y="6842"/>
                    </a:cubicBezTo>
                    <a:cubicBezTo>
                      <a:pt x="4482" y="6842"/>
                      <a:pt x="4475" y="6843"/>
                      <a:pt x="4464" y="6843"/>
                    </a:cubicBezTo>
                    <a:cubicBezTo>
                      <a:pt x="4426" y="6843"/>
                      <a:pt x="4385" y="6845"/>
                      <a:pt x="4345" y="6848"/>
                    </a:cubicBezTo>
                    <a:cubicBezTo>
                      <a:pt x="4324" y="6848"/>
                      <a:pt x="4304" y="6849"/>
                      <a:pt x="4286" y="6849"/>
                    </a:cubicBezTo>
                    <a:cubicBezTo>
                      <a:pt x="4257" y="6851"/>
                      <a:pt x="4228" y="6854"/>
                      <a:pt x="4201" y="6854"/>
                    </a:cubicBezTo>
                    <a:cubicBezTo>
                      <a:pt x="4153" y="6858"/>
                      <a:pt x="4104" y="6860"/>
                      <a:pt x="4058" y="6863"/>
                    </a:cubicBezTo>
                    <a:lnTo>
                      <a:pt x="4058" y="6875"/>
                    </a:lnTo>
                    <a:cubicBezTo>
                      <a:pt x="4021" y="6876"/>
                      <a:pt x="3986" y="6881"/>
                      <a:pt x="3953" y="6882"/>
                    </a:cubicBezTo>
                    <a:cubicBezTo>
                      <a:pt x="3789" y="6899"/>
                      <a:pt x="3658" y="6919"/>
                      <a:pt x="3572" y="6942"/>
                    </a:cubicBezTo>
                    <a:cubicBezTo>
                      <a:pt x="3570" y="6943"/>
                      <a:pt x="3567" y="6943"/>
                      <a:pt x="3566" y="6943"/>
                    </a:cubicBezTo>
                    <a:cubicBezTo>
                      <a:pt x="3551" y="6949"/>
                      <a:pt x="3536" y="6953"/>
                      <a:pt x="3523" y="6958"/>
                    </a:cubicBezTo>
                    <a:cubicBezTo>
                      <a:pt x="3522" y="6959"/>
                      <a:pt x="3522" y="6959"/>
                      <a:pt x="3518" y="6959"/>
                    </a:cubicBezTo>
                    <a:cubicBezTo>
                      <a:pt x="3505" y="6965"/>
                      <a:pt x="3496" y="6967"/>
                      <a:pt x="3485" y="6973"/>
                    </a:cubicBezTo>
                    <a:cubicBezTo>
                      <a:pt x="3415" y="7000"/>
                      <a:pt x="3340" y="7034"/>
                      <a:pt x="3263" y="7077"/>
                    </a:cubicBezTo>
                    <a:cubicBezTo>
                      <a:pt x="3251" y="7083"/>
                      <a:pt x="3241" y="7089"/>
                      <a:pt x="3229" y="7097"/>
                    </a:cubicBezTo>
                    <a:cubicBezTo>
                      <a:pt x="3208" y="7110"/>
                      <a:pt x="3190" y="7119"/>
                      <a:pt x="3169" y="7134"/>
                    </a:cubicBezTo>
                    <a:cubicBezTo>
                      <a:pt x="3140" y="7150"/>
                      <a:pt x="3111" y="7171"/>
                      <a:pt x="3080" y="7192"/>
                    </a:cubicBezTo>
                    <a:cubicBezTo>
                      <a:pt x="3067" y="7201"/>
                      <a:pt x="3056" y="7209"/>
                      <a:pt x="3044" y="7219"/>
                    </a:cubicBezTo>
                    <a:cubicBezTo>
                      <a:pt x="3018" y="7240"/>
                      <a:pt x="2988" y="7261"/>
                      <a:pt x="2962" y="7283"/>
                    </a:cubicBezTo>
                    <a:cubicBezTo>
                      <a:pt x="2950" y="7293"/>
                      <a:pt x="2939" y="7304"/>
                      <a:pt x="2928" y="7312"/>
                    </a:cubicBezTo>
                    <a:cubicBezTo>
                      <a:pt x="2891" y="7343"/>
                      <a:pt x="2855" y="7377"/>
                      <a:pt x="2817" y="7411"/>
                    </a:cubicBezTo>
                    <a:cubicBezTo>
                      <a:pt x="2792" y="7438"/>
                      <a:pt x="2765" y="7466"/>
                      <a:pt x="2734" y="7496"/>
                    </a:cubicBezTo>
                    <a:cubicBezTo>
                      <a:pt x="2731" y="7504"/>
                      <a:pt x="2726" y="7512"/>
                      <a:pt x="2720" y="7518"/>
                    </a:cubicBezTo>
                    <a:lnTo>
                      <a:pt x="1122" y="7518"/>
                    </a:lnTo>
                    <a:cubicBezTo>
                      <a:pt x="805" y="7518"/>
                      <a:pt x="549" y="7730"/>
                      <a:pt x="549" y="7993"/>
                    </a:cubicBezTo>
                    <a:lnTo>
                      <a:pt x="549" y="12025"/>
                    </a:lnTo>
                    <a:cubicBezTo>
                      <a:pt x="450" y="12098"/>
                      <a:pt x="359" y="12189"/>
                      <a:pt x="283" y="12292"/>
                    </a:cubicBezTo>
                    <a:cubicBezTo>
                      <a:pt x="231" y="12363"/>
                      <a:pt x="191" y="12438"/>
                      <a:pt x="158" y="12511"/>
                    </a:cubicBezTo>
                    <a:cubicBezTo>
                      <a:pt x="0" y="12878"/>
                      <a:pt x="94" y="13255"/>
                      <a:pt x="406" y="13416"/>
                    </a:cubicBezTo>
                    <a:cubicBezTo>
                      <a:pt x="450" y="13438"/>
                      <a:pt x="497" y="13457"/>
                      <a:pt x="547" y="13471"/>
                    </a:cubicBezTo>
                    <a:lnTo>
                      <a:pt x="547" y="13781"/>
                    </a:lnTo>
                    <a:lnTo>
                      <a:pt x="10320" y="13781"/>
                    </a:lnTo>
                    <a:lnTo>
                      <a:pt x="10320" y="8225"/>
                    </a:lnTo>
                    <a:cubicBezTo>
                      <a:pt x="10326" y="7839"/>
                      <a:pt x="9945" y="7523"/>
                      <a:pt x="9476" y="7523"/>
                    </a:cubicBezTo>
                    <a:lnTo>
                      <a:pt x="8050" y="7523"/>
                    </a:lnTo>
                    <a:cubicBezTo>
                      <a:pt x="8036" y="7508"/>
                      <a:pt x="8023" y="7495"/>
                      <a:pt x="8012" y="7481"/>
                    </a:cubicBezTo>
                    <a:cubicBezTo>
                      <a:pt x="7982" y="7447"/>
                      <a:pt x="7953" y="7419"/>
                      <a:pt x="7921" y="7390"/>
                    </a:cubicBezTo>
                    <a:cubicBezTo>
                      <a:pt x="7906" y="7374"/>
                      <a:pt x="7891" y="7361"/>
                      <a:pt x="7874" y="7348"/>
                    </a:cubicBezTo>
                    <a:cubicBezTo>
                      <a:pt x="7843" y="7320"/>
                      <a:pt x="7812" y="7295"/>
                      <a:pt x="7781" y="7271"/>
                    </a:cubicBezTo>
                    <a:cubicBezTo>
                      <a:pt x="7768" y="7259"/>
                      <a:pt x="7753" y="7250"/>
                      <a:pt x="7740" y="7241"/>
                    </a:cubicBezTo>
                    <a:cubicBezTo>
                      <a:pt x="7699" y="7210"/>
                      <a:pt x="7658" y="7184"/>
                      <a:pt x="7621" y="7159"/>
                    </a:cubicBezTo>
                    <a:cubicBezTo>
                      <a:pt x="7616" y="7158"/>
                      <a:pt x="7612" y="7153"/>
                      <a:pt x="7611" y="7152"/>
                    </a:cubicBezTo>
                    <a:cubicBezTo>
                      <a:pt x="7564" y="7125"/>
                      <a:pt x="7520" y="7103"/>
                      <a:pt x="7477" y="7083"/>
                    </a:cubicBezTo>
                    <a:cubicBezTo>
                      <a:pt x="7471" y="7079"/>
                      <a:pt x="7465" y="7077"/>
                      <a:pt x="7458" y="7075"/>
                    </a:cubicBezTo>
                    <a:cubicBezTo>
                      <a:pt x="7423" y="7061"/>
                      <a:pt x="7386" y="7046"/>
                      <a:pt x="7351" y="7038"/>
                    </a:cubicBezTo>
                    <a:cubicBezTo>
                      <a:pt x="7344" y="7033"/>
                      <a:pt x="7336" y="7032"/>
                      <a:pt x="7325" y="7031"/>
                    </a:cubicBezTo>
                    <a:cubicBezTo>
                      <a:pt x="7291" y="7022"/>
                      <a:pt x="7261" y="7015"/>
                      <a:pt x="7233" y="7010"/>
                    </a:cubicBezTo>
                    <a:cubicBezTo>
                      <a:pt x="7225" y="7010"/>
                      <a:pt x="7219" y="7009"/>
                      <a:pt x="7211" y="7009"/>
                    </a:cubicBezTo>
                    <a:cubicBezTo>
                      <a:pt x="7194" y="7006"/>
                      <a:pt x="7176" y="7005"/>
                      <a:pt x="7160" y="7005"/>
                    </a:cubicBezTo>
                    <a:cubicBezTo>
                      <a:pt x="7143" y="7005"/>
                      <a:pt x="7127" y="7006"/>
                      <a:pt x="7112" y="7009"/>
                    </a:cubicBezTo>
                    <a:cubicBezTo>
                      <a:pt x="7075" y="7000"/>
                      <a:pt x="7035" y="6989"/>
                      <a:pt x="6991" y="6979"/>
                    </a:cubicBezTo>
                    <a:cubicBezTo>
                      <a:pt x="6986" y="6979"/>
                      <a:pt x="6985" y="6978"/>
                      <a:pt x="6982" y="6978"/>
                    </a:cubicBezTo>
                    <a:cubicBezTo>
                      <a:pt x="6938" y="6970"/>
                      <a:pt x="6890" y="6961"/>
                      <a:pt x="6842" y="6952"/>
                    </a:cubicBezTo>
                    <a:cubicBezTo>
                      <a:pt x="6793" y="6942"/>
                      <a:pt x="6739" y="6931"/>
                      <a:pt x="6684" y="6924"/>
                    </a:cubicBezTo>
                    <a:cubicBezTo>
                      <a:pt x="6670" y="6922"/>
                      <a:pt x="6656" y="6919"/>
                      <a:pt x="6640" y="6918"/>
                    </a:cubicBezTo>
                    <a:cubicBezTo>
                      <a:pt x="6593" y="6910"/>
                      <a:pt x="6547" y="6904"/>
                      <a:pt x="6494" y="6898"/>
                    </a:cubicBezTo>
                    <a:cubicBezTo>
                      <a:pt x="6481" y="6897"/>
                      <a:pt x="6469" y="6897"/>
                      <a:pt x="6458" y="6893"/>
                    </a:cubicBezTo>
                    <a:cubicBezTo>
                      <a:pt x="6323" y="6879"/>
                      <a:pt x="6177" y="6866"/>
                      <a:pt x="6025" y="6858"/>
                    </a:cubicBezTo>
                    <a:cubicBezTo>
                      <a:pt x="6032" y="6836"/>
                      <a:pt x="6040" y="6812"/>
                      <a:pt x="6048" y="6789"/>
                    </a:cubicBezTo>
                    <a:cubicBezTo>
                      <a:pt x="6060" y="6747"/>
                      <a:pt x="6070" y="6710"/>
                      <a:pt x="6085" y="6668"/>
                    </a:cubicBezTo>
                    <a:cubicBezTo>
                      <a:pt x="6091" y="6651"/>
                      <a:pt x="6097" y="6632"/>
                      <a:pt x="6099" y="6614"/>
                    </a:cubicBezTo>
                    <a:cubicBezTo>
                      <a:pt x="6107" y="6588"/>
                      <a:pt x="6115" y="6564"/>
                      <a:pt x="6122" y="6541"/>
                    </a:cubicBezTo>
                    <a:cubicBezTo>
                      <a:pt x="6127" y="6521"/>
                      <a:pt x="6131" y="6504"/>
                      <a:pt x="6137" y="6485"/>
                    </a:cubicBezTo>
                    <a:cubicBezTo>
                      <a:pt x="6143" y="6459"/>
                      <a:pt x="6152" y="6435"/>
                      <a:pt x="6159" y="6408"/>
                    </a:cubicBezTo>
                    <a:cubicBezTo>
                      <a:pt x="6164" y="6393"/>
                      <a:pt x="6167" y="6374"/>
                      <a:pt x="6172" y="6357"/>
                    </a:cubicBezTo>
                    <a:cubicBezTo>
                      <a:pt x="6180" y="6329"/>
                      <a:pt x="6186" y="6305"/>
                      <a:pt x="6194" y="6280"/>
                    </a:cubicBezTo>
                    <a:cubicBezTo>
                      <a:pt x="6198" y="6263"/>
                      <a:pt x="6201" y="6247"/>
                      <a:pt x="6207" y="6230"/>
                    </a:cubicBezTo>
                    <a:cubicBezTo>
                      <a:pt x="6214" y="6202"/>
                      <a:pt x="6221" y="6177"/>
                      <a:pt x="6227" y="6151"/>
                    </a:cubicBezTo>
                    <a:cubicBezTo>
                      <a:pt x="6228" y="6143"/>
                      <a:pt x="6232" y="6137"/>
                      <a:pt x="6233" y="6129"/>
                    </a:cubicBezTo>
                    <a:cubicBezTo>
                      <a:pt x="6234" y="6120"/>
                      <a:pt x="6238" y="6109"/>
                      <a:pt x="6240" y="6101"/>
                    </a:cubicBezTo>
                    <a:cubicBezTo>
                      <a:pt x="6481" y="6092"/>
                      <a:pt x="6703" y="6054"/>
                      <a:pt x="6906" y="5987"/>
                    </a:cubicBezTo>
                    <a:cubicBezTo>
                      <a:pt x="7311" y="5852"/>
                      <a:pt x="7643" y="5610"/>
                      <a:pt x="7911" y="5309"/>
                    </a:cubicBezTo>
                    <a:cubicBezTo>
                      <a:pt x="8220" y="5268"/>
                      <a:pt x="8493" y="5180"/>
                      <a:pt x="8736" y="5050"/>
                    </a:cubicBezTo>
                    <a:cubicBezTo>
                      <a:pt x="9687" y="4554"/>
                      <a:pt x="10134" y="3489"/>
                      <a:pt x="10099" y="2635"/>
                    </a:cubicBezTo>
                    <a:cubicBezTo>
                      <a:pt x="10091" y="2444"/>
                      <a:pt x="10049" y="2275"/>
                      <a:pt x="9981" y="2125"/>
                    </a:cubicBezTo>
                    <a:cubicBezTo>
                      <a:pt x="9676" y="1456"/>
                      <a:pt x="8857" y="1167"/>
                      <a:pt x="8244" y="1043"/>
                    </a:cubicBezTo>
                    <a:cubicBezTo>
                      <a:pt x="7580" y="265"/>
                      <a:pt x="6484" y="0"/>
                      <a:pt x="5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
              <p:cNvSpPr/>
              <p:nvPr/>
            </p:nvSpPr>
            <p:spPr>
              <a:xfrm>
                <a:off x="3423850" y="4756100"/>
                <a:ext cx="481950" cy="419750"/>
              </a:xfrm>
              <a:custGeom>
                <a:avLst/>
                <a:gdLst/>
                <a:ahLst/>
                <a:cxnLst/>
                <a:rect l="l" t="t" r="r" b="b"/>
                <a:pathLst>
                  <a:path w="19278" h="16790" extrusionOk="0">
                    <a:moveTo>
                      <a:pt x="10753" y="0"/>
                    </a:moveTo>
                    <a:cubicBezTo>
                      <a:pt x="10271" y="0"/>
                      <a:pt x="9020" y="462"/>
                      <a:pt x="8484" y="801"/>
                    </a:cubicBezTo>
                    <a:cubicBezTo>
                      <a:pt x="8669" y="619"/>
                      <a:pt x="8852" y="370"/>
                      <a:pt x="8567" y="284"/>
                    </a:cubicBezTo>
                    <a:cubicBezTo>
                      <a:pt x="8535" y="275"/>
                      <a:pt x="8492" y="270"/>
                      <a:pt x="8440" y="270"/>
                    </a:cubicBezTo>
                    <a:cubicBezTo>
                      <a:pt x="7916" y="270"/>
                      <a:pt x="6492" y="798"/>
                      <a:pt x="6299" y="2559"/>
                    </a:cubicBezTo>
                    <a:lnTo>
                      <a:pt x="6299" y="2561"/>
                    </a:lnTo>
                    <a:cubicBezTo>
                      <a:pt x="6289" y="2637"/>
                      <a:pt x="6283" y="2715"/>
                      <a:pt x="6280" y="2793"/>
                    </a:cubicBezTo>
                    <a:lnTo>
                      <a:pt x="6280" y="2801"/>
                    </a:lnTo>
                    <a:cubicBezTo>
                      <a:pt x="6277" y="2878"/>
                      <a:pt x="6275" y="2957"/>
                      <a:pt x="6277" y="3041"/>
                    </a:cubicBezTo>
                    <a:lnTo>
                      <a:pt x="6277" y="3062"/>
                    </a:lnTo>
                    <a:cubicBezTo>
                      <a:pt x="6280" y="3139"/>
                      <a:pt x="6283" y="3218"/>
                      <a:pt x="6289" y="3302"/>
                    </a:cubicBezTo>
                    <a:cubicBezTo>
                      <a:pt x="6289" y="3315"/>
                      <a:pt x="6292" y="3331"/>
                      <a:pt x="6294" y="3346"/>
                    </a:cubicBezTo>
                    <a:cubicBezTo>
                      <a:pt x="6300" y="3422"/>
                      <a:pt x="6308" y="3500"/>
                      <a:pt x="6320" y="3579"/>
                    </a:cubicBezTo>
                    <a:cubicBezTo>
                      <a:pt x="6322" y="3604"/>
                      <a:pt x="6328" y="3629"/>
                      <a:pt x="6332" y="3654"/>
                    </a:cubicBezTo>
                    <a:cubicBezTo>
                      <a:pt x="6342" y="3726"/>
                      <a:pt x="6354" y="3798"/>
                      <a:pt x="6367" y="3872"/>
                    </a:cubicBezTo>
                    <a:cubicBezTo>
                      <a:pt x="6374" y="3909"/>
                      <a:pt x="6383" y="3951"/>
                      <a:pt x="6393" y="3990"/>
                    </a:cubicBezTo>
                    <a:cubicBezTo>
                      <a:pt x="6407" y="4054"/>
                      <a:pt x="6419" y="4117"/>
                      <a:pt x="6434" y="4183"/>
                    </a:cubicBezTo>
                    <a:cubicBezTo>
                      <a:pt x="6447" y="4241"/>
                      <a:pt x="6464" y="4302"/>
                      <a:pt x="6481" y="4360"/>
                    </a:cubicBezTo>
                    <a:cubicBezTo>
                      <a:pt x="6495" y="4411"/>
                      <a:pt x="6507" y="4461"/>
                      <a:pt x="6523" y="4511"/>
                    </a:cubicBezTo>
                    <a:cubicBezTo>
                      <a:pt x="6556" y="4625"/>
                      <a:pt x="6592" y="4742"/>
                      <a:pt x="6633" y="4859"/>
                    </a:cubicBezTo>
                    <a:lnTo>
                      <a:pt x="6693" y="4894"/>
                    </a:lnTo>
                    <a:cubicBezTo>
                      <a:pt x="6444" y="6422"/>
                      <a:pt x="6478" y="7906"/>
                      <a:pt x="6514" y="7949"/>
                    </a:cubicBezTo>
                    <a:cubicBezTo>
                      <a:pt x="6541" y="7979"/>
                      <a:pt x="6913" y="8112"/>
                      <a:pt x="7356" y="8243"/>
                    </a:cubicBezTo>
                    <a:lnTo>
                      <a:pt x="7321" y="8397"/>
                    </a:lnTo>
                    <a:lnTo>
                      <a:pt x="7288" y="8387"/>
                    </a:lnTo>
                    <a:lnTo>
                      <a:pt x="6847" y="8848"/>
                    </a:lnTo>
                    <a:lnTo>
                      <a:pt x="6876" y="8869"/>
                    </a:lnTo>
                    <a:lnTo>
                      <a:pt x="6762" y="8910"/>
                    </a:lnTo>
                    <a:lnTo>
                      <a:pt x="6763" y="8911"/>
                    </a:lnTo>
                    <a:cubicBezTo>
                      <a:pt x="6688" y="8933"/>
                      <a:pt x="6615" y="8954"/>
                      <a:pt x="6542" y="8977"/>
                    </a:cubicBezTo>
                    <a:cubicBezTo>
                      <a:pt x="6428" y="9007"/>
                      <a:pt x="6317" y="9039"/>
                      <a:pt x="6209" y="9072"/>
                    </a:cubicBezTo>
                    <a:cubicBezTo>
                      <a:pt x="6192" y="9078"/>
                      <a:pt x="6174" y="9084"/>
                      <a:pt x="6158" y="9086"/>
                    </a:cubicBezTo>
                    <a:cubicBezTo>
                      <a:pt x="6050" y="9121"/>
                      <a:pt x="5941" y="9158"/>
                      <a:pt x="5841" y="9194"/>
                    </a:cubicBezTo>
                    <a:cubicBezTo>
                      <a:pt x="5839" y="9196"/>
                      <a:pt x="5835" y="9196"/>
                      <a:pt x="5832" y="9196"/>
                    </a:cubicBezTo>
                    <a:cubicBezTo>
                      <a:pt x="3615" y="10035"/>
                      <a:pt x="1962" y="12027"/>
                      <a:pt x="720" y="14246"/>
                    </a:cubicBezTo>
                    <a:cubicBezTo>
                      <a:pt x="712" y="14255"/>
                      <a:pt x="704" y="14263"/>
                      <a:pt x="698" y="14273"/>
                    </a:cubicBezTo>
                    <a:cubicBezTo>
                      <a:pt x="663" y="14313"/>
                      <a:pt x="633" y="14352"/>
                      <a:pt x="601" y="14391"/>
                    </a:cubicBezTo>
                    <a:cubicBezTo>
                      <a:pt x="582" y="14414"/>
                      <a:pt x="565" y="14438"/>
                      <a:pt x="546" y="14461"/>
                    </a:cubicBezTo>
                    <a:cubicBezTo>
                      <a:pt x="521" y="14492"/>
                      <a:pt x="498" y="14523"/>
                      <a:pt x="476" y="14552"/>
                    </a:cubicBezTo>
                    <a:cubicBezTo>
                      <a:pt x="459" y="14578"/>
                      <a:pt x="439" y="14602"/>
                      <a:pt x="420" y="14628"/>
                    </a:cubicBezTo>
                    <a:cubicBezTo>
                      <a:pt x="393" y="14664"/>
                      <a:pt x="370" y="14699"/>
                      <a:pt x="347" y="14735"/>
                    </a:cubicBezTo>
                    <a:cubicBezTo>
                      <a:pt x="334" y="14750"/>
                      <a:pt x="322" y="14769"/>
                      <a:pt x="312" y="14789"/>
                    </a:cubicBezTo>
                    <a:cubicBezTo>
                      <a:pt x="284" y="14832"/>
                      <a:pt x="256" y="14874"/>
                      <a:pt x="233" y="14914"/>
                    </a:cubicBezTo>
                    <a:cubicBezTo>
                      <a:pt x="224" y="14927"/>
                      <a:pt x="218" y="14937"/>
                      <a:pt x="212" y="14950"/>
                    </a:cubicBezTo>
                    <a:cubicBezTo>
                      <a:pt x="191" y="14985"/>
                      <a:pt x="174" y="15020"/>
                      <a:pt x="155" y="15054"/>
                    </a:cubicBezTo>
                    <a:cubicBezTo>
                      <a:pt x="149" y="15069"/>
                      <a:pt x="143" y="15081"/>
                      <a:pt x="138" y="15093"/>
                    </a:cubicBezTo>
                    <a:cubicBezTo>
                      <a:pt x="116" y="15133"/>
                      <a:pt x="100" y="15174"/>
                      <a:pt x="82" y="15215"/>
                    </a:cubicBezTo>
                    <a:cubicBezTo>
                      <a:pt x="77" y="15223"/>
                      <a:pt x="76" y="15234"/>
                      <a:pt x="72" y="15243"/>
                    </a:cubicBezTo>
                    <a:cubicBezTo>
                      <a:pt x="59" y="15278"/>
                      <a:pt x="47" y="15313"/>
                      <a:pt x="37" y="15348"/>
                    </a:cubicBezTo>
                    <a:cubicBezTo>
                      <a:pt x="36" y="15354"/>
                      <a:pt x="31" y="15362"/>
                      <a:pt x="31" y="15368"/>
                    </a:cubicBezTo>
                    <a:cubicBezTo>
                      <a:pt x="19" y="15405"/>
                      <a:pt x="15" y="15443"/>
                      <a:pt x="9" y="15479"/>
                    </a:cubicBezTo>
                    <a:cubicBezTo>
                      <a:pt x="9" y="15488"/>
                      <a:pt x="7" y="15495"/>
                      <a:pt x="7" y="15506"/>
                    </a:cubicBezTo>
                    <a:cubicBezTo>
                      <a:pt x="3" y="15540"/>
                      <a:pt x="1" y="15577"/>
                      <a:pt x="3" y="15611"/>
                    </a:cubicBezTo>
                    <a:cubicBezTo>
                      <a:pt x="4" y="15654"/>
                      <a:pt x="12" y="15697"/>
                      <a:pt x="24" y="15740"/>
                    </a:cubicBezTo>
                    <a:cubicBezTo>
                      <a:pt x="29" y="15753"/>
                      <a:pt x="31" y="15765"/>
                      <a:pt x="36" y="15777"/>
                    </a:cubicBezTo>
                    <a:cubicBezTo>
                      <a:pt x="46" y="15806"/>
                      <a:pt x="55" y="15836"/>
                      <a:pt x="70" y="15865"/>
                    </a:cubicBezTo>
                    <a:cubicBezTo>
                      <a:pt x="76" y="15878"/>
                      <a:pt x="82" y="15891"/>
                      <a:pt x="86" y="15905"/>
                    </a:cubicBezTo>
                    <a:cubicBezTo>
                      <a:pt x="102" y="15935"/>
                      <a:pt x="120" y="15964"/>
                      <a:pt x="138" y="15995"/>
                    </a:cubicBezTo>
                    <a:cubicBezTo>
                      <a:pt x="144" y="16004"/>
                      <a:pt x="147" y="16014"/>
                      <a:pt x="153" y="16023"/>
                    </a:cubicBezTo>
                    <a:cubicBezTo>
                      <a:pt x="181" y="16059"/>
                      <a:pt x="210" y="16096"/>
                      <a:pt x="240" y="16130"/>
                    </a:cubicBezTo>
                    <a:cubicBezTo>
                      <a:pt x="247" y="16139"/>
                      <a:pt x="256" y="16150"/>
                      <a:pt x="267" y="16159"/>
                    </a:cubicBezTo>
                    <a:cubicBezTo>
                      <a:pt x="290" y="16184"/>
                      <a:pt x="317" y="16211"/>
                      <a:pt x="345" y="16237"/>
                    </a:cubicBezTo>
                    <a:cubicBezTo>
                      <a:pt x="357" y="16249"/>
                      <a:pt x="370" y="16260"/>
                      <a:pt x="382" y="16269"/>
                    </a:cubicBezTo>
                    <a:cubicBezTo>
                      <a:pt x="410" y="16296"/>
                      <a:pt x="438" y="16318"/>
                      <a:pt x="467" y="16341"/>
                    </a:cubicBezTo>
                    <a:cubicBezTo>
                      <a:pt x="481" y="16351"/>
                      <a:pt x="493" y="16360"/>
                      <a:pt x="504" y="16369"/>
                    </a:cubicBezTo>
                    <a:cubicBezTo>
                      <a:pt x="546" y="16402"/>
                      <a:pt x="590" y="16431"/>
                      <a:pt x="637" y="16461"/>
                    </a:cubicBezTo>
                    <a:cubicBezTo>
                      <a:pt x="642" y="16463"/>
                      <a:pt x="645" y="16466"/>
                      <a:pt x="650" y="16467"/>
                    </a:cubicBezTo>
                    <a:cubicBezTo>
                      <a:pt x="692" y="16494"/>
                      <a:pt x="736" y="16522"/>
                      <a:pt x="783" y="16546"/>
                    </a:cubicBezTo>
                    <a:cubicBezTo>
                      <a:pt x="799" y="16555"/>
                      <a:pt x="814" y="16563"/>
                      <a:pt x="831" y="16572"/>
                    </a:cubicBezTo>
                    <a:cubicBezTo>
                      <a:pt x="867" y="16594"/>
                      <a:pt x="904" y="16613"/>
                      <a:pt x="942" y="16631"/>
                    </a:cubicBezTo>
                    <a:cubicBezTo>
                      <a:pt x="958" y="16639"/>
                      <a:pt x="973" y="16646"/>
                      <a:pt x="990" y="16655"/>
                    </a:cubicBezTo>
                    <a:cubicBezTo>
                      <a:pt x="1037" y="16675"/>
                      <a:pt x="1083" y="16697"/>
                      <a:pt x="1130" y="16718"/>
                    </a:cubicBezTo>
                    <a:cubicBezTo>
                      <a:pt x="1137" y="16723"/>
                      <a:pt x="1143" y="16725"/>
                      <a:pt x="1152" y="16727"/>
                    </a:cubicBezTo>
                    <a:cubicBezTo>
                      <a:pt x="1200" y="16748"/>
                      <a:pt x="1250" y="16770"/>
                      <a:pt x="1299" y="16789"/>
                    </a:cubicBezTo>
                    <a:lnTo>
                      <a:pt x="17457" y="16789"/>
                    </a:lnTo>
                    <a:cubicBezTo>
                      <a:pt x="17486" y="16780"/>
                      <a:pt x="17517" y="16770"/>
                      <a:pt x="17548" y="16760"/>
                    </a:cubicBezTo>
                    <a:cubicBezTo>
                      <a:pt x="17596" y="16746"/>
                      <a:pt x="17643" y="16730"/>
                      <a:pt x="17692" y="16712"/>
                    </a:cubicBezTo>
                    <a:cubicBezTo>
                      <a:pt x="18252" y="16518"/>
                      <a:pt x="18821" y="16241"/>
                      <a:pt x="19098" y="15871"/>
                    </a:cubicBezTo>
                    <a:lnTo>
                      <a:pt x="19104" y="15865"/>
                    </a:lnTo>
                    <a:cubicBezTo>
                      <a:pt x="19118" y="15848"/>
                      <a:pt x="19131" y="15829"/>
                      <a:pt x="19140" y="15810"/>
                    </a:cubicBezTo>
                    <a:cubicBezTo>
                      <a:pt x="19149" y="15800"/>
                      <a:pt x="19155" y="15788"/>
                      <a:pt x="19162" y="15776"/>
                    </a:cubicBezTo>
                    <a:cubicBezTo>
                      <a:pt x="19171" y="15761"/>
                      <a:pt x="19179" y="15746"/>
                      <a:pt x="19189" y="15729"/>
                    </a:cubicBezTo>
                    <a:cubicBezTo>
                      <a:pt x="19203" y="15702"/>
                      <a:pt x="19216" y="15674"/>
                      <a:pt x="19225" y="15647"/>
                    </a:cubicBezTo>
                    <a:cubicBezTo>
                      <a:pt x="19230" y="15637"/>
                      <a:pt x="19231" y="15628"/>
                      <a:pt x="19235" y="15617"/>
                    </a:cubicBezTo>
                    <a:cubicBezTo>
                      <a:pt x="19242" y="15595"/>
                      <a:pt x="19250" y="15573"/>
                      <a:pt x="19256" y="15551"/>
                    </a:cubicBezTo>
                    <a:cubicBezTo>
                      <a:pt x="19256" y="15544"/>
                      <a:pt x="19261" y="15539"/>
                      <a:pt x="19261" y="15534"/>
                    </a:cubicBezTo>
                    <a:cubicBezTo>
                      <a:pt x="19262" y="15528"/>
                      <a:pt x="19262" y="15526"/>
                      <a:pt x="19262" y="15521"/>
                    </a:cubicBezTo>
                    <a:cubicBezTo>
                      <a:pt x="19270" y="15488"/>
                      <a:pt x="19274" y="15455"/>
                      <a:pt x="19278" y="15422"/>
                    </a:cubicBezTo>
                    <a:cubicBezTo>
                      <a:pt x="19273" y="15387"/>
                      <a:pt x="19270" y="15347"/>
                      <a:pt x="19267" y="15306"/>
                    </a:cubicBezTo>
                    <a:cubicBezTo>
                      <a:pt x="19265" y="15290"/>
                      <a:pt x="19259" y="15272"/>
                      <a:pt x="19258" y="15257"/>
                    </a:cubicBezTo>
                    <a:cubicBezTo>
                      <a:pt x="19252" y="15232"/>
                      <a:pt x="19248" y="15205"/>
                      <a:pt x="19242" y="15178"/>
                    </a:cubicBezTo>
                    <a:cubicBezTo>
                      <a:pt x="19236" y="15156"/>
                      <a:pt x="19228" y="15136"/>
                      <a:pt x="19220" y="15114"/>
                    </a:cubicBezTo>
                    <a:cubicBezTo>
                      <a:pt x="19212" y="15088"/>
                      <a:pt x="19206" y="15065"/>
                      <a:pt x="19197" y="15042"/>
                    </a:cubicBezTo>
                    <a:cubicBezTo>
                      <a:pt x="19188" y="15016"/>
                      <a:pt x="19174" y="14991"/>
                      <a:pt x="19162" y="14963"/>
                    </a:cubicBezTo>
                    <a:cubicBezTo>
                      <a:pt x="19162" y="14963"/>
                      <a:pt x="19162" y="14962"/>
                      <a:pt x="19161" y="14959"/>
                    </a:cubicBezTo>
                    <a:cubicBezTo>
                      <a:pt x="18985" y="14133"/>
                      <a:pt x="18164" y="12859"/>
                      <a:pt x="17241" y="11700"/>
                    </a:cubicBezTo>
                    <a:cubicBezTo>
                      <a:pt x="16353" y="10582"/>
                      <a:pt x="15371" y="9574"/>
                      <a:pt x="14787" y="9179"/>
                    </a:cubicBezTo>
                    <a:cubicBezTo>
                      <a:pt x="14724" y="9136"/>
                      <a:pt x="14666" y="9100"/>
                      <a:pt x="14611" y="9073"/>
                    </a:cubicBezTo>
                    <a:cubicBezTo>
                      <a:pt x="14564" y="9050"/>
                      <a:pt x="14510" y="9025"/>
                      <a:pt x="14453" y="9005"/>
                    </a:cubicBezTo>
                    <a:lnTo>
                      <a:pt x="14453" y="9002"/>
                    </a:lnTo>
                    <a:cubicBezTo>
                      <a:pt x="14447" y="9001"/>
                      <a:pt x="14441" y="8999"/>
                      <a:pt x="14436" y="8996"/>
                    </a:cubicBezTo>
                    <a:cubicBezTo>
                      <a:pt x="14398" y="8983"/>
                      <a:pt x="14355" y="8968"/>
                      <a:pt x="14310" y="8954"/>
                    </a:cubicBezTo>
                    <a:cubicBezTo>
                      <a:pt x="14304" y="8953"/>
                      <a:pt x="14296" y="8949"/>
                      <a:pt x="14289" y="8946"/>
                    </a:cubicBezTo>
                    <a:cubicBezTo>
                      <a:pt x="14242" y="8933"/>
                      <a:pt x="14196" y="8919"/>
                      <a:pt x="14142" y="8904"/>
                    </a:cubicBezTo>
                    <a:cubicBezTo>
                      <a:pt x="14136" y="8903"/>
                      <a:pt x="14129" y="8900"/>
                      <a:pt x="14121" y="8898"/>
                    </a:cubicBezTo>
                    <a:cubicBezTo>
                      <a:pt x="14067" y="8885"/>
                      <a:pt x="14011" y="8871"/>
                      <a:pt x="13953" y="8855"/>
                    </a:cubicBezTo>
                    <a:cubicBezTo>
                      <a:pt x="13946" y="8855"/>
                      <a:pt x="13939" y="8854"/>
                      <a:pt x="13937" y="8854"/>
                    </a:cubicBezTo>
                    <a:cubicBezTo>
                      <a:pt x="13875" y="8840"/>
                      <a:pt x="13810" y="8825"/>
                      <a:pt x="13744" y="8812"/>
                    </a:cubicBezTo>
                    <a:cubicBezTo>
                      <a:pt x="13740" y="8812"/>
                      <a:pt x="13736" y="8812"/>
                      <a:pt x="13731" y="8810"/>
                    </a:cubicBezTo>
                    <a:cubicBezTo>
                      <a:pt x="13662" y="8797"/>
                      <a:pt x="13590" y="8782"/>
                      <a:pt x="13517" y="8773"/>
                    </a:cubicBezTo>
                    <a:cubicBezTo>
                      <a:pt x="13516" y="8773"/>
                      <a:pt x="13513" y="8773"/>
                      <a:pt x="13511" y="8770"/>
                    </a:cubicBezTo>
                    <a:cubicBezTo>
                      <a:pt x="13436" y="8758"/>
                      <a:pt x="13357" y="8745"/>
                      <a:pt x="13276" y="8734"/>
                    </a:cubicBezTo>
                    <a:lnTo>
                      <a:pt x="13274" y="8734"/>
                    </a:lnTo>
                    <a:cubicBezTo>
                      <a:pt x="13191" y="8722"/>
                      <a:pt x="13107" y="8712"/>
                      <a:pt x="13020" y="8700"/>
                    </a:cubicBezTo>
                    <a:lnTo>
                      <a:pt x="13019" y="8700"/>
                    </a:lnTo>
                    <a:cubicBezTo>
                      <a:pt x="12933" y="8688"/>
                      <a:pt x="12843" y="8678"/>
                      <a:pt x="12752" y="8669"/>
                    </a:cubicBezTo>
                    <a:lnTo>
                      <a:pt x="12633" y="8649"/>
                    </a:lnTo>
                    <a:lnTo>
                      <a:pt x="12674" y="8618"/>
                    </a:lnTo>
                    <a:lnTo>
                      <a:pt x="12060" y="8076"/>
                    </a:lnTo>
                    <a:lnTo>
                      <a:pt x="11998" y="8106"/>
                    </a:lnTo>
                    <a:lnTo>
                      <a:pt x="11926" y="7677"/>
                    </a:lnTo>
                    <a:lnTo>
                      <a:pt x="11892" y="7474"/>
                    </a:lnTo>
                    <a:cubicBezTo>
                      <a:pt x="12102" y="6617"/>
                      <a:pt x="12296" y="5777"/>
                      <a:pt x="12459" y="5031"/>
                    </a:cubicBezTo>
                    <a:cubicBezTo>
                      <a:pt x="12487" y="4896"/>
                      <a:pt x="12516" y="4763"/>
                      <a:pt x="12544" y="4632"/>
                    </a:cubicBezTo>
                    <a:cubicBezTo>
                      <a:pt x="12557" y="4569"/>
                      <a:pt x="12570" y="4505"/>
                      <a:pt x="12582" y="4443"/>
                    </a:cubicBezTo>
                    <a:cubicBezTo>
                      <a:pt x="12633" y="4191"/>
                      <a:pt x="12679" y="3957"/>
                      <a:pt x="12718" y="3743"/>
                    </a:cubicBezTo>
                    <a:cubicBezTo>
                      <a:pt x="12728" y="3688"/>
                      <a:pt x="12739" y="3636"/>
                      <a:pt x="12746" y="3585"/>
                    </a:cubicBezTo>
                    <a:cubicBezTo>
                      <a:pt x="12854" y="2970"/>
                      <a:pt x="12903" y="2540"/>
                      <a:pt x="12858" y="2400"/>
                    </a:cubicBezTo>
                    <a:cubicBezTo>
                      <a:pt x="12825" y="2297"/>
                      <a:pt x="12759" y="2187"/>
                      <a:pt x="12680" y="2083"/>
                    </a:cubicBezTo>
                    <a:cubicBezTo>
                      <a:pt x="12663" y="2060"/>
                      <a:pt x="12645" y="2036"/>
                      <a:pt x="12626" y="2012"/>
                    </a:cubicBezTo>
                    <a:cubicBezTo>
                      <a:pt x="12605" y="1986"/>
                      <a:pt x="12582" y="1958"/>
                      <a:pt x="12557" y="1931"/>
                    </a:cubicBezTo>
                    <a:cubicBezTo>
                      <a:pt x="12530" y="1901"/>
                      <a:pt x="12502" y="1868"/>
                      <a:pt x="12474" y="1841"/>
                    </a:cubicBezTo>
                    <a:cubicBezTo>
                      <a:pt x="12320" y="1678"/>
                      <a:pt x="12182" y="1560"/>
                      <a:pt x="12182" y="1560"/>
                    </a:cubicBezTo>
                    <a:cubicBezTo>
                      <a:pt x="12182" y="1560"/>
                      <a:pt x="13914" y="932"/>
                      <a:pt x="13561" y="353"/>
                    </a:cubicBezTo>
                    <a:cubicBezTo>
                      <a:pt x="13475" y="212"/>
                      <a:pt x="13237" y="158"/>
                      <a:pt x="12926" y="158"/>
                    </a:cubicBezTo>
                    <a:cubicBezTo>
                      <a:pt x="11985" y="158"/>
                      <a:pt x="10376" y="645"/>
                      <a:pt x="10278" y="676"/>
                    </a:cubicBezTo>
                    <a:cubicBezTo>
                      <a:pt x="10359" y="627"/>
                      <a:pt x="11307" y="69"/>
                      <a:pt x="10828" y="5"/>
                    </a:cubicBezTo>
                    <a:cubicBezTo>
                      <a:pt x="10806" y="2"/>
                      <a:pt x="10781" y="0"/>
                      <a:pt x="107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
              <p:cNvSpPr/>
              <p:nvPr/>
            </p:nvSpPr>
            <p:spPr>
              <a:xfrm>
                <a:off x="2478200" y="4777325"/>
                <a:ext cx="481950" cy="398625"/>
              </a:xfrm>
              <a:custGeom>
                <a:avLst/>
                <a:gdLst/>
                <a:ahLst/>
                <a:cxnLst/>
                <a:rect l="l" t="t" r="r" b="b"/>
                <a:pathLst>
                  <a:path w="19278" h="15945" extrusionOk="0">
                    <a:moveTo>
                      <a:pt x="10516" y="1"/>
                    </a:moveTo>
                    <a:cubicBezTo>
                      <a:pt x="8900" y="1"/>
                      <a:pt x="7095" y="713"/>
                      <a:pt x="7095" y="713"/>
                    </a:cubicBezTo>
                    <a:cubicBezTo>
                      <a:pt x="7095" y="713"/>
                      <a:pt x="6956" y="831"/>
                      <a:pt x="6800" y="993"/>
                    </a:cubicBezTo>
                    <a:cubicBezTo>
                      <a:pt x="6773" y="1021"/>
                      <a:pt x="6745" y="1052"/>
                      <a:pt x="6719" y="1083"/>
                    </a:cubicBezTo>
                    <a:lnTo>
                      <a:pt x="6648" y="1165"/>
                    </a:lnTo>
                    <a:cubicBezTo>
                      <a:pt x="6631" y="1188"/>
                      <a:pt x="6612" y="1212"/>
                      <a:pt x="6593" y="1235"/>
                    </a:cubicBezTo>
                    <a:cubicBezTo>
                      <a:pt x="6516" y="1340"/>
                      <a:pt x="6451" y="1449"/>
                      <a:pt x="6417" y="1552"/>
                    </a:cubicBezTo>
                    <a:cubicBezTo>
                      <a:pt x="6373" y="1692"/>
                      <a:pt x="6418" y="2122"/>
                      <a:pt x="6528" y="2737"/>
                    </a:cubicBezTo>
                    <a:cubicBezTo>
                      <a:pt x="6538" y="2789"/>
                      <a:pt x="6548" y="2842"/>
                      <a:pt x="6557" y="2895"/>
                    </a:cubicBezTo>
                    <a:cubicBezTo>
                      <a:pt x="6595" y="3109"/>
                      <a:pt x="6642" y="3345"/>
                      <a:pt x="6694" y="3595"/>
                    </a:cubicBezTo>
                    <a:cubicBezTo>
                      <a:pt x="6706" y="3658"/>
                      <a:pt x="6720" y="3722"/>
                      <a:pt x="6732" y="3786"/>
                    </a:cubicBezTo>
                    <a:cubicBezTo>
                      <a:pt x="6759" y="3915"/>
                      <a:pt x="6788" y="4048"/>
                      <a:pt x="6817" y="4183"/>
                    </a:cubicBezTo>
                    <a:cubicBezTo>
                      <a:pt x="6980" y="4928"/>
                      <a:pt x="7176" y="5768"/>
                      <a:pt x="7383" y="6626"/>
                    </a:cubicBezTo>
                    <a:lnTo>
                      <a:pt x="7348" y="6830"/>
                    </a:lnTo>
                    <a:lnTo>
                      <a:pt x="7278" y="7258"/>
                    </a:lnTo>
                    <a:lnTo>
                      <a:pt x="7213" y="7229"/>
                    </a:lnTo>
                    <a:lnTo>
                      <a:pt x="6601" y="7772"/>
                    </a:lnTo>
                    <a:lnTo>
                      <a:pt x="6642" y="7802"/>
                    </a:lnTo>
                    <a:lnTo>
                      <a:pt x="6524" y="7822"/>
                    </a:lnTo>
                    <a:lnTo>
                      <a:pt x="6522" y="7822"/>
                    </a:lnTo>
                    <a:cubicBezTo>
                      <a:pt x="6431" y="7830"/>
                      <a:pt x="6343" y="7841"/>
                      <a:pt x="6254" y="7852"/>
                    </a:cubicBezTo>
                    <a:cubicBezTo>
                      <a:pt x="6167" y="7863"/>
                      <a:pt x="6083" y="7875"/>
                      <a:pt x="6002" y="7887"/>
                    </a:cubicBezTo>
                    <a:lnTo>
                      <a:pt x="5997" y="7887"/>
                    </a:lnTo>
                    <a:cubicBezTo>
                      <a:pt x="5918" y="7899"/>
                      <a:pt x="5839" y="7913"/>
                      <a:pt x="5762" y="7924"/>
                    </a:cubicBezTo>
                    <a:cubicBezTo>
                      <a:pt x="5761" y="7925"/>
                      <a:pt x="5759" y="7925"/>
                      <a:pt x="5756" y="7925"/>
                    </a:cubicBezTo>
                    <a:cubicBezTo>
                      <a:pt x="5681" y="7937"/>
                      <a:pt x="5609" y="7950"/>
                      <a:pt x="5542" y="7963"/>
                    </a:cubicBezTo>
                    <a:cubicBezTo>
                      <a:pt x="5537" y="7964"/>
                      <a:pt x="5535" y="7964"/>
                      <a:pt x="5530" y="7964"/>
                    </a:cubicBezTo>
                    <a:cubicBezTo>
                      <a:pt x="5462" y="7978"/>
                      <a:pt x="5398" y="7992"/>
                      <a:pt x="5337" y="8006"/>
                    </a:cubicBezTo>
                    <a:cubicBezTo>
                      <a:pt x="5331" y="8006"/>
                      <a:pt x="5328" y="8009"/>
                      <a:pt x="5322" y="8009"/>
                    </a:cubicBezTo>
                    <a:cubicBezTo>
                      <a:pt x="5263" y="8023"/>
                      <a:pt x="5207" y="8037"/>
                      <a:pt x="5152" y="8051"/>
                    </a:cubicBezTo>
                    <a:cubicBezTo>
                      <a:pt x="5145" y="8053"/>
                      <a:pt x="5139" y="8055"/>
                      <a:pt x="5133" y="8057"/>
                    </a:cubicBezTo>
                    <a:cubicBezTo>
                      <a:pt x="5080" y="8071"/>
                      <a:pt x="5032" y="8085"/>
                      <a:pt x="4983" y="8100"/>
                    </a:cubicBezTo>
                    <a:cubicBezTo>
                      <a:pt x="4977" y="8101"/>
                      <a:pt x="4970" y="8106"/>
                      <a:pt x="4963" y="8107"/>
                    </a:cubicBezTo>
                    <a:cubicBezTo>
                      <a:pt x="4918" y="8121"/>
                      <a:pt x="4878" y="8136"/>
                      <a:pt x="4837" y="8150"/>
                    </a:cubicBezTo>
                    <a:cubicBezTo>
                      <a:pt x="4831" y="8151"/>
                      <a:pt x="4825" y="8155"/>
                      <a:pt x="4820" y="8156"/>
                    </a:cubicBezTo>
                    <a:lnTo>
                      <a:pt x="4820" y="8157"/>
                    </a:lnTo>
                    <a:cubicBezTo>
                      <a:pt x="4763" y="8179"/>
                      <a:pt x="4709" y="8201"/>
                      <a:pt x="4662" y="8225"/>
                    </a:cubicBezTo>
                    <a:cubicBezTo>
                      <a:pt x="4416" y="8353"/>
                      <a:pt x="4054" y="8654"/>
                      <a:pt x="3639" y="9056"/>
                    </a:cubicBezTo>
                    <a:cubicBezTo>
                      <a:pt x="2289" y="10372"/>
                      <a:pt x="390" y="12803"/>
                      <a:pt x="112" y="14113"/>
                    </a:cubicBezTo>
                    <a:cubicBezTo>
                      <a:pt x="112" y="14115"/>
                      <a:pt x="112" y="14118"/>
                      <a:pt x="110" y="14118"/>
                    </a:cubicBezTo>
                    <a:cubicBezTo>
                      <a:pt x="98" y="14146"/>
                      <a:pt x="87" y="14172"/>
                      <a:pt x="77" y="14197"/>
                    </a:cubicBezTo>
                    <a:cubicBezTo>
                      <a:pt x="68" y="14220"/>
                      <a:pt x="60" y="14244"/>
                      <a:pt x="51" y="14268"/>
                    </a:cubicBezTo>
                    <a:cubicBezTo>
                      <a:pt x="43" y="14289"/>
                      <a:pt x="36" y="14311"/>
                      <a:pt x="30" y="14332"/>
                    </a:cubicBezTo>
                    <a:cubicBezTo>
                      <a:pt x="23" y="14359"/>
                      <a:pt x="18" y="14386"/>
                      <a:pt x="14" y="14411"/>
                    </a:cubicBezTo>
                    <a:cubicBezTo>
                      <a:pt x="13" y="14426"/>
                      <a:pt x="7" y="14445"/>
                      <a:pt x="6" y="14459"/>
                    </a:cubicBezTo>
                    <a:cubicBezTo>
                      <a:pt x="5" y="14488"/>
                      <a:pt x="1" y="14520"/>
                      <a:pt x="1" y="14547"/>
                    </a:cubicBezTo>
                    <a:lnTo>
                      <a:pt x="1" y="14577"/>
                    </a:lnTo>
                    <a:cubicBezTo>
                      <a:pt x="2" y="14610"/>
                      <a:pt x="8" y="14641"/>
                      <a:pt x="14" y="14675"/>
                    </a:cubicBezTo>
                    <a:cubicBezTo>
                      <a:pt x="17" y="14680"/>
                      <a:pt x="17" y="14683"/>
                      <a:pt x="17" y="14689"/>
                    </a:cubicBezTo>
                    <a:cubicBezTo>
                      <a:pt x="18" y="14695"/>
                      <a:pt x="20" y="14699"/>
                      <a:pt x="23" y="14706"/>
                    </a:cubicBezTo>
                    <a:cubicBezTo>
                      <a:pt x="29" y="14726"/>
                      <a:pt x="35" y="14750"/>
                      <a:pt x="42" y="14771"/>
                    </a:cubicBezTo>
                    <a:cubicBezTo>
                      <a:pt x="47" y="14784"/>
                      <a:pt x="50" y="14792"/>
                      <a:pt x="54" y="14802"/>
                    </a:cubicBezTo>
                    <a:cubicBezTo>
                      <a:pt x="67" y="14829"/>
                      <a:pt x="77" y="14856"/>
                      <a:pt x="91" y="14883"/>
                    </a:cubicBezTo>
                    <a:cubicBezTo>
                      <a:pt x="98" y="14899"/>
                      <a:pt x="108" y="14914"/>
                      <a:pt x="118" y="14931"/>
                    </a:cubicBezTo>
                    <a:cubicBezTo>
                      <a:pt x="124" y="14943"/>
                      <a:pt x="132" y="14954"/>
                      <a:pt x="139" y="14963"/>
                    </a:cubicBezTo>
                    <a:cubicBezTo>
                      <a:pt x="152" y="14984"/>
                      <a:pt x="163" y="15000"/>
                      <a:pt x="176" y="15018"/>
                    </a:cubicBezTo>
                    <a:cubicBezTo>
                      <a:pt x="177" y="15021"/>
                      <a:pt x="181" y="15023"/>
                      <a:pt x="181" y="15024"/>
                    </a:cubicBezTo>
                    <a:cubicBezTo>
                      <a:pt x="461" y="15397"/>
                      <a:pt x="1027" y="15673"/>
                      <a:pt x="1588" y="15866"/>
                    </a:cubicBezTo>
                    <a:cubicBezTo>
                      <a:pt x="1637" y="15883"/>
                      <a:pt x="1683" y="15899"/>
                      <a:pt x="1731" y="15915"/>
                    </a:cubicBezTo>
                    <a:cubicBezTo>
                      <a:pt x="1762" y="15923"/>
                      <a:pt x="1793" y="15934"/>
                      <a:pt x="1823" y="15944"/>
                    </a:cubicBezTo>
                    <a:lnTo>
                      <a:pt x="17980" y="15944"/>
                    </a:lnTo>
                    <a:cubicBezTo>
                      <a:pt x="18030" y="15923"/>
                      <a:pt x="18078" y="15903"/>
                      <a:pt x="18129" y="15881"/>
                    </a:cubicBezTo>
                    <a:cubicBezTo>
                      <a:pt x="18134" y="15880"/>
                      <a:pt x="18143" y="15875"/>
                      <a:pt x="18149" y="15872"/>
                    </a:cubicBezTo>
                    <a:cubicBezTo>
                      <a:pt x="18197" y="15851"/>
                      <a:pt x="18242" y="15830"/>
                      <a:pt x="18289" y="15808"/>
                    </a:cubicBezTo>
                    <a:cubicBezTo>
                      <a:pt x="18306" y="15801"/>
                      <a:pt x="18321" y="15793"/>
                      <a:pt x="18337" y="15786"/>
                    </a:cubicBezTo>
                    <a:cubicBezTo>
                      <a:pt x="18375" y="15765"/>
                      <a:pt x="18413" y="15747"/>
                      <a:pt x="18449" y="15727"/>
                    </a:cubicBezTo>
                    <a:cubicBezTo>
                      <a:pt x="18465" y="15719"/>
                      <a:pt x="18479" y="15711"/>
                      <a:pt x="18496" y="15701"/>
                    </a:cubicBezTo>
                    <a:cubicBezTo>
                      <a:pt x="18540" y="15674"/>
                      <a:pt x="18586" y="15649"/>
                      <a:pt x="18630" y="15622"/>
                    </a:cubicBezTo>
                    <a:cubicBezTo>
                      <a:pt x="18635" y="15620"/>
                      <a:pt x="18637" y="15617"/>
                      <a:pt x="18642" y="15616"/>
                    </a:cubicBezTo>
                    <a:cubicBezTo>
                      <a:pt x="18690" y="15586"/>
                      <a:pt x="18732" y="15556"/>
                      <a:pt x="18775" y="15522"/>
                    </a:cubicBezTo>
                    <a:cubicBezTo>
                      <a:pt x="18788" y="15515"/>
                      <a:pt x="18800" y="15507"/>
                      <a:pt x="18811" y="15496"/>
                    </a:cubicBezTo>
                    <a:cubicBezTo>
                      <a:pt x="18842" y="15473"/>
                      <a:pt x="18869" y="15448"/>
                      <a:pt x="18897" y="15424"/>
                    </a:cubicBezTo>
                    <a:cubicBezTo>
                      <a:pt x="18911" y="15415"/>
                      <a:pt x="18923" y="15403"/>
                      <a:pt x="18935" y="15391"/>
                    </a:cubicBezTo>
                    <a:cubicBezTo>
                      <a:pt x="18963" y="15364"/>
                      <a:pt x="18987" y="15339"/>
                      <a:pt x="19013" y="15313"/>
                    </a:cubicBezTo>
                    <a:cubicBezTo>
                      <a:pt x="19023" y="15304"/>
                      <a:pt x="19030" y="15294"/>
                      <a:pt x="19041" y="15284"/>
                    </a:cubicBezTo>
                    <a:cubicBezTo>
                      <a:pt x="19071" y="15249"/>
                      <a:pt x="19099" y="15213"/>
                      <a:pt x="19126" y="15176"/>
                    </a:cubicBezTo>
                    <a:cubicBezTo>
                      <a:pt x="19132" y="15169"/>
                      <a:pt x="19138" y="15160"/>
                      <a:pt x="19142" y="15149"/>
                    </a:cubicBezTo>
                    <a:cubicBezTo>
                      <a:pt x="19162" y="15120"/>
                      <a:pt x="19178" y="15091"/>
                      <a:pt x="19194" y="15059"/>
                    </a:cubicBezTo>
                    <a:cubicBezTo>
                      <a:pt x="19200" y="15046"/>
                      <a:pt x="19206" y="15033"/>
                      <a:pt x="19211" y="15018"/>
                    </a:cubicBezTo>
                    <a:cubicBezTo>
                      <a:pt x="19224" y="14990"/>
                      <a:pt x="19233" y="14961"/>
                      <a:pt x="19244" y="14932"/>
                    </a:cubicBezTo>
                    <a:cubicBezTo>
                      <a:pt x="19249" y="14918"/>
                      <a:pt x="19251" y="14906"/>
                      <a:pt x="19256" y="14894"/>
                    </a:cubicBezTo>
                    <a:cubicBezTo>
                      <a:pt x="19266" y="14852"/>
                      <a:pt x="19273" y="14809"/>
                      <a:pt x="19278" y="14765"/>
                    </a:cubicBezTo>
                    <a:cubicBezTo>
                      <a:pt x="19278" y="14729"/>
                      <a:pt x="19275" y="14692"/>
                      <a:pt x="19272" y="14657"/>
                    </a:cubicBezTo>
                    <a:cubicBezTo>
                      <a:pt x="19272" y="14647"/>
                      <a:pt x="19269" y="14640"/>
                      <a:pt x="19269" y="14632"/>
                    </a:cubicBezTo>
                    <a:cubicBezTo>
                      <a:pt x="19263" y="14595"/>
                      <a:pt x="19256" y="14559"/>
                      <a:pt x="19247" y="14519"/>
                    </a:cubicBezTo>
                    <a:cubicBezTo>
                      <a:pt x="19245" y="14513"/>
                      <a:pt x="19243" y="14505"/>
                      <a:pt x="19241" y="14499"/>
                    </a:cubicBezTo>
                    <a:cubicBezTo>
                      <a:pt x="19232" y="14464"/>
                      <a:pt x="19219" y="14429"/>
                      <a:pt x="19206" y="14395"/>
                    </a:cubicBezTo>
                    <a:cubicBezTo>
                      <a:pt x="19201" y="14385"/>
                      <a:pt x="19199" y="14374"/>
                      <a:pt x="19194" y="14366"/>
                    </a:cubicBezTo>
                    <a:cubicBezTo>
                      <a:pt x="19178" y="14324"/>
                      <a:pt x="19160" y="14283"/>
                      <a:pt x="19139" y="14244"/>
                    </a:cubicBezTo>
                    <a:cubicBezTo>
                      <a:pt x="19133" y="14231"/>
                      <a:pt x="19127" y="14219"/>
                      <a:pt x="19120" y="14206"/>
                    </a:cubicBezTo>
                    <a:cubicBezTo>
                      <a:pt x="19103" y="14171"/>
                      <a:pt x="19083" y="14136"/>
                      <a:pt x="19063" y="14101"/>
                    </a:cubicBezTo>
                    <a:cubicBezTo>
                      <a:pt x="19055" y="14088"/>
                      <a:pt x="19049" y="14079"/>
                      <a:pt x="19043" y="14067"/>
                    </a:cubicBezTo>
                    <a:cubicBezTo>
                      <a:pt x="19018" y="14025"/>
                      <a:pt x="18992" y="13983"/>
                      <a:pt x="18964" y="13940"/>
                    </a:cubicBezTo>
                    <a:cubicBezTo>
                      <a:pt x="18951" y="13921"/>
                      <a:pt x="18939" y="13904"/>
                      <a:pt x="18928" y="13886"/>
                    </a:cubicBezTo>
                    <a:cubicBezTo>
                      <a:pt x="18905" y="13850"/>
                      <a:pt x="18879" y="13815"/>
                      <a:pt x="18855" y="13779"/>
                    </a:cubicBezTo>
                    <a:cubicBezTo>
                      <a:pt x="18838" y="13753"/>
                      <a:pt x="18818" y="13729"/>
                      <a:pt x="18799" y="13703"/>
                    </a:cubicBezTo>
                    <a:cubicBezTo>
                      <a:pt x="18777" y="13674"/>
                      <a:pt x="18752" y="13644"/>
                      <a:pt x="18728" y="13612"/>
                    </a:cubicBezTo>
                    <a:cubicBezTo>
                      <a:pt x="18711" y="13589"/>
                      <a:pt x="18692" y="13565"/>
                      <a:pt x="18674" y="13542"/>
                    </a:cubicBezTo>
                    <a:cubicBezTo>
                      <a:pt x="18643" y="13504"/>
                      <a:pt x="18611" y="13465"/>
                      <a:pt x="18577" y="13424"/>
                    </a:cubicBezTo>
                    <a:cubicBezTo>
                      <a:pt x="18569" y="13416"/>
                      <a:pt x="18563" y="13407"/>
                      <a:pt x="18556" y="13398"/>
                    </a:cubicBezTo>
                    <a:cubicBezTo>
                      <a:pt x="18415" y="13145"/>
                      <a:pt x="18267" y="12896"/>
                      <a:pt x="18117" y="12653"/>
                    </a:cubicBezTo>
                    <a:cubicBezTo>
                      <a:pt x="17444" y="11567"/>
                      <a:pt x="16661" y="10568"/>
                      <a:pt x="15751" y="9771"/>
                    </a:cubicBezTo>
                    <a:cubicBezTo>
                      <a:pt x="15059" y="9158"/>
                      <a:pt x="14289" y="8667"/>
                      <a:pt x="13435" y="8345"/>
                    </a:cubicBezTo>
                    <a:cubicBezTo>
                      <a:pt x="13332" y="8309"/>
                      <a:pt x="13226" y="8272"/>
                      <a:pt x="13117" y="8237"/>
                    </a:cubicBezTo>
                    <a:cubicBezTo>
                      <a:pt x="13100" y="8234"/>
                      <a:pt x="13081" y="8229"/>
                      <a:pt x="13064" y="8223"/>
                    </a:cubicBezTo>
                    <a:cubicBezTo>
                      <a:pt x="12959" y="8189"/>
                      <a:pt x="12846" y="8158"/>
                      <a:pt x="12731" y="8128"/>
                    </a:cubicBezTo>
                    <a:cubicBezTo>
                      <a:pt x="12661" y="8106"/>
                      <a:pt x="12584" y="8084"/>
                      <a:pt x="12511" y="8063"/>
                    </a:cubicBezTo>
                    <a:lnTo>
                      <a:pt x="12513" y="8061"/>
                    </a:lnTo>
                    <a:lnTo>
                      <a:pt x="12397" y="8021"/>
                    </a:lnTo>
                    <a:lnTo>
                      <a:pt x="12428" y="7999"/>
                    </a:lnTo>
                    <a:lnTo>
                      <a:pt x="11988" y="7538"/>
                    </a:lnTo>
                    <a:lnTo>
                      <a:pt x="11952" y="7548"/>
                    </a:lnTo>
                    <a:lnTo>
                      <a:pt x="11920" y="7395"/>
                    </a:lnTo>
                    <a:cubicBezTo>
                      <a:pt x="12360" y="7263"/>
                      <a:pt x="12734" y="7131"/>
                      <a:pt x="12761" y="7100"/>
                    </a:cubicBezTo>
                    <a:cubicBezTo>
                      <a:pt x="12796" y="7057"/>
                      <a:pt x="12831" y="5573"/>
                      <a:pt x="12582" y="4045"/>
                    </a:cubicBezTo>
                    <a:lnTo>
                      <a:pt x="12644" y="4011"/>
                    </a:lnTo>
                    <a:cubicBezTo>
                      <a:pt x="12685" y="3892"/>
                      <a:pt x="12722" y="3776"/>
                      <a:pt x="12755" y="3662"/>
                    </a:cubicBezTo>
                    <a:cubicBezTo>
                      <a:pt x="12768" y="3612"/>
                      <a:pt x="12780" y="3562"/>
                      <a:pt x="12792" y="3512"/>
                    </a:cubicBezTo>
                    <a:cubicBezTo>
                      <a:pt x="12809" y="3453"/>
                      <a:pt x="12826" y="3392"/>
                      <a:pt x="12841" y="3334"/>
                    </a:cubicBezTo>
                    <a:cubicBezTo>
                      <a:pt x="12857" y="3269"/>
                      <a:pt x="12869" y="3205"/>
                      <a:pt x="12882" y="3142"/>
                    </a:cubicBezTo>
                    <a:cubicBezTo>
                      <a:pt x="12889" y="3103"/>
                      <a:pt x="12899" y="3063"/>
                      <a:pt x="12908" y="3023"/>
                    </a:cubicBezTo>
                    <a:cubicBezTo>
                      <a:pt x="12922" y="2950"/>
                      <a:pt x="12931" y="2877"/>
                      <a:pt x="12943" y="2805"/>
                    </a:cubicBezTo>
                    <a:cubicBezTo>
                      <a:pt x="12948" y="2780"/>
                      <a:pt x="12950" y="2755"/>
                      <a:pt x="12955" y="2730"/>
                    </a:cubicBezTo>
                    <a:cubicBezTo>
                      <a:pt x="12965" y="2651"/>
                      <a:pt x="12972" y="2573"/>
                      <a:pt x="12981" y="2498"/>
                    </a:cubicBezTo>
                    <a:cubicBezTo>
                      <a:pt x="12981" y="2482"/>
                      <a:pt x="12983" y="2467"/>
                      <a:pt x="12985" y="2453"/>
                    </a:cubicBezTo>
                    <a:cubicBezTo>
                      <a:pt x="12991" y="2370"/>
                      <a:pt x="12995" y="2291"/>
                      <a:pt x="12998" y="2213"/>
                    </a:cubicBezTo>
                    <a:lnTo>
                      <a:pt x="12998" y="2192"/>
                    </a:lnTo>
                    <a:cubicBezTo>
                      <a:pt x="12999" y="2109"/>
                      <a:pt x="12998" y="2030"/>
                      <a:pt x="12993" y="1952"/>
                    </a:cubicBezTo>
                    <a:lnTo>
                      <a:pt x="12993" y="1945"/>
                    </a:lnTo>
                    <a:cubicBezTo>
                      <a:pt x="12989" y="1866"/>
                      <a:pt x="12984" y="1788"/>
                      <a:pt x="12977" y="1712"/>
                    </a:cubicBezTo>
                    <a:lnTo>
                      <a:pt x="12977" y="1710"/>
                    </a:lnTo>
                    <a:cubicBezTo>
                      <a:pt x="12784" y="383"/>
                      <a:pt x="11701" y="1"/>
                      <a:pt x="105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
              <p:cNvSpPr/>
              <p:nvPr/>
            </p:nvSpPr>
            <p:spPr>
              <a:xfrm>
                <a:off x="3774350" y="4789650"/>
                <a:ext cx="409800" cy="386200"/>
              </a:xfrm>
              <a:custGeom>
                <a:avLst/>
                <a:gdLst/>
                <a:ahLst/>
                <a:cxnLst/>
                <a:rect l="l" t="t" r="r" b="b"/>
                <a:pathLst>
                  <a:path w="16392" h="15448" extrusionOk="0">
                    <a:moveTo>
                      <a:pt x="10027" y="1"/>
                    </a:moveTo>
                    <a:lnTo>
                      <a:pt x="10027" y="1"/>
                    </a:lnTo>
                    <a:cubicBezTo>
                      <a:pt x="10061" y="52"/>
                      <a:pt x="10726" y="1095"/>
                      <a:pt x="8486" y="1308"/>
                    </a:cubicBezTo>
                    <a:cubicBezTo>
                      <a:pt x="7190" y="1435"/>
                      <a:pt x="6479" y="2027"/>
                      <a:pt x="6106" y="2516"/>
                    </a:cubicBezTo>
                    <a:cubicBezTo>
                      <a:pt x="6021" y="2628"/>
                      <a:pt x="5951" y="2736"/>
                      <a:pt x="5899" y="2832"/>
                    </a:cubicBezTo>
                    <a:cubicBezTo>
                      <a:pt x="5897" y="2837"/>
                      <a:pt x="5894" y="2840"/>
                      <a:pt x="5893" y="2845"/>
                    </a:cubicBezTo>
                    <a:cubicBezTo>
                      <a:pt x="5877" y="2871"/>
                      <a:pt x="5865" y="2896"/>
                      <a:pt x="5852" y="2922"/>
                    </a:cubicBezTo>
                    <a:cubicBezTo>
                      <a:pt x="5849" y="2923"/>
                      <a:pt x="5847" y="2928"/>
                      <a:pt x="5846" y="2931"/>
                    </a:cubicBezTo>
                    <a:cubicBezTo>
                      <a:pt x="5819" y="2985"/>
                      <a:pt x="5797" y="3032"/>
                      <a:pt x="5781" y="3072"/>
                    </a:cubicBezTo>
                    <a:cubicBezTo>
                      <a:pt x="5780" y="3077"/>
                      <a:pt x="5778" y="3078"/>
                      <a:pt x="5778" y="3081"/>
                    </a:cubicBezTo>
                    <a:cubicBezTo>
                      <a:pt x="5769" y="3101"/>
                      <a:pt x="5762" y="3117"/>
                      <a:pt x="5757" y="3131"/>
                    </a:cubicBezTo>
                    <a:cubicBezTo>
                      <a:pt x="5756" y="3131"/>
                      <a:pt x="5756" y="3133"/>
                      <a:pt x="5756" y="3133"/>
                    </a:cubicBezTo>
                    <a:cubicBezTo>
                      <a:pt x="5750" y="3148"/>
                      <a:pt x="5747" y="3162"/>
                      <a:pt x="5742" y="3174"/>
                    </a:cubicBezTo>
                    <a:cubicBezTo>
                      <a:pt x="5741" y="3175"/>
                      <a:pt x="5741" y="3175"/>
                      <a:pt x="5741" y="3179"/>
                    </a:cubicBezTo>
                    <a:cubicBezTo>
                      <a:pt x="5736" y="3187"/>
                      <a:pt x="5735" y="3196"/>
                      <a:pt x="5733" y="3199"/>
                    </a:cubicBezTo>
                    <a:lnTo>
                      <a:pt x="5733" y="3204"/>
                    </a:lnTo>
                    <a:cubicBezTo>
                      <a:pt x="5731" y="3210"/>
                      <a:pt x="5731" y="3211"/>
                      <a:pt x="5731" y="3211"/>
                    </a:cubicBezTo>
                    <a:cubicBezTo>
                      <a:pt x="5731" y="3211"/>
                      <a:pt x="5654" y="3115"/>
                      <a:pt x="5533" y="3115"/>
                    </a:cubicBezTo>
                    <a:cubicBezTo>
                      <a:pt x="5418" y="3115"/>
                      <a:pt x="5263" y="3202"/>
                      <a:pt x="5097" y="3544"/>
                    </a:cubicBezTo>
                    <a:cubicBezTo>
                      <a:pt x="4934" y="3877"/>
                      <a:pt x="5102" y="4870"/>
                      <a:pt x="5378" y="5839"/>
                    </a:cubicBezTo>
                    <a:cubicBezTo>
                      <a:pt x="5337" y="5832"/>
                      <a:pt x="5295" y="5828"/>
                      <a:pt x="5253" y="5828"/>
                    </a:cubicBezTo>
                    <a:cubicBezTo>
                      <a:pt x="5044" y="5828"/>
                      <a:pt x="4838" y="5920"/>
                      <a:pt x="4716" y="6128"/>
                    </a:cubicBezTo>
                    <a:cubicBezTo>
                      <a:pt x="4462" y="6552"/>
                      <a:pt x="4990" y="7172"/>
                      <a:pt x="5908" y="7346"/>
                    </a:cubicBezTo>
                    <a:cubicBezTo>
                      <a:pt x="5920" y="7372"/>
                      <a:pt x="5931" y="7395"/>
                      <a:pt x="5943" y="7421"/>
                    </a:cubicBezTo>
                    <a:cubicBezTo>
                      <a:pt x="6000" y="7987"/>
                      <a:pt x="6068" y="8427"/>
                      <a:pt x="6131" y="8533"/>
                    </a:cubicBezTo>
                    <a:cubicBezTo>
                      <a:pt x="6153" y="8574"/>
                      <a:pt x="6220" y="8631"/>
                      <a:pt x="6315" y="8702"/>
                    </a:cubicBezTo>
                    <a:lnTo>
                      <a:pt x="6237" y="9164"/>
                    </a:lnTo>
                    <a:lnTo>
                      <a:pt x="5724" y="9376"/>
                    </a:lnTo>
                    <a:lnTo>
                      <a:pt x="5740" y="9396"/>
                    </a:lnTo>
                    <a:lnTo>
                      <a:pt x="5724" y="9403"/>
                    </a:lnTo>
                    <a:lnTo>
                      <a:pt x="5731" y="9413"/>
                    </a:lnTo>
                    <a:cubicBezTo>
                      <a:pt x="5645" y="9436"/>
                      <a:pt x="5560" y="9460"/>
                      <a:pt x="5475" y="9482"/>
                    </a:cubicBezTo>
                    <a:cubicBezTo>
                      <a:pt x="5460" y="9487"/>
                      <a:pt x="5447" y="9490"/>
                      <a:pt x="5434" y="9494"/>
                    </a:cubicBezTo>
                    <a:lnTo>
                      <a:pt x="5372" y="9494"/>
                    </a:lnTo>
                    <a:cubicBezTo>
                      <a:pt x="5236" y="9494"/>
                      <a:pt x="5118" y="9566"/>
                      <a:pt x="5041" y="9676"/>
                    </a:cubicBezTo>
                    <a:cubicBezTo>
                      <a:pt x="4227" y="9923"/>
                      <a:pt x="3528" y="10180"/>
                      <a:pt x="3352" y="10301"/>
                    </a:cubicBezTo>
                    <a:cubicBezTo>
                      <a:pt x="3308" y="10311"/>
                      <a:pt x="3261" y="10330"/>
                      <a:pt x="3217" y="10359"/>
                    </a:cubicBezTo>
                    <a:cubicBezTo>
                      <a:pt x="3210" y="10365"/>
                      <a:pt x="3203" y="10372"/>
                      <a:pt x="3194" y="10375"/>
                    </a:cubicBezTo>
                    <a:cubicBezTo>
                      <a:pt x="2628" y="10811"/>
                      <a:pt x="2119" y="11386"/>
                      <a:pt x="1678" y="12016"/>
                    </a:cubicBezTo>
                    <a:cubicBezTo>
                      <a:pt x="1641" y="12070"/>
                      <a:pt x="1601" y="12124"/>
                      <a:pt x="1566" y="12179"/>
                    </a:cubicBezTo>
                    <a:cubicBezTo>
                      <a:pt x="1493" y="12287"/>
                      <a:pt x="1420" y="12397"/>
                      <a:pt x="1352" y="12510"/>
                    </a:cubicBezTo>
                    <a:cubicBezTo>
                      <a:pt x="1296" y="12601"/>
                      <a:pt x="1241" y="12693"/>
                      <a:pt x="1188" y="12784"/>
                    </a:cubicBezTo>
                    <a:cubicBezTo>
                      <a:pt x="991" y="13120"/>
                      <a:pt x="812" y="13461"/>
                      <a:pt x="657" y="13795"/>
                    </a:cubicBezTo>
                    <a:cubicBezTo>
                      <a:pt x="378" y="14379"/>
                      <a:pt x="156" y="14950"/>
                      <a:pt x="1" y="15447"/>
                    </a:cubicBezTo>
                    <a:lnTo>
                      <a:pt x="16391" y="15447"/>
                    </a:lnTo>
                    <a:cubicBezTo>
                      <a:pt x="16120" y="14792"/>
                      <a:pt x="15739" y="13988"/>
                      <a:pt x="15260" y="13188"/>
                    </a:cubicBezTo>
                    <a:cubicBezTo>
                      <a:pt x="15203" y="13091"/>
                      <a:pt x="15144" y="12996"/>
                      <a:pt x="15084" y="12900"/>
                    </a:cubicBezTo>
                    <a:cubicBezTo>
                      <a:pt x="14683" y="12265"/>
                      <a:pt x="14223" y="11647"/>
                      <a:pt x="13708" y="11121"/>
                    </a:cubicBezTo>
                    <a:cubicBezTo>
                      <a:pt x="13421" y="10830"/>
                      <a:pt x="13120" y="10568"/>
                      <a:pt x="12803" y="10350"/>
                    </a:cubicBezTo>
                    <a:cubicBezTo>
                      <a:pt x="12775" y="10330"/>
                      <a:pt x="12748" y="10312"/>
                      <a:pt x="12720" y="10294"/>
                    </a:cubicBezTo>
                    <a:cubicBezTo>
                      <a:pt x="12717" y="10293"/>
                      <a:pt x="12713" y="10289"/>
                      <a:pt x="12712" y="10288"/>
                    </a:cubicBezTo>
                    <a:cubicBezTo>
                      <a:pt x="12652" y="10250"/>
                      <a:pt x="12593" y="10210"/>
                      <a:pt x="12533" y="10175"/>
                    </a:cubicBezTo>
                    <a:cubicBezTo>
                      <a:pt x="12527" y="10167"/>
                      <a:pt x="12522" y="10160"/>
                      <a:pt x="12517" y="10155"/>
                    </a:cubicBezTo>
                    <a:cubicBezTo>
                      <a:pt x="12509" y="10148"/>
                      <a:pt x="12497" y="10142"/>
                      <a:pt x="12483" y="10135"/>
                    </a:cubicBezTo>
                    <a:cubicBezTo>
                      <a:pt x="12478" y="10132"/>
                      <a:pt x="12475" y="10128"/>
                      <a:pt x="12469" y="10125"/>
                    </a:cubicBezTo>
                    <a:cubicBezTo>
                      <a:pt x="12460" y="10120"/>
                      <a:pt x="12453" y="10118"/>
                      <a:pt x="12442" y="10113"/>
                    </a:cubicBezTo>
                    <a:cubicBezTo>
                      <a:pt x="12421" y="10104"/>
                      <a:pt x="12398" y="10092"/>
                      <a:pt x="12371" y="10080"/>
                    </a:cubicBezTo>
                    <a:cubicBezTo>
                      <a:pt x="12365" y="10077"/>
                      <a:pt x="12357" y="10071"/>
                      <a:pt x="12351" y="10070"/>
                    </a:cubicBezTo>
                    <a:cubicBezTo>
                      <a:pt x="12330" y="10058"/>
                      <a:pt x="12311" y="10051"/>
                      <a:pt x="12289" y="10045"/>
                    </a:cubicBezTo>
                    <a:cubicBezTo>
                      <a:pt x="12275" y="10039"/>
                      <a:pt x="12263" y="10037"/>
                      <a:pt x="12251" y="10032"/>
                    </a:cubicBezTo>
                    <a:cubicBezTo>
                      <a:pt x="12216" y="10020"/>
                      <a:pt x="12178" y="10007"/>
                      <a:pt x="12138" y="9995"/>
                    </a:cubicBezTo>
                    <a:cubicBezTo>
                      <a:pt x="12132" y="9992"/>
                      <a:pt x="12130" y="9990"/>
                      <a:pt x="12123" y="9989"/>
                    </a:cubicBezTo>
                    <a:cubicBezTo>
                      <a:pt x="12102" y="9983"/>
                      <a:pt x="12082" y="9974"/>
                      <a:pt x="12059" y="9967"/>
                    </a:cubicBezTo>
                    <a:cubicBezTo>
                      <a:pt x="11978" y="9692"/>
                      <a:pt x="11747" y="9493"/>
                      <a:pt x="11472" y="9493"/>
                    </a:cubicBezTo>
                    <a:lnTo>
                      <a:pt x="10598" y="9493"/>
                    </a:lnTo>
                    <a:lnTo>
                      <a:pt x="10223" y="9201"/>
                    </a:lnTo>
                    <a:lnTo>
                      <a:pt x="10166" y="9224"/>
                    </a:lnTo>
                    <a:lnTo>
                      <a:pt x="10101" y="8793"/>
                    </a:lnTo>
                    <a:cubicBezTo>
                      <a:pt x="10270" y="8701"/>
                      <a:pt x="10391" y="8618"/>
                      <a:pt x="10425" y="8568"/>
                    </a:cubicBezTo>
                    <a:cubicBezTo>
                      <a:pt x="10473" y="8496"/>
                      <a:pt x="10558" y="7993"/>
                      <a:pt x="10629" y="7333"/>
                    </a:cubicBezTo>
                    <a:cubicBezTo>
                      <a:pt x="11539" y="7143"/>
                      <a:pt x="12055" y="6541"/>
                      <a:pt x="11801" y="6126"/>
                    </a:cubicBezTo>
                    <a:cubicBezTo>
                      <a:pt x="11675" y="5919"/>
                      <a:pt x="11465" y="5825"/>
                      <a:pt x="11250" y="5825"/>
                    </a:cubicBezTo>
                    <a:cubicBezTo>
                      <a:pt x="11227" y="5825"/>
                      <a:pt x="11205" y="5826"/>
                      <a:pt x="11182" y="5828"/>
                    </a:cubicBezTo>
                    <a:cubicBezTo>
                      <a:pt x="11188" y="5808"/>
                      <a:pt x="11194" y="5790"/>
                      <a:pt x="11199" y="5770"/>
                    </a:cubicBezTo>
                    <a:cubicBezTo>
                      <a:pt x="11218" y="5699"/>
                      <a:pt x="11236" y="5627"/>
                      <a:pt x="11255" y="5559"/>
                    </a:cubicBezTo>
                    <a:cubicBezTo>
                      <a:pt x="11256" y="5547"/>
                      <a:pt x="11261" y="5536"/>
                      <a:pt x="11262" y="5525"/>
                    </a:cubicBezTo>
                    <a:cubicBezTo>
                      <a:pt x="11281" y="5444"/>
                      <a:pt x="11298" y="5367"/>
                      <a:pt x="11314" y="5292"/>
                    </a:cubicBezTo>
                    <a:cubicBezTo>
                      <a:pt x="11318" y="5275"/>
                      <a:pt x="11321" y="5257"/>
                      <a:pt x="11326" y="5237"/>
                    </a:cubicBezTo>
                    <a:cubicBezTo>
                      <a:pt x="11335" y="5180"/>
                      <a:pt x="11347" y="5124"/>
                      <a:pt x="11354" y="5070"/>
                    </a:cubicBezTo>
                    <a:cubicBezTo>
                      <a:pt x="11359" y="5049"/>
                      <a:pt x="11363" y="5027"/>
                      <a:pt x="11366" y="5006"/>
                    </a:cubicBezTo>
                    <a:cubicBezTo>
                      <a:pt x="11375" y="4954"/>
                      <a:pt x="11382" y="4903"/>
                      <a:pt x="11388" y="4852"/>
                    </a:cubicBezTo>
                    <a:cubicBezTo>
                      <a:pt x="11390" y="4836"/>
                      <a:pt x="11393" y="4818"/>
                      <a:pt x="11394" y="4801"/>
                    </a:cubicBezTo>
                    <a:cubicBezTo>
                      <a:pt x="11409" y="4669"/>
                      <a:pt x="11420" y="4547"/>
                      <a:pt x="11424" y="4432"/>
                    </a:cubicBezTo>
                    <a:lnTo>
                      <a:pt x="11424" y="4384"/>
                    </a:lnTo>
                    <a:cubicBezTo>
                      <a:pt x="11424" y="4342"/>
                      <a:pt x="11425" y="4302"/>
                      <a:pt x="11424" y="4263"/>
                    </a:cubicBezTo>
                    <a:lnTo>
                      <a:pt x="11424" y="4214"/>
                    </a:lnTo>
                    <a:cubicBezTo>
                      <a:pt x="11421" y="4172"/>
                      <a:pt x="11419" y="4131"/>
                      <a:pt x="11415" y="4093"/>
                    </a:cubicBezTo>
                    <a:lnTo>
                      <a:pt x="11415" y="4062"/>
                    </a:lnTo>
                    <a:cubicBezTo>
                      <a:pt x="11414" y="4046"/>
                      <a:pt x="11411" y="4028"/>
                      <a:pt x="11409" y="4011"/>
                    </a:cubicBezTo>
                    <a:cubicBezTo>
                      <a:pt x="11408" y="3981"/>
                      <a:pt x="11403" y="3952"/>
                      <a:pt x="11400" y="3921"/>
                    </a:cubicBezTo>
                    <a:cubicBezTo>
                      <a:pt x="11399" y="3914"/>
                      <a:pt x="11399" y="3907"/>
                      <a:pt x="11396" y="3898"/>
                    </a:cubicBezTo>
                    <a:cubicBezTo>
                      <a:pt x="11390" y="3862"/>
                      <a:pt x="11383" y="3825"/>
                      <a:pt x="11379" y="3791"/>
                    </a:cubicBezTo>
                    <a:cubicBezTo>
                      <a:pt x="11377" y="3779"/>
                      <a:pt x="11375" y="3764"/>
                      <a:pt x="11371" y="3755"/>
                    </a:cubicBezTo>
                    <a:cubicBezTo>
                      <a:pt x="11365" y="3726"/>
                      <a:pt x="11359" y="3696"/>
                      <a:pt x="11354" y="3667"/>
                    </a:cubicBezTo>
                    <a:cubicBezTo>
                      <a:pt x="11351" y="3655"/>
                      <a:pt x="11348" y="3647"/>
                      <a:pt x="11346" y="3634"/>
                    </a:cubicBezTo>
                    <a:cubicBezTo>
                      <a:pt x="11338" y="3600"/>
                      <a:pt x="11329" y="3570"/>
                      <a:pt x="11320" y="3540"/>
                    </a:cubicBezTo>
                    <a:cubicBezTo>
                      <a:pt x="11318" y="3536"/>
                      <a:pt x="11315" y="3531"/>
                      <a:pt x="11315" y="3526"/>
                    </a:cubicBezTo>
                    <a:cubicBezTo>
                      <a:pt x="11303" y="3493"/>
                      <a:pt x="11292" y="3461"/>
                      <a:pt x="11280" y="3429"/>
                    </a:cubicBezTo>
                    <a:cubicBezTo>
                      <a:pt x="11275" y="3421"/>
                      <a:pt x="11273" y="3412"/>
                      <a:pt x="11272" y="3402"/>
                    </a:cubicBezTo>
                    <a:cubicBezTo>
                      <a:pt x="11262" y="3380"/>
                      <a:pt x="11255" y="3360"/>
                      <a:pt x="11244" y="3339"/>
                    </a:cubicBezTo>
                    <a:cubicBezTo>
                      <a:pt x="11239" y="3331"/>
                      <a:pt x="11235" y="3320"/>
                      <a:pt x="11230" y="3311"/>
                    </a:cubicBezTo>
                    <a:cubicBezTo>
                      <a:pt x="11223" y="3290"/>
                      <a:pt x="11213" y="3275"/>
                      <a:pt x="11202" y="3256"/>
                    </a:cubicBezTo>
                    <a:cubicBezTo>
                      <a:pt x="11199" y="3248"/>
                      <a:pt x="11195" y="3239"/>
                      <a:pt x="11190" y="3230"/>
                    </a:cubicBezTo>
                    <a:cubicBezTo>
                      <a:pt x="11177" y="3208"/>
                      <a:pt x="11165" y="3184"/>
                      <a:pt x="11153" y="3165"/>
                    </a:cubicBezTo>
                    <a:cubicBezTo>
                      <a:pt x="11148" y="3157"/>
                      <a:pt x="11145" y="3153"/>
                      <a:pt x="11140" y="3148"/>
                    </a:cubicBezTo>
                    <a:cubicBezTo>
                      <a:pt x="11133" y="3133"/>
                      <a:pt x="11123" y="3118"/>
                      <a:pt x="11114" y="3105"/>
                    </a:cubicBezTo>
                    <a:cubicBezTo>
                      <a:pt x="11108" y="3096"/>
                      <a:pt x="11101" y="3089"/>
                      <a:pt x="11097" y="3081"/>
                    </a:cubicBezTo>
                    <a:cubicBezTo>
                      <a:pt x="11089" y="3069"/>
                      <a:pt x="11081" y="3060"/>
                      <a:pt x="11075" y="3052"/>
                    </a:cubicBezTo>
                    <a:cubicBezTo>
                      <a:pt x="11067" y="3044"/>
                      <a:pt x="11061" y="3035"/>
                      <a:pt x="11055" y="3027"/>
                    </a:cubicBezTo>
                    <a:cubicBezTo>
                      <a:pt x="11049" y="3019"/>
                      <a:pt x="11043" y="3013"/>
                      <a:pt x="11036" y="3005"/>
                    </a:cubicBezTo>
                    <a:cubicBezTo>
                      <a:pt x="10935" y="2887"/>
                      <a:pt x="10854" y="2841"/>
                      <a:pt x="10854" y="2841"/>
                    </a:cubicBezTo>
                    <a:cubicBezTo>
                      <a:pt x="11618" y="1452"/>
                      <a:pt x="10097" y="63"/>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
              <p:cNvSpPr/>
              <p:nvPr/>
            </p:nvSpPr>
            <p:spPr>
              <a:xfrm>
                <a:off x="4602425" y="4789700"/>
                <a:ext cx="409800" cy="386250"/>
              </a:xfrm>
              <a:custGeom>
                <a:avLst/>
                <a:gdLst/>
                <a:ahLst/>
                <a:cxnLst/>
                <a:rect l="l" t="t" r="r" b="b"/>
                <a:pathLst>
                  <a:path w="16392" h="15450" extrusionOk="0">
                    <a:moveTo>
                      <a:pt x="10026" y="0"/>
                    </a:moveTo>
                    <a:cubicBezTo>
                      <a:pt x="10060" y="52"/>
                      <a:pt x="10725" y="1094"/>
                      <a:pt x="8488" y="1308"/>
                    </a:cubicBezTo>
                    <a:cubicBezTo>
                      <a:pt x="6893" y="1463"/>
                      <a:pt x="6183" y="2322"/>
                      <a:pt x="5899" y="2832"/>
                    </a:cubicBezTo>
                    <a:cubicBezTo>
                      <a:pt x="5898" y="2836"/>
                      <a:pt x="5894" y="2839"/>
                      <a:pt x="5893" y="2844"/>
                    </a:cubicBezTo>
                    <a:cubicBezTo>
                      <a:pt x="5878" y="2872"/>
                      <a:pt x="5864" y="2896"/>
                      <a:pt x="5852" y="2921"/>
                    </a:cubicBezTo>
                    <a:cubicBezTo>
                      <a:pt x="5851" y="2923"/>
                      <a:pt x="5848" y="2928"/>
                      <a:pt x="5846" y="2930"/>
                    </a:cubicBezTo>
                    <a:cubicBezTo>
                      <a:pt x="5819" y="2985"/>
                      <a:pt x="5797" y="3031"/>
                      <a:pt x="5781" y="3072"/>
                    </a:cubicBezTo>
                    <a:cubicBezTo>
                      <a:pt x="5781" y="3076"/>
                      <a:pt x="5779" y="3078"/>
                      <a:pt x="5776" y="3081"/>
                    </a:cubicBezTo>
                    <a:cubicBezTo>
                      <a:pt x="5770" y="3100"/>
                      <a:pt x="5763" y="3116"/>
                      <a:pt x="5757" y="3131"/>
                    </a:cubicBezTo>
                    <a:lnTo>
                      <a:pt x="5757" y="3133"/>
                    </a:lnTo>
                    <a:cubicBezTo>
                      <a:pt x="5751" y="3148"/>
                      <a:pt x="5745" y="3161"/>
                      <a:pt x="5741" y="3173"/>
                    </a:cubicBezTo>
                    <a:lnTo>
                      <a:pt x="5741" y="3178"/>
                    </a:lnTo>
                    <a:cubicBezTo>
                      <a:pt x="5736" y="3188"/>
                      <a:pt x="5735" y="3195"/>
                      <a:pt x="5734" y="3200"/>
                    </a:cubicBezTo>
                    <a:cubicBezTo>
                      <a:pt x="5734" y="3201"/>
                      <a:pt x="5734" y="3203"/>
                      <a:pt x="5733" y="3203"/>
                    </a:cubicBezTo>
                    <a:cubicBezTo>
                      <a:pt x="5733" y="3209"/>
                      <a:pt x="5730" y="3212"/>
                      <a:pt x="5730" y="3212"/>
                    </a:cubicBezTo>
                    <a:cubicBezTo>
                      <a:pt x="5730" y="3212"/>
                      <a:pt x="5653" y="3115"/>
                      <a:pt x="5532" y="3115"/>
                    </a:cubicBezTo>
                    <a:cubicBezTo>
                      <a:pt x="5417" y="3115"/>
                      <a:pt x="5263" y="3202"/>
                      <a:pt x="5096" y="3544"/>
                    </a:cubicBezTo>
                    <a:cubicBezTo>
                      <a:pt x="4933" y="3877"/>
                      <a:pt x="5103" y="4871"/>
                      <a:pt x="5378" y="5838"/>
                    </a:cubicBezTo>
                    <a:cubicBezTo>
                      <a:pt x="5337" y="5831"/>
                      <a:pt x="5296" y="5827"/>
                      <a:pt x="5254" y="5827"/>
                    </a:cubicBezTo>
                    <a:cubicBezTo>
                      <a:pt x="5045" y="5827"/>
                      <a:pt x="4839" y="5920"/>
                      <a:pt x="4716" y="6128"/>
                    </a:cubicBezTo>
                    <a:cubicBezTo>
                      <a:pt x="4463" y="6551"/>
                      <a:pt x="4989" y="7171"/>
                      <a:pt x="5909" y="7345"/>
                    </a:cubicBezTo>
                    <a:cubicBezTo>
                      <a:pt x="5921" y="7372"/>
                      <a:pt x="5931" y="7395"/>
                      <a:pt x="5942" y="7420"/>
                    </a:cubicBezTo>
                    <a:cubicBezTo>
                      <a:pt x="6001" y="7988"/>
                      <a:pt x="6069" y="8426"/>
                      <a:pt x="6131" y="8532"/>
                    </a:cubicBezTo>
                    <a:cubicBezTo>
                      <a:pt x="6154" y="8573"/>
                      <a:pt x="6221" y="8632"/>
                      <a:pt x="6316" y="8701"/>
                    </a:cubicBezTo>
                    <a:lnTo>
                      <a:pt x="6238" y="9163"/>
                    </a:lnTo>
                    <a:lnTo>
                      <a:pt x="5723" y="9375"/>
                    </a:lnTo>
                    <a:lnTo>
                      <a:pt x="5742" y="9395"/>
                    </a:lnTo>
                    <a:lnTo>
                      <a:pt x="5723" y="9403"/>
                    </a:lnTo>
                    <a:lnTo>
                      <a:pt x="5733" y="9412"/>
                    </a:lnTo>
                    <a:cubicBezTo>
                      <a:pt x="5645" y="9435"/>
                      <a:pt x="5558" y="9459"/>
                      <a:pt x="5475" y="9482"/>
                    </a:cubicBezTo>
                    <a:cubicBezTo>
                      <a:pt x="5462" y="9486"/>
                      <a:pt x="5448" y="9490"/>
                      <a:pt x="5435" y="9495"/>
                    </a:cubicBezTo>
                    <a:lnTo>
                      <a:pt x="5372" y="9495"/>
                    </a:lnTo>
                    <a:cubicBezTo>
                      <a:pt x="5237" y="9495"/>
                      <a:pt x="5119" y="9565"/>
                      <a:pt x="5041" y="9677"/>
                    </a:cubicBezTo>
                    <a:cubicBezTo>
                      <a:pt x="4228" y="9922"/>
                      <a:pt x="3528" y="10179"/>
                      <a:pt x="3353" y="10300"/>
                    </a:cubicBezTo>
                    <a:cubicBezTo>
                      <a:pt x="3299" y="10312"/>
                      <a:pt x="3248" y="10336"/>
                      <a:pt x="3195" y="10377"/>
                    </a:cubicBezTo>
                    <a:cubicBezTo>
                      <a:pt x="2356" y="11020"/>
                      <a:pt x="1646" y="11971"/>
                      <a:pt x="1088" y="12955"/>
                    </a:cubicBezTo>
                    <a:cubicBezTo>
                      <a:pt x="1076" y="12977"/>
                      <a:pt x="1066" y="12998"/>
                      <a:pt x="1054" y="13020"/>
                    </a:cubicBezTo>
                    <a:cubicBezTo>
                      <a:pt x="583" y="13866"/>
                      <a:pt x="225" y="14732"/>
                      <a:pt x="0" y="15449"/>
                    </a:cubicBezTo>
                    <a:lnTo>
                      <a:pt x="16391" y="15449"/>
                    </a:lnTo>
                    <a:cubicBezTo>
                      <a:pt x="16090" y="14710"/>
                      <a:pt x="15650" y="13790"/>
                      <a:pt x="15087" y="12898"/>
                    </a:cubicBezTo>
                    <a:cubicBezTo>
                      <a:pt x="14447" y="11882"/>
                      <a:pt x="13650" y="10907"/>
                      <a:pt x="12726" y="10292"/>
                    </a:cubicBezTo>
                    <a:cubicBezTo>
                      <a:pt x="12721" y="10291"/>
                      <a:pt x="12720" y="10287"/>
                      <a:pt x="12716" y="10286"/>
                    </a:cubicBezTo>
                    <a:cubicBezTo>
                      <a:pt x="12659" y="10248"/>
                      <a:pt x="12599" y="10208"/>
                      <a:pt x="12539" y="10173"/>
                    </a:cubicBezTo>
                    <a:cubicBezTo>
                      <a:pt x="12533" y="10165"/>
                      <a:pt x="12529" y="10158"/>
                      <a:pt x="12522" y="10153"/>
                    </a:cubicBezTo>
                    <a:cubicBezTo>
                      <a:pt x="12515" y="10146"/>
                      <a:pt x="12505" y="10140"/>
                      <a:pt x="12492" y="10133"/>
                    </a:cubicBezTo>
                    <a:cubicBezTo>
                      <a:pt x="12486" y="10130"/>
                      <a:pt x="12479" y="10126"/>
                      <a:pt x="12476" y="10123"/>
                    </a:cubicBezTo>
                    <a:cubicBezTo>
                      <a:pt x="12469" y="10118"/>
                      <a:pt x="12460" y="10116"/>
                      <a:pt x="12450" y="10111"/>
                    </a:cubicBezTo>
                    <a:cubicBezTo>
                      <a:pt x="12430" y="10102"/>
                      <a:pt x="12407" y="10090"/>
                      <a:pt x="12379" y="10078"/>
                    </a:cubicBezTo>
                    <a:cubicBezTo>
                      <a:pt x="12371" y="10075"/>
                      <a:pt x="12365" y="10069"/>
                      <a:pt x="12359" y="10068"/>
                    </a:cubicBezTo>
                    <a:cubicBezTo>
                      <a:pt x="12339" y="10056"/>
                      <a:pt x="12317" y="10049"/>
                      <a:pt x="12297" y="10043"/>
                    </a:cubicBezTo>
                    <a:cubicBezTo>
                      <a:pt x="12284" y="10037"/>
                      <a:pt x="12269" y="10035"/>
                      <a:pt x="12256" y="10030"/>
                    </a:cubicBezTo>
                    <a:cubicBezTo>
                      <a:pt x="12223" y="10018"/>
                      <a:pt x="12184" y="10005"/>
                      <a:pt x="12145" y="9993"/>
                    </a:cubicBezTo>
                    <a:cubicBezTo>
                      <a:pt x="12139" y="9990"/>
                      <a:pt x="12133" y="9988"/>
                      <a:pt x="12129" y="9987"/>
                    </a:cubicBezTo>
                    <a:cubicBezTo>
                      <a:pt x="12109" y="9981"/>
                      <a:pt x="12087" y="9972"/>
                      <a:pt x="12066" y="9965"/>
                    </a:cubicBezTo>
                    <a:cubicBezTo>
                      <a:pt x="11984" y="9690"/>
                      <a:pt x="11750" y="9491"/>
                      <a:pt x="11476" y="9491"/>
                    </a:cubicBezTo>
                    <a:lnTo>
                      <a:pt x="10602" y="9491"/>
                    </a:lnTo>
                    <a:lnTo>
                      <a:pt x="10228" y="9199"/>
                    </a:lnTo>
                    <a:lnTo>
                      <a:pt x="10171" y="9222"/>
                    </a:lnTo>
                    <a:lnTo>
                      <a:pt x="10106" y="8791"/>
                    </a:lnTo>
                    <a:cubicBezTo>
                      <a:pt x="10109" y="8791"/>
                      <a:pt x="10109" y="8790"/>
                      <a:pt x="10111" y="8790"/>
                    </a:cubicBezTo>
                    <a:cubicBezTo>
                      <a:pt x="10279" y="8696"/>
                      <a:pt x="10395" y="8617"/>
                      <a:pt x="10431" y="8567"/>
                    </a:cubicBezTo>
                    <a:cubicBezTo>
                      <a:pt x="10456" y="8531"/>
                      <a:pt x="10488" y="8383"/>
                      <a:pt x="10524" y="8158"/>
                    </a:cubicBezTo>
                    <a:cubicBezTo>
                      <a:pt x="10561" y="7943"/>
                      <a:pt x="10597" y="7657"/>
                      <a:pt x="10632" y="7333"/>
                    </a:cubicBezTo>
                    <a:cubicBezTo>
                      <a:pt x="10659" y="7327"/>
                      <a:pt x="10687" y="7321"/>
                      <a:pt x="10714" y="7313"/>
                    </a:cubicBezTo>
                    <a:cubicBezTo>
                      <a:pt x="11574" y="7107"/>
                      <a:pt x="12051" y="6529"/>
                      <a:pt x="11804" y="6125"/>
                    </a:cubicBezTo>
                    <a:cubicBezTo>
                      <a:pt x="11677" y="5918"/>
                      <a:pt x="11467" y="5824"/>
                      <a:pt x="11252" y="5824"/>
                    </a:cubicBezTo>
                    <a:cubicBezTo>
                      <a:pt x="11230" y="5824"/>
                      <a:pt x="11208" y="5825"/>
                      <a:pt x="11186" y="5827"/>
                    </a:cubicBezTo>
                    <a:cubicBezTo>
                      <a:pt x="11193" y="5808"/>
                      <a:pt x="11199" y="5789"/>
                      <a:pt x="11202" y="5770"/>
                    </a:cubicBezTo>
                    <a:cubicBezTo>
                      <a:pt x="11223" y="5698"/>
                      <a:pt x="11240" y="5627"/>
                      <a:pt x="11258" y="5559"/>
                    </a:cubicBezTo>
                    <a:cubicBezTo>
                      <a:pt x="11263" y="5546"/>
                      <a:pt x="11264" y="5535"/>
                      <a:pt x="11267" y="5524"/>
                    </a:cubicBezTo>
                    <a:cubicBezTo>
                      <a:pt x="11287" y="5443"/>
                      <a:pt x="11303" y="5366"/>
                      <a:pt x="11319" y="5291"/>
                    </a:cubicBezTo>
                    <a:cubicBezTo>
                      <a:pt x="11324" y="5274"/>
                      <a:pt x="11325" y="5256"/>
                      <a:pt x="11327" y="5236"/>
                    </a:cubicBezTo>
                    <a:cubicBezTo>
                      <a:pt x="11340" y="5181"/>
                      <a:pt x="11349" y="5123"/>
                      <a:pt x="11358" y="5069"/>
                    </a:cubicBezTo>
                    <a:cubicBezTo>
                      <a:pt x="11363" y="5048"/>
                      <a:pt x="11366" y="5026"/>
                      <a:pt x="11368" y="5006"/>
                    </a:cubicBezTo>
                    <a:cubicBezTo>
                      <a:pt x="11376" y="4953"/>
                      <a:pt x="11382" y="4902"/>
                      <a:pt x="11391" y="4852"/>
                    </a:cubicBezTo>
                    <a:cubicBezTo>
                      <a:pt x="11392" y="4835"/>
                      <a:pt x="11394" y="4817"/>
                      <a:pt x="11397" y="4800"/>
                    </a:cubicBezTo>
                    <a:cubicBezTo>
                      <a:pt x="11411" y="4668"/>
                      <a:pt x="11422" y="4546"/>
                      <a:pt x="11423" y="4431"/>
                    </a:cubicBezTo>
                    <a:cubicBezTo>
                      <a:pt x="11425" y="4416"/>
                      <a:pt x="11425" y="4400"/>
                      <a:pt x="11425" y="4385"/>
                    </a:cubicBezTo>
                    <a:lnTo>
                      <a:pt x="11425" y="4263"/>
                    </a:lnTo>
                    <a:cubicBezTo>
                      <a:pt x="11425" y="4251"/>
                      <a:pt x="11425" y="4240"/>
                      <a:pt x="11423" y="4228"/>
                    </a:cubicBezTo>
                    <a:lnTo>
                      <a:pt x="11423" y="4214"/>
                    </a:lnTo>
                    <a:cubicBezTo>
                      <a:pt x="11423" y="4172"/>
                      <a:pt x="11422" y="4131"/>
                      <a:pt x="11417" y="4093"/>
                    </a:cubicBezTo>
                    <a:cubicBezTo>
                      <a:pt x="11417" y="4083"/>
                      <a:pt x="11417" y="4071"/>
                      <a:pt x="11416" y="4063"/>
                    </a:cubicBezTo>
                    <a:cubicBezTo>
                      <a:pt x="11411" y="4014"/>
                      <a:pt x="11409" y="3965"/>
                      <a:pt x="11403" y="3920"/>
                    </a:cubicBezTo>
                    <a:cubicBezTo>
                      <a:pt x="11400" y="3913"/>
                      <a:pt x="11398" y="3906"/>
                      <a:pt x="11398" y="3899"/>
                    </a:cubicBezTo>
                    <a:cubicBezTo>
                      <a:pt x="11392" y="3862"/>
                      <a:pt x="11386" y="3826"/>
                      <a:pt x="11381" y="3790"/>
                    </a:cubicBezTo>
                    <a:cubicBezTo>
                      <a:pt x="11380" y="3778"/>
                      <a:pt x="11375" y="3765"/>
                      <a:pt x="11374" y="3754"/>
                    </a:cubicBezTo>
                    <a:cubicBezTo>
                      <a:pt x="11368" y="3725"/>
                      <a:pt x="11361" y="3696"/>
                      <a:pt x="11354" y="3668"/>
                    </a:cubicBezTo>
                    <a:cubicBezTo>
                      <a:pt x="11352" y="3655"/>
                      <a:pt x="11349" y="3646"/>
                      <a:pt x="11346" y="3634"/>
                    </a:cubicBezTo>
                    <a:cubicBezTo>
                      <a:pt x="11338" y="3601"/>
                      <a:pt x="11330" y="3570"/>
                      <a:pt x="11319" y="3540"/>
                    </a:cubicBezTo>
                    <a:cubicBezTo>
                      <a:pt x="11319" y="3535"/>
                      <a:pt x="11318" y="3530"/>
                      <a:pt x="11314" y="3525"/>
                    </a:cubicBezTo>
                    <a:cubicBezTo>
                      <a:pt x="11306" y="3493"/>
                      <a:pt x="11293" y="3461"/>
                      <a:pt x="11281" y="3428"/>
                    </a:cubicBezTo>
                    <a:cubicBezTo>
                      <a:pt x="11276" y="3420"/>
                      <a:pt x="11274" y="3412"/>
                      <a:pt x="11269" y="3401"/>
                    </a:cubicBezTo>
                    <a:cubicBezTo>
                      <a:pt x="11262" y="3380"/>
                      <a:pt x="11252" y="3359"/>
                      <a:pt x="11244" y="3340"/>
                    </a:cubicBezTo>
                    <a:cubicBezTo>
                      <a:pt x="11238" y="3330"/>
                      <a:pt x="11234" y="3319"/>
                      <a:pt x="11229" y="3310"/>
                    </a:cubicBezTo>
                    <a:cubicBezTo>
                      <a:pt x="11221" y="3291"/>
                      <a:pt x="11213" y="3274"/>
                      <a:pt x="11202" y="3256"/>
                    </a:cubicBezTo>
                    <a:cubicBezTo>
                      <a:pt x="11197" y="3248"/>
                      <a:pt x="11195" y="3239"/>
                      <a:pt x="11189" y="3230"/>
                    </a:cubicBezTo>
                    <a:cubicBezTo>
                      <a:pt x="11177" y="3207"/>
                      <a:pt x="11162" y="3183"/>
                      <a:pt x="11152" y="3165"/>
                    </a:cubicBezTo>
                    <a:cubicBezTo>
                      <a:pt x="11148" y="3157"/>
                      <a:pt x="11144" y="3152"/>
                      <a:pt x="11140" y="3148"/>
                    </a:cubicBezTo>
                    <a:cubicBezTo>
                      <a:pt x="11131" y="3133"/>
                      <a:pt x="11120" y="3117"/>
                      <a:pt x="11111" y="3104"/>
                    </a:cubicBezTo>
                    <a:cubicBezTo>
                      <a:pt x="11105" y="3096"/>
                      <a:pt x="11099" y="3088"/>
                      <a:pt x="11094" y="3081"/>
                    </a:cubicBezTo>
                    <a:cubicBezTo>
                      <a:pt x="11088" y="3069"/>
                      <a:pt x="11081" y="3060"/>
                      <a:pt x="11073" y="3052"/>
                    </a:cubicBezTo>
                    <a:cubicBezTo>
                      <a:pt x="11067" y="3043"/>
                      <a:pt x="11061" y="3036"/>
                      <a:pt x="11056" y="3026"/>
                    </a:cubicBezTo>
                    <a:cubicBezTo>
                      <a:pt x="11050" y="3019"/>
                      <a:pt x="11043" y="3013"/>
                      <a:pt x="11037" y="3005"/>
                    </a:cubicBezTo>
                    <a:cubicBezTo>
                      <a:pt x="10936" y="2886"/>
                      <a:pt x="10855" y="2841"/>
                      <a:pt x="10855" y="2841"/>
                    </a:cubicBezTo>
                    <a:cubicBezTo>
                      <a:pt x="11618" y="1451"/>
                      <a:pt x="10096" y="62"/>
                      <a:pt x="10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
              <p:cNvSpPr/>
              <p:nvPr/>
            </p:nvSpPr>
            <p:spPr>
              <a:xfrm>
                <a:off x="5857625" y="4801850"/>
                <a:ext cx="302075" cy="374000"/>
              </a:xfrm>
              <a:custGeom>
                <a:avLst/>
                <a:gdLst/>
                <a:ahLst/>
                <a:cxnLst/>
                <a:rect l="l" t="t" r="r" b="b"/>
                <a:pathLst>
                  <a:path w="12083" h="14960" extrusionOk="0">
                    <a:moveTo>
                      <a:pt x="7075" y="0"/>
                    </a:moveTo>
                    <a:cubicBezTo>
                      <a:pt x="5423" y="0"/>
                      <a:pt x="3851" y="1481"/>
                      <a:pt x="3502" y="1828"/>
                    </a:cubicBezTo>
                    <a:cubicBezTo>
                      <a:pt x="3501" y="1828"/>
                      <a:pt x="3501" y="1829"/>
                      <a:pt x="3501" y="1829"/>
                    </a:cubicBezTo>
                    <a:cubicBezTo>
                      <a:pt x="3462" y="1867"/>
                      <a:pt x="3438" y="1891"/>
                      <a:pt x="3432" y="1900"/>
                    </a:cubicBezTo>
                    <a:cubicBezTo>
                      <a:pt x="3431" y="1900"/>
                      <a:pt x="3431" y="1901"/>
                      <a:pt x="3431" y="1901"/>
                    </a:cubicBezTo>
                    <a:cubicBezTo>
                      <a:pt x="3213" y="1936"/>
                      <a:pt x="3121" y="2237"/>
                      <a:pt x="3113" y="2675"/>
                    </a:cubicBezTo>
                    <a:cubicBezTo>
                      <a:pt x="3112" y="2788"/>
                      <a:pt x="3115" y="2908"/>
                      <a:pt x="3126" y="3036"/>
                    </a:cubicBezTo>
                    <a:cubicBezTo>
                      <a:pt x="3139" y="3219"/>
                      <a:pt x="3162" y="3416"/>
                      <a:pt x="3194" y="3622"/>
                    </a:cubicBezTo>
                    <a:cubicBezTo>
                      <a:pt x="3241" y="3927"/>
                      <a:pt x="3308" y="4251"/>
                      <a:pt x="3387" y="4567"/>
                    </a:cubicBezTo>
                    <a:cubicBezTo>
                      <a:pt x="3368" y="4566"/>
                      <a:pt x="3349" y="4565"/>
                      <a:pt x="3329" y="4565"/>
                    </a:cubicBezTo>
                    <a:cubicBezTo>
                      <a:pt x="2962" y="4565"/>
                      <a:pt x="2551" y="4802"/>
                      <a:pt x="2632" y="5098"/>
                    </a:cubicBezTo>
                    <a:cubicBezTo>
                      <a:pt x="2718" y="5407"/>
                      <a:pt x="3513" y="5934"/>
                      <a:pt x="3946" y="6153"/>
                    </a:cubicBezTo>
                    <a:cubicBezTo>
                      <a:pt x="4067" y="6387"/>
                      <a:pt x="4190" y="6560"/>
                      <a:pt x="4304" y="6627"/>
                    </a:cubicBezTo>
                    <a:cubicBezTo>
                      <a:pt x="4310" y="6660"/>
                      <a:pt x="4318" y="6689"/>
                      <a:pt x="4324" y="6718"/>
                    </a:cubicBezTo>
                    <a:cubicBezTo>
                      <a:pt x="4341" y="6873"/>
                      <a:pt x="4360" y="7022"/>
                      <a:pt x="4380" y="7157"/>
                    </a:cubicBezTo>
                    <a:cubicBezTo>
                      <a:pt x="4380" y="7161"/>
                      <a:pt x="4382" y="7163"/>
                      <a:pt x="4382" y="7164"/>
                    </a:cubicBezTo>
                    <a:cubicBezTo>
                      <a:pt x="4388" y="7211"/>
                      <a:pt x="4395" y="7256"/>
                      <a:pt x="4403" y="7301"/>
                    </a:cubicBezTo>
                    <a:cubicBezTo>
                      <a:pt x="4403" y="7305"/>
                      <a:pt x="4404" y="7308"/>
                      <a:pt x="4404" y="7313"/>
                    </a:cubicBezTo>
                    <a:cubicBezTo>
                      <a:pt x="4412" y="7357"/>
                      <a:pt x="4420" y="7402"/>
                      <a:pt x="4427" y="7442"/>
                    </a:cubicBezTo>
                    <a:lnTo>
                      <a:pt x="4167" y="7763"/>
                    </a:lnTo>
                    <a:lnTo>
                      <a:pt x="4227" y="7809"/>
                    </a:lnTo>
                    <a:lnTo>
                      <a:pt x="4200" y="7831"/>
                    </a:lnTo>
                    <a:lnTo>
                      <a:pt x="4129" y="7831"/>
                    </a:lnTo>
                    <a:lnTo>
                      <a:pt x="4093" y="7746"/>
                    </a:lnTo>
                    <a:lnTo>
                      <a:pt x="3939" y="7831"/>
                    </a:lnTo>
                    <a:lnTo>
                      <a:pt x="3031" y="7831"/>
                    </a:lnTo>
                    <a:cubicBezTo>
                      <a:pt x="2714" y="7831"/>
                      <a:pt x="2457" y="8034"/>
                      <a:pt x="2457" y="8283"/>
                    </a:cubicBezTo>
                    <a:lnTo>
                      <a:pt x="2457" y="8682"/>
                    </a:lnTo>
                    <a:cubicBezTo>
                      <a:pt x="2110" y="8842"/>
                      <a:pt x="1800" y="8998"/>
                      <a:pt x="1552" y="9133"/>
                    </a:cubicBezTo>
                    <a:cubicBezTo>
                      <a:pt x="1304" y="9267"/>
                      <a:pt x="1120" y="9385"/>
                      <a:pt x="1024" y="9470"/>
                    </a:cubicBezTo>
                    <a:cubicBezTo>
                      <a:pt x="1012" y="9476"/>
                      <a:pt x="1001" y="9483"/>
                      <a:pt x="990" y="9490"/>
                    </a:cubicBezTo>
                    <a:cubicBezTo>
                      <a:pt x="746" y="9654"/>
                      <a:pt x="553" y="9954"/>
                      <a:pt x="406" y="10345"/>
                    </a:cubicBezTo>
                    <a:cubicBezTo>
                      <a:pt x="181" y="10941"/>
                      <a:pt x="60" y="11751"/>
                      <a:pt x="17" y="12618"/>
                    </a:cubicBezTo>
                    <a:cubicBezTo>
                      <a:pt x="17" y="12634"/>
                      <a:pt x="17" y="12651"/>
                      <a:pt x="16" y="12668"/>
                    </a:cubicBezTo>
                    <a:cubicBezTo>
                      <a:pt x="15" y="12710"/>
                      <a:pt x="11" y="12753"/>
                      <a:pt x="10" y="12795"/>
                    </a:cubicBezTo>
                    <a:cubicBezTo>
                      <a:pt x="10" y="12815"/>
                      <a:pt x="10" y="12833"/>
                      <a:pt x="9" y="12852"/>
                    </a:cubicBezTo>
                    <a:cubicBezTo>
                      <a:pt x="9" y="12894"/>
                      <a:pt x="6" y="12935"/>
                      <a:pt x="4" y="12977"/>
                    </a:cubicBezTo>
                    <a:lnTo>
                      <a:pt x="4" y="13033"/>
                    </a:lnTo>
                    <a:cubicBezTo>
                      <a:pt x="2" y="13063"/>
                      <a:pt x="2" y="13092"/>
                      <a:pt x="2" y="13118"/>
                    </a:cubicBezTo>
                    <a:lnTo>
                      <a:pt x="2" y="13162"/>
                    </a:lnTo>
                    <a:cubicBezTo>
                      <a:pt x="0" y="13179"/>
                      <a:pt x="0" y="13197"/>
                      <a:pt x="0" y="13213"/>
                    </a:cubicBezTo>
                    <a:lnTo>
                      <a:pt x="0" y="13614"/>
                    </a:lnTo>
                    <a:cubicBezTo>
                      <a:pt x="2" y="13663"/>
                      <a:pt x="2" y="13708"/>
                      <a:pt x="2" y="13755"/>
                    </a:cubicBezTo>
                    <a:cubicBezTo>
                      <a:pt x="4" y="13775"/>
                      <a:pt x="4" y="13793"/>
                      <a:pt x="4" y="13811"/>
                    </a:cubicBezTo>
                    <a:cubicBezTo>
                      <a:pt x="5" y="13854"/>
                      <a:pt x="5" y="13895"/>
                      <a:pt x="9" y="13936"/>
                    </a:cubicBezTo>
                    <a:cubicBezTo>
                      <a:pt x="9" y="13957"/>
                      <a:pt x="9" y="13976"/>
                      <a:pt x="10" y="13998"/>
                    </a:cubicBezTo>
                    <a:cubicBezTo>
                      <a:pt x="10" y="14040"/>
                      <a:pt x="11" y="14080"/>
                      <a:pt x="15" y="14120"/>
                    </a:cubicBezTo>
                    <a:cubicBezTo>
                      <a:pt x="15" y="14139"/>
                      <a:pt x="16" y="14157"/>
                      <a:pt x="16" y="14177"/>
                    </a:cubicBezTo>
                    <a:cubicBezTo>
                      <a:pt x="17" y="14224"/>
                      <a:pt x="21" y="14270"/>
                      <a:pt x="23" y="14317"/>
                    </a:cubicBezTo>
                    <a:cubicBezTo>
                      <a:pt x="23" y="14329"/>
                      <a:pt x="23" y="14343"/>
                      <a:pt x="24" y="14353"/>
                    </a:cubicBezTo>
                    <a:cubicBezTo>
                      <a:pt x="27" y="14413"/>
                      <a:pt x="30" y="14473"/>
                      <a:pt x="34" y="14533"/>
                    </a:cubicBezTo>
                    <a:cubicBezTo>
                      <a:pt x="34" y="14540"/>
                      <a:pt x="34" y="14548"/>
                      <a:pt x="35" y="14556"/>
                    </a:cubicBezTo>
                    <a:cubicBezTo>
                      <a:pt x="36" y="14606"/>
                      <a:pt x="41" y="14654"/>
                      <a:pt x="45" y="14704"/>
                    </a:cubicBezTo>
                    <a:cubicBezTo>
                      <a:pt x="45" y="14721"/>
                      <a:pt x="46" y="14741"/>
                      <a:pt x="49" y="14759"/>
                    </a:cubicBezTo>
                    <a:cubicBezTo>
                      <a:pt x="51" y="14800"/>
                      <a:pt x="55" y="14838"/>
                      <a:pt x="57" y="14878"/>
                    </a:cubicBezTo>
                    <a:cubicBezTo>
                      <a:pt x="58" y="14899"/>
                      <a:pt x="61" y="14918"/>
                      <a:pt x="63" y="14940"/>
                    </a:cubicBezTo>
                    <a:cubicBezTo>
                      <a:pt x="63" y="14946"/>
                      <a:pt x="64" y="14953"/>
                      <a:pt x="64" y="14959"/>
                    </a:cubicBezTo>
                    <a:lnTo>
                      <a:pt x="12083" y="14959"/>
                    </a:lnTo>
                    <a:lnTo>
                      <a:pt x="12083" y="8130"/>
                    </a:lnTo>
                    <a:cubicBezTo>
                      <a:pt x="11932" y="7951"/>
                      <a:pt x="11675" y="7833"/>
                      <a:pt x="11379" y="7833"/>
                    </a:cubicBezTo>
                    <a:lnTo>
                      <a:pt x="10156" y="7833"/>
                    </a:lnTo>
                    <a:lnTo>
                      <a:pt x="9809" y="7716"/>
                    </a:lnTo>
                    <a:lnTo>
                      <a:pt x="9784" y="7781"/>
                    </a:lnTo>
                    <a:cubicBezTo>
                      <a:pt x="9724" y="7758"/>
                      <a:pt x="9665" y="7736"/>
                      <a:pt x="9607" y="7716"/>
                    </a:cubicBezTo>
                    <a:lnTo>
                      <a:pt x="9598" y="7711"/>
                    </a:lnTo>
                    <a:cubicBezTo>
                      <a:pt x="9548" y="7691"/>
                      <a:pt x="9498" y="7674"/>
                      <a:pt x="9447" y="7656"/>
                    </a:cubicBezTo>
                    <a:lnTo>
                      <a:pt x="9107" y="7237"/>
                    </a:lnTo>
                    <a:lnTo>
                      <a:pt x="8893" y="7352"/>
                    </a:lnTo>
                    <a:cubicBezTo>
                      <a:pt x="8910" y="7226"/>
                      <a:pt x="8929" y="7078"/>
                      <a:pt x="8948" y="6916"/>
                    </a:cubicBezTo>
                    <a:cubicBezTo>
                      <a:pt x="8948" y="6910"/>
                      <a:pt x="8949" y="6904"/>
                      <a:pt x="8949" y="6900"/>
                    </a:cubicBezTo>
                    <a:cubicBezTo>
                      <a:pt x="8949" y="6892"/>
                      <a:pt x="8951" y="6886"/>
                      <a:pt x="8951" y="6878"/>
                    </a:cubicBezTo>
                    <a:cubicBezTo>
                      <a:pt x="8973" y="6843"/>
                      <a:pt x="9006" y="6679"/>
                      <a:pt x="9038" y="6432"/>
                    </a:cubicBezTo>
                    <a:cubicBezTo>
                      <a:pt x="9052" y="6397"/>
                      <a:pt x="9067" y="6362"/>
                      <a:pt x="9081" y="6327"/>
                    </a:cubicBezTo>
                    <a:cubicBezTo>
                      <a:pt x="9447" y="6118"/>
                      <a:pt x="10295" y="5427"/>
                      <a:pt x="10327" y="5085"/>
                    </a:cubicBezTo>
                    <a:cubicBezTo>
                      <a:pt x="10352" y="4831"/>
                      <a:pt x="10028" y="4654"/>
                      <a:pt x="9700" y="4625"/>
                    </a:cubicBezTo>
                    <a:cubicBezTo>
                      <a:pt x="10569" y="1688"/>
                      <a:pt x="9277" y="1678"/>
                      <a:pt x="9277" y="1678"/>
                    </a:cubicBezTo>
                    <a:cubicBezTo>
                      <a:pt x="9277" y="1678"/>
                      <a:pt x="9270" y="1587"/>
                      <a:pt x="9231" y="1446"/>
                    </a:cubicBezTo>
                    <a:cubicBezTo>
                      <a:pt x="9171" y="1226"/>
                      <a:pt x="9031" y="886"/>
                      <a:pt x="8726" y="590"/>
                    </a:cubicBezTo>
                    <a:cubicBezTo>
                      <a:pt x="8420" y="293"/>
                      <a:pt x="7949" y="44"/>
                      <a:pt x="7220" y="4"/>
                    </a:cubicBezTo>
                    <a:cubicBezTo>
                      <a:pt x="7171" y="1"/>
                      <a:pt x="7123" y="0"/>
                      <a:pt x="7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
              <p:cNvSpPr/>
              <p:nvPr/>
            </p:nvSpPr>
            <p:spPr>
              <a:xfrm>
                <a:off x="4247650" y="4829150"/>
                <a:ext cx="324650" cy="346725"/>
              </a:xfrm>
              <a:custGeom>
                <a:avLst/>
                <a:gdLst/>
                <a:ahLst/>
                <a:cxnLst/>
                <a:rect l="l" t="t" r="r" b="b"/>
                <a:pathLst>
                  <a:path w="12986" h="13869" extrusionOk="0">
                    <a:moveTo>
                      <a:pt x="9410" y="11004"/>
                    </a:moveTo>
                    <a:lnTo>
                      <a:pt x="9410" y="11165"/>
                    </a:lnTo>
                    <a:cubicBezTo>
                      <a:pt x="9384" y="11116"/>
                      <a:pt x="9360" y="11068"/>
                      <a:pt x="9332" y="11019"/>
                    </a:cubicBezTo>
                    <a:cubicBezTo>
                      <a:pt x="9337" y="11013"/>
                      <a:pt x="9338" y="11011"/>
                      <a:pt x="9340" y="11004"/>
                    </a:cubicBezTo>
                    <a:close/>
                    <a:moveTo>
                      <a:pt x="10082" y="11004"/>
                    </a:moveTo>
                    <a:cubicBezTo>
                      <a:pt x="10185" y="11004"/>
                      <a:pt x="10281" y="11040"/>
                      <a:pt x="10362" y="11096"/>
                    </a:cubicBezTo>
                    <a:cubicBezTo>
                      <a:pt x="10168" y="11504"/>
                      <a:pt x="9998" y="11867"/>
                      <a:pt x="9893" y="12115"/>
                    </a:cubicBezTo>
                    <a:cubicBezTo>
                      <a:pt x="9881" y="12088"/>
                      <a:pt x="9868" y="12063"/>
                      <a:pt x="9857" y="12037"/>
                    </a:cubicBezTo>
                    <a:lnTo>
                      <a:pt x="9857" y="11004"/>
                    </a:lnTo>
                    <a:close/>
                    <a:moveTo>
                      <a:pt x="9276" y="12993"/>
                    </a:moveTo>
                    <a:lnTo>
                      <a:pt x="9276" y="12993"/>
                    </a:lnTo>
                    <a:cubicBezTo>
                      <a:pt x="9323" y="13057"/>
                      <a:pt x="9370" y="13118"/>
                      <a:pt x="9410" y="13172"/>
                    </a:cubicBezTo>
                    <a:lnTo>
                      <a:pt x="9410" y="13308"/>
                    </a:lnTo>
                    <a:cubicBezTo>
                      <a:pt x="9366" y="13204"/>
                      <a:pt x="9321" y="13097"/>
                      <a:pt x="9276" y="12993"/>
                    </a:cubicBezTo>
                    <a:close/>
                    <a:moveTo>
                      <a:pt x="3665" y="1"/>
                    </a:moveTo>
                    <a:cubicBezTo>
                      <a:pt x="2597" y="1"/>
                      <a:pt x="1614" y="363"/>
                      <a:pt x="1022" y="1351"/>
                    </a:cubicBezTo>
                    <a:cubicBezTo>
                      <a:pt x="444" y="2313"/>
                      <a:pt x="0" y="4634"/>
                      <a:pt x="1043" y="5532"/>
                    </a:cubicBezTo>
                    <a:cubicBezTo>
                      <a:pt x="1043" y="5532"/>
                      <a:pt x="328" y="9722"/>
                      <a:pt x="2738" y="11693"/>
                    </a:cubicBezTo>
                    <a:cubicBezTo>
                      <a:pt x="2815" y="11759"/>
                      <a:pt x="2894" y="11820"/>
                      <a:pt x="2978" y="11877"/>
                    </a:cubicBezTo>
                    <a:cubicBezTo>
                      <a:pt x="2900" y="12487"/>
                      <a:pt x="2828" y="13155"/>
                      <a:pt x="2765" y="13867"/>
                    </a:cubicBezTo>
                    <a:lnTo>
                      <a:pt x="3755" y="13867"/>
                    </a:lnTo>
                    <a:cubicBezTo>
                      <a:pt x="3799" y="13705"/>
                      <a:pt x="3844" y="13541"/>
                      <a:pt x="3887" y="13380"/>
                    </a:cubicBezTo>
                    <a:cubicBezTo>
                      <a:pt x="3916" y="13380"/>
                      <a:pt x="3945" y="13381"/>
                      <a:pt x="3976" y="13381"/>
                    </a:cubicBezTo>
                    <a:lnTo>
                      <a:pt x="3976" y="13867"/>
                    </a:lnTo>
                    <a:lnTo>
                      <a:pt x="4443" y="13867"/>
                    </a:lnTo>
                    <a:lnTo>
                      <a:pt x="4443" y="13381"/>
                    </a:lnTo>
                    <a:cubicBezTo>
                      <a:pt x="4712" y="13377"/>
                      <a:pt x="5028" y="13368"/>
                      <a:pt x="5368" y="13352"/>
                    </a:cubicBezTo>
                    <a:lnTo>
                      <a:pt x="5368" y="13867"/>
                    </a:lnTo>
                    <a:lnTo>
                      <a:pt x="5813" y="13867"/>
                    </a:lnTo>
                    <a:lnTo>
                      <a:pt x="5813" y="13332"/>
                    </a:lnTo>
                    <a:cubicBezTo>
                      <a:pt x="5977" y="13322"/>
                      <a:pt x="6146" y="13312"/>
                      <a:pt x="6313" y="13302"/>
                    </a:cubicBezTo>
                    <a:cubicBezTo>
                      <a:pt x="6390" y="13496"/>
                      <a:pt x="6462" y="13684"/>
                      <a:pt x="6526" y="13867"/>
                    </a:cubicBezTo>
                    <a:lnTo>
                      <a:pt x="9862" y="13867"/>
                    </a:lnTo>
                    <a:lnTo>
                      <a:pt x="9862" y="13612"/>
                    </a:lnTo>
                    <a:cubicBezTo>
                      <a:pt x="9927" y="13638"/>
                      <a:pt x="9988" y="13649"/>
                      <a:pt x="10045" y="13649"/>
                    </a:cubicBezTo>
                    <a:cubicBezTo>
                      <a:pt x="10160" y="13649"/>
                      <a:pt x="10256" y="13602"/>
                      <a:pt x="10326" y="13526"/>
                    </a:cubicBezTo>
                    <a:cubicBezTo>
                      <a:pt x="10421" y="13468"/>
                      <a:pt x="10524" y="13325"/>
                      <a:pt x="10635" y="13108"/>
                    </a:cubicBezTo>
                    <a:lnTo>
                      <a:pt x="10635" y="13869"/>
                    </a:lnTo>
                    <a:lnTo>
                      <a:pt x="11116" y="13869"/>
                    </a:lnTo>
                    <a:lnTo>
                      <a:pt x="11116" y="11842"/>
                    </a:lnTo>
                    <a:cubicBezTo>
                      <a:pt x="11354" y="11066"/>
                      <a:pt x="11596" y="10094"/>
                      <a:pt x="11813" y="9044"/>
                    </a:cubicBezTo>
                    <a:cubicBezTo>
                      <a:pt x="11827" y="8976"/>
                      <a:pt x="11840" y="8911"/>
                      <a:pt x="11855" y="8844"/>
                    </a:cubicBezTo>
                    <a:cubicBezTo>
                      <a:pt x="11862" y="8810"/>
                      <a:pt x="11868" y="8772"/>
                      <a:pt x="11875" y="8736"/>
                    </a:cubicBezTo>
                    <a:cubicBezTo>
                      <a:pt x="11885" y="8685"/>
                      <a:pt x="11897" y="8631"/>
                      <a:pt x="11906" y="8580"/>
                    </a:cubicBezTo>
                    <a:cubicBezTo>
                      <a:pt x="12031" y="8551"/>
                      <a:pt x="12192" y="8510"/>
                      <a:pt x="12347" y="8466"/>
                    </a:cubicBezTo>
                    <a:lnTo>
                      <a:pt x="12542" y="8404"/>
                    </a:lnTo>
                    <a:lnTo>
                      <a:pt x="12573" y="8394"/>
                    </a:lnTo>
                    <a:cubicBezTo>
                      <a:pt x="12681" y="8353"/>
                      <a:pt x="12766" y="8315"/>
                      <a:pt x="12793" y="8282"/>
                    </a:cubicBezTo>
                    <a:cubicBezTo>
                      <a:pt x="12847" y="8217"/>
                      <a:pt x="12861" y="8143"/>
                      <a:pt x="12861" y="8084"/>
                    </a:cubicBezTo>
                    <a:cubicBezTo>
                      <a:pt x="12869" y="8067"/>
                      <a:pt x="12867" y="8051"/>
                      <a:pt x="12860" y="8041"/>
                    </a:cubicBezTo>
                    <a:cubicBezTo>
                      <a:pt x="12855" y="8005"/>
                      <a:pt x="12847" y="7983"/>
                      <a:pt x="12847" y="7983"/>
                    </a:cubicBezTo>
                    <a:cubicBezTo>
                      <a:pt x="12884" y="7924"/>
                      <a:pt x="12897" y="7862"/>
                      <a:pt x="12902" y="7807"/>
                    </a:cubicBezTo>
                    <a:cubicBezTo>
                      <a:pt x="12922" y="7777"/>
                      <a:pt x="12925" y="7750"/>
                      <a:pt x="12909" y="7736"/>
                    </a:cubicBezTo>
                    <a:cubicBezTo>
                      <a:pt x="12908" y="7733"/>
                      <a:pt x="12903" y="7731"/>
                      <a:pt x="12902" y="7729"/>
                    </a:cubicBezTo>
                    <a:cubicBezTo>
                      <a:pt x="12897" y="7693"/>
                      <a:pt x="12890" y="7671"/>
                      <a:pt x="12890" y="7671"/>
                    </a:cubicBezTo>
                    <a:cubicBezTo>
                      <a:pt x="12890" y="7671"/>
                      <a:pt x="12948" y="7580"/>
                      <a:pt x="12960" y="7497"/>
                    </a:cubicBezTo>
                    <a:cubicBezTo>
                      <a:pt x="12978" y="7458"/>
                      <a:pt x="12986" y="7430"/>
                      <a:pt x="12969" y="7413"/>
                    </a:cubicBezTo>
                    <a:cubicBezTo>
                      <a:pt x="12963" y="7406"/>
                      <a:pt x="12950" y="7401"/>
                      <a:pt x="12936" y="7398"/>
                    </a:cubicBezTo>
                    <a:cubicBezTo>
                      <a:pt x="12931" y="7394"/>
                      <a:pt x="12930" y="7389"/>
                      <a:pt x="12926" y="7384"/>
                    </a:cubicBezTo>
                    <a:cubicBezTo>
                      <a:pt x="12915" y="7375"/>
                      <a:pt x="12895" y="7372"/>
                      <a:pt x="12868" y="7372"/>
                    </a:cubicBezTo>
                    <a:cubicBezTo>
                      <a:pt x="12813" y="7372"/>
                      <a:pt x="12729" y="7388"/>
                      <a:pt x="12628" y="7412"/>
                    </a:cubicBezTo>
                    <a:lnTo>
                      <a:pt x="12551" y="7433"/>
                    </a:lnTo>
                    <a:lnTo>
                      <a:pt x="12375" y="7483"/>
                    </a:lnTo>
                    <a:cubicBezTo>
                      <a:pt x="12369" y="7485"/>
                      <a:pt x="12366" y="7488"/>
                      <a:pt x="12360" y="7488"/>
                    </a:cubicBezTo>
                    <a:cubicBezTo>
                      <a:pt x="11963" y="7608"/>
                      <a:pt x="11700" y="7907"/>
                      <a:pt x="11698" y="8243"/>
                    </a:cubicBezTo>
                    <a:lnTo>
                      <a:pt x="11698" y="8387"/>
                    </a:lnTo>
                    <a:cubicBezTo>
                      <a:pt x="11633" y="8513"/>
                      <a:pt x="11535" y="8710"/>
                      <a:pt x="11414" y="8953"/>
                    </a:cubicBezTo>
                    <a:cubicBezTo>
                      <a:pt x="11322" y="9135"/>
                      <a:pt x="11222" y="9342"/>
                      <a:pt x="11111" y="9562"/>
                    </a:cubicBezTo>
                    <a:lnTo>
                      <a:pt x="11111" y="8575"/>
                    </a:lnTo>
                    <a:cubicBezTo>
                      <a:pt x="11111" y="8194"/>
                      <a:pt x="10833" y="7884"/>
                      <a:pt x="10490" y="7884"/>
                    </a:cubicBezTo>
                    <a:lnTo>
                      <a:pt x="10071" y="7884"/>
                    </a:lnTo>
                    <a:cubicBezTo>
                      <a:pt x="10070" y="7705"/>
                      <a:pt x="10061" y="7524"/>
                      <a:pt x="10048" y="7342"/>
                    </a:cubicBezTo>
                    <a:cubicBezTo>
                      <a:pt x="10042" y="7251"/>
                      <a:pt x="10034" y="7159"/>
                      <a:pt x="10025" y="7068"/>
                    </a:cubicBezTo>
                    <a:cubicBezTo>
                      <a:pt x="10005" y="6893"/>
                      <a:pt x="9984" y="6717"/>
                      <a:pt x="9956" y="6545"/>
                    </a:cubicBezTo>
                    <a:cubicBezTo>
                      <a:pt x="9839" y="5779"/>
                      <a:pt x="9633" y="5011"/>
                      <a:pt x="9361" y="4298"/>
                    </a:cubicBezTo>
                    <a:cubicBezTo>
                      <a:pt x="9344" y="4254"/>
                      <a:pt x="9326" y="4208"/>
                      <a:pt x="9310" y="4164"/>
                    </a:cubicBezTo>
                    <a:cubicBezTo>
                      <a:pt x="8979" y="3332"/>
                      <a:pt x="8563" y="2573"/>
                      <a:pt x="8083" y="1967"/>
                    </a:cubicBezTo>
                    <a:cubicBezTo>
                      <a:pt x="8006" y="1870"/>
                      <a:pt x="7928" y="1777"/>
                      <a:pt x="7849" y="1690"/>
                    </a:cubicBezTo>
                    <a:cubicBezTo>
                      <a:pt x="7667" y="1489"/>
                      <a:pt x="7482" y="1307"/>
                      <a:pt x="7289" y="1151"/>
                    </a:cubicBezTo>
                    <a:cubicBezTo>
                      <a:pt x="7288" y="1150"/>
                      <a:pt x="7283" y="1147"/>
                      <a:pt x="7282" y="1145"/>
                    </a:cubicBezTo>
                    <a:cubicBezTo>
                      <a:pt x="7197" y="1076"/>
                      <a:pt x="7107" y="1013"/>
                      <a:pt x="7019" y="956"/>
                    </a:cubicBezTo>
                    <a:cubicBezTo>
                      <a:pt x="6912" y="884"/>
                      <a:pt x="6805" y="822"/>
                      <a:pt x="6696" y="767"/>
                    </a:cubicBezTo>
                    <a:cubicBezTo>
                      <a:pt x="6680" y="758"/>
                      <a:pt x="6667" y="752"/>
                      <a:pt x="6651" y="744"/>
                    </a:cubicBezTo>
                    <a:cubicBezTo>
                      <a:pt x="6609" y="724"/>
                      <a:pt x="6565" y="703"/>
                      <a:pt x="6520" y="685"/>
                    </a:cubicBezTo>
                    <a:cubicBezTo>
                      <a:pt x="5646" y="290"/>
                      <a:pt x="4621" y="1"/>
                      <a:pt x="3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
              <p:cNvSpPr/>
              <p:nvPr/>
            </p:nvSpPr>
            <p:spPr>
              <a:xfrm>
                <a:off x="5003750" y="4831275"/>
                <a:ext cx="258825" cy="344550"/>
              </a:xfrm>
              <a:custGeom>
                <a:avLst/>
                <a:gdLst/>
                <a:ahLst/>
                <a:cxnLst/>
                <a:rect l="l" t="t" r="r" b="b"/>
                <a:pathLst>
                  <a:path w="10353" h="13782" extrusionOk="0">
                    <a:moveTo>
                      <a:pt x="5652" y="0"/>
                    </a:moveTo>
                    <a:cubicBezTo>
                      <a:pt x="5542" y="0"/>
                      <a:pt x="5436" y="5"/>
                      <a:pt x="5335" y="13"/>
                    </a:cubicBezTo>
                    <a:cubicBezTo>
                      <a:pt x="3661" y="145"/>
                      <a:pt x="2812" y="1081"/>
                      <a:pt x="3148" y="2197"/>
                    </a:cubicBezTo>
                    <a:cubicBezTo>
                      <a:pt x="2436" y="3744"/>
                      <a:pt x="3352" y="6203"/>
                      <a:pt x="3862" y="6438"/>
                    </a:cubicBezTo>
                    <a:cubicBezTo>
                      <a:pt x="4260" y="6362"/>
                      <a:pt x="4604" y="6262"/>
                      <a:pt x="4899" y="6144"/>
                    </a:cubicBezTo>
                    <a:lnTo>
                      <a:pt x="4899" y="6144"/>
                    </a:lnTo>
                    <a:cubicBezTo>
                      <a:pt x="4827" y="6375"/>
                      <a:pt x="4745" y="6610"/>
                      <a:pt x="4660" y="6838"/>
                    </a:cubicBezTo>
                    <a:lnTo>
                      <a:pt x="4658" y="6838"/>
                    </a:lnTo>
                    <a:cubicBezTo>
                      <a:pt x="4611" y="6839"/>
                      <a:pt x="4565" y="6842"/>
                      <a:pt x="4519" y="6842"/>
                    </a:cubicBezTo>
                    <a:cubicBezTo>
                      <a:pt x="4509" y="6842"/>
                      <a:pt x="4502" y="6844"/>
                      <a:pt x="4491" y="6844"/>
                    </a:cubicBezTo>
                    <a:cubicBezTo>
                      <a:pt x="4453" y="6844"/>
                      <a:pt x="4412" y="6845"/>
                      <a:pt x="4373" y="6848"/>
                    </a:cubicBezTo>
                    <a:cubicBezTo>
                      <a:pt x="4351" y="6848"/>
                      <a:pt x="4331" y="6850"/>
                      <a:pt x="4313" y="6850"/>
                    </a:cubicBezTo>
                    <a:cubicBezTo>
                      <a:pt x="4284" y="6851"/>
                      <a:pt x="4256" y="6855"/>
                      <a:pt x="4228" y="6855"/>
                    </a:cubicBezTo>
                    <a:cubicBezTo>
                      <a:pt x="4178" y="6859"/>
                      <a:pt x="4130" y="6861"/>
                      <a:pt x="4082" y="6863"/>
                    </a:cubicBezTo>
                    <a:lnTo>
                      <a:pt x="4082" y="6875"/>
                    </a:lnTo>
                    <a:cubicBezTo>
                      <a:pt x="4047" y="6878"/>
                      <a:pt x="4012" y="6881"/>
                      <a:pt x="3979" y="6884"/>
                    </a:cubicBezTo>
                    <a:cubicBezTo>
                      <a:pt x="3815" y="6900"/>
                      <a:pt x="3682" y="6920"/>
                      <a:pt x="3597" y="6942"/>
                    </a:cubicBezTo>
                    <a:cubicBezTo>
                      <a:pt x="3596" y="6944"/>
                      <a:pt x="3594" y="6944"/>
                      <a:pt x="3591" y="6944"/>
                    </a:cubicBezTo>
                    <a:cubicBezTo>
                      <a:pt x="3577" y="6951"/>
                      <a:pt x="3563" y="6953"/>
                      <a:pt x="3549" y="6958"/>
                    </a:cubicBezTo>
                    <a:cubicBezTo>
                      <a:pt x="3548" y="6959"/>
                      <a:pt x="3545" y="6959"/>
                      <a:pt x="3543" y="6959"/>
                    </a:cubicBezTo>
                    <a:cubicBezTo>
                      <a:pt x="3531" y="6965"/>
                      <a:pt x="3522" y="6969"/>
                      <a:pt x="3512" y="6975"/>
                    </a:cubicBezTo>
                    <a:cubicBezTo>
                      <a:pt x="3442" y="7000"/>
                      <a:pt x="3367" y="7036"/>
                      <a:pt x="3290" y="7078"/>
                    </a:cubicBezTo>
                    <a:cubicBezTo>
                      <a:pt x="3278" y="7084"/>
                      <a:pt x="3267" y="7090"/>
                      <a:pt x="3255" y="7098"/>
                    </a:cubicBezTo>
                    <a:cubicBezTo>
                      <a:pt x="3235" y="7110"/>
                      <a:pt x="3217" y="7121"/>
                      <a:pt x="3195" y="7134"/>
                    </a:cubicBezTo>
                    <a:cubicBezTo>
                      <a:pt x="3166" y="7151"/>
                      <a:pt x="3138" y="7172"/>
                      <a:pt x="3105" y="7194"/>
                    </a:cubicBezTo>
                    <a:cubicBezTo>
                      <a:pt x="3093" y="7201"/>
                      <a:pt x="3083" y="7209"/>
                      <a:pt x="3071" y="7219"/>
                    </a:cubicBezTo>
                    <a:cubicBezTo>
                      <a:pt x="3042" y="7240"/>
                      <a:pt x="3014" y="7262"/>
                      <a:pt x="2987" y="7285"/>
                    </a:cubicBezTo>
                    <a:cubicBezTo>
                      <a:pt x="2975" y="7293"/>
                      <a:pt x="2964" y="7304"/>
                      <a:pt x="2953" y="7313"/>
                    </a:cubicBezTo>
                    <a:cubicBezTo>
                      <a:pt x="2917" y="7343"/>
                      <a:pt x="2880" y="7377"/>
                      <a:pt x="2843" y="7412"/>
                    </a:cubicBezTo>
                    <a:cubicBezTo>
                      <a:pt x="2816" y="7438"/>
                      <a:pt x="2788" y="7467"/>
                      <a:pt x="2761" y="7497"/>
                    </a:cubicBezTo>
                    <a:cubicBezTo>
                      <a:pt x="2755" y="7505"/>
                      <a:pt x="2749" y="7512"/>
                      <a:pt x="2746" y="7518"/>
                    </a:cubicBezTo>
                    <a:lnTo>
                      <a:pt x="1148" y="7518"/>
                    </a:lnTo>
                    <a:cubicBezTo>
                      <a:pt x="830" y="7518"/>
                      <a:pt x="574" y="7731"/>
                      <a:pt x="574" y="7993"/>
                    </a:cubicBezTo>
                    <a:lnTo>
                      <a:pt x="574" y="12025"/>
                    </a:lnTo>
                    <a:cubicBezTo>
                      <a:pt x="474" y="12098"/>
                      <a:pt x="386" y="12189"/>
                      <a:pt x="310" y="12293"/>
                    </a:cubicBezTo>
                    <a:cubicBezTo>
                      <a:pt x="0" y="12718"/>
                      <a:pt x="58" y="13223"/>
                      <a:pt x="435" y="13417"/>
                    </a:cubicBezTo>
                    <a:cubicBezTo>
                      <a:pt x="479" y="13440"/>
                      <a:pt x="527" y="13458"/>
                      <a:pt x="575" y="13471"/>
                    </a:cubicBezTo>
                    <a:lnTo>
                      <a:pt x="575" y="13781"/>
                    </a:lnTo>
                    <a:lnTo>
                      <a:pt x="10348" y="13781"/>
                    </a:lnTo>
                    <a:lnTo>
                      <a:pt x="10348" y="8227"/>
                    </a:lnTo>
                    <a:cubicBezTo>
                      <a:pt x="10353" y="7838"/>
                      <a:pt x="9971" y="7522"/>
                      <a:pt x="9502" y="7522"/>
                    </a:cubicBezTo>
                    <a:lnTo>
                      <a:pt x="8078" y="7522"/>
                    </a:lnTo>
                    <a:lnTo>
                      <a:pt x="8037" y="7480"/>
                    </a:lnTo>
                    <a:cubicBezTo>
                      <a:pt x="8007" y="7446"/>
                      <a:pt x="7977" y="7418"/>
                      <a:pt x="7947" y="7389"/>
                    </a:cubicBezTo>
                    <a:cubicBezTo>
                      <a:pt x="7932" y="7373"/>
                      <a:pt x="7916" y="7360"/>
                      <a:pt x="7899" y="7347"/>
                    </a:cubicBezTo>
                    <a:cubicBezTo>
                      <a:pt x="7869" y="7319"/>
                      <a:pt x="7837" y="7294"/>
                      <a:pt x="7807" y="7270"/>
                    </a:cubicBezTo>
                    <a:cubicBezTo>
                      <a:pt x="7794" y="7258"/>
                      <a:pt x="7780" y="7249"/>
                      <a:pt x="7766" y="7240"/>
                    </a:cubicBezTo>
                    <a:cubicBezTo>
                      <a:pt x="7724" y="7209"/>
                      <a:pt x="7685" y="7183"/>
                      <a:pt x="7646" y="7158"/>
                    </a:cubicBezTo>
                    <a:cubicBezTo>
                      <a:pt x="7642" y="7157"/>
                      <a:pt x="7638" y="7152"/>
                      <a:pt x="7637" y="7151"/>
                    </a:cubicBezTo>
                    <a:cubicBezTo>
                      <a:pt x="7589" y="7124"/>
                      <a:pt x="7546" y="7102"/>
                      <a:pt x="7503" y="7082"/>
                    </a:cubicBezTo>
                    <a:cubicBezTo>
                      <a:pt x="7497" y="7078"/>
                      <a:pt x="7490" y="7076"/>
                      <a:pt x="7484" y="7074"/>
                    </a:cubicBezTo>
                    <a:cubicBezTo>
                      <a:pt x="7447" y="7060"/>
                      <a:pt x="7412" y="7045"/>
                      <a:pt x="7377" y="7037"/>
                    </a:cubicBezTo>
                    <a:cubicBezTo>
                      <a:pt x="7369" y="7032"/>
                      <a:pt x="7361" y="7031"/>
                      <a:pt x="7351" y="7030"/>
                    </a:cubicBezTo>
                    <a:cubicBezTo>
                      <a:pt x="7318" y="7021"/>
                      <a:pt x="7288" y="7014"/>
                      <a:pt x="7258" y="7009"/>
                    </a:cubicBezTo>
                    <a:cubicBezTo>
                      <a:pt x="7252" y="7009"/>
                      <a:pt x="7243" y="7008"/>
                      <a:pt x="7237" y="7008"/>
                    </a:cubicBezTo>
                    <a:cubicBezTo>
                      <a:pt x="7220" y="7005"/>
                      <a:pt x="7203" y="7004"/>
                      <a:pt x="7186" y="7004"/>
                    </a:cubicBezTo>
                    <a:cubicBezTo>
                      <a:pt x="7169" y="7004"/>
                      <a:pt x="7153" y="7005"/>
                      <a:pt x="7137" y="7008"/>
                    </a:cubicBezTo>
                    <a:cubicBezTo>
                      <a:pt x="7101" y="6999"/>
                      <a:pt x="7060" y="6988"/>
                      <a:pt x="7017" y="6978"/>
                    </a:cubicBezTo>
                    <a:cubicBezTo>
                      <a:pt x="7012" y="6978"/>
                      <a:pt x="7010" y="6977"/>
                      <a:pt x="7005" y="6977"/>
                    </a:cubicBezTo>
                    <a:cubicBezTo>
                      <a:pt x="6962" y="6969"/>
                      <a:pt x="6915" y="6960"/>
                      <a:pt x="6869" y="6951"/>
                    </a:cubicBezTo>
                    <a:cubicBezTo>
                      <a:pt x="6820" y="6941"/>
                      <a:pt x="6765" y="6930"/>
                      <a:pt x="6711" y="6923"/>
                    </a:cubicBezTo>
                    <a:cubicBezTo>
                      <a:pt x="6695" y="6921"/>
                      <a:pt x="6680" y="6918"/>
                      <a:pt x="6666" y="6917"/>
                    </a:cubicBezTo>
                    <a:cubicBezTo>
                      <a:pt x="6620" y="6909"/>
                      <a:pt x="6572" y="6903"/>
                      <a:pt x="6520" y="6897"/>
                    </a:cubicBezTo>
                    <a:cubicBezTo>
                      <a:pt x="6507" y="6896"/>
                      <a:pt x="6494" y="6896"/>
                      <a:pt x="6482" y="6892"/>
                    </a:cubicBezTo>
                    <a:cubicBezTo>
                      <a:pt x="6349" y="6878"/>
                      <a:pt x="6204" y="6865"/>
                      <a:pt x="6051" y="6857"/>
                    </a:cubicBezTo>
                    <a:cubicBezTo>
                      <a:pt x="6058" y="6835"/>
                      <a:pt x="6067" y="6811"/>
                      <a:pt x="6073" y="6788"/>
                    </a:cubicBezTo>
                    <a:cubicBezTo>
                      <a:pt x="6086" y="6746"/>
                      <a:pt x="6098" y="6709"/>
                      <a:pt x="6110" y="6667"/>
                    </a:cubicBezTo>
                    <a:cubicBezTo>
                      <a:pt x="6115" y="6650"/>
                      <a:pt x="6119" y="6631"/>
                      <a:pt x="6125" y="6613"/>
                    </a:cubicBezTo>
                    <a:cubicBezTo>
                      <a:pt x="6134" y="6587"/>
                      <a:pt x="6141" y="6563"/>
                      <a:pt x="6147" y="6540"/>
                    </a:cubicBezTo>
                    <a:cubicBezTo>
                      <a:pt x="6153" y="6520"/>
                      <a:pt x="6159" y="6503"/>
                      <a:pt x="6164" y="6484"/>
                    </a:cubicBezTo>
                    <a:cubicBezTo>
                      <a:pt x="6170" y="6458"/>
                      <a:pt x="6177" y="6434"/>
                      <a:pt x="6183" y="6407"/>
                    </a:cubicBezTo>
                    <a:cubicBezTo>
                      <a:pt x="6189" y="6392"/>
                      <a:pt x="6196" y="6373"/>
                      <a:pt x="6198" y="6356"/>
                    </a:cubicBezTo>
                    <a:cubicBezTo>
                      <a:pt x="6206" y="6328"/>
                      <a:pt x="6213" y="6304"/>
                      <a:pt x="6220" y="6279"/>
                    </a:cubicBezTo>
                    <a:cubicBezTo>
                      <a:pt x="6225" y="6262"/>
                      <a:pt x="6227" y="6246"/>
                      <a:pt x="6232" y="6229"/>
                    </a:cubicBezTo>
                    <a:cubicBezTo>
                      <a:pt x="6239" y="6201"/>
                      <a:pt x="6247" y="6176"/>
                      <a:pt x="6253" y="6150"/>
                    </a:cubicBezTo>
                    <a:cubicBezTo>
                      <a:pt x="6255" y="6142"/>
                      <a:pt x="6258" y="6136"/>
                      <a:pt x="6259" y="6128"/>
                    </a:cubicBezTo>
                    <a:cubicBezTo>
                      <a:pt x="6260" y="6119"/>
                      <a:pt x="6264" y="6108"/>
                      <a:pt x="6266" y="6100"/>
                    </a:cubicBezTo>
                    <a:cubicBezTo>
                      <a:pt x="6507" y="6091"/>
                      <a:pt x="6728" y="6053"/>
                      <a:pt x="6932" y="5986"/>
                    </a:cubicBezTo>
                    <a:cubicBezTo>
                      <a:pt x="7335" y="5851"/>
                      <a:pt x="7668" y="5609"/>
                      <a:pt x="7937" y="5308"/>
                    </a:cubicBezTo>
                    <a:cubicBezTo>
                      <a:pt x="9450" y="5111"/>
                      <a:pt x="10167" y="3707"/>
                      <a:pt x="10124" y="2637"/>
                    </a:cubicBezTo>
                    <a:cubicBezTo>
                      <a:pt x="10083" y="1598"/>
                      <a:pt x="9022" y="1197"/>
                      <a:pt x="8271" y="1045"/>
                    </a:cubicBezTo>
                    <a:cubicBezTo>
                      <a:pt x="7607" y="265"/>
                      <a:pt x="6511" y="0"/>
                      <a:pt x="5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
              <p:cNvSpPr/>
              <p:nvPr/>
            </p:nvSpPr>
            <p:spPr>
              <a:xfrm>
                <a:off x="5310250" y="4777325"/>
                <a:ext cx="481975" cy="398550"/>
              </a:xfrm>
              <a:custGeom>
                <a:avLst/>
                <a:gdLst/>
                <a:ahLst/>
                <a:cxnLst/>
                <a:rect l="l" t="t" r="r" b="b"/>
                <a:pathLst>
                  <a:path w="19279" h="15942" extrusionOk="0">
                    <a:moveTo>
                      <a:pt x="10511" y="1"/>
                    </a:moveTo>
                    <a:cubicBezTo>
                      <a:pt x="8895" y="1"/>
                      <a:pt x="7090" y="713"/>
                      <a:pt x="7090" y="713"/>
                    </a:cubicBezTo>
                    <a:cubicBezTo>
                      <a:pt x="7090" y="713"/>
                      <a:pt x="6950" y="831"/>
                      <a:pt x="6795" y="993"/>
                    </a:cubicBezTo>
                    <a:cubicBezTo>
                      <a:pt x="6768" y="1021"/>
                      <a:pt x="6740" y="1052"/>
                      <a:pt x="6713" y="1083"/>
                    </a:cubicBezTo>
                    <a:lnTo>
                      <a:pt x="6643" y="1165"/>
                    </a:lnTo>
                    <a:cubicBezTo>
                      <a:pt x="6624" y="1188"/>
                      <a:pt x="6607" y="1212"/>
                      <a:pt x="6588" y="1235"/>
                    </a:cubicBezTo>
                    <a:cubicBezTo>
                      <a:pt x="6512" y="1340"/>
                      <a:pt x="6442" y="1449"/>
                      <a:pt x="6412" y="1552"/>
                    </a:cubicBezTo>
                    <a:cubicBezTo>
                      <a:pt x="6368" y="1692"/>
                      <a:pt x="6415" y="2122"/>
                      <a:pt x="6524" y="2737"/>
                    </a:cubicBezTo>
                    <a:cubicBezTo>
                      <a:pt x="6532" y="2789"/>
                      <a:pt x="6543" y="2842"/>
                      <a:pt x="6552" y="2895"/>
                    </a:cubicBezTo>
                    <a:cubicBezTo>
                      <a:pt x="6591" y="3109"/>
                      <a:pt x="6637" y="3345"/>
                      <a:pt x="6688" y="3595"/>
                    </a:cubicBezTo>
                    <a:cubicBezTo>
                      <a:pt x="6701" y="3658"/>
                      <a:pt x="6715" y="3722"/>
                      <a:pt x="6728" y="3786"/>
                    </a:cubicBezTo>
                    <a:cubicBezTo>
                      <a:pt x="6756" y="3915"/>
                      <a:pt x="6785" y="4048"/>
                      <a:pt x="6813" y="4183"/>
                    </a:cubicBezTo>
                    <a:cubicBezTo>
                      <a:pt x="6975" y="4928"/>
                      <a:pt x="7172" y="5768"/>
                      <a:pt x="7381" y="6626"/>
                    </a:cubicBezTo>
                    <a:lnTo>
                      <a:pt x="7345" y="6830"/>
                    </a:lnTo>
                    <a:lnTo>
                      <a:pt x="7274" y="7258"/>
                    </a:lnTo>
                    <a:lnTo>
                      <a:pt x="7210" y="7229"/>
                    </a:lnTo>
                    <a:lnTo>
                      <a:pt x="6598" y="7772"/>
                    </a:lnTo>
                    <a:lnTo>
                      <a:pt x="6639" y="7802"/>
                    </a:lnTo>
                    <a:lnTo>
                      <a:pt x="6520" y="7822"/>
                    </a:lnTo>
                    <a:lnTo>
                      <a:pt x="6519" y="7822"/>
                    </a:lnTo>
                    <a:cubicBezTo>
                      <a:pt x="6428" y="7830"/>
                      <a:pt x="6339" y="7841"/>
                      <a:pt x="6252" y="7852"/>
                    </a:cubicBezTo>
                    <a:cubicBezTo>
                      <a:pt x="6165" y="7864"/>
                      <a:pt x="6080" y="7875"/>
                      <a:pt x="5998" y="7887"/>
                    </a:cubicBezTo>
                    <a:lnTo>
                      <a:pt x="5993" y="7887"/>
                    </a:lnTo>
                    <a:cubicBezTo>
                      <a:pt x="5911" y="7899"/>
                      <a:pt x="5835" y="7913"/>
                      <a:pt x="5760" y="7924"/>
                    </a:cubicBezTo>
                    <a:cubicBezTo>
                      <a:pt x="5758" y="7925"/>
                      <a:pt x="5753" y="7925"/>
                      <a:pt x="5752" y="7925"/>
                    </a:cubicBezTo>
                    <a:cubicBezTo>
                      <a:pt x="5679" y="7937"/>
                      <a:pt x="5606" y="7950"/>
                      <a:pt x="5537" y="7963"/>
                    </a:cubicBezTo>
                    <a:cubicBezTo>
                      <a:pt x="5533" y="7964"/>
                      <a:pt x="5530" y="7964"/>
                      <a:pt x="5529" y="7964"/>
                    </a:cubicBezTo>
                    <a:cubicBezTo>
                      <a:pt x="5461" y="7978"/>
                      <a:pt x="5396" y="7992"/>
                      <a:pt x="5335" y="8006"/>
                    </a:cubicBezTo>
                    <a:cubicBezTo>
                      <a:pt x="5329" y="8006"/>
                      <a:pt x="5323" y="8009"/>
                      <a:pt x="5321" y="8009"/>
                    </a:cubicBezTo>
                    <a:cubicBezTo>
                      <a:pt x="5261" y="8023"/>
                      <a:pt x="5205" y="8037"/>
                      <a:pt x="5148" y="8051"/>
                    </a:cubicBezTo>
                    <a:cubicBezTo>
                      <a:pt x="5142" y="8053"/>
                      <a:pt x="5136" y="8055"/>
                      <a:pt x="5132" y="8057"/>
                    </a:cubicBezTo>
                    <a:cubicBezTo>
                      <a:pt x="5080" y="8071"/>
                      <a:pt x="5029" y="8085"/>
                      <a:pt x="4983" y="8100"/>
                    </a:cubicBezTo>
                    <a:cubicBezTo>
                      <a:pt x="4976" y="8101"/>
                      <a:pt x="4970" y="8106"/>
                      <a:pt x="4962" y="8107"/>
                    </a:cubicBezTo>
                    <a:cubicBezTo>
                      <a:pt x="4917" y="8121"/>
                      <a:pt x="4877" y="8136"/>
                      <a:pt x="4837" y="8150"/>
                    </a:cubicBezTo>
                    <a:cubicBezTo>
                      <a:pt x="4831" y="8151"/>
                      <a:pt x="4824" y="8155"/>
                      <a:pt x="4820" y="8156"/>
                    </a:cubicBezTo>
                    <a:lnTo>
                      <a:pt x="4820" y="8157"/>
                    </a:lnTo>
                    <a:cubicBezTo>
                      <a:pt x="4763" y="8179"/>
                      <a:pt x="4707" y="8201"/>
                      <a:pt x="4662" y="8225"/>
                    </a:cubicBezTo>
                    <a:cubicBezTo>
                      <a:pt x="4134" y="8501"/>
                      <a:pt x="3079" y="9553"/>
                      <a:pt x="2114" y="10750"/>
                    </a:cubicBezTo>
                    <a:cubicBezTo>
                      <a:pt x="1809" y="11129"/>
                      <a:pt x="1512" y="11522"/>
                      <a:pt x="1244" y="11911"/>
                    </a:cubicBezTo>
                    <a:cubicBezTo>
                      <a:pt x="674" y="12736"/>
                      <a:pt x="235" y="13533"/>
                      <a:pt x="111" y="14110"/>
                    </a:cubicBezTo>
                    <a:cubicBezTo>
                      <a:pt x="111" y="14112"/>
                      <a:pt x="111" y="14115"/>
                      <a:pt x="110" y="14115"/>
                    </a:cubicBezTo>
                    <a:cubicBezTo>
                      <a:pt x="98" y="14142"/>
                      <a:pt x="84" y="14170"/>
                      <a:pt x="75" y="14194"/>
                    </a:cubicBezTo>
                    <a:cubicBezTo>
                      <a:pt x="66" y="14216"/>
                      <a:pt x="60" y="14240"/>
                      <a:pt x="53" y="14265"/>
                    </a:cubicBezTo>
                    <a:cubicBezTo>
                      <a:pt x="44" y="14287"/>
                      <a:pt x="37" y="14307"/>
                      <a:pt x="31" y="14329"/>
                    </a:cubicBezTo>
                    <a:cubicBezTo>
                      <a:pt x="24" y="14356"/>
                      <a:pt x="19" y="14384"/>
                      <a:pt x="16" y="14408"/>
                    </a:cubicBezTo>
                    <a:cubicBezTo>
                      <a:pt x="12" y="14423"/>
                      <a:pt x="8" y="14441"/>
                      <a:pt x="7" y="14457"/>
                    </a:cubicBezTo>
                    <a:cubicBezTo>
                      <a:pt x="2" y="14482"/>
                      <a:pt x="1" y="14508"/>
                      <a:pt x="1" y="14532"/>
                    </a:cubicBezTo>
                    <a:cubicBezTo>
                      <a:pt x="1" y="14548"/>
                      <a:pt x="2" y="14561"/>
                      <a:pt x="2" y="14575"/>
                    </a:cubicBezTo>
                    <a:cubicBezTo>
                      <a:pt x="4" y="14609"/>
                      <a:pt x="10" y="14640"/>
                      <a:pt x="16" y="14674"/>
                    </a:cubicBezTo>
                    <a:cubicBezTo>
                      <a:pt x="18" y="14678"/>
                      <a:pt x="18" y="14682"/>
                      <a:pt x="18" y="14688"/>
                    </a:cubicBezTo>
                    <a:cubicBezTo>
                      <a:pt x="19" y="14694"/>
                      <a:pt x="23" y="14696"/>
                      <a:pt x="24" y="14705"/>
                    </a:cubicBezTo>
                    <a:cubicBezTo>
                      <a:pt x="30" y="14725"/>
                      <a:pt x="36" y="14748"/>
                      <a:pt x="43" y="14769"/>
                    </a:cubicBezTo>
                    <a:cubicBezTo>
                      <a:pt x="48" y="14781"/>
                      <a:pt x="50" y="14791"/>
                      <a:pt x="55" y="14799"/>
                    </a:cubicBezTo>
                    <a:cubicBezTo>
                      <a:pt x="65" y="14827"/>
                      <a:pt x="78" y="14854"/>
                      <a:pt x="92" y="14882"/>
                    </a:cubicBezTo>
                    <a:cubicBezTo>
                      <a:pt x="99" y="14897"/>
                      <a:pt x="109" y="14912"/>
                      <a:pt x="120" y="14929"/>
                    </a:cubicBezTo>
                    <a:cubicBezTo>
                      <a:pt x="126" y="14942"/>
                      <a:pt x="133" y="14951"/>
                      <a:pt x="140" y="14962"/>
                    </a:cubicBezTo>
                    <a:cubicBezTo>
                      <a:pt x="153" y="14982"/>
                      <a:pt x="163" y="14999"/>
                      <a:pt x="177" y="15017"/>
                    </a:cubicBezTo>
                    <a:cubicBezTo>
                      <a:pt x="178" y="15018"/>
                      <a:pt x="182" y="15022"/>
                      <a:pt x="182" y="15023"/>
                    </a:cubicBezTo>
                    <a:cubicBezTo>
                      <a:pt x="462" y="15395"/>
                      <a:pt x="1027" y="15672"/>
                      <a:pt x="1590" y="15865"/>
                    </a:cubicBezTo>
                    <a:cubicBezTo>
                      <a:pt x="1636" y="15881"/>
                      <a:pt x="1684" y="15898"/>
                      <a:pt x="1732" y="15914"/>
                    </a:cubicBezTo>
                    <a:cubicBezTo>
                      <a:pt x="1763" y="15922"/>
                      <a:pt x="1794" y="15933"/>
                      <a:pt x="1823" y="15942"/>
                    </a:cubicBezTo>
                    <a:lnTo>
                      <a:pt x="17981" y="15942"/>
                    </a:lnTo>
                    <a:cubicBezTo>
                      <a:pt x="18032" y="15922"/>
                      <a:pt x="18081" y="15902"/>
                      <a:pt x="18129" y="15880"/>
                    </a:cubicBezTo>
                    <a:cubicBezTo>
                      <a:pt x="18136" y="15878"/>
                      <a:pt x="18144" y="15874"/>
                      <a:pt x="18150" y="15871"/>
                    </a:cubicBezTo>
                    <a:cubicBezTo>
                      <a:pt x="18198" y="15849"/>
                      <a:pt x="18245" y="15829"/>
                      <a:pt x="18290" y="15807"/>
                    </a:cubicBezTo>
                    <a:cubicBezTo>
                      <a:pt x="18307" y="15800"/>
                      <a:pt x="18324" y="15792"/>
                      <a:pt x="18338" y="15784"/>
                    </a:cubicBezTo>
                    <a:cubicBezTo>
                      <a:pt x="18375" y="15764"/>
                      <a:pt x="18415" y="15746"/>
                      <a:pt x="18451" y="15725"/>
                    </a:cubicBezTo>
                    <a:cubicBezTo>
                      <a:pt x="18466" y="15717"/>
                      <a:pt x="18482" y="15710"/>
                      <a:pt x="18495" y="15699"/>
                    </a:cubicBezTo>
                    <a:cubicBezTo>
                      <a:pt x="18542" y="15673"/>
                      <a:pt x="18586" y="15648"/>
                      <a:pt x="18630" y="15620"/>
                    </a:cubicBezTo>
                    <a:cubicBezTo>
                      <a:pt x="18635" y="15618"/>
                      <a:pt x="18637" y="15616"/>
                      <a:pt x="18642" y="15614"/>
                    </a:cubicBezTo>
                    <a:cubicBezTo>
                      <a:pt x="18686" y="15583"/>
                      <a:pt x="18732" y="15555"/>
                      <a:pt x="18774" y="15521"/>
                    </a:cubicBezTo>
                    <a:cubicBezTo>
                      <a:pt x="18788" y="15514"/>
                      <a:pt x="18800" y="15504"/>
                      <a:pt x="18811" y="15494"/>
                    </a:cubicBezTo>
                    <a:cubicBezTo>
                      <a:pt x="18841" y="15471"/>
                      <a:pt x="18868" y="15447"/>
                      <a:pt x="18897" y="15423"/>
                    </a:cubicBezTo>
                    <a:cubicBezTo>
                      <a:pt x="18909" y="15413"/>
                      <a:pt x="18923" y="15401"/>
                      <a:pt x="18934" y="15389"/>
                    </a:cubicBezTo>
                    <a:cubicBezTo>
                      <a:pt x="18963" y="15363"/>
                      <a:pt x="18988" y="15338"/>
                      <a:pt x="19013" y="15312"/>
                    </a:cubicBezTo>
                    <a:cubicBezTo>
                      <a:pt x="19020" y="15302"/>
                      <a:pt x="19030" y="15292"/>
                      <a:pt x="19038" y="15283"/>
                    </a:cubicBezTo>
                    <a:cubicBezTo>
                      <a:pt x="19072" y="15248"/>
                      <a:pt x="19101" y="15211"/>
                      <a:pt x="19126" y="15175"/>
                    </a:cubicBezTo>
                    <a:cubicBezTo>
                      <a:pt x="19132" y="15168"/>
                      <a:pt x="19138" y="15158"/>
                      <a:pt x="19140" y="15148"/>
                    </a:cubicBezTo>
                    <a:cubicBezTo>
                      <a:pt x="19160" y="15119"/>
                      <a:pt x="19177" y="15090"/>
                      <a:pt x="19192" y="15058"/>
                    </a:cubicBezTo>
                    <a:cubicBezTo>
                      <a:pt x="19200" y="15045"/>
                      <a:pt x="19206" y="15030"/>
                      <a:pt x="19212" y="15017"/>
                    </a:cubicBezTo>
                    <a:cubicBezTo>
                      <a:pt x="19224" y="14988"/>
                      <a:pt x="19235" y="14960"/>
                      <a:pt x="19245" y="14931"/>
                    </a:cubicBezTo>
                    <a:cubicBezTo>
                      <a:pt x="19250" y="14917"/>
                      <a:pt x="19253" y="14905"/>
                      <a:pt x="19257" y="14893"/>
                    </a:cubicBezTo>
                    <a:cubicBezTo>
                      <a:pt x="19267" y="14850"/>
                      <a:pt x="19274" y="14808"/>
                      <a:pt x="19279" y="14763"/>
                    </a:cubicBezTo>
                    <a:cubicBezTo>
                      <a:pt x="19279" y="14729"/>
                      <a:pt x="19277" y="14692"/>
                      <a:pt x="19273" y="14657"/>
                    </a:cubicBezTo>
                    <a:cubicBezTo>
                      <a:pt x="19271" y="14647"/>
                      <a:pt x="19271" y="14640"/>
                      <a:pt x="19268" y="14632"/>
                    </a:cubicBezTo>
                    <a:cubicBezTo>
                      <a:pt x="19263" y="14595"/>
                      <a:pt x="19256" y="14559"/>
                      <a:pt x="19247" y="14519"/>
                    </a:cubicBezTo>
                    <a:cubicBezTo>
                      <a:pt x="19245" y="14513"/>
                      <a:pt x="19242" y="14505"/>
                      <a:pt x="19241" y="14499"/>
                    </a:cubicBezTo>
                    <a:cubicBezTo>
                      <a:pt x="19231" y="14464"/>
                      <a:pt x="19219" y="14429"/>
                      <a:pt x="19206" y="14395"/>
                    </a:cubicBezTo>
                    <a:cubicBezTo>
                      <a:pt x="19201" y="14385"/>
                      <a:pt x="19198" y="14374"/>
                      <a:pt x="19194" y="14366"/>
                    </a:cubicBezTo>
                    <a:cubicBezTo>
                      <a:pt x="19178" y="14324"/>
                      <a:pt x="19158" y="14283"/>
                      <a:pt x="19139" y="14244"/>
                    </a:cubicBezTo>
                    <a:cubicBezTo>
                      <a:pt x="19133" y="14231"/>
                      <a:pt x="19126" y="14219"/>
                      <a:pt x="19120" y="14206"/>
                    </a:cubicBezTo>
                    <a:cubicBezTo>
                      <a:pt x="19102" y="14171"/>
                      <a:pt x="19083" y="14136"/>
                      <a:pt x="19062" y="14101"/>
                    </a:cubicBezTo>
                    <a:cubicBezTo>
                      <a:pt x="19055" y="14088"/>
                      <a:pt x="19049" y="14079"/>
                      <a:pt x="19043" y="14067"/>
                    </a:cubicBezTo>
                    <a:cubicBezTo>
                      <a:pt x="19017" y="14025"/>
                      <a:pt x="18992" y="13983"/>
                      <a:pt x="18962" y="13940"/>
                    </a:cubicBezTo>
                    <a:cubicBezTo>
                      <a:pt x="18949" y="13921"/>
                      <a:pt x="18938" y="13904"/>
                      <a:pt x="18926" y="13886"/>
                    </a:cubicBezTo>
                    <a:cubicBezTo>
                      <a:pt x="18903" y="13850"/>
                      <a:pt x="18878" y="13815"/>
                      <a:pt x="18853" y="13779"/>
                    </a:cubicBezTo>
                    <a:cubicBezTo>
                      <a:pt x="18836" y="13753"/>
                      <a:pt x="18817" y="13729"/>
                      <a:pt x="18797" y="13703"/>
                    </a:cubicBezTo>
                    <a:cubicBezTo>
                      <a:pt x="18774" y="13674"/>
                      <a:pt x="18750" y="13644"/>
                      <a:pt x="18727" y="13612"/>
                    </a:cubicBezTo>
                    <a:cubicBezTo>
                      <a:pt x="18710" y="13589"/>
                      <a:pt x="18691" y="13565"/>
                      <a:pt x="18672" y="13542"/>
                    </a:cubicBezTo>
                    <a:cubicBezTo>
                      <a:pt x="18642" y="13504"/>
                      <a:pt x="18609" y="13465"/>
                      <a:pt x="18575" y="13424"/>
                    </a:cubicBezTo>
                    <a:cubicBezTo>
                      <a:pt x="18568" y="13416"/>
                      <a:pt x="18562" y="13407"/>
                      <a:pt x="18554" y="13398"/>
                    </a:cubicBezTo>
                    <a:cubicBezTo>
                      <a:pt x="18406" y="13137"/>
                      <a:pt x="18257" y="12879"/>
                      <a:pt x="18096" y="12627"/>
                    </a:cubicBezTo>
                    <a:cubicBezTo>
                      <a:pt x="16911" y="10725"/>
                      <a:pt x="15392" y="9085"/>
                      <a:pt x="13434" y="8345"/>
                    </a:cubicBezTo>
                    <a:cubicBezTo>
                      <a:pt x="13330" y="8309"/>
                      <a:pt x="13223" y="8272"/>
                      <a:pt x="13114" y="8237"/>
                    </a:cubicBezTo>
                    <a:cubicBezTo>
                      <a:pt x="13098" y="8234"/>
                      <a:pt x="13080" y="8229"/>
                      <a:pt x="13063" y="8223"/>
                    </a:cubicBezTo>
                    <a:cubicBezTo>
                      <a:pt x="12955" y="8189"/>
                      <a:pt x="12844" y="8158"/>
                      <a:pt x="12730" y="8128"/>
                    </a:cubicBezTo>
                    <a:cubicBezTo>
                      <a:pt x="12658" y="8106"/>
                      <a:pt x="12583" y="8084"/>
                      <a:pt x="12510" y="8063"/>
                    </a:cubicBezTo>
                    <a:lnTo>
                      <a:pt x="12511" y="8061"/>
                    </a:lnTo>
                    <a:lnTo>
                      <a:pt x="12396" y="8021"/>
                    </a:lnTo>
                    <a:lnTo>
                      <a:pt x="12425" y="7999"/>
                    </a:lnTo>
                    <a:lnTo>
                      <a:pt x="11986" y="7538"/>
                    </a:lnTo>
                    <a:lnTo>
                      <a:pt x="11951" y="7548"/>
                    </a:lnTo>
                    <a:lnTo>
                      <a:pt x="11916" y="7395"/>
                    </a:lnTo>
                    <a:cubicBezTo>
                      <a:pt x="12359" y="7263"/>
                      <a:pt x="12734" y="7131"/>
                      <a:pt x="12759" y="7100"/>
                    </a:cubicBezTo>
                    <a:cubicBezTo>
                      <a:pt x="12794" y="7057"/>
                      <a:pt x="12828" y="5573"/>
                      <a:pt x="12579" y="4045"/>
                    </a:cubicBezTo>
                    <a:lnTo>
                      <a:pt x="12642" y="4011"/>
                    </a:lnTo>
                    <a:cubicBezTo>
                      <a:pt x="12683" y="3892"/>
                      <a:pt x="12718" y="3776"/>
                      <a:pt x="12749" y="3662"/>
                    </a:cubicBezTo>
                    <a:cubicBezTo>
                      <a:pt x="12765" y="3612"/>
                      <a:pt x="12777" y="3562"/>
                      <a:pt x="12791" y="3512"/>
                    </a:cubicBezTo>
                    <a:cubicBezTo>
                      <a:pt x="12807" y="3453"/>
                      <a:pt x="12825" y="3392"/>
                      <a:pt x="12838" y="3334"/>
                    </a:cubicBezTo>
                    <a:cubicBezTo>
                      <a:pt x="12855" y="3269"/>
                      <a:pt x="12867" y="3205"/>
                      <a:pt x="12881" y="3142"/>
                    </a:cubicBezTo>
                    <a:cubicBezTo>
                      <a:pt x="12888" y="3103"/>
                      <a:pt x="12898" y="3063"/>
                      <a:pt x="12906" y="3023"/>
                    </a:cubicBezTo>
                    <a:cubicBezTo>
                      <a:pt x="12920" y="2950"/>
                      <a:pt x="12929" y="2877"/>
                      <a:pt x="12941" y="2805"/>
                    </a:cubicBezTo>
                    <a:cubicBezTo>
                      <a:pt x="12946" y="2780"/>
                      <a:pt x="12949" y="2755"/>
                      <a:pt x="12954" y="2730"/>
                    </a:cubicBezTo>
                    <a:cubicBezTo>
                      <a:pt x="12962" y="2651"/>
                      <a:pt x="12971" y="2573"/>
                      <a:pt x="12977" y="2498"/>
                    </a:cubicBezTo>
                    <a:cubicBezTo>
                      <a:pt x="12978" y="2482"/>
                      <a:pt x="12980" y="2467"/>
                      <a:pt x="12983" y="2453"/>
                    </a:cubicBezTo>
                    <a:cubicBezTo>
                      <a:pt x="12989" y="2370"/>
                      <a:pt x="12991" y="2291"/>
                      <a:pt x="12991" y="2213"/>
                    </a:cubicBezTo>
                    <a:cubicBezTo>
                      <a:pt x="12992" y="2206"/>
                      <a:pt x="12992" y="2198"/>
                      <a:pt x="12992" y="2192"/>
                    </a:cubicBezTo>
                    <a:cubicBezTo>
                      <a:pt x="12995" y="2109"/>
                      <a:pt x="12992" y="2030"/>
                      <a:pt x="12989" y="1952"/>
                    </a:cubicBezTo>
                    <a:lnTo>
                      <a:pt x="12989" y="1945"/>
                    </a:lnTo>
                    <a:cubicBezTo>
                      <a:pt x="12984" y="1866"/>
                      <a:pt x="12979" y="1788"/>
                      <a:pt x="12972" y="1712"/>
                    </a:cubicBezTo>
                    <a:lnTo>
                      <a:pt x="12972" y="1710"/>
                    </a:lnTo>
                    <a:cubicBezTo>
                      <a:pt x="12779" y="383"/>
                      <a:pt x="11696" y="1"/>
                      <a:pt x="105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
              <p:cNvSpPr/>
              <p:nvPr/>
            </p:nvSpPr>
            <p:spPr>
              <a:xfrm>
                <a:off x="2320200" y="4852000"/>
                <a:ext cx="336175" cy="323950"/>
              </a:xfrm>
              <a:custGeom>
                <a:avLst/>
                <a:gdLst/>
                <a:ahLst/>
                <a:cxnLst/>
                <a:rect l="l" t="t" r="r" b="b"/>
                <a:pathLst>
                  <a:path w="13447" h="12958" extrusionOk="0">
                    <a:moveTo>
                      <a:pt x="6735" y="1"/>
                    </a:moveTo>
                    <a:cubicBezTo>
                      <a:pt x="5731" y="1"/>
                      <a:pt x="4755" y="673"/>
                      <a:pt x="4067" y="1297"/>
                    </a:cubicBezTo>
                    <a:cubicBezTo>
                      <a:pt x="3622" y="1699"/>
                      <a:pt x="3296" y="2081"/>
                      <a:pt x="3160" y="2249"/>
                    </a:cubicBezTo>
                    <a:lnTo>
                      <a:pt x="3159" y="2251"/>
                    </a:lnTo>
                    <a:cubicBezTo>
                      <a:pt x="3120" y="2300"/>
                      <a:pt x="3096" y="2328"/>
                      <a:pt x="3090" y="2336"/>
                    </a:cubicBezTo>
                    <a:cubicBezTo>
                      <a:pt x="3088" y="2337"/>
                      <a:pt x="3088" y="2340"/>
                      <a:pt x="3088" y="2340"/>
                    </a:cubicBezTo>
                    <a:cubicBezTo>
                      <a:pt x="2871" y="2382"/>
                      <a:pt x="2779" y="2755"/>
                      <a:pt x="2771" y="3293"/>
                    </a:cubicBezTo>
                    <a:cubicBezTo>
                      <a:pt x="2766" y="3566"/>
                      <a:pt x="2786" y="3883"/>
                      <a:pt x="2822" y="4221"/>
                    </a:cubicBezTo>
                    <a:cubicBezTo>
                      <a:pt x="2831" y="4296"/>
                      <a:pt x="2839" y="4374"/>
                      <a:pt x="2850" y="4453"/>
                    </a:cubicBezTo>
                    <a:cubicBezTo>
                      <a:pt x="2898" y="4830"/>
                      <a:pt x="2965" y="5228"/>
                      <a:pt x="3044" y="5614"/>
                    </a:cubicBezTo>
                    <a:cubicBezTo>
                      <a:pt x="3026" y="5612"/>
                      <a:pt x="3009" y="5612"/>
                      <a:pt x="2992" y="5612"/>
                    </a:cubicBezTo>
                    <a:cubicBezTo>
                      <a:pt x="2623" y="5612"/>
                      <a:pt x="2206" y="5904"/>
                      <a:pt x="2288" y="6270"/>
                    </a:cubicBezTo>
                    <a:cubicBezTo>
                      <a:pt x="2317" y="6390"/>
                      <a:pt x="2415" y="6537"/>
                      <a:pt x="2551" y="6693"/>
                    </a:cubicBezTo>
                    <a:cubicBezTo>
                      <a:pt x="2843" y="7022"/>
                      <a:pt x="3306" y="7383"/>
                      <a:pt x="3602" y="7568"/>
                    </a:cubicBezTo>
                    <a:cubicBezTo>
                      <a:pt x="3724" y="7856"/>
                      <a:pt x="3847" y="8063"/>
                      <a:pt x="3961" y="8149"/>
                    </a:cubicBezTo>
                    <a:cubicBezTo>
                      <a:pt x="3967" y="8187"/>
                      <a:pt x="3974" y="8225"/>
                      <a:pt x="3980" y="8260"/>
                    </a:cubicBezTo>
                    <a:cubicBezTo>
                      <a:pt x="3985" y="8303"/>
                      <a:pt x="3988" y="8345"/>
                      <a:pt x="3993" y="8388"/>
                    </a:cubicBezTo>
                    <a:cubicBezTo>
                      <a:pt x="4006" y="8535"/>
                      <a:pt x="4022" y="8671"/>
                      <a:pt x="4036" y="8802"/>
                    </a:cubicBezTo>
                    <a:cubicBezTo>
                      <a:pt x="4036" y="8804"/>
                      <a:pt x="4038" y="8808"/>
                      <a:pt x="4038" y="8810"/>
                    </a:cubicBezTo>
                    <a:cubicBezTo>
                      <a:pt x="4044" y="8868"/>
                      <a:pt x="4052" y="8925"/>
                      <a:pt x="4059" y="8980"/>
                    </a:cubicBezTo>
                    <a:cubicBezTo>
                      <a:pt x="4059" y="8985"/>
                      <a:pt x="4059" y="8987"/>
                      <a:pt x="4061" y="8993"/>
                    </a:cubicBezTo>
                    <a:cubicBezTo>
                      <a:pt x="4068" y="9050"/>
                      <a:pt x="4076" y="9101"/>
                      <a:pt x="4084" y="9155"/>
                    </a:cubicBezTo>
                    <a:lnTo>
                      <a:pt x="3824" y="9550"/>
                    </a:lnTo>
                    <a:lnTo>
                      <a:pt x="3883" y="9606"/>
                    </a:lnTo>
                    <a:lnTo>
                      <a:pt x="3855" y="9631"/>
                    </a:lnTo>
                    <a:lnTo>
                      <a:pt x="3786" y="9631"/>
                    </a:lnTo>
                    <a:lnTo>
                      <a:pt x="3748" y="9528"/>
                    </a:lnTo>
                    <a:lnTo>
                      <a:pt x="3594" y="9631"/>
                    </a:lnTo>
                    <a:lnTo>
                      <a:pt x="2691" y="9631"/>
                    </a:lnTo>
                    <a:cubicBezTo>
                      <a:pt x="2373" y="9631"/>
                      <a:pt x="2116" y="9880"/>
                      <a:pt x="2116" y="10189"/>
                    </a:cubicBezTo>
                    <a:lnTo>
                      <a:pt x="2116" y="10679"/>
                    </a:lnTo>
                    <a:cubicBezTo>
                      <a:pt x="1418" y="11076"/>
                      <a:pt x="873" y="11441"/>
                      <a:pt x="684" y="11646"/>
                    </a:cubicBezTo>
                    <a:cubicBezTo>
                      <a:pt x="671" y="11653"/>
                      <a:pt x="660" y="11660"/>
                      <a:pt x="651" y="11671"/>
                    </a:cubicBezTo>
                    <a:cubicBezTo>
                      <a:pt x="368" y="11906"/>
                      <a:pt x="154" y="12362"/>
                      <a:pt x="1" y="12957"/>
                    </a:cubicBezTo>
                    <a:lnTo>
                      <a:pt x="13447" y="12957"/>
                    </a:lnTo>
                    <a:cubicBezTo>
                      <a:pt x="13289" y="12296"/>
                      <a:pt x="13077" y="11752"/>
                      <a:pt x="12804" y="11417"/>
                    </a:cubicBezTo>
                    <a:cubicBezTo>
                      <a:pt x="12799" y="11405"/>
                      <a:pt x="12797" y="11397"/>
                      <a:pt x="12791" y="11391"/>
                    </a:cubicBezTo>
                    <a:cubicBezTo>
                      <a:pt x="12768" y="11360"/>
                      <a:pt x="12729" y="11323"/>
                      <a:pt x="12678" y="11280"/>
                    </a:cubicBezTo>
                    <a:cubicBezTo>
                      <a:pt x="12628" y="11233"/>
                      <a:pt x="12574" y="11189"/>
                      <a:pt x="12520" y="11155"/>
                    </a:cubicBezTo>
                    <a:cubicBezTo>
                      <a:pt x="12511" y="11149"/>
                      <a:pt x="12500" y="11146"/>
                      <a:pt x="12492" y="11140"/>
                    </a:cubicBezTo>
                    <a:cubicBezTo>
                      <a:pt x="12336" y="11033"/>
                      <a:pt x="12131" y="10907"/>
                      <a:pt x="11888" y="10772"/>
                    </a:cubicBezTo>
                    <a:lnTo>
                      <a:pt x="11888" y="10455"/>
                    </a:lnTo>
                    <a:cubicBezTo>
                      <a:pt x="11888" y="9998"/>
                      <a:pt x="11509" y="9629"/>
                      <a:pt x="11040" y="9629"/>
                    </a:cubicBezTo>
                    <a:lnTo>
                      <a:pt x="9815" y="9629"/>
                    </a:lnTo>
                    <a:lnTo>
                      <a:pt x="9468" y="9485"/>
                    </a:lnTo>
                    <a:lnTo>
                      <a:pt x="9442" y="9564"/>
                    </a:lnTo>
                    <a:cubicBezTo>
                      <a:pt x="9383" y="9538"/>
                      <a:pt x="9326" y="9510"/>
                      <a:pt x="9267" y="9484"/>
                    </a:cubicBezTo>
                    <a:lnTo>
                      <a:pt x="9254" y="9479"/>
                    </a:lnTo>
                    <a:cubicBezTo>
                      <a:pt x="9205" y="9457"/>
                      <a:pt x="9156" y="9435"/>
                      <a:pt x="9105" y="9411"/>
                    </a:cubicBezTo>
                    <a:lnTo>
                      <a:pt x="8765" y="8895"/>
                    </a:lnTo>
                    <a:lnTo>
                      <a:pt x="8551" y="9040"/>
                    </a:lnTo>
                    <a:cubicBezTo>
                      <a:pt x="8568" y="8884"/>
                      <a:pt x="8586" y="8704"/>
                      <a:pt x="8606" y="8505"/>
                    </a:cubicBezTo>
                    <a:cubicBezTo>
                      <a:pt x="8606" y="8499"/>
                      <a:pt x="8607" y="8491"/>
                      <a:pt x="8607" y="8483"/>
                    </a:cubicBezTo>
                    <a:cubicBezTo>
                      <a:pt x="8607" y="8475"/>
                      <a:pt x="8609" y="8467"/>
                      <a:pt x="8609" y="8456"/>
                    </a:cubicBezTo>
                    <a:cubicBezTo>
                      <a:pt x="8631" y="8413"/>
                      <a:pt x="8664" y="8212"/>
                      <a:pt x="8695" y="7908"/>
                    </a:cubicBezTo>
                    <a:cubicBezTo>
                      <a:pt x="8710" y="7863"/>
                      <a:pt x="8725" y="7823"/>
                      <a:pt x="8739" y="7778"/>
                    </a:cubicBezTo>
                    <a:cubicBezTo>
                      <a:pt x="9105" y="7521"/>
                      <a:pt x="9953" y="6671"/>
                      <a:pt x="9985" y="6250"/>
                    </a:cubicBezTo>
                    <a:cubicBezTo>
                      <a:pt x="9991" y="6185"/>
                      <a:pt x="9979" y="6123"/>
                      <a:pt x="9958" y="6067"/>
                    </a:cubicBezTo>
                    <a:cubicBezTo>
                      <a:pt x="9873" y="5855"/>
                      <a:pt x="9615" y="5714"/>
                      <a:pt x="9358" y="5686"/>
                    </a:cubicBezTo>
                    <a:cubicBezTo>
                      <a:pt x="10227" y="2076"/>
                      <a:pt x="8935" y="2066"/>
                      <a:pt x="8935" y="2066"/>
                    </a:cubicBezTo>
                    <a:cubicBezTo>
                      <a:pt x="8935" y="2066"/>
                      <a:pt x="8928" y="1953"/>
                      <a:pt x="8889" y="1780"/>
                    </a:cubicBezTo>
                    <a:cubicBezTo>
                      <a:pt x="8825" y="1510"/>
                      <a:pt x="8688" y="1088"/>
                      <a:pt x="8384" y="726"/>
                    </a:cubicBezTo>
                    <a:cubicBezTo>
                      <a:pt x="8078" y="363"/>
                      <a:pt x="7607" y="54"/>
                      <a:pt x="6877" y="5"/>
                    </a:cubicBezTo>
                    <a:cubicBezTo>
                      <a:pt x="6830" y="2"/>
                      <a:pt x="6783" y="1"/>
                      <a:pt x="67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
              <p:cNvSpPr/>
              <p:nvPr/>
            </p:nvSpPr>
            <p:spPr>
              <a:xfrm>
                <a:off x="3331700" y="4888225"/>
                <a:ext cx="244450" cy="287650"/>
              </a:xfrm>
              <a:custGeom>
                <a:avLst/>
                <a:gdLst/>
                <a:ahLst/>
                <a:cxnLst/>
                <a:rect l="l" t="t" r="r" b="b"/>
                <a:pathLst>
                  <a:path w="9778" h="11506" extrusionOk="0">
                    <a:moveTo>
                      <a:pt x="5076" y="1"/>
                    </a:moveTo>
                    <a:cubicBezTo>
                      <a:pt x="4967" y="1"/>
                      <a:pt x="4861" y="6"/>
                      <a:pt x="4761" y="16"/>
                    </a:cubicBezTo>
                    <a:cubicBezTo>
                      <a:pt x="3085" y="179"/>
                      <a:pt x="2238" y="1331"/>
                      <a:pt x="2574" y="2704"/>
                    </a:cubicBezTo>
                    <a:cubicBezTo>
                      <a:pt x="1861" y="4602"/>
                      <a:pt x="2778" y="7627"/>
                      <a:pt x="3286" y="7917"/>
                    </a:cubicBezTo>
                    <a:cubicBezTo>
                      <a:pt x="3687" y="7824"/>
                      <a:pt x="4027" y="7700"/>
                      <a:pt x="4325" y="7554"/>
                    </a:cubicBezTo>
                    <a:lnTo>
                      <a:pt x="4325" y="7554"/>
                    </a:lnTo>
                    <a:cubicBezTo>
                      <a:pt x="4252" y="7838"/>
                      <a:pt x="4170" y="8127"/>
                      <a:pt x="4085" y="8409"/>
                    </a:cubicBezTo>
                    <a:cubicBezTo>
                      <a:pt x="4084" y="8409"/>
                      <a:pt x="4084" y="8411"/>
                      <a:pt x="4084" y="8411"/>
                    </a:cubicBezTo>
                    <a:cubicBezTo>
                      <a:pt x="4035" y="8411"/>
                      <a:pt x="3989" y="8412"/>
                      <a:pt x="3942" y="8415"/>
                    </a:cubicBezTo>
                    <a:cubicBezTo>
                      <a:pt x="3935" y="8415"/>
                      <a:pt x="3927" y="8415"/>
                      <a:pt x="3916" y="8417"/>
                    </a:cubicBezTo>
                    <a:cubicBezTo>
                      <a:pt x="3875" y="8417"/>
                      <a:pt x="3837" y="8418"/>
                      <a:pt x="3796" y="8421"/>
                    </a:cubicBezTo>
                    <a:cubicBezTo>
                      <a:pt x="3777" y="8423"/>
                      <a:pt x="3758" y="8423"/>
                      <a:pt x="3739" y="8425"/>
                    </a:cubicBezTo>
                    <a:cubicBezTo>
                      <a:pt x="3710" y="8428"/>
                      <a:pt x="3681" y="8430"/>
                      <a:pt x="3654" y="8431"/>
                    </a:cubicBezTo>
                    <a:cubicBezTo>
                      <a:pt x="3604" y="8434"/>
                      <a:pt x="3555" y="8437"/>
                      <a:pt x="3508" y="8441"/>
                    </a:cubicBezTo>
                    <a:lnTo>
                      <a:pt x="3508" y="8454"/>
                    </a:lnTo>
                    <a:cubicBezTo>
                      <a:pt x="3473" y="8459"/>
                      <a:pt x="3438" y="8462"/>
                      <a:pt x="3405" y="8466"/>
                    </a:cubicBezTo>
                    <a:lnTo>
                      <a:pt x="3404" y="8466"/>
                    </a:lnTo>
                    <a:cubicBezTo>
                      <a:pt x="3241" y="8486"/>
                      <a:pt x="3108" y="8510"/>
                      <a:pt x="3023" y="8539"/>
                    </a:cubicBezTo>
                    <a:cubicBezTo>
                      <a:pt x="3018" y="8539"/>
                      <a:pt x="3017" y="8541"/>
                      <a:pt x="3016" y="8541"/>
                    </a:cubicBezTo>
                    <a:cubicBezTo>
                      <a:pt x="3000" y="8547"/>
                      <a:pt x="2987" y="8553"/>
                      <a:pt x="2975" y="8558"/>
                    </a:cubicBezTo>
                    <a:cubicBezTo>
                      <a:pt x="2973" y="8558"/>
                      <a:pt x="2970" y="8559"/>
                      <a:pt x="2969" y="8559"/>
                    </a:cubicBezTo>
                    <a:cubicBezTo>
                      <a:pt x="2956" y="8565"/>
                      <a:pt x="2945" y="8571"/>
                      <a:pt x="2938" y="8576"/>
                    </a:cubicBezTo>
                    <a:cubicBezTo>
                      <a:pt x="2866" y="8606"/>
                      <a:pt x="2792" y="8649"/>
                      <a:pt x="2717" y="8702"/>
                    </a:cubicBezTo>
                    <a:cubicBezTo>
                      <a:pt x="2705" y="8709"/>
                      <a:pt x="2694" y="8717"/>
                      <a:pt x="2682" y="8728"/>
                    </a:cubicBezTo>
                    <a:cubicBezTo>
                      <a:pt x="2662" y="8741"/>
                      <a:pt x="2640" y="8757"/>
                      <a:pt x="2621" y="8771"/>
                    </a:cubicBezTo>
                    <a:cubicBezTo>
                      <a:pt x="2592" y="8795"/>
                      <a:pt x="2561" y="8819"/>
                      <a:pt x="2531" y="8844"/>
                    </a:cubicBezTo>
                    <a:cubicBezTo>
                      <a:pt x="2519" y="8854"/>
                      <a:pt x="2508" y="8866"/>
                      <a:pt x="2496" y="8878"/>
                    </a:cubicBezTo>
                    <a:cubicBezTo>
                      <a:pt x="2468" y="8904"/>
                      <a:pt x="2440" y="8929"/>
                      <a:pt x="2413" y="8957"/>
                    </a:cubicBezTo>
                    <a:lnTo>
                      <a:pt x="2378" y="8993"/>
                    </a:lnTo>
                    <a:cubicBezTo>
                      <a:pt x="2341" y="9030"/>
                      <a:pt x="2306" y="9072"/>
                      <a:pt x="2270" y="9114"/>
                    </a:cubicBezTo>
                    <a:cubicBezTo>
                      <a:pt x="2243" y="9145"/>
                      <a:pt x="2215" y="9182"/>
                      <a:pt x="2188" y="9220"/>
                    </a:cubicBezTo>
                    <a:cubicBezTo>
                      <a:pt x="2182" y="9227"/>
                      <a:pt x="2176" y="9237"/>
                      <a:pt x="2171" y="9245"/>
                    </a:cubicBezTo>
                    <a:lnTo>
                      <a:pt x="575" y="9245"/>
                    </a:lnTo>
                    <a:cubicBezTo>
                      <a:pt x="257" y="9245"/>
                      <a:pt x="1" y="9509"/>
                      <a:pt x="1" y="9832"/>
                    </a:cubicBezTo>
                    <a:lnTo>
                      <a:pt x="1" y="11506"/>
                    </a:lnTo>
                    <a:lnTo>
                      <a:pt x="9772" y="11506"/>
                    </a:lnTo>
                    <a:lnTo>
                      <a:pt x="9772" y="10113"/>
                    </a:lnTo>
                    <a:cubicBezTo>
                      <a:pt x="9777" y="9634"/>
                      <a:pt x="9397" y="9245"/>
                      <a:pt x="8928" y="9245"/>
                    </a:cubicBezTo>
                    <a:lnTo>
                      <a:pt x="7504" y="9245"/>
                    </a:lnTo>
                    <a:lnTo>
                      <a:pt x="7462" y="9196"/>
                    </a:lnTo>
                    <a:cubicBezTo>
                      <a:pt x="7433" y="9158"/>
                      <a:pt x="7403" y="9118"/>
                      <a:pt x="7371" y="9084"/>
                    </a:cubicBezTo>
                    <a:cubicBezTo>
                      <a:pt x="7355" y="9067"/>
                      <a:pt x="7342" y="9049"/>
                      <a:pt x="7327" y="9033"/>
                    </a:cubicBezTo>
                    <a:cubicBezTo>
                      <a:pt x="7297" y="8999"/>
                      <a:pt x="7264" y="8968"/>
                      <a:pt x="7234" y="8939"/>
                    </a:cubicBezTo>
                    <a:cubicBezTo>
                      <a:pt x="7221" y="8926"/>
                      <a:pt x="7207" y="8911"/>
                      <a:pt x="7194" y="8901"/>
                    </a:cubicBezTo>
                    <a:cubicBezTo>
                      <a:pt x="7152" y="8865"/>
                      <a:pt x="7111" y="8831"/>
                      <a:pt x="7072" y="8802"/>
                    </a:cubicBezTo>
                    <a:cubicBezTo>
                      <a:pt x="7070" y="8798"/>
                      <a:pt x="7066" y="8796"/>
                      <a:pt x="7063" y="8795"/>
                    </a:cubicBezTo>
                    <a:cubicBezTo>
                      <a:pt x="7019" y="8762"/>
                      <a:pt x="6973" y="8733"/>
                      <a:pt x="6930" y="8709"/>
                    </a:cubicBezTo>
                    <a:cubicBezTo>
                      <a:pt x="6923" y="8705"/>
                      <a:pt x="6917" y="8703"/>
                      <a:pt x="6911" y="8701"/>
                    </a:cubicBezTo>
                    <a:cubicBezTo>
                      <a:pt x="6874" y="8680"/>
                      <a:pt x="6839" y="8666"/>
                      <a:pt x="6805" y="8652"/>
                    </a:cubicBezTo>
                    <a:cubicBezTo>
                      <a:pt x="6795" y="8650"/>
                      <a:pt x="6788" y="8646"/>
                      <a:pt x="6778" y="8644"/>
                    </a:cubicBezTo>
                    <a:cubicBezTo>
                      <a:pt x="6745" y="8632"/>
                      <a:pt x="6715" y="8624"/>
                      <a:pt x="6685" y="8622"/>
                    </a:cubicBezTo>
                    <a:cubicBezTo>
                      <a:pt x="6679" y="8620"/>
                      <a:pt x="6671" y="8620"/>
                      <a:pt x="6665" y="8617"/>
                    </a:cubicBezTo>
                    <a:cubicBezTo>
                      <a:pt x="6648" y="8615"/>
                      <a:pt x="6631" y="8614"/>
                      <a:pt x="6615" y="8614"/>
                    </a:cubicBezTo>
                    <a:cubicBezTo>
                      <a:pt x="6597" y="8614"/>
                      <a:pt x="6580" y="8615"/>
                      <a:pt x="6564" y="8618"/>
                    </a:cubicBezTo>
                    <a:cubicBezTo>
                      <a:pt x="6528" y="8605"/>
                      <a:pt x="6487" y="8593"/>
                      <a:pt x="6444" y="8582"/>
                    </a:cubicBezTo>
                    <a:cubicBezTo>
                      <a:pt x="6440" y="8581"/>
                      <a:pt x="6437" y="8581"/>
                      <a:pt x="6432" y="8577"/>
                    </a:cubicBezTo>
                    <a:cubicBezTo>
                      <a:pt x="6389" y="8569"/>
                      <a:pt x="6343" y="8556"/>
                      <a:pt x="6296" y="8547"/>
                    </a:cubicBezTo>
                    <a:lnTo>
                      <a:pt x="6293" y="8547"/>
                    </a:lnTo>
                    <a:cubicBezTo>
                      <a:pt x="6244" y="8533"/>
                      <a:pt x="6194" y="8521"/>
                      <a:pt x="6138" y="8513"/>
                    </a:cubicBezTo>
                    <a:cubicBezTo>
                      <a:pt x="6122" y="8510"/>
                      <a:pt x="6107" y="8507"/>
                      <a:pt x="6090" y="8504"/>
                    </a:cubicBezTo>
                    <a:cubicBezTo>
                      <a:pt x="6043" y="8497"/>
                      <a:pt x="5996" y="8490"/>
                      <a:pt x="5945" y="8482"/>
                    </a:cubicBezTo>
                    <a:cubicBezTo>
                      <a:pt x="5932" y="8480"/>
                      <a:pt x="5921" y="8477"/>
                      <a:pt x="5908" y="8477"/>
                    </a:cubicBezTo>
                    <a:cubicBezTo>
                      <a:pt x="5774" y="8458"/>
                      <a:pt x="5630" y="8443"/>
                      <a:pt x="5477" y="8434"/>
                    </a:cubicBezTo>
                    <a:cubicBezTo>
                      <a:pt x="5484" y="8406"/>
                      <a:pt x="5490" y="8377"/>
                      <a:pt x="5497" y="8349"/>
                    </a:cubicBezTo>
                    <a:cubicBezTo>
                      <a:pt x="5512" y="8300"/>
                      <a:pt x="5524" y="8251"/>
                      <a:pt x="5534" y="8200"/>
                    </a:cubicBezTo>
                    <a:cubicBezTo>
                      <a:pt x="5540" y="8180"/>
                      <a:pt x="5546" y="8157"/>
                      <a:pt x="5551" y="8132"/>
                    </a:cubicBezTo>
                    <a:cubicBezTo>
                      <a:pt x="5558" y="8103"/>
                      <a:pt x="5564" y="8073"/>
                      <a:pt x="5573" y="8041"/>
                    </a:cubicBezTo>
                    <a:cubicBezTo>
                      <a:pt x="5579" y="8020"/>
                      <a:pt x="5585" y="7997"/>
                      <a:pt x="5587" y="7973"/>
                    </a:cubicBezTo>
                    <a:cubicBezTo>
                      <a:pt x="5595" y="7943"/>
                      <a:pt x="5603" y="7914"/>
                      <a:pt x="5609" y="7882"/>
                    </a:cubicBezTo>
                    <a:cubicBezTo>
                      <a:pt x="5615" y="7859"/>
                      <a:pt x="5618" y="7838"/>
                      <a:pt x="5624" y="7816"/>
                    </a:cubicBezTo>
                    <a:cubicBezTo>
                      <a:pt x="5630" y="7783"/>
                      <a:pt x="5637" y="7753"/>
                      <a:pt x="5643" y="7723"/>
                    </a:cubicBezTo>
                    <a:cubicBezTo>
                      <a:pt x="5649" y="7701"/>
                      <a:pt x="5653" y="7681"/>
                      <a:pt x="5658" y="7660"/>
                    </a:cubicBezTo>
                    <a:cubicBezTo>
                      <a:pt x="5665" y="7627"/>
                      <a:pt x="5671" y="7595"/>
                      <a:pt x="5678" y="7562"/>
                    </a:cubicBezTo>
                    <a:cubicBezTo>
                      <a:pt x="5680" y="7554"/>
                      <a:pt x="5683" y="7547"/>
                      <a:pt x="5683" y="7537"/>
                    </a:cubicBezTo>
                    <a:cubicBezTo>
                      <a:pt x="5688" y="7523"/>
                      <a:pt x="5689" y="7511"/>
                      <a:pt x="5691" y="7500"/>
                    </a:cubicBezTo>
                    <a:cubicBezTo>
                      <a:pt x="5931" y="7492"/>
                      <a:pt x="6152" y="7443"/>
                      <a:pt x="6358" y="7359"/>
                    </a:cubicBezTo>
                    <a:cubicBezTo>
                      <a:pt x="6760" y="7192"/>
                      <a:pt x="7093" y="6894"/>
                      <a:pt x="7362" y="6527"/>
                    </a:cubicBezTo>
                    <a:cubicBezTo>
                      <a:pt x="8629" y="6326"/>
                      <a:pt x="9337" y="5086"/>
                      <a:pt x="9510" y="3914"/>
                    </a:cubicBezTo>
                    <a:cubicBezTo>
                      <a:pt x="9544" y="3683"/>
                      <a:pt x="9559" y="3457"/>
                      <a:pt x="9550" y="3241"/>
                    </a:cubicBezTo>
                    <a:cubicBezTo>
                      <a:pt x="9508" y="1964"/>
                      <a:pt x="8448" y="1470"/>
                      <a:pt x="7694" y="1283"/>
                    </a:cubicBezTo>
                    <a:cubicBezTo>
                      <a:pt x="7030" y="325"/>
                      <a:pt x="5934" y="1"/>
                      <a:pt x="5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
              <p:cNvSpPr/>
              <p:nvPr/>
            </p:nvSpPr>
            <p:spPr>
              <a:xfrm>
                <a:off x="1472200" y="4888200"/>
                <a:ext cx="244400" cy="287650"/>
              </a:xfrm>
              <a:custGeom>
                <a:avLst/>
                <a:gdLst/>
                <a:ahLst/>
                <a:cxnLst/>
                <a:rect l="l" t="t" r="r" b="b"/>
                <a:pathLst>
                  <a:path w="9776" h="11506" extrusionOk="0">
                    <a:moveTo>
                      <a:pt x="5073" y="1"/>
                    </a:moveTo>
                    <a:cubicBezTo>
                      <a:pt x="4965" y="1"/>
                      <a:pt x="4860" y="6"/>
                      <a:pt x="4762" y="16"/>
                    </a:cubicBezTo>
                    <a:cubicBezTo>
                      <a:pt x="3086" y="178"/>
                      <a:pt x="2239" y="1329"/>
                      <a:pt x="2574" y="2702"/>
                    </a:cubicBezTo>
                    <a:cubicBezTo>
                      <a:pt x="2449" y="3034"/>
                      <a:pt x="2375" y="3400"/>
                      <a:pt x="2340" y="3782"/>
                    </a:cubicBezTo>
                    <a:cubicBezTo>
                      <a:pt x="2313" y="4062"/>
                      <a:pt x="2307" y="4352"/>
                      <a:pt x="2319" y="4637"/>
                    </a:cubicBezTo>
                    <a:cubicBezTo>
                      <a:pt x="2381" y="6189"/>
                      <a:pt x="2933" y="7713"/>
                      <a:pt x="3288" y="7916"/>
                    </a:cubicBezTo>
                    <a:cubicBezTo>
                      <a:pt x="3686" y="7823"/>
                      <a:pt x="4029" y="7699"/>
                      <a:pt x="4325" y="7554"/>
                    </a:cubicBezTo>
                    <a:lnTo>
                      <a:pt x="4325" y="7554"/>
                    </a:lnTo>
                    <a:cubicBezTo>
                      <a:pt x="4253" y="7837"/>
                      <a:pt x="4171" y="8127"/>
                      <a:pt x="4086" y="8408"/>
                    </a:cubicBezTo>
                    <a:lnTo>
                      <a:pt x="4084" y="8410"/>
                    </a:lnTo>
                    <a:cubicBezTo>
                      <a:pt x="4037" y="8410"/>
                      <a:pt x="3990" y="8412"/>
                      <a:pt x="3944" y="8414"/>
                    </a:cubicBezTo>
                    <a:cubicBezTo>
                      <a:pt x="3935" y="8414"/>
                      <a:pt x="3928" y="8414"/>
                      <a:pt x="3917" y="8416"/>
                    </a:cubicBezTo>
                    <a:cubicBezTo>
                      <a:pt x="3876" y="8416"/>
                      <a:pt x="3838" y="8418"/>
                      <a:pt x="3798" y="8420"/>
                    </a:cubicBezTo>
                    <a:cubicBezTo>
                      <a:pt x="3777" y="8422"/>
                      <a:pt x="3758" y="8422"/>
                      <a:pt x="3740" y="8425"/>
                    </a:cubicBezTo>
                    <a:cubicBezTo>
                      <a:pt x="3711" y="8426"/>
                      <a:pt x="3681" y="8430"/>
                      <a:pt x="3655" y="8431"/>
                    </a:cubicBezTo>
                    <a:cubicBezTo>
                      <a:pt x="3604" y="8432"/>
                      <a:pt x="3555" y="8437"/>
                      <a:pt x="3509" y="8441"/>
                    </a:cubicBezTo>
                    <a:lnTo>
                      <a:pt x="3509" y="8454"/>
                    </a:lnTo>
                    <a:cubicBezTo>
                      <a:pt x="3474" y="8459"/>
                      <a:pt x="3438" y="8461"/>
                      <a:pt x="3406" y="8466"/>
                    </a:cubicBezTo>
                    <a:cubicBezTo>
                      <a:pt x="3241" y="8486"/>
                      <a:pt x="3109" y="8510"/>
                      <a:pt x="3024" y="8539"/>
                    </a:cubicBezTo>
                    <a:cubicBezTo>
                      <a:pt x="3023" y="8539"/>
                      <a:pt x="3019" y="8540"/>
                      <a:pt x="3017" y="8540"/>
                    </a:cubicBezTo>
                    <a:cubicBezTo>
                      <a:pt x="3002" y="8546"/>
                      <a:pt x="2987" y="8553"/>
                      <a:pt x="2975" y="8557"/>
                    </a:cubicBezTo>
                    <a:cubicBezTo>
                      <a:pt x="2974" y="8557"/>
                      <a:pt x="2970" y="8559"/>
                      <a:pt x="2969" y="8559"/>
                    </a:cubicBezTo>
                    <a:cubicBezTo>
                      <a:pt x="2957" y="8565"/>
                      <a:pt x="2947" y="8571"/>
                      <a:pt x="2939" y="8576"/>
                    </a:cubicBezTo>
                    <a:cubicBezTo>
                      <a:pt x="2867" y="8606"/>
                      <a:pt x="2793" y="8649"/>
                      <a:pt x="2717" y="8702"/>
                    </a:cubicBezTo>
                    <a:cubicBezTo>
                      <a:pt x="2704" y="8709"/>
                      <a:pt x="2695" y="8717"/>
                      <a:pt x="2682" y="8727"/>
                    </a:cubicBezTo>
                    <a:cubicBezTo>
                      <a:pt x="2662" y="8741"/>
                      <a:pt x="2644" y="8757"/>
                      <a:pt x="2623" y="8771"/>
                    </a:cubicBezTo>
                    <a:cubicBezTo>
                      <a:pt x="2594" y="8794"/>
                      <a:pt x="2565" y="8819"/>
                      <a:pt x="2533" y="8844"/>
                    </a:cubicBezTo>
                    <a:cubicBezTo>
                      <a:pt x="2521" y="8854"/>
                      <a:pt x="2510" y="8866"/>
                      <a:pt x="2498" y="8878"/>
                    </a:cubicBezTo>
                    <a:cubicBezTo>
                      <a:pt x="2470" y="8904"/>
                      <a:pt x="2442" y="8929"/>
                      <a:pt x="2415" y="8957"/>
                    </a:cubicBezTo>
                    <a:cubicBezTo>
                      <a:pt x="2403" y="8969"/>
                      <a:pt x="2392" y="8979"/>
                      <a:pt x="2381" y="8991"/>
                    </a:cubicBezTo>
                    <a:cubicBezTo>
                      <a:pt x="2345" y="9030"/>
                      <a:pt x="2308" y="9070"/>
                      <a:pt x="2271" y="9113"/>
                    </a:cubicBezTo>
                    <a:cubicBezTo>
                      <a:pt x="2243" y="9143"/>
                      <a:pt x="2216" y="9182"/>
                      <a:pt x="2188" y="9220"/>
                    </a:cubicBezTo>
                    <a:cubicBezTo>
                      <a:pt x="2182" y="9227"/>
                      <a:pt x="2176" y="9237"/>
                      <a:pt x="2173" y="9245"/>
                    </a:cubicBezTo>
                    <a:lnTo>
                      <a:pt x="575" y="9245"/>
                    </a:lnTo>
                    <a:cubicBezTo>
                      <a:pt x="258" y="9245"/>
                      <a:pt x="1" y="9508"/>
                      <a:pt x="1" y="9832"/>
                    </a:cubicBezTo>
                    <a:lnTo>
                      <a:pt x="1" y="11505"/>
                    </a:lnTo>
                    <a:lnTo>
                      <a:pt x="9774" y="11505"/>
                    </a:lnTo>
                    <a:lnTo>
                      <a:pt x="9774" y="10113"/>
                    </a:lnTo>
                    <a:cubicBezTo>
                      <a:pt x="9776" y="9635"/>
                      <a:pt x="9397" y="9246"/>
                      <a:pt x="8925" y="9246"/>
                    </a:cubicBezTo>
                    <a:lnTo>
                      <a:pt x="7501" y="9246"/>
                    </a:lnTo>
                    <a:lnTo>
                      <a:pt x="7459" y="9197"/>
                    </a:lnTo>
                    <a:cubicBezTo>
                      <a:pt x="7430" y="9159"/>
                      <a:pt x="7400" y="9119"/>
                      <a:pt x="7370" y="9085"/>
                    </a:cubicBezTo>
                    <a:cubicBezTo>
                      <a:pt x="7355" y="9068"/>
                      <a:pt x="7339" y="9050"/>
                      <a:pt x="7322" y="9034"/>
                    </a:cubicBezTo>
                    <a:cubicBezTo>
                      <a:pt x="7292" y="9000"/>
                      <a:pt x="7260" y="8969"/>
                      <a:pt x="7230" y="8940"/>
                    </a:cubicBezTo>
                    <a:cubicBezTo>
                      <a:pt x="7216" y="8927"/>
                      <a:pt x="7203" y="8912"/>
                      <a:pt x="7188" y="8902"/>
                    </a:cubicBezTo>
                    <a:cubicBezTo>
                      <a:pt x="7148" y="8866"/>
                      <a:pt x="7107" y="8832"/>
                      <a:pt x="7067" y="8803"/>
                    </a:cubicBezTo>
                    <a:cubicBezTo>
                      <a:pt x="7066" y="8799"/>
                      <a:pt x="7061" y="8797"/>
                      <a:pt x="7060" y="8796"/>
                    </a:cubicBezTo>
                    <a:cubicBezTo>
                      <a:pt x="7012" y="8763"/>
                      <a:pt x="6969" y="8734"/>
                      <a:pt x="6926" y="8710"/>
                    </a:cubicBezTo>
                    <a:cubicBezTo>
                      <a:pt x="6919" y="8706"/>
                      <a:pt x="6913" y="8704"/>
                      <a:pt x="6907" y="8702"/>
                    </a:cubicBezTo>
                    <a:cubicBezTo>
                      <a:pt x="6870" y="8681"/>
                      <a:pt x="6835" y="8667"/>
                      <a:pt x="6800" y="8653"/>
                    </a:cubicBezTo>
                    <a:cubicBezTo>
                      <a:pt x="6792" y="8651"/>
                      <a:pt x="6784" y="8647"/>
                      <a:pt x="6774" y="8645"/>
                    </a:cubicBezTo>
                    <a:cubicBezTo>
                      <a:pt x="6741" y="8633"/>
                      <a:pt x="6711" y="8625"/>
                      <a:pt x="6681" y="8623"/>
                    </a:cubicBezTo>
                    <a:cubicBezTo>
                      <a:pt x="6674" y="8621"/>
                      <a:pt x="6666" y="8621"/>
                      <a:pt x="6660" y="8618"/>
                    </a:cubicBezTo>
                    <a:cubicBezTo>
                      <a:pt x="6644" y="8616"/>
                      <a:pt x="6627" y="8615"/>
                      <a:pt x="6611" y="8615"/>
                    </a:cubicBezTo>
                    <a:cubicBezTo>
                      <a:pt x="6594" y="8615"/>
                      <a:pt x="6576" y="8616"/>
                      <a:pt x="6560" y="8619"/>
                    </a:cubicBezTo>
                    <a:cubicBezTo>
                      <a:pt x="6524" y="8606"/>
                      <a:pt x="6482" y="8594"/>
                      <a:pt x="6440" y="8583"/>
                    </a:cubicBezTo>
                    <a:cubicBezTo>
                      <a:pt x="6435" y="8582"/>
                      <a:pt x="6433" y="8582"/>
                      <a:pt x="6428" y="8578"/>
                    </a:cubicBezTo>
                    <a:cubicBezTo>
                      <a:pt x="6385" y="8570"/>
                      <a:pt x="6338" y="8557"/>
                      <a:pt x="6292" y="8548"/>
                    </a:cubicBezTo>
                    <a:cubicBezTo>
                      <a:pt x="6243" y="8534"/>
                      <a:pt x="6187" y="8522"/>
                      <a:pt x="6134" y="8514"/>
                    </a:cubicBezTo>
                    <a:cubicBezTo>
                      <a:pt x="6118" y="8511"/>
                      <a:pt x="6103" y="8508"/>
                      <a:pt x="6089" y="8505"/>
                    </a:cubicBezTo>
                    <a:cubicBezTo>
                      <a:pt x="6074" y="8504"/>
                      <a:pt x="6056" y="8499"/>
                      <a:pt x="6040" y="8498"/>
                    </a:cubicBezTo>
                    <a:cubicBezTo>
                      <a:pt x="6010" y="8492"/>
                      <a:pt x="5977" y="8489"/>
                      <a:pt x="5943" y="8483"/>
                    </a:cubicBezTo>
                    <a:cubicBezTo>
                      <a:pt x="5930" y="8481"/>
                      <a:pt x="5917" y="8478"/>
                      <a:pt x="5905" y="8478"/>
                    </a:cubicBezTo>
                    <a:cubicBezTo>
                      <a:pt x="5772" y="8459"/>
                      <a:pt x="5627" y="8444"/>
                      <a:pt x="5474" y="8435"/>
                    </a:cubicBezTo>
                    <a:cubicBezTo>
                      <a:pt x="5481" y="8407"/>
                      <a:pt x="5488" y="8378"/>
                      <a:pt x="5496" y="8350"/>
                    </a:cubicBezTo>
                    <a:cubicBezTo>
                      <a:pt x="5509" y="8301"/>
                      <a:pt x="5521" y="8252"/>
                      <a:pt x="5533" y="8201"/>
                    </a:cubicBezTo>
                    <a:cubicBezTo>
                      <a:pt x="5538" y="8181"/>
                      <a:pt x="5542" y="8158"/>
                      <a:pt x="5548" y="8133"/>
                    </a:cubicBezTo>
                    <a:cubicBezTo>
                      <a:pt x="5556" y="8104"/>
                      <a:pt x="5564" y="8074"/>
                      <a:pt x="5570" y="8042"/>
                    </a:cubicBezTo>
                    <a:cubicBezTo>
                      <a:pt x="5576" y="8021"/>
                      <a:pt x="5582" y="7998"/>
                      <a:pt x="5587" y="7974"/>
                    </a:cubicBezTo>
                    <a:cubicBezTo>
                      <a:pt x="5593" y="7944"/>
                      <a:pt x="5600" y="7915"/>
                      <a:pt x="5606" y="7883"/>
                    </a:cubicBezTo>
                    <a:cubicBezTo>
                      <a:pt x="5612" y="7860"/>
                      <a:pt x="5618" y="7839"/>
                      <a:pt x="5621" y="7817"/>
                    </a:cubicBezTo>
                    <a:cubicBezTo>
                      <a:pt x="5629" y="7784"/>
                      <a:pt x="5635" y="7754"/>
                      <a:pt x="5643" y="7724"/>
                    </a:cubicBezTo>
                    <a:cubicBezTo>
                      <a:pt x="5648" y="7702"/>
                      <a:pt x="5650" y="7682"/>
                      <a:pt x="5655" y="7661"/>
                    </a:cubicBezTo>
                    <a:cubicBezTo>
                      <a:pt x="5662" y="7628"/>
                      <a:pt x="5669" y="7596"/>
                      <a:pt x="5676" y="7563"/>
                    </a:cubicBezTo>
                    <a:cubicBezTo>
                      <a:pt x="5678" y="7555"/>
                      <a:pt x="5680" y="7548"/>
                      <a:pt x="5682" y="7538"/>
                    </a:cubicBezTo>
                    <a:cubicBezTo>
                      <a:pt x="5684" y="7524"/>
                      <a:pt x="5686" y="7512"/>
                      <a:pt x="5688" y="7501"/>
                    </a:cubicBezTo>
                    <a:cubicBezTo>
                      <a:pt x="5809" y="7495"/>
                      <a:pt x="5928" y="7482"/>
                      <a:pt x="6040" y="7458"/>
                    </a:cubicBezTo>
                    <a:cubicBezTo>
                      <a:pt x="6152" y="7435"/>
                      <a:pt x="6255" y="7402"/>
                      <a:pt x="6356" y="7360"/>
                    </a:cubicBezTo>
                    <a:cubicBezTo>
                      <a:pt x="6761" y="7193"/>
                      <a:pt x="7091" y="6895"/>
                      <a:pt x="7361" y="6528"/>
                    </a:cubicBezTo>
                    <a:cubicBezTo>
                      <a:pt x="8875" y="6286"/>
                      <a:pt x="9592" y="4562"/>
                      <a:pt x="9550" y="3242"/>
                    </a:cubicBezTo>
                    <a:cubicBezTo>
                      <a:pt x="9507" y="1965"/>
                      <a:pt x="8446" y="1471"/>
                      <a:pt x="7696" y="1284"/>
                    </a:cubicBezTo>
                    <a:cubicBezTo>
                      <a:pt x="7203" y="572"/>
                      <a:pt x="6469" y="210"/>
                      <a:pt x="5773" y="70"/>
                    </a:cubicBezTo>
                    <a:cubicBezTo>
                      <a:pt x="5531" y="22"/>
                      <a:pt x="5294" y="1"/>
                      <a:pt x="50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
              <p:cNvSpPr/>
              <p:nvPr/>
            </p:nvSpPr>
            <p:spPr>
              <a:xfrm>
                <a:off x="2758175" y="4795875"/>
                <a:ext cx="395650" cy="380100"/>
              </a:xfrm>
              <a:custGeom>
                <a:avLst/>
                <a:gdLst/>
                <a:ahLst/>
                <a:cxnLst/>
                <a:rect l="l" t="t" r="r" b="b"/>
                <a:pathLst>
                  <a:path w="15826" h="15204" extrusionOk="0">
                    <a:moveTo>
                      <a:pt x="8824" y="0"/>
                    </a:moveTo>
                    <a:cubicBezTo>
                      <a:pt x="8342" y="0"/>
                      <a:pt x="7090" y="567"/>
                      <a:pt x="6554" y="982"/>
                    </a:cubicBezTo>
                    <a:cubicBezTo>
                      <a:pt x="6738" y="761"/>
                      <a:pt x="6922" y="452"/>
                      <a:pt x="6636" y="347"/>
                    </a:cubicBezTo>
                    <a:cubicBezTo>
                      <a:pt x="6605" y="336"/>
                      <a:pt x="6562" y="330"/>
                      <a:pt x="6512" y="330"/>
                    </a:cubicBezTo>
                    <a:cubicBezTo>
                      <a:pt x="5989" y="330"/>
                      <a:pt x="4561" y="977"/>
                      <a:pt x="4368" y="3145"/>
                    </a:cubicBezTo>
                    <a:lnTo>
                      <a:pt x="4368" y="3147"/>
                    </a:lnTo>
                    <a:cubicBezTo>
                      <a:pt x="4360" y="3240"/>
                      <a:pt x="4354" y="3336"/>
                      <a:pt x="4351" y="3434"/>
                    </a:cubicBezTo>
                    <a:lnTo>
                      <a:pt x="4351" y="3441"/>
                    </a:lnTo>
                    <a:cubicBezTo>
                      <a:pt x="4346" y="3539"/>
                      <a:pt x="4346" y="3635"/>
                      <a:pt x="4346" y="3738"/>
                    </a:cubicBezTo>
                    <a:cubicBezTo>
                      <a:pt x="4348" y="3745"/>
                      <a:pt x="4348" y="3755"/>
                      <a:pt x="4348" y="3763"/>
                    </a:cubicBezTo>
                    <a:cubicBezTo>
                      <a:pt x="4349" y="3861"/>
                      <a:pt x="4352" y="3957"/>
                      <a:pt x="4360" y="4059"/>
                    </a:cubicBezTo>
                    <a:cubicBezTo>
                      <a:pt x="4360" y="4078"/>
                      <a:pt x="4361" y="4096"/>
                      <a:pt x="4364" y="4115"/>
                    </a:cubicBezTo>
                    <a:cubicBezTo>
                      <a:pt x="4370" y="4207"/>
                      <a:pt x="4378" y="4303"/>
                      <a:pt x="4391" y="4399"/>
                    </a:cubicBezTo>
                    <a:cubicBezTo>
                      <a:pt x="4392" y="4429"/>
                      <a:pt x="4398" y="4462"/>
                      <a:pt x="4403" y="4492"/>
                    </a:cubicBezTo>
                    <a:cubicBezTo>
                      <a:pt x="4411" y="4579"/>
                      <a:pt x="4423" y="4669"/>
                      <a:pt x="4437" y="4760"/>
                    </a:cubicBezTo>
                    <a:cubicBezTo>
                      <a:pt x="4443" y="4807"/>
                      <a:pt x="4453" y="4857"/>
                      <a:pt x="4460" y="4906"/>
                    </a:cubicBezTo>
                    <a:cubicBezTo>
                      <a:pt x="4473" y="4983"/>
                      <a:pt x="4488" y="5061"/>
                      <a:pt x="4502" y="5141"/>
                    </a:cubicBezTo>
                    <a:cubicBezTo>
                      <a:pt x="4516" y="5213"/>
                      <a:pt x="4533" y="5288"/>
                      <a:pt x="4550" y="5361"/>
                    </a:cubicBezTo>
                    <a:cubicBezTo>
                      <a:pt x="4563" y="5423"/>
                      <a:pt x="4575" y="5483"/>
                      <a:pt x="4591" y="5545"/>
                    </a:cubicBezTo>
                    <a:cubicBezTo>
                      <a:pt x="4624" y="5685"/>
                      <a:pt x="4660" y="5828"/>
                      <a:pt x="4698" y="5975"/>
                    </a:cubicBezTo>
                    <a:lnTo>
                      <a:pt x="4761" y="6016"/>
                    </a:lnTo>
                    <a:cubicBezTo>
                      <a:pt x="4607" y="7179"/>
                      <a:pt x="4562" y="8319"/>
                      <a:pt x="4557" y="9032"/>
                    </a:cubicBezTo>
                    <a:cubicBezTo>
                      <a:pt x="4556" y="9476"/>
                      <a:pt x="4569" y="9754"/>
                      <a:pt x="4583" y="9774"/>
                    </a:cubicBezTo>
                    <a:cubicBezTo>
                      <a:pt x="4609" y="9810"/>
                      <a:pt x="4981" y="9973"/>
                      <a:pt x="5425" y="10136"/>
                    </a:cubicBezTo>
                    <a:lnTo>
                      <a:pt x="5390" y="10324"/>
                    </a:lnTo>
                    <a:lnTo>
                      <a:pt x="5357" y="10312"/>
                    </a:lnTo>
                    <a:lnTo>
                      <a:pt x="4916" y="10877"/>
                    </a:lnTo>
                    <a:lnTo>
                      <a:pt x="4945" y="10903"/>
                    </a:lnTo>
                    <a:lnTo>
                      <a:pt x="4829" y="10953"/>
                    </a:lnTo>
                    <a:lnTo>
                      <a:pt x="4834" y="10957"/>
                    </a:lnTo>
                    <a:cubicBezTo>
                      <a:pt x="4758" y="10983"/>
                      <a:pt x="4683" y="11007"/>
                      <a:pt x="4611" y="11040"/>
                    </a:cubicBezTo>
                    <a:cubicBezTo>
                      <a:pt x="4496" y="11074"/>
                      <a:pt x="4386" y="11113"/>
                      <a:pt x="4278" y="11153"/>
                    </a:cubicBezTo>
                    <a:cubicBezTo>
                      <a:pt x="4261" y="11162"/>
                      <a:pt x="4242" y="11168"/>
                      <a:pt x="4227" y="11175"/>
                    </a:cubicBezTo>
                    <a:cubicBezTo>
                      <a:pt x="4115" y="11217"/>
                      <a:pt x="4009" y="11260"/>
                      <a:pt x="3907" y="11309"/>
                    </a:cubicBezTo>
                    <a:cubicBezTo>
                      <a:pt x="2341" y="12034"/>
                      <a:pt x="1059" y="13466"/>
                      <a:pt x="0" y="15203"/>
                    </a:cubicBezTo>
                    <a:lnTo>
                      <a:pt x="15826" y="15203"/>
                    </a:lnTo>
                    <a:cubicBezTo>
                      <a:pt x="15550" y="14746"/>
                      <a:pt x="15262" y="14293"/>
                      <a:pt x="14970" y="13865"/>
                    </a:cubicBezTo>
                    <a:cubicBezTo>
                      <a:pt x="14082" y="12560"/>
                      <a:pt x="13162" y="11457"/>
                      <a:pt x="12681" y="11152"/>
                    </a:cubicBezTo>
                    <a:cubicBezTo>
                      <a:pt x="12633" y="11123"/>
                      <a:pt x="12581" y="11095"/>
                      <a:pt x="12520" y="11067"/>
                    </a:cubicBezTo>
                    <a:cubicBezTo>
                      <a:pt x="12514" y="11062"/>
                      <a:pt x="12511" y="11061"/>
                      <a:pt x="12505" y="11059"/>
                    </a:cubicBezTo>
                    <a:cubicBezTo>
                      <a:pt x="12463" y="11042"/>
                      <a:pt x="12423" y="11023"/>
                      <a:pt x="12378" y="11005"/>
                    </a:cubicBezTo>
                    <a:cubicBezTo>
                      <a:pt x="12372" y="11004"/>
                      <a:pt x="12365" y="10999"/>
                      <a:pt x="12358" y="10997"/>
                    </a:cubicBezTo>
                    <a:cubicBezTo>
                      <a:pt x="12310" y="10980"/>
                      <a:pt x="12260" y="10961"/>
                      <a:pt x="12208" y="10943"/>
                    </a:cubicBezTo>
                    <a:cubicBezTo>
                      <a:pt x="12202" y="10940"/>
                      <a:pt x="12196" y="10938"/>
                      <a:pt x="12191" y="10937"/>
                    </a:cubicBezTo>
                    <a:cubicBezTo>
                      <a:pt x="12136" y="10920"/>
                      <a:pt x="12079" y="10901"/>
                      <a:pt x="12020" y="10884"/>
                    </a:cubicBezTo>
                    <a:cubicBezTo>
                      <a:pt x="12015" y="10884"/>
                      <a:pt x="12011" y="10883"/>
                      <a:pt x="12006" y="10880"/>
                    </a:cubicBezTo>
                    <a:cubicBezTo>
                      <a:pt x="11944" y="10864"/>
                      <a:pt x="11879" y="10847"/>
                      <a:pt x="11813" y="10830"/>
                    </a:cubicBezTo>
                    <a:cubicBezTo>
                      <a:pt x="11809" y="10830"/>
                      <a:pt x="11806" y="10829"/>
                      <a:pt x="11801" y="10829"/>
                    </a:cubicBezTo>
                    <a:cubicBezTo>
                      <a:pt x="11732" y="10812"/>
                      <a:pt x="11660" y="10795"/>
                      <a:pt x="11587" y="10780"/>
                    </a:cubicBezTo>
                    <a:cubicBezTo>
                      <a:pt x="11586" y="10779"/>
                      <a:pt x="11582" y="10779"/>
                      <a:pt x="11581" y="10779"/>
                    </a:cubicBezTo>
                    <a:cubicBezTo>
                      <a:pt x="11503" y="10763"/>
                      <a:pt x="11427" y="10748"/>
                      <a:pt x="11345" y="10731"/>
                    </a:cubicBezTo>
                    <a:lnTo>
                      <a:pt x="11340" y="10731"/>
                    </a:lnTo>
                    <a:cubicBezTo>
                      <a:pt x="11259" y="10716"/>
                      <a:pt x="11174" y="10702"/>
                      <a:pt x="11089" y="10689"/>
                    </a:cubicBezTo>
                    <a:lnTo>
                      <a:pt x="11088" y="10689"/>
                    </a:lnTo>
                    <a:cubicBezTo>
                      <a:pt x="11082" y="10689"/>
                      <a:pt x="11075" y="10688"/>
                      <a:pt x="11071" y="10688"/>
                    </a:cubicBezTo>
                    <a:cubicBezTo>
                      <a:pt x="10988" y="10673"/>
                      <a:pt x="10907" y="10661"/>
                      <a:pt x="10821" y="10651"/>
                    </a:cubicBezTo>
                    <a:lnTo>
                      <a:pt x="10702" y="10628"/>
                    </a:lnTo>
                    <a:lnTo>
                      <a:pt x="10741" y="10592"/>
                    </a:lnTo>
                    <a:lnTo>
                      <a:pt x="10129" y="9923"/>
                    </a:lnTo>
                    <a:lnTo>
                      <a:pt x="10064" y="9958"/>
                    </a:lnTo>
                    <a:lnTo>
                      <a:pt x="9994" y="9434"/>
                    </a:lnTo>
                    <a:lnTo>
                      <a:pt x="9959" y="9182"/>
                    </a:lnTo>
                    <a:cubicBezTo>
                      <a:pt x="9996" y="8986"/>
                      <a:pt x="10036" y="8788"/>
                      <a:pt x="10074" y="8595"/>
                    </a:cubicBezTo>
                    <a:cubicBezTo>
                      <a:pt x="10238" y="7748"/>
                      <a:pt x="10393" y="6928"/>
                      <a:pt x="10525" y="6182"/>
                    </a:cubicBezTo>
                    <a:cubicBezTo>
                      <a:pt x="10555" y="6013"/>
                      <a:pt x="10583" y="5851"/>
                      <a:pt x="10610" y="5692"/>
                    </a:cubicBezTo>
                    <a:cubicBezTo>
                      <a:pt x="10623" y="5613"/>
                      <a:pt x="10638" y="5535"/>
                      <a:pt x="10651" y="5459"/>
                    </a:cubicBezTo>
                    <a:cubicBezTo>
                      <a:pt x="10701" y="5149"/>
                      <a:pt x="10749" y="4861"/>
                      <a:pt x="10787" y="4596"/>
                    </a:cubicBezTo>
                    <a:cubicBezTo>
                      <a:pt x="10797" y="4530"/>
                      <a:pt x="10808" y="4467"/>
                      <a:pt x="10815" y="4403"/>
                    </a:cubicBezTo>
                    <a:cubicBezTo>
                      <a:pt x="10924" y="3647"/>
                      <a:pt x="10970" y="3118"/>
                      <a:pt x="10927" y="2947"/>
                    </a:cubicBezTo>
                    <a:cubicBezTo>
                      <a:pt x="10894" y="2820"/>
                      <a:pt x="10829" y="2687"/>
                      <a:pt x="10750" y="2559"/>
                    </a:cubicBezTo>
                    <a:cubicBezTo>
                      <a:pt x="10733" y="2530"/>
                      <a:pt x="10715" y="2501"/>
                      <a:pt x="10695" y="2472"/>
                    </a:cubicBezTo>
                    <a:cubicBezTo>
                      <a:pt x="10674" y="2439"/>
                      <a:pt x="10651" y="2403"/>
                      <a:pt x="10627" y="2373"/>
                    </a:cubicBezTo>
                    <a:cubicBezTo>
                      <a:pt x="10598" y="2335"/>
                      <a:pt x="10571" y="2295"/>
                      <a:pt x="10543" y="2261"/>
                    </a:cubicBezTo>
                    <a:cubicBezTo>
                      <a:pt x="10389" y="2062"/>
                      <a:pt x="10249" y="1920"/>
                      <a:pt x="10249" y="1920"/>
                    </a:cubicBezTo>
                    <a:cubicBezTo>
                      <a:pt x="10249" y="1920"/>
                      <a:pt x="11982" y="1149"/>
                      <a:pt x="11631" y="435"/>
                    </a:cubicBezTo>
                    <a:cubicBezTo>
                      <a:pt x="11546" y="262"/>
                      <a:pt x="11307" y="196"/>
                      <a:pt x="10996" y="196"/>
                    </a:cubicBezTo>
                    <a:cubicBezTo>
                      <a:pt x="10025" y="196"/>
                      <a:pt x="8339" y="833"/>
                      <a:pt x="8339" y="833"/>
                    </a:cubicBezTo>
                    <a:cubicBezTo>
                      <a:pt x="8339" y="833"/>
                      <a:pt x="9398" y="92"/>
                      <a:pt x="8898" y="6"/>
                    </a:cubicBezTo>
                    <a:cubicBezTo>
                      <a:pt x="8876" y="2"/>
                      <a:pt x="8851" y="0"/>
                      <a:pt x="882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
              <p:cNvSpPr/>
              <p:nvPr/>
            </p:nvSpPr>
            <p:spPr>
              <a:xfrm>
                <a:off x="1802300" y="4821875"/>
                <a:ext cx="395675" cy="353850"/>
              </a:xfrm>
              <a:custGeom>
                <a:avLst/>
                <a:gdLst/>
                <a:ahLst/>
                <a:cxnLst/>
                <a:rect l="l" t="t" r="r" b="b"/>
                <a:pathLst>
                  <a:path w="15827" h="14154" extrusionOk="0">
                    <a:moveTo>
                      <a:pt x="8994" y="0"/>
                    </a:moveTo>
                    <a:cubicBezTo>
                      <a:pt x="8456" y="0"/>
                      <a:pt x="7899" y="97"/>
                      <a:pt x="7393" y="226"/>
                    </a:cubicBezTo>
                    <a:cubicBezTo>
                      <a:pt x="6377" y="486"/>
                      <a:pt x="5571" y="875"/>
                      <a:pt x="5571" y="875"/>
                    </a:cubicBezTo>
                    <a:cubicBezTo>
                      <a:pt x="5571" y="875"/>
                      <a:pt x="5432" y="1017"/>
                      <a:pt x="5277" y="1216"/>
                    </a:cubicBezTo>
                    <a:cubicBezTo>
                      <a:pt x="5249" y="1252"/>
                      <a:pt x="5223" y="1289"/>
                      <a:pt x="5195" y="1329"/>
                    </a:cubicBezTo>
                    <a:cubicBezTo>
                      <a:pt x="5172" y="1360"/>
                      <a:pt x="5147" y="1394"/>
                      <a:pt x="5126" y="1428"/>
                    </a:cubicBezTo>
                    <a:cubicBezTo>
                      <a:pt x="5105" y="1457"/>
                      <a:pt x="5089" y="1485"/>
                      <a:pt x="5071" y="1514"/>
                    </a:cubicBezTo>
                    <a:cubicBezTo>
                      <a:pt x="4993" y="1642"/>
                      <a:pt x="4925" y="1775"/>
                      <a:pt x="4895" y="1902"/>
                    </a:cubicBezTo>
                    <a:cubicBezTo>
                      <a:pt x="4850" y="2073"/>
                      <a:pt x="4896" y="2602"/>
                      <a:pt x="5005" y="3359"/>
                    </a:cubicBezTo>
                    <a:cubicBezTo>
                      <a:pt x="5014" y="3422"/>
                      <a:pt x="5025" y="3486"/>
                      <a:pt x="5034" y="3551"/>
                    </a:cubicBezTo>
                    <a:cubicBezTo>
                      <a:pt x="5072" y="3817"/>
                      <a:pt x="5119" y="4104"/>
                      <a:pt x="5169" y="4414"/>
                    </a:cubicBezTo>
                    <a:cubicBezTo>
                      <a:pt x="5183" y="4490"/>
                      <a:pt x="5196" y="4569"/>
                      <a:pt x="5211" y="4648"/>
                    </a:cubicBezTo>
                    <a:cubicBezTo>
                      <a:pt x="5237" y="4806"/>
                      <a:pt x="5266" y="4969"/>
                      <a:pt x="5296" y="5137"/>
                    </a:cubicBezTo>
                    <a:cubicBezTo>
                      <a:pt x="5456" y="6053"/>
                      <a:pt x="5654" y="7085"/>
                      <a:pt x="5862" y="8137"/>
                    </a:cubicBezTo>
                    <a:lnTo>
                      <a:pt x="5827" y="8390"/>
                    </a:lnTo>
                    <a:lnTo>
                      <a:pt x="5755" y="8914"/>
                    </a:lnTo>
                    <a:lnTo>
                      <a:pt x="5692" y="8878"/>
                    </a:lnTo>
                    <a:lnTo>
                      <a:pt x="5133" y="9487"/>
                    </a:lnTo>
                    <a:lnTo>
                      <a:pt x="5081" y="9546"/>
                    </a:lnTo>
                    <a:lnTo>
                      <a:pt x="5119" y="9582"/>
                    </a:lnTo>
                    <a:lnTo>
                      <a:pt x="5004" y="9605"/>
                    </a:lnTo>
                    <a:lnTo>
                      <a:pt x="5002" y="9605"/>
                    </a:lnTo>
                    <a:cubicBezTo>
                      <a:pt x="4910" y="9617"/>
                      <a:pt x="4823" y="9631"/>
                      <a:pt x="4734" y="9643"/>
                    </a:cubicBezTo>
                    <a:cubicBezTo>
                      <a:pt x="4648" y="9656"/>
                      <a:pt x="4563" y="9669"/>
                      <a:pt x="4481" y="9685"/>
                    </a:cubicBezTo>
                    <a:lnTo>
                      <a:pt x="4477" y="9685"/>
                    </a:lnTo>
                    <a:cubicBezTo>
                      <a:pt x="4394" y="9700"/>
                      <a:pt x="4319" y="9716"/>
                      <a:pt x="4241" y="9733"/>
                    </a:cubicBezTo>
                    <a:cubicBezTo>
                      <a:pt x="4240" y="9733"/>
                      <a:pt x="4236" y="9733"/>
                      <a:pt x="4235" y="9734"/>
                    </a:cubicBezTo>
                    <a:cubicBezTo>
                      <a:pt x="4162" y="9748"/>
                      <a:pt x="4089" y="9764"/>
                      <a:pt x="4021" y="9782"/>
                    </a:cubicBezTo>
                    <a:cubicBezTo>
                      <a:pt x="4016" y="9782"/>
                      <a:pt x="4014" y="9784"/>
                      <a:pt x="4009" y="9784"/>
                    </a:cubicBezTo>
                    <a:cubicBezTo>
                      <a:pt x="3943" y="9801"/>
                      <a:pt x="3880" y="9818"/>
                      <a:pt x="3817" y="9834"/>
                    </a:cubicBezTo>
                    <a:cubicBezTo>
                      <a:pt x="3811" y="9836"/>
                      <a:pt x="3805" y="9838"/>
                      <a:pt x="3802" y="9838"/>
                    </a:cubicBezTo>
                    <a:cubicBezTo>
                      <a:pt x="3743" y="9855"/>
                      <a:pt x="3687" y="9874"/>
                      <a:pt x="3631" y="9891"/>
                    </a:cubicBezTo>
                    <a:cubicBezTo>
                      <a:pt x="3625" y="9892"/>
                      <a:pt x="3619" y="9894"/>
                      <a:pt x="3614" y="9897"/>
                    </a:cubicBezTo>
                    <a:cubicBezTo>
                      <a:pt x="3562" y="9913"/>
                      <a:pt x="3510" y="9933"/>
                      <a:pt x="3464" y="9951"/>
                    </a:cubicBezTo>
                    <a:cubicBezTo>
                      <a:pt x="3457" y="9953"/>
                      <a:pt x="3451" y="9957"/>
                      <a:pt x="3444" y="9959"/>
                    </a:cubicBezTo>
                    <a:cubicBezTo>
                      <a:pt x="3400" y="9976"/>
                      <a:pt x="3359" y="9995"/>
                      <a:pt x="3317" y="10013"/>
                    </a:cubicBezTo>
                    <a:cubicBezTo>
                      <a:pt x="3312" y="10015"/>
                      <a:pt x="3305" y="10018"/>
                      <a:pt x="3303" y="10021"/>
                    </a:cubicBezTo>
                    <a:cubicBezTo>
                      <a:pt x="3244" y="10049"/>
                      <a:pt x="3188" y="10077"/>
                      <a:pt x="3145" y="10106"/>
                    </a:cubicBezTo>
                    <a:cubicBezTo>
                      <a:pt x="2831" y="10305"/>
                      <a:pt x="2332" y="10842"/>
                      <a:pt x="1775" y="11553"/>
                    </a:cubicBezTo>
                    <a:cubicBezTo>
                      <a:pt x="1197" y="12293"/>
                      <a:pt x="559" y="13222"/>
                      <a:pt x="1" y="14154"/>
                    </a:cubicBezTo>
                    <a:lnTo>
                      <a:pt x="15827" y="14154"/>
                    </a:lnTo>
                    <a:cubicBezTo>
                      <a:pt x="15554" y="13712"/>
                      <a:pt x="15269" y="13288"/>
                      <a:pt x="14967" y="12890"/>
                    </a:cubicBezTo>
                    <a:cubicBezTo>
                      <a:pt x="14090" y="11734"/>
                      <a:pt x="13081" y="10804"/>
                      <a:pt x="11917" y="10264"/>
                    </a:cubicBezTo>
                    <a:cubicBezTo>
                      <a:pt x="11814" y="10215"/>
                      <a:pt x="11707" y="10173"/>
                      <a:pt x="11598" y="10130"/>
                    </a:cubicBezTo>
                    <a:cubicBezTo>
                      <a:pt x="11581" y="10123"/>
                      <a:pt x="11562" y="10117"/>
                      <a:pt x="11547" y="10109"/>
                    </a:cubicBezTo>
                    <a:cubicBezTo>
                      <a:pt x="11439" y="10068"/>
                      <a:pt x="11328" y="10030"/>
                      <a:pt x="11214" y="9995"/>
                    </a:cubicBezTo>
                    <a:cubicBezTo>
                      <a:pt x="11142" y="9965"/>
                      <a:pt x="11067" y="9939"/>
                      <a:pt x="10994" y="9913"/>
                    </a:cubicBezTo>
                    <a:lnTo>
                      <a:pt x="10995" y="9909"/>
                    </a:lnTo>
                    <a:lnTo>
                      <a:pt x="10880" y="9858"/>
                    </a:lnTo>
                    <a:lnTo>
                      <a:pt x="10909" y="9832"/>
                    </a:lnTo>
                    <a:lnTo>
                      <a:pt x="10469" y="9267"/>
                    </a:lnTo>
                    <a:lnTo>
                      <a:pt x="10434" y="9279"/>
                    </a:lnTo>
                    <a:lnTo>
                      <a:pt x="10400" y="9091"/>
                    </a:lnTo>
                    <a:cubicBezTo>
                      <a:pt x="10843" y="8928"/>
                      <a:pt x="11216" y="8767"/>
                      <a:pt x="11242" y="8730"/>
                    </a:cubicBezTo>
                    <a:cubicBezTo>
                      <a:pt x="11277" y="8678"/>
                      <a:pt x="11312" y="6853"/>
                      <a:pt x="11063" y="4971"/>
                    </a:cubicBezTo>
                    <a:lnTo>
                      <a:pt x="11125" y="4930"/>
                    </a:lnTo>
                    <a:cubicBezTo>
                      <a:pt x="11166" y="4783"/>
                      <a:pt x="11202" y="4641"/>
                      <a:pt x="11233" y="4501"/>
                    </a:cubicBezTo>
                    <a:cubicBezTo>
                      <a:pt x="11248" y="4438"/>
                      <a:pt x="11260" y="4380"/>
                      <a:pt x="11274" y="4316"/>
                    </a:cubicBezTo>
                    <a:cubicBezTo>
                      <a:pt x="11289" y="4244"/>
                      <a:pt x="11307" y="4168"/>
                      <a:pt x="11321" y="4097"/>
                    </a:cubicBezTo>
                    <a:cubicBezTo>
                      <a:pt x="11338" y="4015"/>
                      <a:pt x="11350" y="3939"/>
                      <a:pt x="11363" y="3861"/>
                    </a:cubicBezTo>
                    <a:cubicBezTo>
                      <a:pt x="11372" y="3812"/>
                      <a:pt x="11380" y="3762"/>
                      <a:pt x="11390" y="3715"/>
                    </a:cubicBezTo>
                    <a:cubicBezTo>
                      <a:pt x="11403" y="3624"/>
                      <a:pt x="11412" y="3536"/>
                      <a:pt x="11424" y="3448"/>
                    </a:cubicBezTo>
                    <a:cubicBezTo>
                      <a:pt x="11426" y="3417"/>
                      <a:pt x="11432" y="3384"/>
                      <a:pt x="11436" y="3354"/>
                    </a:cubicBezTo>
                    <a:cubicBezTo>
                      <a:pt x="11446" y="3257"/>
                      <a:pt x="11453" y="3162"/>
                      <a:pt x="11459" y="3070"/>
                    </a:cubicBezTo>
                    <a:cubicBezTo>
                      <a:pt x="11460" y="3053"/>
                      <a:pt x="11464" y="3033"/>
                      <a:pt x="11465" y="3014"/>
                    </a:cubicBezTo>
                    <a:cubicBezTo>
                      <a:pt x="11471" y="2913"/>
                      <a:pt x="11473" y="2816"/>
                      <a:pt x="11475" y="2718"/>
                    </a:cubicBezTo>
                    <a:cubicBezTo>
                      <a:pt x="11475" y="2711"/>
                      <a:pt x="11476" y="2703"/>
                      <a:pt x="11476" y="2693"/>
                    </a:cubicBezTo>
                    <a:cubicBezTo>
                      <a:pt x="11476" y="2590"/>
                      <a:pt x="11476" y="2494"/>
                      <a:pt x="11471" y="2396"/>
                    </a:cubicBezTo>
                    <a:lnTo>
                      <a:pt x="11471" y="2389"/>
                    </a:lnTo>
                    <a:cubicBezTo>
                      <a:pt x="11466" y="2291"/>
                      <a:pt x="11463" y="2196"/>
                      <a:pt x="11454" y="2102"/>
                    </a:cubicBezTo>
                    <a:lnTo>
                      <a:pt x="11454" y="2100"/>
                    </a:lnTo>
                    <a:cubicBezTo>
                      <a:pt x="11262" y="469"/>
                      <a:pt x="10178" y="0"/>
                      <a:pt x="89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
              <p:cNvSpPr/>
              <p:nvPr/>
            </p:nvSpPr>
            <p:spPr>
              <a:xfrm>
                <a:off x="3727025" y="4837200"/>
                <a:ext cx="278250" cy="338800"/>
              </a:xfrm>
              <a:custGeom>
                <a:avLst/>
                <a:gdLst/>
                <a:ahLst/>
                <a:cxnLst/>
                <a:rect l="l" t="t" r="r" b="b"/>
                <a:pathLst>
                  <a:path w="11130" h="13552" extrusionOk="0">
                    <a:moveTo>
                      <a:pt x="7550" y="1"/>
                    </a:moveTo>
                    <a:cubicBezTo>
                      <a:pt x="7592" y="78"/>
                      <a:pt x="8231" y="1342"/>
                      <a:pt x="6009" y="1606"/>
                    </a:cubicBezTo>
                    <a:cubicBezTo>
                      <a:pt x="4414" y="1796"/>
                      <a:pt x="3705" y="2852"/>
                      <a:pt x="3421" y="3477"/>
                    </a:cubicBezTo>
                    <a:cubicBezTo>
                      <a:pt x="3417" y="3484"/>
                      <a:pt x="3415" y="3487"/>
                      <a:pt x="3414" y="3493"/>
                    </a:cubicBezTo>
                    <a:cubicBezTo>
                      <a:pt x="3400" y="3526"/>
                      <a:pt x="3387" y="3556"/>
                      <a:pt x="3372" y="3586"/>
                    </a:cubicBezTo>
                    <a:cubicBezTo>
                      <a:pt x="3371" y="3590"/>
                      <a:pt x="3371" y="3593"/>
                      <a:pt x="3369" y="3599"/>
                    </a:cubicBezTo>
                    <a:cubicBezTo>
                      <a:pt x="3341" y="3665"/>
                      <a:pt x="3320" y="3724"/>
                      <a:pt x="3303" y="3774"/>
                    </a:cubicBezTo>
                    <a:cubicBezTo>
                      <a:pt x="3302" y="3779"/>
                      <a:pt x="3302" y="3781"/>
                      <a:pt x="3298" y="3786"/>
                    </a:cubicBezTo>
                    <a:cubicBezTo>
                      <a:pt x="3291" y="3807"/>
                      <a:pt x="3285" y="3829"/>
                      <a:pt x="3279" y="3846"/>
                    </a:cubicBezTo>
                    <a:cubicBezTo>
                      <a:pt x="3279" y="3847"/>
                      <a:pt x="3278" y="3847"/>
                      <a:pt x="3278" y="3849"/>
                    </a:cubicBezTo>
                    <a:cubicBezTo>
                      <a:pt x="3272" y="3870"/>
                      <a:pt x="3268" y="3885"/>
                      <a:pt x="3263" y="3900"/>
                    </a:cubicBezTo>
                    <a:cubicBezTo>
                      <a:pt x="3263" y="3902"/>
                      <a:pt x="3262" y="3902"/>
                      <a:pt x="3262" y="3904"/>
                    </a:cubicBezTo>
                    <a:cubicBezTo>
                      <a:pt x="3257" y="3916"/>
                      <a:pt x="3256" y="3926"/>
                      <a:pt x="3255" y="3932"/>
                    </a:cubicBezTo>
                    <a:lnTo>
                      <a:pt x="3255" y="3938"/>
                    </a:lnTo>
                    <a:cubicBezTo>
                      <a:pt x="3253" y="3943"/>
                      <a:pt x="3253" y="3945"/>
                      <a:pt x="3253" y="3945"/>
                    </a:cubicBezTo>
                    <a:cubicBezTo>
                      <a:pt x="3253" y="3945"/>
                      <a:pt x="3176" y="3826"/>
                      <a:pt x="3054" y="3826"/>
                    </a:cubicBezTo>
                    <a:cubicBezTo>
                      <a:pt x="2939" y="3826"/>
                      <a:pt x="2784" y="3933"/>
                      <a:pt x="2618" y="4354"/>
                    </a:cubicBezTo>
                    <a:cubicBezTo>
                      <a:pt x="2513" y="4620"/>
                      <a:pt x="2546" y="5225"/>
                      <a:pt x="2659" y="5942"/>
                    </a:cubicBezTo>
                    <a:cubicBezTo>
                      <a:pt x="2719" y="6332"/>
                      <a:pt x="2801" y="6754"/>
                      <a:pt x="2899" y="7173"/>
                    </a:cubicBezTo>
                    <a:cubicBezTo>
                      <a:pt x="2858" y="7165"/>
                      <a:pt x="2817" y="7160"/>
                      <a:pt x="2777" y="7160"/>
                    </a:cubicBezTo>
                    <a:cubicBezTo>
                      <a:pt x="2566" y="7160"/>
                      <a:pt x="2360" y="7273"/>
                      <a:pt x="2236" y="7529"/>
                    </a:cubicBezTo>
                    <a:cubicBezTo>
                      <a:pt x="1983" y="8051"/>
                      <a:pt x="2512" y="8810"/>
                      <a:pt x="3430" y="9026"/>
                    </a:cubicBezTo>
                    <a:cubicBezTo>
                      <a:pt x="3442" y="9060"/>
                      <a:pt x="3451" y="9089"/>
                      <a:pt x="3464" y="9117"/>
                    </a:cubicBezTo>
                    <a:cubicBezTo>
                      <a:pt x="3498" y="9521"/>
                      <a:pt x="3535" y="9871"/>
                      <a:pt x="3572" y="10120"/>
                    </a:cubicBezTo>
                    <a:cubicBezTo>
                      <a:pt x="3600" y="10302"/>
                      <a:pt x="3626" y="10432"/>
                      <a:pt x="3651" y="10488"/>
                    </a:cubicBezTo>
                    <a:cubicBezTo>
                      <a:pt x="3674" y="10537"/>
                      <a:pt x="3741" y="10608"/>
                      <a:pt x="3834" y="10693"/>
                    </a:cubicBezTo>
                    <a:lnTo>
                      <a:pt x="3758" y="11262"/>
                    </a:lnTo>
                    <a:lnTo>
                      <a:pt x="3397" y="11448"/>
                    </a:lnTo>
                    <a:lnTo>
                      <a:pt x="3244" y="11526"/>
                    </a:lnTo>
                    <a:lnTo>
                      <a:pt x="3261" y="11546"/>
                    </a:lnTo>
                    <a:lnTo>
                      <a:pt x="3244" y="11559"/>
                    </a:lnTo>
                    <a:lnTo>
                      <a:pt x="3253" y="11571"/>
                    </a:lnTo>
                    <a:cubicBezTo>
                      <a:pt x="3163" y="11599"/>
                      <a:pt x="3078" y="11627"/>
                      <a:pt x="2993" y="11656"/>
                    </a:cubicBezTo>
                    <a:cubicBezTo>
                      <a:pt x="2980" y="11662"/>
                      <a:pt x="2965" y="11666"/>
                      <a:pt x="2952" y="11672"/>
                    </a:cubicBezTo>
                    <a:lnTo>
                      <a:pt x="2890" y="11672"/>
                    </a:lnTo>
                    <a:cubicBezTo>
                      <a:pt x="2756" y="11672"/>
                      <a:pt x="2636" y="11758"/>
                      <a:pt x="2561" y="11893"/>
                    </a:cubicBezTo>
                    <a:cubicBezTo>
                      <a:pt x="2556" y="11894"/>
                      <a:pt x="2551" y="11898"/>
                      <a:pt x="2546" y="11899"/>
                    </a:cubicBezTo>
                    <a:cubicBezTo>
                      <a:pt x="1738" y="12198"/>
                      <a:pt x="1044" y="12511"/>
                      <a:pt x="872" y="12660"/>
                    </a:cubicBezTo>
                    <a:cubicBezTo>
                      <a:pt x="819" y="12675"/>
                      <a:pt x="765" y="12705"/>
                      <a:pt x="714" y="12754"/>
                    </a:cubicBezTo>
                    <a:cubicBezTo>
                      <a:pt x="464" y="12990"/>
                      <a:pt x="228" y="13257"/>
                      <a:pt x="0" y="13552"/>
                    </a:cubicBezTo>
                    <a:lnTo>
                      <a:pt x="11129" y="13552"/>
                    </a:lnTo>
                    <a:cubicBezTo>
                      <a:pt x="10851" y="13205"/>
                      <a:pt x="10553" y="12901"/>
                      <a:pt x="10242" y="12646"/>
                    </a:cubicBezTo>
                    <a:cubicBezTo>
                      <a:pt x="10237" y="12645"/>
                      <a:pt x="10236" y="12641"/>
                      <a:pt x="10232" y="12639"/>
                    </a:cubicBezTo>
                    <a:cubicBezTo>
                      <a:pt x="10175" y="12590"/>
                      <a:pt x="10114" y="12544"/>
                      <a:pt x="10055" y="12502"/>
                    </a:cubicBezTo>
                    <a:cubicBezTo>
                      <a:pt x="10049" y="12493"/>
                      <a:pt x="10043" y="12482"/>
                      <a:pt x="10038" y="12480"/>
                    </a:cubicBezTo>
                    <a:cubicBezTo>
                      <a:pt x="10031" y="12470"/>
                      <a:pt x="10018" y="12463"/>
                      <a:pt x="10008" y="12452"/>
                    </a:cubicBezTo>
                    <a:cubicBezTo>
                      <a:pt x="10001" y="12451"/>
                      <a:pt x="9995" y="12446"/>
                      <a:pt x="9991" y="12443"/>
                    </a:cubicBezTo>
                    <a:cubicBezTo>
                      <a:pt x="9983" y="12437"/>
                      <a:pt x="9976" y="12431"/>
                      <a:pt x="9965" y="12427"/>
                    </a:cubicBezTo>
                    <a:cubicBezTo>
                      <a:pt x="9946" y="12414"/>
                      <a:pt x="9921" y="12402"/>
                      <a:pt x="9893" y="12386"/>
                    </a:cubicBezTo>
                    <a:cubicBezTo>
                      <a:pt x="9887" y="12383"/>
                      <a:pt x="9881" y="12378"/>
                      <a:pt x="9874" y="12373"/>
                    </a:cubicBezTo>
                    <a:cubicBezTo>
                      <a:pt x="9854" y="12359"/>
                      <a:pt x="9833" y="12350"/>
                      <a:pt x="9812" y="12342"/>
                    </a:cubicBezTo>
                    <a:cubicBezTo>
                      <a:pt x="9800" y="12338"/>
                      <a:pt x="9786" y="12334"/>
                      <a:pt x="9774" y="12330"/>
                    </a:cubicBezTo>
                    <a:cubicBezTo>
                      <a:pt x="9739" y="12316"/>
                      <a:pt x="9702" y="12297"/>
                      <a:pt x="9661" y="12282"/>
                    </a:cubicBezTo>
                    <a:cubicBezTo>
                      <a:pt x="9656" y="12280"/>
                      <a:pt x="9653" y="12277"/>
                      <a:pt x="9647" y="12276"/>
                    </a:cubicBezTo>
                    <a:cubicBezTo>
                      <a:pt x="9625" y="12267"/>
                      <a:pt x="9605" y="12259"/>
                      <a:pt x="9582" y="12249"/>
                    </a:cubicBezTo>
                    <a:cubicBezTo>
                      <a:pt x="9502" y="11910"/>
                      <a:pt x="9270" y="11667"/>
                      <a:pt x="8994" y="11667"/>
                    </a:cubicBezTo>
                    <a:lnTo>
                      <a:pt x="8122" y="11667"/>
                    </a:lnTo>
                    <a:lnTo>
                      <a:pt x="7746" y="11305"/>
                    </a:lnTo>
                    <a:lnTo>
                      <a:pt x="7688" y="11335"/>
                    </a:lnTo>
                    <a:lnTo>
                      <a:pt x="7624" y="10805"/>
                    </a:lnTo>
                    <a:cubicBezTo>
                      <a:pt x="7793" y="10691"/>
                      <a:pt x="7912" y="10591"/>
                      <a:pt x="7949" y="10527"/>
                    </a:cubicBezTo>
                    <a:cubicBezTo>
                      <a:pt x="7996" y="10442"/>
                      <a:pt x="8081" y="9821"/>
                      <a:pt x="8149" y="9010"/>
                    </a:cubicBezTo>
                    <a:cubicBezTo>
                      <a:pt x="9061" y="8777"/>
                      <a:pt x="9577" y="8038"/>
                      <a:pt x="9322" y="7525"/>
                    </a:cubicBezTo>
                    <a:cubicBezTo>
                      <a:pt x="9195" y="7270"/>
                      <a:pt x="8984" y="7156"/>
                      <a:pt x="8767" y="7156"/>
                    </a:cubicBezTo>
                    <a:cubicBezTo>
                      <a:pt x="8745" y="7156"/>
                      <a:pt x="8724" y="7157"/>
                      <a:pt x="8702" y="7160"/>
                    </a:cubicBezTo>
                    <a:cubicBezTo>
                      <a:pt x="8708" y="7136"/>
                      <a:pt x="8715" y="7111"/>
                      <a:pt x="8719" y="7088"/>
                    </a:cubicBezTo>
                    <a:cubicBezTo>
                      <a:pt x="8739" y="6999"/>
                      <a:pt x="8757" y="6914"/>
                      <a:pt x="8775" y="6829"/>
                    </a:cubicBezTo>
                    <a:cubicBezTo>
                      <a:pt x="8778" y="6814"/>
                      <a:pt x="8781" y="6801"/>
                      <a:pt x="8784" y="6788"/>
                    </a:cubicBezTo>
                    <a:cubicBezTo>
                      <a:pt x="8803" y="6689"/>
                      <a:pt x="8820" y="6594"/>
                      <a:pt x="8835" y="6501"/>
                    </a:cubicBezTo>
                    <a:cubicBezTo>
                      <a:pt x="8840" y="6478"/>
                      <a:pt x="8842" y="6456"/>
                      <a:pt x="8847" y="6432"/>
                    </a:cubicBezTo>
                    <a:cubicBezTo>
                      <a:pt x="8859" y="6364"/>
                      <a:pt x="8869" y="6296"/>
                      <a:pt x="8877" y="6229"/>
                    </a:cubicBezTo>
                    <a:cubicBezTo>
                      <a:pt x="8882" y="6201"/>
                      <a:pt x="8883" y="6174"/>
                      <a:pt x="8887" y="6150"/>
                    </a:cubicBezTo>
                    <a:cubicBezTo>
                      <a:pt x="8894" y="6085"/>
                      <a:pt x="8902" y="6022"/>
                      <a:pt x="8908" y="5961"/>
                    </a:cubicBezTo>
                    <a:cubicBezTo>
                      <a:pt x="8909" y="5939"/>
                      <a:pt x="8914" y="5919"/>
                      <a:pt x="8915" y="5897"/>
                    </a:cubicBezTo>
                    <a:cubicBezTo>
                      <a:pt x="8931" y="5735"/>
                      <a:pt x="8938" y="5585"/>
                      <a:pt x="8943" y="5444"/>
                    </a:cubicBezTo>
                    <a:lnTo>
                      <a:pt x="8943" y="5385"/>
                    </a:lnTo>
                    <a:cubicBezTo>
                      <a:pt x="8944" y="5335"/>
                      <a:pt x="8944" y="5286"/>
                      <a:pt x="8943" y="5235"/>
                    </a:cubicBezTo>
                    <a:lnTo>
                      <a:pt x="8943" y="5178"/>
                    </a:lnTo>
                    <a:cubicBezTo>
                      <a:pt x="8942" y="5125"/>
                      <a:pt x="8938" y="5074"/>
                      <a:pt x="8937" y="5027"/>
                    </a:cubicBezTo>
                    <a:cubicBezTo>
                      <a:pt x="8936" y="5015"/>
                      <a:pt x="8936" y="5004"/>
                      <a:pt x="8936" y="4990"/>
                    </a:cubicBezTo>
                    <a:cubicBezTo>
                      <a:pt x="8931" y="4931"/>
                      <a:pt x="8926" y="4872"/>
                      <a:pt x="8920" y="4815"/>
                    </a:cubicBezTo>
                    <a:cubicBezTo>
                      <a:pt x="8920" y="4807"/>
                      <a:pt x="8919" y="4796"/>
                      <a:pt x="8915" y="4789"/>
                    </a:cubicBezTo>
                    <a:cubicBezTo>
                      <a:pt x="8911" y="4741"/>
                      <a:pt x="8907" y="4698"/>
                      <a:pt x="8899" y="4655"/>
                    </a:cubicBezTo>
                    <a:cubicBezTo>
                      <a:pt x="8897" y="4639"/>
                      <a:pt x="8894" y="4625"/>
                      <a:pt x="8893" y="4608"/>
                    </a:cubicBezTo>
                    <a:cubicBezTo>
                      <a:pt x="8887" y="4571"/>
                      <a:pt x="8879" y="4536"/>
                      <a:pt x="8873" y="4502"/>
                    </a:cubicBezTo>
                    <a:cubicBezTo>
                      <a:pt x="8869" y="4487"/>
                      <a:pt x="8866" y="4474"/>
                      <a:pt x="8865" y="4461"/>
                    </a:cubicBezTo>
                    <a:cubicBezTo>
                      <a:pt x="8857" y="4419"/>
                      <a:pt x="8848" y="4382"/>
                      <a:pt x="8838" y="4345"/>
                    </a:cubicBezTo>
                    <a:cubicBezTo>
                      <a:pt x="8836" y="4339"/>
                      <a:pt x="8834" y="4333"/>
                      <a:pt x="8834" y="4329"/>
                    </a:cubicBezTo>
                    <a:cubicBezTo>
                      <a:pt x="8821" y="4287"/>
                      <a:pt x="8811" y="4247"/>
                      <a:pt x="8798" y="4210"/>
                    </a:cubicBezTo>
                    <a:cubicBezTo>
                      <a:pt x="8795" y="4198"/>
                      <a:pt x="8792" y="4187"/>
                      <a:pt x="8790" y="4176"/>
                    </a:cubicBezTo>
                    <a:cubicBezTo>
                      <a:pt x="8780" y="4149"/>
                      <a:pt x="8773" y="4125"/>
                      <a:pt x="8762" y="4098"/>
                    </a:cubicBezTo>
                    <a:cubicBezTo>
                      <a:pt x="8758" y="4086"/>
                      <a:pt x="8755" y="4073"/>
                      <a:pt x="8749" y="4062"/>
                    </a:cubicBezTo>
                    <a:cubicBezTo>
                      <a:pt x="8741" y="4041"/>
                      <a:pt x="8732" y="4018"/>
                      <a:pt x="8723" y="3998"/>
                    </a:cubicBezTo>
                    <a:cubicBezTo>
                      <a:pt x="8717" y="3988"/>
                      <a:pt x="8713" y="3977"/>
                      <a:pt x="8710" y="3967"/>
                    </a:cubicBezTo>
                    <a:cubicBezTo>
                      <a:pt x="8698" y="3939"/>
                      <a:pt x="8683" y="3910"/>
                      <a:pt x="8671" y="3885"/>
                    </a:cubicBezTo>
                    <a:cubicBezTo>
                      <a:pt x="8667" y="3877"/>
                      <a:pt x="8665" y="3871"/>
                      <a:pt x="8662" y="3864"/>
                    </a:cubicBezTo>
                    <a:cubicBezTo>
                      <a:pt x="8653" y="3847"/>
                      <a:pt x="8643" y="3827"/>
                      <a:pt x="8633" y="3812"/>
                    </a:cubicBezTo>
                    <a:cubicBezTo>
                      <a:pt x="8627" y="3799"/>
                      <a:pt x="8621" y="3791"/>
                      <a:pt x="8616" y="3781"/>
                    </a:cubicBezTo>
                    <a:cubicBezTo>
                      <a:pt x="8609" y="3769"/>
                      <a:pt x="8603" y="3758"/>
                      <a:pt x="8595" y="3746"/>
                    </a:cubicBezTo>
                    <a:cubicBezTo>
                      <a:pt x="8589" y="3737"/>
                      <a:pt x="8583" y="3727"/>
                      <a:pt x="8576" y="3718"/>
                    </a:cubicBezTo>
                    <a:cubicBezTo>
                      <a:pt x="8570" y="3708"/>
                      <a:pt x="8564" y="3697"/>
                      <a:pt x="8559" y="3689"/>
                    </a:cubicBezTo>
                    <a:cubicBezTo>
                      <a:pt x="8458" y="3543"/>
                      <a:pt x="8377" y="3488"/>
                      <a:pt x="8377" y="3488"/>
                    </a:cubicBezTo>
                    <a:cubicBezTo>
                      <a:pt x="8870" y="2385"/>
                      <a:pt x="8407" y="1279"/>
                      <a:pt x="8000" y="617"/>
                    </a:cubicBezTo>
                    <a:cubicBezTo>
                      <a:pt x="7781" y="258"/>
                      <a:pt x="7576" y="30"/>
                      <a:pt x="75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
              <p:cNvSpPr/>
              <p:nvPr/>
            </p:nvSpPr>
            <p:spPr>
              <a:xfrm>
                <a:off x="1830025" y="5058650"/>
                <a:ext cx="184475" cy="117325"/>
              </a:xfrm>
              <a:custGeom>
                <a:avLst/>
                <a:gdLst/>
                <a:ahLst/>
                <a:cxnLst/>
                <a:rect l="l" t="t" r="r" b="b"/>
                <a:pathLst>
                  <a:path w="7379" h="4693" extrusionOk="0">
                    <a:moveTo>
                      <a:pt x="3471" y="1"/>
                    </a:moveTo>
                    <a:cubicBezTo>
                      <a:pt x="2511" y="1"/>
                      <a:pt x="1535" y="176"/>
                      <a:pt x="1245" y="489"/>
                    </a:cubicBezTo>
                    <a:cubicBezTo>
                      <a:pt x="813" y="952"/>
                      <a:pt x="681" y="1508"/>
                      <a:pt x="667" y="2087"/>
                    </a:cubicBezTo>
                    <a:cubicBezTo>
                      <a:pt x="664" y="2258"/>
                      <a:pt x="669" y="2434"/>
                      <a:pt x="681" y="2611"/>
                    </a:cubicBezTo>
                    <a:cubicBezTo>
                      <a:pt x="616" y="2887"/>
                      <a:pt x="585" y="3138"/>
                      <a:pt x="597" y="3315"/>
                    </a:cubicBezTo>
                    <a:cubicBezTo>
                      <a:pt x="601" y="3382"/>
                      <a:pt x="596" y="3467"/>
                      <a:pt x="584" y="3562"/>
                    </a:cubicBezTo>
                    <a:lnTo>
                      <a:pt x="105" y="3562"/>
                    </a:lnTo>
                    <a:lnTo>
                      <a:pt x="79" y="3697"/>
                    </a:lnTo>
                    <a:lnTo>
                      <a:pt x="49" y="3867"/>
                    </a:lnTo>
                    <a:lnTo>
                      <a:pt x="50" y="3867"/>
                    </a:lnTo>
                    <a:cubicBezTo>
                      <a:pt x="0" y="4206"/>
                      <a:pt x="1" y="4481"/>
                      <a:pt x="67" y="4692"/>
                    </a:cubicBezTo>
                    <a:lnTo>
                      <a:pt x="7321" y="4692"/>
                    </a:lnTo>
                    <a:cubicBezTo>
                      <a:pt x="7364" y="4542"/>
                      <a:pt x="7379" y="4402"/>
                      <a:pt x="7349" y="4297"/>
                    </a:cubicBezTo>
                    <a:cubicBezTo>
                      <a:pt x="7311" y="4172"/>
                      <a:pt x="7227" y="4121"/>
                      <a:pt x="7121" y="4121"/>
                    </a:cubicBezTo>
                    <a:cubicBezTo>
                      <a:pt x="7026" y="4121"/>
                      <a:pt x="6914" y="4162"/>
                      <a:pt x="6804" y="4228"/>
                    </a:cubicBezTo>
                    <a:cubicBezTo>
                      <a:pt x="6922" y="3754"/>
                      <a:pt x="6980" y="3346"/>
                      <a:pt x="6995" y="2993"/>
                    </a:cubicBezTo>
                    <a:cubicBezTo>
                      <a:pt x="7000" y="2985"/>
                      <a:pt x="7002" y="2974"/>
                      <a:pt x="7008" y="2964"/>
                    </a:cubicBezTo>
                    <a:cubicBezTo>
                      <a:pt x="7011" y="2958"/>
                      <a:pt x="7014" y="2951"/>
                      <a:pt x="7017" y="2944"/>
                    </a:cubicBezTo>
                    <a:cubicBezTo>
                      <a:pt x="7038" y="2895"/>
                      <a:pt x="7056" y="2845"/>
                      <a:pt x="7072" y="2795"/>
                    </a:cubicBezTo>
                    <a:cubicBezTo>
                      <a:pt x="7072" y="2789"/>
                      <a:pt x="7073" y="2784"/>
                      <a:pt x="7073" y="2780"/>
                    </a:cubicBezTo>
                    <a:cubicBezTo>
                      <a:pt x="7087" y="2724"/>
                      <a:pt x="7097" y="2667"/>
                      <a:pt x="7103" y="2609"/>
                    </a:cubicBezTo>
                    <a:cubicBezTo>
                      <a:pt x="7109" y="2535"/>
                      <a:pt x="7112" y="2459"/>
                      <a:pt x="7110" y="2387"/>
                    </a:cubicBezTo>
                    <a:cubicBezTo>
                      <a:pt x="7110" y="2362"/>
                      <a:pt x="7106" y="2341"/>
                      <a:pt x="7106" y="2318"/>
                    </a:cubicBezTo>
                    <a:cubicBezTo>
                      <a:pt x="7103" y="2269"/>
                      <a:pt x="7099" y="2221"/>
                      <a:pt x="7093" y="2177"/>
                    </a:cubicBezTo>
                    <a:cubicBezTo>
                      <a:pt x="7090" y="2149"/>
                      <a:pt x="7086" y="2123"/>
                      <a:pt x="7080" y="2098"/>
                    </a:cubicBezTo>
                    <a:cubicBezTo>
                      <a:pt x="7074" y="2058"/>
                      <a:pt x="7067" y="2016"/>
                      <a:pt x="7055" y="1976"/>
                    </a:cubicBezTo>
                    <a:cubicBezTo>
                      <a:pt x="7048" y="1950"/>
                      <a:pt x="7041" y="1924"/>
                      <a:pt x="7033" y="1899"/>
                    </a:cubicBezTo>
                    <a:cubicBezTo>
                      <a:pt x="7022" y="1860"/>
                      <a:pt x="7011" y="1822"/>
                      <a:pt x="6996" y="1788"/>
                    </a:cubicBezTo>
                    <a:cubicBezTo>
                      <a:pt x="6988" y="1761"/>
                      <a:pt x="6977" y="1738"/>
                      <a:pt x="6968" y="1711"/>
                    </a:cubicBezTo>
                    <a:cubicBezTo>
                      <a:pt x="6952" y="1677"/>
                      <a:pt x="6935" y="1642"/>
                      <a:pt x="6920" y="1607"/>
                    </a:cubicBezTo>
                    <a:cubicBezTo>
                      <a:pt x="6909" y="1584"/>
                      <a:pt x="6897" y="1560"/>
                      <a:pt x="6883" y="1536"/>
                    </a:cubicBezTo>
                    <a:cubicBezTo>
                      <a:pt x="6863" y="1502"/>
                      <a:pt x="6842" y="1468"/>
                      <a:pt x="6820" y="1434"/>
                    </a:cubicBezTo>
                    <a:cubicBezTo>
                      <a:pt x="6808" y="1414"/>
                      <a:pt x="6796" y="1395"/>
                      <a:pt x="6782" y="1376"/>
                    </a:cubicBezTo>
                    <a:cubicBezTo>
                      <a:pt x="6756" y="1337"/>
                      <a:pt x="6726" y="1298"/>
                      <a:pt x="6696" y="1261"/>
                    </a:cubicBezTo>
                    <a:cubicBezTo>
                      <a:pt x="6686" y="1250"/>
                      <a:pt x="6679" y="1236"/>
                      <a:pt x="6667" y="1224"/>
                    </a:cubicBezTo>
                    <a:cubicBezTo>
                      <a:pt x="6626" y="1176"/>
                      <a:pt x="6583" y="1128"/>
                      <a:pt x="6539" y="1084"/>
                    </a:cubicBezTo>
                    <a:cubicBezTo>
                      <a:pt x="6525" y="1070"/>
                      <a:pt x="6504" y="1053"/>
                      <a:pt x="6489" y="1036"/>
                    </a:cubicBezTo>
                    <a:cubicBezTo>
                      <a:pt x="6458" y="1009"/>
                      <a:pt x="6429" y="980"/>
                      <a:pt x="6398" y="952"/>
                    </a:cubicBezTo>
                    <a:cubicBezTo>
                      <a:pt x="6376" y="934"/>
                      <a:pt x="6353" y="914"/>
                      <a:pt x="6333" y="897"/>
                    </a:cubicBezTo>
                    <a:cubicBezTo>
                      <a:pt x="6304" y="873"/>
                      <a:pt x="6277" y="852"/>
                      <a:pt x="6248" y="829"/>
                    </a:cubicBezTo>
                    <a:cubicBezTo>
                      <a:pt x="6222" y="811"/>
                      <a:pt x="6198" y="791"/>
                      <a:pt x="6171" y="774"/>
                    </a:cubicBezTo>
                    <a:cubicBezTo>
                      <a:pt x="6144" y="755"/>
                      <a:pt x="6115" y="737"/>
                      <a:pt x="6088" y="716"/>
                    </a:cubicBezTo>
                    <a:cubicBezTo>
                      <a:pt x="6060" y="700"/>
                      <a:pt x="6034" y="682"/>
                      <a:pt x="6006" y="665"/>
                    </a:cubicBezTo>
                    <a:cubicBezTo>
                      <a:pt x="5977" y="648"/>
                      <a:pt x="5950" y="630"/>
                      <a:pt x="5921" y="614"/>
                    </a:cubicBezTo>
                    <a:cubicBezTo>
                      <a:pt x="5892" y="597"/>
                      <a:pt x="5865" y="579"/>
                      <a:pt x="5836" y="563"/>
                    </a:cubicBezTo>
                    <a:cubicBezTo>
                      <a:pt x="5807" y="547"/>
                      <a:pt x="5779" y="531"/>
                      <a:pt x="5751" y="517"/>
                    </a:cubicBezTo>
                    <a:cubicBezTo>
                      <a:pt x="5719" y="500"/>
                      <a:pt x="5690" y="484"/>
                      <a:pt x="5659" y="469"/>
                    </a:cubicBezTo>
                    <a:lnTo>
                      <a:pt x="5578" y="428"/>
                    </a:lnTo>
                    <a:cubicBezTo>
                      <a:pt x="5546" y="412"/>
                      <a:pt x="5514" y="398"/>
                      <a:pt x="5481" y="384"/>
                    </a:cubicBezTo>
                    <a:cubicBezTo>
                      <a:pt x="5359" y="327"/>
                      <a:pt x="5237" y="277"/>
                      <a:pt x="5115" y="230"/>
                    </a:cubicBezTo>
                    <a:cubicBezTo>
                      <a:pt x="4826" y="122"/>
                      <a:pt x="4443" y="51"/>
                      <a:pt x="4027" y="21"/>
                    </a:cubicBezTo>
                    <a:cubicBezTo>
                      <a:pt x="3846" y="7"/>
                      <a:pt x="3659" y="1"/>
                      <a:pt x="34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
              <p:cNvSpPr/>
              <p:nvPr/>
            </p:nvSpPr>
            <p:spPr>
              <a:xfrm>
                <a:off x="1321675" y="5048625"/>
                <a:ext cx="171875" cy="127225"/>
              </a:xfrm>
              <a:custGeom>
                <a:avLst/>
                <a:gdLst/>
                <a:ahLst/>
                <a:cxnLst/>
                <a:rect l="l" t="t" r="r" b="b"/>
                <a:pathLst>
                  <a:path w="6875" h="5089" extrusionOk="0">
                    <a:moveTo>
                      <a:pt x="3098" y="0"/>
                    </a:moveTo>
                    <a:cubicBezTo>
                      <a:pt x="2822" y="0"/>
                      <a:pt x="2550" y="34"/>
                      <a:pt x="2291" y="112"/>
                    </a:cubicBezTo>
                    <a:cubicBezTo>
                      <a:pt x="2090" y="169"/>
                      <a:pt x="1896" y="252"/>
                      <a:pt x="1714" y="360"/>
                    </a:cubicBezTo>
                    <a:cubicBezTo>
                      <a:pt x="1252" y="635"/>
                      <a:pt x="988" y="1092"/>
                      <a:pt x="844" y="1575"/>
                    </a:cubicBezTo>
                    <a:cubicBezTo>
                      <a:pt x="792" y="1574"/>
                      <a:pt x="741" y="1573"/>
                      <a:pt x="691" y="1573"/>
                    </a:cubicBezTo>
                    <a:cubicBezTo>
                      <a:pt x="491" y="1573"/>
                      <a:pt x="311" y="1585"/>
                      <a:pt x="230" y="1601"/>
                    </a:cubicBezTo>
                    <a:cubicBezTo>
                      <a:pt x="12" y="1642"/>
                      <a:pt x="23" y="1820"/>
                      <a:pt x="73" y="2002"/>
                    </a:cubicBezTo>
                    <a:cubicBezTo>
                      <a:pt x="96" y="2081"/>
                      <a:pt x="292" y="2185"/>
                      <a:pt x="528" y="2258"/>
                    </a:cubicBezTo>
                    <a:cubicBezTo>
                      <a:pt x="337" y="2549"/>
                      <a:pt x="167" y="2854"/>
                      <a:pt x="17" y="3170"/>
                    </a:cubicBezTo>
                    <a:cubicBezTo>
                      <a:pt x="11" y="3183"/>
                      <a:pt x="4" y="3196"/>
                      <a:pt x="0" y="3207"/>
                    </a:cubicBezTo>
                    <a:lnTo>
                      <a:pt x="17" y="3207"/>
                    </a:lnTo>
                    <a:lnTo>
                      <a:pt x="17" y="5088"/>
                    </a:lnTo>
                    <a:lnTo>
                      <a:pt x="6286" y="5088"/>
                    </a:lnTo>
                    <a:cubicBezTo>
                      <a:pt x="6346" y="4853"/>
                      <a:pt x="6370" y="4608"/>
                      <a:pt x="6379" y="4410"/>
                    </a:cubicBezTo>
                    <a:cubicBezTo>
                      <a:pt x="6379" y="4389"/>
                      <a:pt x="6380" y="4364"/>
                      <a:pt x="6380" y="4342"/>
                    </a:cubicBezTo>
                    <a:cubicBezTo>
                      <a:pt x="6382" y="4299"/>
                      <a:pt x="6382" y="4258"/>
                      <a:pt x="6382" y="4222"/>
                    </a:cubicBezTo>
                    <a:cubicBezTo>
                      <a:pt x="6382" y="4094"/>
                      <a:pt x="6376" y="4013"/>
                      <a:pt x="6376" y="4013"/>
                    </a:cubicBezTo>
                    <a:cubicBezTo>
                      <a:pt x="6376" y="4013"/>
                      <a:pt x="6850" y="3526"/>
                      <a:pt x="6865" y="2829"/>
                    </a:cubicBezTo>
                    <a:cubicBezTo>
                      <a:pt x="6875" y="2437"/>
                      <a:pt x="6738" y="1978"/>
                      <a:pt x="6293" y="1502"/>
                    </a:cubicBezTo>
                    <a:cubicBezTo>
                      <a:pt x="6137" y="1338"/>
                      <a:pt x="5973" y="1185"/>
                      <a:pt x="5797" y="1043"/>
                    </a:cubicBezTo>
                    <a:cubicBezTo>
                      <a:pt x="4998" y="395"/>
                      <a:pt x="4016" y="0"/>
                      <a:pt x="309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
              <p:cNvSpPr/>
              <p:nvPr/>
            </p:nvSpPr>
            <p:spPr>
              <a:xfrm>
                <a:off x="3196650" y="5048350"/>
                <a:ext cx="158225" cy="127525"/>
              </a:xfrm>
              <a:custGeom>
                <a:avLst/>
                <a:gdLst/>
                <a:ahLst/>
                <a:cxnLst/>
                <a:rect l="l" t="t" r="r" b="b"/>
                <a:pathLst>
                  <a:path w="6329" h="5101" extrusionOk="0">
                    <a:moveTo>
                      <a:pt x="2043" y="0"/>
                    </a:moveTo>
                    <a:cubicBezTo>
                      <a:pt x="0" y="0"/>
                      <a:pt x="596" y="2601"/>
                      <a:pt x="596" y="2601"/>
                    </a:cubicBezTo>
                    <a:cubicBezTo>
                      <a:pt x="141" y="2901"/>
                      <a:pt x="50" y="3843"/>
                      <a:pt x="304" y="5101"/>
                    </a:cubicBezTo>
                    <a:lnTo>
                      <a:pt x="6323" y="5101"/>
                    </a:lnTo>
                    <a:cubicBezTo>
                      <a:pt x="6327" y="4940"/>
                      <a:pt x="6329" y="4785"/>
                      <a:pt x="6325" y="4636"/>
                    </a:cubicBezTo>
                    <a:cubicBezTo>
                      <a:pt x="6322" y="4508"/>
                      <a:pt x="6317" y="4382"/>
                      <a:pt x="6310" y="4262"/>
                    </a:cubicBezTo>
                    <a:cubicBezTo>
                      <a:pt x="6305" y="4201"/>
                      <a:pt x="6301" y="4144"/>
                      <a:pt x="6296" y="4086"/>
                    </a:cubicBezTo>
                    <a:cubicBezTo>
                      <a:pt x="6280" y="3912"/>
                      <a:pt x="6260" y="3752"/>
                      <a:pt x="6234" y="3599"/>
                    </a:cubicBezTo>
                    <a:cubicBezTo>
                      <a:pt x="6226" y="3549"/>
                      <a:pt x="6216" y="3499"/>
                      <a:pt x="6206" y="3450"/>
                    </a:cubicBezTo>
                    <a:cubicBezTo>
                      <a:pt x="6161" y="3223"/>
                      <a:pt x="6108" y="3023"/>
                      <a:pt x="6045" y="2840"/>
                    </a:cubicBezTo>
                    <a:cubicBezTo>
                      <a:pt x="5514" y="1290"/>
                      <a:pt x="4397" y="1258"/>
                      <a:pt x="4304" y="1258"/>
                    </a:cubicBezTo>
                    <a:cubicBezTo>
                      <a:pt x="4300" y="1258"/>
                      <a:pt x="4298" y="1258"/>
                      <a:pt x="4298" y="1258"/>
                    </a:cubicBezTo>
                    <a:lnTo>
                      <a:pt x="4298" y="1252"/>
                    </a:lnTo>
                    <a:lnTo>
                      <a:pt x="4298" y="1250"/>
                    </a:lnTo>
                    <a:cubicBezTo>
                      <a:pt x="4291" y="1217"/>
                      <a:pt x="4256" y="1076"/>
                      <a:pt x="4148" y="896"/>
                    </a:cubicBezTo>
                    <a:cubicBezTo>
                      <a:pt x="4035" y="711"/>
                      <a:pt x="3837" y="487"/>
                      <a:pt x="3504" y="310"/>
                    </a:cubicBezTo>
                    <a:cubicBezTo>
                      <a:pt x="3172" y="133"/>
                      <a:pt x="2702" y="0"/>
                      <a:pt x="204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
              <p:cNvSpPr/>
              <p:nvPr/>
            </p:nvSpPr>
            <p:spPr>
              <a:xfrm>
                <a:off x="3626300" y="5048625"/>
                <a:ext cx="204950" cy="127350"/>
              </a:xfrm>
              <a:custGeom>
                <a:avLst/>
                <a:gdLst/>
                <a:ahLst/>
                <a:cxnLst/>
                <a:rect l="l" t="t" r="r" b="b"/>
                <a:pathLst>
                  <a:path w="8198" h="5094" extrusionOk="0">
                    <a:moveTo>
                      <a:pt x="4436" y="1"/>
                    </a:moveTo>
                    <a:cubicBezTo>
                      <a:pt x="3516" y="1"/>
                      <a:pt x="2534" y="397"/>
                      <a:pt x="1736" y="1045"/>
                    </a:cubicBezTo>
                    <a:cubicBezTo>
                      <a:pt x="1560" y="1186"/>
                      <a:pt x="1395" y="1340"/>
                      <a:pt x="1239" y="1504"/>
                    </a:cubicBezTo>
                    <a:cubicBezTo>
                      <a:pt x="1" y="2822"/>
                      <a:pt x="1155" y="4018"/>
                      <a:pt x="1155" y="4018"/>
                    </a:cubicBezTo>
                    <a:cubicBezTo>
                      <a:pt x="1155" y="4018"/>
                      <a:pt x="1149" y="4099"/>
                      <a:pt x="1149" y="4227"/>
                    </a:cubicBezTo>
                    <a:cubicBezTo>
                      <a:pt x="1149" y="4263"/>
                      <a:pt x="1149" y="4303"/>
                      <a:pt x="1152" y="4347"/>
                    </a:cubicBezTo>
                    <a:cubicBezTo>
                      <a:pt x="1152" y="4369"/>
                      <a:pt x="1153" y="4391"/>
                      <a:pt x="1153" y="4415"/>
                    </a:cubicBezTo>
                    <a:cubicBezTo>
                      <a:pt x="1160" y="4613"/>
                      <a:pt x="1183" y="4856"/>
                      <a:pt x="1244" y="5093"/>
                    </a:cubicBezTo>
                    <a:lnTo>
                      <a:pt x="8197" y="5093"/>
                    </a:lnTo>
                    <a:cubicBezTo>
                      <a:pt x="8025" y="4406"/>
                      <a:pt x="7775" y="3672"/>
                      <a:pt x="7426" y="2986"/>
                    </a:cubicBezTo>
                    <a:cubicBezTo>
                      <a:pt x="7329" y="2795"/>
                      <a:pt x="7225" y="2607"/>
                      <a:pt x="7110" y="2426"/>
                    </a:cubicBezTo>
                    <a:cubicBezTo>
                      <a:pt x="7077" y="2370"/>
                      <a:pt x="7042" y="2313"/>
                      <a:pt x="7005" y="2258"/>
                    </a:cubicBezTo>
                    <a:cubicBezTo>
                      <a:pt x="7106" y="2228"/>
                      <a:pt x="7199" y="2190"/>
                      <a:pt x="7274" y="2153"/>
                    </a:cubicBezTo>
                    <a:cubicBezTo>
                      <a:pt x="7377" y="2103"/>
                      <a:pt x="7446" y="2048"/>
                      <a:pt x="7459" y="2002"/>
                    </a:cubicBezTo>
                    <a:cubicBezTo>
                      <a:pt x="7474" y="1940"/>
                      <a:pt x="7489" y="1878"/>
                      <a:pt x="7489" y="1823"/>
                    </a:cubicBezTo>
                    <a:cubicBezTo>
                      <a:pt x="7490" y="1715"/>
                      <a:pt x="7446" y="1630"/>
                      <a:pt x="7303" y="1602"/>
                    </a:cubicBezTo>
                    <a:cubicBezTo>
                      <a:pt x="7222" y="1586"/>
                      <a:pt x="7037" y="1574"/>
                      <a:pt x="6833" y="1574"/>
                    </a:cubicBezTo>
                    <a:cubicBezTo>
                      <a:pt x="6786" y="1574"/>
                      <a:pt x="6738" y="1575"/>
                      <a:pt x="6689" y="1577"/>
                    </a:cubicBezTo>
                    <a:cubicBezTo>
                      <a:pt x="6544" y="1094"/>
                      <a:pt x="6281" y="636"/>
                      <a:pt x="5819" y="361"/>
                    </a:cubicBezTo>
                    <a:cubicBezTo>
                      <a:pt x="5401" y="114"/>
                      <a:pt x="4927" y="1"/>
                      <a:pt x="443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
              <p:cNvSpPr/>
              <p:nvPr/>
            </p:nvSpPr>
            <p:spPr>
              <a:xfrm>
                <a:off x="2301325" y="5058500"/>
                <a:ext cx="169925" cy="117375"/>
              </a:xfrm>
              <a:custGeom>
                <a:avLst/>
                <a:gdLst/>
                <a:ahLst/>
                <a:cxnLst/>
                <a:rect l="l" t="t" r="r" b="b"/>
                <a:pathLst>
                  <a:path w="6797" h="4695" extrusionOk="0">
                    <a:moveTo>
                      <a:pt x="5453" y="0"/>
                    </a:moveTo>
                    <a:cubicBezTo>
                      <a:pt x="5361" y="0"/>
                      <a:pt x="5265" y="7"/>
                      <a:pt x="5167" y="22"/>
                    </a:cubicBezTo>
                    <a:cubicBezTo>
                      <a:pt x="5126" y="27"/>
                      <a:pt x="5084" y="34"/>
                      <a:pt x="5042" y="44"/>
                    </a:cubicBezTo>
                    <a:cubicBezTo>
                      <a:pt x="4968" y="59"/>
                      <a:pt x="4868" y="88"/>
                      <a:pt x="4746" y="129"/>
                    </a:cubicBezTo>
                    <a:cubicBezTo>
                      <a:pt x="4049" y="362"/>
                      <a:pt x="2676" y="969"/>
                      <a:pt x="1631" y="1642"/>
                    </a:cubicBezTo>
                    <a:cubicBezTo>
                      <a:pt x="1629" y="1642"/>
                      <a:pt x="1626" y="1645"/>
                      <a:pt x="1624" y="1647"/>
                    </a:cubicBezTo>
                    <a:cubicBezTo>
                      <a:pt x="1566" y="1683"/>
                      <a:pt x="1509" y="1722"/>
                      <a:pt x="1453" y="1759"/>
                    </a:cubicBezTo>
                    <a:cubicBezTo>
                      <a:pt x="1451" y="1761"/>
                      <a:pt x="1448" y="1764"/>
                      <a:pt x="1447" y="1764"/>
                    </a:cubicBezTo>
                    <a:cubicBezTo>
                      <a:pt x="1171" y="1952"/>
                      <a:pt x="927" y="2142"/>
                      <a:pt x="731" y="2326"/>
                    </a:cubicBezTo>
                    <a:lnTo>
                      <a:pt x="701" y="2357"/>
                    </a:lnTo>
                    <a:cubicBezTo>
                      <a:pt x="675" y="2383"/>
                      <a:pt x="651" y="2408"/>
                      <a:pt x="628" y="2433"/>
                    </a:cubicBezTo>
                    <a:cubicBezTo>
                      <a:pt x="611" y="2448"/>
                      <a:pt x="596" y="2467"/>
                      <a:pt x="581" y="2482"/>
                    </a:cubicBezTo>
                    <a:cubicBezTo>
                      <a:pt x="561" y="2506"/>
                      <a:pt x="542" y="2528"/>
                      <a:pt x="525" y="2550"/>
                    </a:cubicBezTo>
                    <a:cubicBezTo>
                      <a:pt x="508" y="2570"/>
                      <a:pt x="493" y="2586"/>
                      <a:pt x="477" y="2607"/>
                    </a:cubicBezTo>
                    <a:cubicBezTo>
                      <a:pt x="463" y="2628"/>
                      <a:pt x="448" y="2647"/>
                      <a:pt x="434" y="2669"/>
                    </a:cubicBezTo>
                    <a:cubicBezTo>
                      <a:pt x="421" y="2687"/>
                      <a:pt x="408" y="2708"/>
                      <a:pt x="396" y="2728"/>
                    </a:cubicBezTo>
                    <a:cubicBezTo>
                      <a:pt x="381" y="2748"/>
                      <a:pt x="373" y="2766"/>
                      <a:pt x="361" y="2786"/>
                    </a:cubicBezTo>
                    <a:cubicBezTo>
                      <a:pt x="350" y="2805"/>
                      <a:pt x="339" y="2827"/>
                      <a:pt x="330" y="2848"/>
                    </a:cubicBezTo>
                    <a:cubicBezTo>
                      <a:pt x="323" y="2865"/>
                      <a:pt x="315" y="2883"/>
                      <a:pt x="307" y="2900"/>
                    </a:cubicBezTo>
                    <a:cubicBezTo>
                      <a:pt x="300" y="2923"/>
                      <a:pt x="294" y="2942"/>
                      <a:pt x="288" y="2963"/>
                    </a:cubicBezTo>
                    <a:cubicBezTo>
                      <a:pt x="283" y="2980"/>
                      <a:pt x="278" y="2998"/>
                      <a:pt x="274" y="3014"/>
                    </a:cubicBezTo>
                    <a:cubicBezTo>
                      <a:pt x="271" y="3036"/>
                      <a:pt x="268" y="3058"/>
                      <a:pt x="266" y="3078"/>
                    </a:cubicBezTo>
                    <a:cubicBezTo>
                      <a:pt x="266" y="3094"/>
                      <a:pt x="265" y="3109"/>
                      <a:pt x="265" y="3122"/>
                    </a:cubicBezTo>
                    <a:cubicBezTo>
                      <a:pt x="265" y="3147"/>
                      <a:pt x="268" y="3172"/>
                      <a:pt x="272" y="3194"/>
                    </a:cubicBezTo>
                    <a:cubicBezTo>
                      <a:pt x="274" y="3205"/>
                      <a:pt x="274" y="3217"/>
                      <a:pt x="278" y="3230"/>
                    </a:cubicBezTo>
                    <a:cubicBezTo>
                      <a:pt x="287" y="3263"/>
                      <a:pt x="300" y="3297"/>
                      <a:pt x="317" y="3331"/>
                    </a:cubicBezTo>
                    <a:lnTo>
                      <a:pt x="317" y="3332"/>
                    </a:lnTo>
                    <a:cubicBezTo>
                      <a:pt x="92" y="3348"/>
                      <a:pt x="1" y="3526"/>
                      <a:pt x="7" y="3812"/>
                    </a:cubicBezTo>
                    <a:cubicBezTo>
                      <a:pt x="11" y="4045"/>
                      <a:pt x="81" y="4348"/>
                      <a:pt x="197" y="4695"/>
                    </a:cubicBezTo>
                    <a:lnTo>
                      <a:pt x="6670" y="4695"/>
                    </a:lnTo>
                    <a:cubicBezTo>
                      <a:pt x="6482" y="3427"/>
                      <a:pt x="6219" y="2287"/>
                      <a:pt x="6219" y="2287"/>
                    </a:cubicBezTo>
                    <a:cubicBezTo>
                      <a:pt x="6219" y="2287"/>
                      <a:pt x="6224" y="2282"/>
                      <a:pt x="6229" y="2276"/>
                    </a:cubicBezTo>
                    <a:cubicBezTo>
                      <a:pt x="6230" y="2275"/>
                      <a:pt x="6233" y="2272"/>
                      <a:pt x="6235" y="2268"/>
                    </a:cubicBezTo>
                    <a:cubicBezTo>
                      <a:pt x="6239" y="2262"/>
                      <a:pt x="6242" y="2256"/>
                      <a:pt x="6247" y="2247"/>
                    </a:cubicBezTo>
                    <a:cubicBezTo>
                      <a:pt x="6251" y="2240"/>
                      <a:pt x="6257" y="2230"/>
                      <a:pt x="6263" y="2221"/>
                    </a:cubicBezTo>
                    <a:cubicBezTo>
                      <a:pt x="6268" y="2214"/>
                      <a:pt x="6271" y="2207"/>
                      <a:pt x="6278" y="2200"/>
                    </a:cubicBezTo>
                    <a:cubicBezTo>
                      <a:pt x="6284" y="2189"/>
                      <a:pt x="6291" y="2177"/>
                      <a:pt x="6298" y="2163"/>
                    </a:cubicBezTo>
                    <a:cubicBezTo>
                      <a:pt x="6303" y="2152"/>
                      <a:pt x="6308" y="2145"/>
                      <a:pt x="6315" y="2135"/>
                    </a:cubicBezTo>
                    <a:cubicBezTo>
                      <a:pt x="6324" y="2118"/>
                      <a:pt x="6332" y="2104"/>
                      <a:pt x="6341" y="2088"/>
                    </a:cubicBezTo>
                    <a:cubicBezTo>
                      <a:pt x="6347" y="2078"/>
                      <a:pt x="6354" y="2067"/>
                      <a:pt x="6360" y="2055"/>
                    </a:cubicBezTo>
                    <a:cubicBezTo>
                      <a:pt x="6370" y="2038"/>
                      <a:pt x="6381" y="2020"/>
                      <a:pt x="6389" y="2003"/>
                    </a:cubicBezTo>
                    <a:cubicBezTo>
                      <a:pt x="6397" y="1991"/>
                      <a:pt x="6405" y="1979"/>
                      <a:pt x="6411" y="1965"/>
                    </a:cubicBezTo>
                    <a:cubicBezTo>
                      <a:pt x="6423" y="1946"/>
                      <a:pt x="6432" y="1928"/>
                      <a:pt x="6444" y="1908"/>
                    </a:cubicBezTo>
                    <a:cubicBezTo>
                      <a:pt x="6451" y="1891"/>
                      <a:pt x="6460" y="1875"/>
                      <a:pt x="6467" y="1861"/>
                    </a:cubicBezTo>
                    <a:cubicBezTo>
                      <a:pt x="6476" y="1843"/>
                      <a:pt x="6488" y="1823"/>
                      <a:pt x="6497" y="1801"/>
                    </a:cubicBezTo>
                    <a:cubicBezTo>
                      <a:pt x="6643" y="1513"/>
                      <a:pt x="6796" y="1156"/>
                      <a:pt x="6796" y="903"/>
                    </a:cubicBezTo>
                    <a:cubicBezTo>
                      <a:pt x="6796" y="852"/>
                      <a:pt x="6789" y="805"/>
                      <a:pt x="6776" y="762"/>
                    </a:cubicBezTo>
                    <a:cubicBezTo>
                      <a:pt x="6650" y="396"/>
                      <a:pt x="6147" y="0"/>
                      <a:pt x="545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
              <p:cNvSpPr/>
              <p:nvPr/>
            </p:nvSpPr>
            <p:spPr>
              <a:xfrm>
                <a:off x="2883000" y="5010800"/>
                <a:ext cx="250925" cy="165150"/>
              </a:xfrm>
              <a:custGeom>
                <a:avLst/>
                <a:gdLst/>
                <a:ahLst/>
                <a:cxnLst/>
                <a:rect l="l" t="t" r="r" b="b"/>
                <a:pathLst>
                  <a:path w="10037" h="6606" extrusionOk="0">
                    <a:moveTo>
                      <a:pt x="5072" y="0"/>
                    </a:moveTo>
                    <a:cubicBezTo>
                      <a:pt x="4432" y="0"/>
                      <a:pt x="3998" y="243"/>
                      <a:pt x="3998" y="608"/>
                    </a:cubicBezTo>
                    <a:cubicBezTo>
                      <a:pt x="3998" y="647"/>
                      <a:pt x="4001" y="689"/>
                      <a:pt x="4013" y="732"/>
                    </a:cubicBezTo>
                    <a:cubicBezTo>
                      <a:pt x="3600" y="1064"/>
                      <a:pt x="3137" y="1605"/>
                      <a:pt x="2676" y="2232"/>
                    </a:cubicBezTo>
                    <a:cubicBezTo>
                      <a:pt x="2579" y="2119"/>
                      <a:pt x="2512" y="2038"/>
                      <a:pt x="2500" y="2032"/>
                    </a:cubicBezTo>
                    <a:lnTo>
                      <a:pt x="2253" y="2201"/>
                    </a:lnTo>
                    <a:cubicBezTo>
                      <a:pt x="2253" y="2201"/>
                      <a:pt x="2287" y="2354"/>
                      <a:pt x="2420" y="2590"/>
                    </a:cubicBezTo>
                    <a:cubicBezTo>
                      <a:pt x="2253" y="2827"/>
                      <a:pt x="2089" y="3071"/>
                      <a:pt x="1928" y="3319"/>
                    </a:cubicBezTo>
                    <a:cubicBezTo>
                      <a:pt x="966" y="4794"/>
                      <a:pt x="147" y="6327"/>
                      <a:pt x="0" y="6605"/>
                    </a:cubicBezTo>
                    <a:lnTo>
                      <a:pt x="7871" y="6605"/>
                    </a:lnTo>
                    <a:lnTo>
                      <a:pt x="8326" y="6328"/>
                    </a:lnTo>
                    <a:lnTo>
                      <a:pt x="9023" y="6407"/>
                    </a:lnTo>
                    <a:cubicBezTo>
                      <a:pt x="9042" y="6247"/>
                      <a:pt x="9066" y="6036"/>
                      <a:pt x="9089" y="5809"/>
                    </a:cubicBezTo>
                    <a:lnTo>
                      <a:pt x="9243" y="5238"/>
                    </a:lnTo>
                    <a:lnTo>
                      <a:pt x="9977" y="5268"/>
                    </a:lnTo>
                    <a:lnTo>
                      <a:pt x="10037" y="5270"/>
                    </a:lnTo>
                    <a:cubicBezTo>
                      <a:pt x="10015" y="5174"/>
                      <a:pt x="9989" y="5080"/>
                      <a:pt x="9970" y="4989"/>
                    </a:cubicBezTo>
                    <a:cubicBezTo>
                      <a:pt x="9961" y="4965"/>
                      <a:pt x="9955" y="4938"/>
                      <a:pt x="9948" y="4916"/>
                    </a:cubicBezTo>
                    <a:cubicBezTo>
                      <a:pt x="9930" y="4848"/>
                      <a:pt x="9912" y="4780"/>
                      <a:pt x="9892" y="4715"/>
                    </a:cubicBezTo>
                    <a:cubicBezTo>
                      <a:pt x="9885" y="4690"/>
                      <a:pt x="9876" y="4666"/>
                      <a:pt x="9870" y="4644"/>
                    </a:cubicBezTo>
                    <a:cubicBezTo>
                      <a:pt x="9850" y="4577"/>
                      <a:pt x="9830" y="4511"/>
                      <a:pt x="9808" y="4447"/>
                    </a:cubicBezTo>
                    <a:cubicBezTo>
                      <a:pt x="9802" y="4430"/>
                      <a:pt x="9795" y="4408"/>
                      <a:pt x="9789" y="4389"/>
                    </a:cubicBezTo>
                    <a:cubicBezTo>
                      <a:pt x="9767" y="4322"/>
                      <a:pt x="9743" y="4255"/>
                      <a:pt x="9721" y="4189"/>
                    </a:cubicBezTo>
                    <a:cubicBezTo>
                      <a:pt x="9716" y="4173"/>
                      <a:pt x="9710" y="4160"/>
                      <a:pt x="9704" y="4146"/>
                    </a:cubicBezTo>
                    <a:cubicBezTo>
                      <a:pt x="9678" y="4075"/>
                      <a:pt x="9654" y="4007"/>
                      <a:pt x="9627" y="3939"/>
                    </a:cubicBezTo>
                    <a:cubicBezTo>
                      <a:pt x="9624" y="3928"/>
                      <a:pt x="9620" y="3919"/>
                      <a:pt x="9615" y="3911"/>
                    </a:cubicBezTo>
                    <a:cubicBezTo>
                      <a:pt x="9585" y="3836"/>
                      <a:pt x="9557" y="3764"/>
                      <a:pt x="9526" y="3692"/>
                    </a:cubicBezTo>
                    <a:cubicBezTo>
                      <a:pt x="9526" y="3690"/>
                      <a:pt x="9524" y="3686"/>
                      <a:pt x="9524" y="3685"/>
                    </a:cubicBezTo>
                    <a:cubicBezTo>
                      <a:pt x="8927" y="2274"/>
                      <a:pt x="8105" y="1341"/>
                      <a:pt x="7273" y="768"/>
                    </a:cubicBezTo>
                    <a:cubicBezTo>
                      <a:pt x="6485" y="224"/>
                      <a:pt x="5689" y="2"/>
                      <a:pt x="5081" y="0"/>
                    </a:cubicBezTo>
                    <a:cubicBezTo>
                      <a:pt x="5078" y="0"/>
                      <a:pt x="5075" y="0"/>
                      <a:pt x="5072"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
              <p:cNvSpPr/>
              <p:nvPr/>
            </p:nvSpPr>
            <p:spPr>
              <a:xfrm>
                <a:off x="5789300" y="4837175"/>
                <a:ext cx="278175" cy="338800"/>
              </a:xfrm>
              <a:custGeom>
                <a:avLst/>
                <a:gdLst/>
                <a:ahLst/>
                <a:cxnLst/>
                <a:rect l="l" t="t" r="r" b="b"/>
                <a:pathLst>
                  <a:path w="11127" h="13552" extrusionOk="0">
                    <a:moveTo>
                      <a:pt x="7544" y="0"/>
                    </a:moveTo>
                    <a:cubicBezTo>
                      <a:pt x="7585" y="77"/>
                      <a:pt x="8225" y="1341"/>
                      <a:pt x="6004" y="1606"/>
                    </a:cubicBezTo>
                    <a:cubicBezTo>
                      <a:pt x="5955" y="1612"/>
                      <a:pt x="5904" y="1619"/>
                      <a:pt x="5855" y="1625"/>
                    </a:cubicBezTo>
                    <a:cubicBezTo>
                      <a:pt x="4365" y="1861"/>
                      <a:pt x="3691" y="2871"/>
                      <a:pt x="3416" y="3477"/>
                    </a:cubicBezTo>
                    <a:cubicBezTo>
                      <a:pt x="3415" y="3483"/>
                      <a:pt x="3411" y="3486"/>
                      <a:pt x="3410" y="3492"/>
                    </a:cubicBezTo>
                    <a:cubicBezTo>
                      <a:pt x="3394" y="3526"/>
                      <a:pt x="3381" y="3556"/>
                      <a:pt x="3369" y="3585"/>
                    </a:cubicBezTo>
                    <a:cubicBezTo>
                      <a:pt x="3367" y="3589"/>
                      <a:pt x="3364" y="3593"/>
                      <a:pt x="3363" y="3599"/>
                    </a:cubicBezTo>
                    <a:cubicBezTo>
                      <a:pt x="3336" y="3664"/>
                      <a:pt x="3314" y="3723"/>
                      <a:pt x="3297" y="3774"/>
                    </a:cubicBezTo>
                    <a:cubicBezTo>
                      <a:pt x="3297" y="3777"/>
                      <a:pt x="3296" y="3781"/>
                      <a:pt x="3293" y="3786"/>
                    </a:cubicBezTo>
                    <a:cubicBezTo>
                      <a:pt x="3285" y="3807"/>
                      <a:pt x="3279" y="3828"/>
                      <a:pt x="3273" y="3844"/>
                    </a:cubicBezTo>
                    <a:lnTo>
                      <a:pt x="3273" y="3849"/>
                    </a:lnTo>
                    <a:cubicBezTo>
                      <a:pt x="3267" y="3869"/>
                      <a:pt x="3260" y="3884"/>
                      <a:pt x="3258" y="3899"/>
                    </a:cubicBezTo>
                    <a:cubicBezTo>
                      <a:pt x="3258" y="3901"/>
                      <a:pt x="3258" y="3901"/>
                      <a:pt x="3257" y="3904"/>
                    </a:cubicBezTo>
                    <a:cubicBezTo>
                      <a:pt x="3254" y="3916"/>
                      <a:pt x="3252" y="3926"/>
                      <a:pt x="3251" y="3932"/>
                    </a:cubicBezTo>
                    <a:cubicBezTo>
                      <a:pt x="3251" y="3933"/>
                      <a:pt x="3248" y="3935"/>
                      <a:pt x="3248" y="3938"/>
                    </a:cubicBezTo>
                    <a:cubicBezTo>
                      <a:pt x="3248" y="3941"/>
                      <a:pt x="3247" y="3945"/>
                      <a:pt x="3247" y="3945"/>
                    </a:cubicBezTo>
                    <a:cubicBezTo>
                      <a:pt x="3247" y="3945"/>
                      <a:pt x="3170" y="3825"/>
                      <a:pt x="3049" y="3825"/>
                    </a:cubicBezTo>
                    <a:cubicBezTo>
                      <a:pt x="2934" y="3825"/>
                      <a:pt x="2780" y="3933"/>
                      <a:pt x="2613" y="4353"/>
                    </a:cubicBezTo>
                    <a:cubicBezTo>
                      <a:pt x="2456" y="4750"/>
                      <a:pt x="2610" y="5906"/>
                      <a:pt x="2869" y="7058"/>
                    </a:cubicBezTo>
                    <a:cubicBezTo>
                      <a:pt x="2876" y="7095"/>
                      <a:pt x="2884" y="7135"/>
                      <a:pt x="2895" y="7173"/>
                    </a:cubicBezTo>
                    <a:cubicBezTo>
                      <a:pt x="2854" y="7164"/>
                      <a:pt x="2813" y="7160"/>
                      <a:pt x="2772" y="7160"/>
                    </a:cubicBezTo>
                    <a:cubicBezTo>
                      <a:pt x="2562" y="7160"/>
                      <a:pt x="2355" y="7273"/>
                      <a:pt x="2232" y="7529"/>
                    </a:cubicBezTo>
                    <a:cubicBezTo>
                      <a:pt x="2006" y="7993"/>
                      <a:pt x="2400" y="8647"/>
                      <a:pt x="3138" y="8936"/>
                    </a:cubicBezTo>
                    <a:cubicBezTo>
                      <a:pt x="3229" y="8971"/>
                      <a:pt x="3324" y="9002"/>
                      <a:pt x="3424" y="9026"/>
                    </a:cubicBezTo>
                    <a:cubicBezTo>
                      <a:pt x="3437" y="9060"/>
                      <a:pt x="3448" y="9088"/>
                      <a:pt x="3459" y="9117"/>
                    </a:cubicBezTo>
                    <a:cubicBezTo>
                      <a:pt x="3518" y="9816"/>
                      <a:pt x="3586" y="10355"/>
                      <a:pt x="3648" y="10488"/>
                    </a:cubicBezTo>
                    <a:cubicBezTo>
                      <a:pt x="3671" y="10536"/>
                      <a:pt x="3738" y="10607"/>
                      <a:pt x="3830" y="10692"/>
                    </a:cubicBezTo>
                    <a:lnTo>
                      <a:pt x="3755" y="11262"/>
                    </a:lnTo>
                    <a:lnTo>
                      <a:pt x="3240" y="11524"/>
                    </a:lnTo>
                    <a:lnTo>
                      <a:pt x="3259" y="11546"/>
                    </a:lnTo>
                    <a:lnTo>
                      <a:pt x="3240" y="11558"/>
                    </a:lnTo>
                    <a:lnTo>
                      <a:pt x="3248" y="11571"/>
                    </a:lnTo>
                    <a:cubicBezTo>
                      <a:pt x="3162" y="11597"/>
                      <a:pt x="3075" y="11626"/>
                      <a:pt x="2992" y="11656"/>
                    </a:cubicBezTo>
                    <a:cubicBezTo>
                      <a:pt x="2979" y="11662"/>
                      <a:pt x="2965" y="11664"/>
                      <a:pt x="2951" y="11670"/>
                    </a:cubicBezTo>
                    <a:lnTo>
                      <a:pt x="2889" y="11670"/>
                    </a:lnTo>
                    <a:cubicBezTo>
                      <a:pt x="2833" y="11670"/>
                      <a:pt x="2780" y="11685"/>
                      <a:pt x="2734" y="11711"/>
                    </a:cubicBezTo>
                    <a:cubicBezTo>
                      <a:pt x="2664" y="11749"/>
                      <a:pt x="2604" y="11815"/>
                      <a:pt x="2558" y="11894"/>
                    </a:cubicBezTo>
                    <a:cubicBezTo>
                      <a:pt x="1745" y="12196"/>
                      <a:pt x="1045" y="12511"/>
                      <a:pt x="870" y="12659"/>
                    </a:cubicBezTo>
                    <a:cubicBezTo>
                      <a:pt x="815" y="12675"/>
                      <a:pt x="763" y="12703"/>
                      <a:pt x="712" y="12754"/>
                    </a:cubicBezTo>
                    <a:cubicBezTo>
                      <a:pt x="463" y="12989"/>
                      <a:pt x="225" y="13256"/>
                      <a:pt x="0" y="13551"/>
                    </a:cubicBezTo>
                    <a:lnTo>
                      <a:pt x="11126" y="13551"/>
                    </a:lnTo>
                    <a:cubicBezTo>
                      <a:pt x="10848" y="13206"/>
                      <a:pt x="10550" y="12902"/>
                      <a:pt x="10239" y="12647"/>
                    </a:cubicBezTo>
                    <a:cubicBezTo>
                      <a:pt x="10238" y="12646"/>
                      <a:pt x="10233" y="12642"/>
                      <a:pt x="10230" y="12640"/>
                    </a:cubicBezTo>
                    <a:cubicBezTo>
                      <a:pt x="10173" y="12591"/>
                      <a:pt x="10112" y="12545"/>
                      <a:pt x="10052" y="12503"/>
                    </a:cubicBezTo>
                    <a:cubicBezTo>
                      <a:pt x="10046" y="12494"/>
                      <a:pt x="10044" y="12483"/>
                      <a:pt x="10035" y="12481"/>
                    </a:cubicBezTo>
                    <a:cubicBezTo>
                      <a:pt x="10028" y="12471"/>
                      <a:pt x="10016" y="12464"/>
                      <a:pt x="10005" y="12453"/>
                    </a:cubicBezTo>
                    <a:cubicBezTo>
                      <a:pt x="9999" y="12452"/>
                      <a:pt x="9993" y="12447"/>
                      <a:pt x="9988" y="12444"/>
                    </a:cubicBezTo>
                    <a:cubicBezTo>
                      <a:pt x="9983" y="12438"/>
                      <a:pt x="9973" y="12432"/>
                      <a:pt x="9966" y="12428"/>
                    </a:cubicBezTo>
                    <a:cubicBezTo>
                      <a:pt x="9944" y="12415"/>
                      <a:pt x="9922" y="12403"/>
                      <a:pt x="9894" y="12387"/>
                    </a:cubicBezTo>
                    <a:cubicBezTo>
                      <a:pt x="9887" y="12384"/>
                      <a:pt x="9881" y="12379"/>
                      <a:pt x="9875" y="12374"/>
                    </a:cubicBezTo>
                    <a:cubicBezTo>
                      <a:pt x="9853" y="12360"/>
                      <a:pt x="9832" y="12351"/>
                      <a:pt x="9812" y="12343"/>
                    </a:cubicBezTo>
                    <a:cubicBezTo>
                      <a:pt x="9798" y="12339"/>
                      <a:pt x="9785" y="12335"/>
                      <a:pt x="9772" y="12331"/>
                    </a:cubicBezTo>
                    <a:cubicBezTo>
                      <a:pt x="9736" y="12317"/>
                      <a:pt x="9700" y="12298"/>
                      <a:pt x="9660" y="12283"/>
                    </a:cubicBezTo>
                    <a:cubicBezTo>
                      <a:pt x="9654" y="12281"/>
                      <a:pt x="9649" y="12278"/>
                      <a:pt x="9645" y="12277"/>
                    </a:cubicBezTo>
                    <a:cubicBezTo>
                      <a:pt x="9623" y="12268"/>
                      <a:pt x="9603" y="12260"/>
                      <a:pt x="9581" y="12250"/>
                    </a:cubicBezTo>
                    <a:cubicBezTo>
                      <a:pt x="9501" y="11911"/>
                      <a:pt x="9265" y="11668"/>
                      <a:pt x="8990" y="11668"/>
                    </a:cubicBezTo>
                    <a:lnTo>
                      <a:pt x="8116" y="11668"/>
                    </a:lnTo>
                    <a:lnTo>
                      <a:pt x="7743" y="11306"/>
                    </a:lnTo>
                    <a:lnTo>
                      <a:pt x="7685" y="11336"/>
                    </a:lnTo>
                    <a:lnTo>
                      <a:pt x="7622" y="10806"/>
                    </a:lnTo>
                    <a:cubicBezTo>
                      <a:pt x="7791" y="10692"/>
                      <a:pt x="7910" y="10592"/>
                      <a:pt x="7945" y="10528"/>
                    </a:cubicBezTo>
                    <a:cubicBezTo>
                      <a:pt x="7994" y="10443"/>
                      <a:pt x="8079" y="9822"/>
                      <a:pt x="8149" y="9011"/>
                    </a:cubicBezTo>
                    <a:cubicBezTo>
                      <a:pt x="9058" y="8778"/>
                      <a:pt x="9575" y="8039"/>
                      <a:pt x="9319" y="7526"/>
                    </a:cubicBezTo>
                    <a:cubicBezTo>
                      <a:pt x="9192" y="7271"/>
                      <a:pt x="8983" y="7157"/>
                      <a:pt x="8767" y="7157"/>
                    </a:cubicBezTo>
                    <a:cubicBezTo>
                      <a:pt x="8746" y="7157"/>
                      <a:pt x="8725" y="7158"/>
                      <a:pt x="8703" y="7161"/>
                    </a:cubicBezTo>
                    <a:cubicBezTo>
                      <a:pt x="8709" y="7137"/>
                      <a:pt x="8716" y="7112"/>
                      <a:pt x="8718" y="7089"/>
                    </a:cubicBezTo>
                    <a:cubicBezTo>
                      <a:pt x="8740" y="7000"/>
                      <a:pt x="8757" y="6915"/>
                      <a:pt x="8775" y="6830"/>
                    </a:cubicBezTo>
                    <a:cubicBezTo>
                      <a:pt x="8779" y="6815"/>
                      <a:pt x="8781" y="6802"/>
                      <a:pt x="8784" y="6789"/>
                    </a:cubicBezTo>
                    <a:cubicBezTo>
                      <a:pt x="8803" y="6690"/>
                      <a:pt x="8820" y="6595"/>
                      <a:pt x="8836" y="6502"/>
                    </a:cubicBezTo>
                    <a:cubicBezTo>
                      <a:pt x="8839" y="6479"/>
                      <a:pt x="8842" y="6457"/>
                      <a:pt x="8844" y="6433"/>
                    </a:cubicBezTo>
                    <a:cubicBezTo>
                      <a:pt x="8856" y="6365"/>
                      <a:pt x="8866" y="6297"/>
                      <a:pt x="8875" y="6230"/>
                    </a:cubicBezTo>
                    <a:cubicBezTo>
                      <a:pt x="8880" y="6202"/>
                      <a:pt x="8882" y="6175"/>
                      <a:pt x="8884" y="6151"/>
                    </a:cubicBezTo>
                    <a:cubicBezTo>
                      <a:pt x="8893" y="6086"/>
                      <a:pt x="8899" y="6023"/>
                      <a:pt x="8906" y="5962"/>
                    </a:cubicBezTo>
                    <a:cubicBezTo>
                      <a:pt x="8909" y="5940"/>
                      <a:pt x="8911" y="5920"/>
                      <a:pt x="8912" y="5898"/>
                    </a:cubicBezTo>
                    <a:cubicBezTo>
                      <a:pt x="8928" y="5736"/>
                      <a:pt x="8939" y="5586"/>
                      <a:pt x="8940" y="5445"/>
                    </a:cubicBezTo>
                    <a:cubicBezTo>
                      <a:pt x="8942" y="5424"/>
                      <a:pt x="8942" y="5406"/>
                      <a:pt x="8942" y="5386"/>
                    </a:cubicBezTo>
                    <a:lnTo>
                      <a:pt x="8942" y="5236"/>
                    </a:lnTo>
                    <a:cubicBezTo>
                      <a:pt x="8942" y="5216"/>
                      <a:pt x="8942" y="5198"/>
                      <a:pt x="8940" y="5179"/>
                    </a:cubicBezTo>
                    <a:cubicBezTo>
                      <a:pt x="8940" y="5126"/>
                      <a:pt x="8939" y="5075"/>
                      <a:pt x="8934" y="5028"/>
                    </a:cubicBezTo>
                    <a:cubicBezTo>
                      <a:pt x="8934" y="5016"/>
                      <a:pt x="8934" y="5005"/>
                      <a:pt x="8933" y="4991"/>
                    </a:cubicBezTo>
                    <a:cubicBezTo>
                      <a:pt x="8928" y="4932"/>
                      <a:pt x="8925" y="4873"/>
                      <a:pt x="8918" y="4816"/>
                    </a:cubicBezTo>
                    <a:cubicBezTo>
                      <a:pt x="8917" y="4808"/>
                      <a:pt x="8915" y="4797"/>
                      <a:pt x="8915" y="4790"/>
                    </a:cubicBezTo>
                    <a:cubicBezTo>
                      <a:pt x="8909" y="4742"/>
                      <a:pt x="8903" y="4699"/>
                      <a:pt x="8898" y="4656"/>
                    </a:cubicBezTo>
                    <a:cubicBezTo>
                      <a:pt x="8897" y="4640"/>
                      <a:pt x="8892" y="4626"/>
                      <a:pt x="8891" y="4609"/>
                    </a:cubicBezTo>
                    <a:cubicBezTo>
                      <a:pt x="8884" y="4572"/>
                      <a:pt x="8878" y="4537"/>
                      <a:pt x="8870" y="4503"/>
                    </a:cubicBezTo>
                    <a:cubicBezTo>
                      <a:pt x="8869" y="4488"/>
                      <a:pt x="8866" y="4475"/>
                      <a:pt x="8863" y="4462"/>
                    </a:cubicBezTo>
                    <a:cubicBezTo>
                      <a:pt x="8855" y="4420"/>
                      <a:pt x="8846" y="4383"/>
                      <a:pt x="8836" y="4346"/>
                    </a:cubicBezTo>
                    <a:cubicBezTo>
                      <a:pt x="8836" y="4340"/>
                      <a:pt x="8833" y="4334"/>
                      <a:pt x="8831" y="4330"/>
                    </a:cubicBezTo>
                    <a:cubicBezTo>
                      <a:pt x="8822" y="4288"/>
                      <a:pt x="8810" y="4248"/>
                      <a:pt x="8798" y="4211"/>
                    </a:cubicBezTo>
                    <a:cubicBezTo>
                      <a:pt x="8793" y="4199"/>
                      <a:pt x="8790" y="4188"/>
                      <a:pt x="8786" y="4177"/>
                    </a:cubicBezTo>
                    <a:cubicBezTo>
                      <a:pt x="8777" y="4150"/>
                      <a:pt x="8769" y="4126"/>
                      <a:pt x="8759" y="4099"/>
                    </a:cubicBezTo>
                    <a:cubicBezTo>
                      <a:pt x="8753" y="4087"/>
                      <a:pt x="8751" y="4074"/>
                      <a:pt x="8746" y="4063"/>
                    </a:cubicBezTo>
                    <a:cubicBezTo>
                      <a:pt x="8737" y="4042"/>
                      <a:pt x="8729" y="4019"/>
                      <a:pt x="8719" y="3999"/>
                    </a:cubicBezTo>
                    <a:cubicBezTo>
                      <a:pt x="8714" y="3989"/>
                      <a:pt x="8711" y="3978"/>
                      <a:pt x="8705" y="3968"/>
                    </a:cubicBezTo>
                    <a:cubicBezTo>
                      <a:pt x="8692" y="3940"/>
                      <a:pt x="8679" y="3911"/>
                      <a:pt x="8668" y="3886"/>
                    </a:cubicBezTo>
                    <a:cubicBezTo>
                      <a:pt x="8664" y="3878"/>
                      <a:pt x="8661" y="3872"/>
                      <a:pt x="8656" y="3865"/>
                    </a:cubicBezTo>
                    <a:cubicBezTo>
                      <a:pt x="8647" y="3848"/>
                      <a:pt x="8637" y="3828"/>
                      <a:pt x="8628" y="3813"/>
                    </a:cubicBezTo>
                    <a:cubicBezTo>
                      <a:pt x="8622" y="3800"/>
                      <a:pt x="8616" y="3792"/>
                      <a:pt x="8611" y="3782"/>
                    </a:cubicBezTo>
                    <a:cubicBezTo>
                      <a:pt x="8605" y="3770"/>
                      <a:pt x="8598" y="3759"/>
                      <a:pt x="8589" y="3747"/>
                    </a:cubicBezTo>
                    <a:cubicBezTo>
                      <a:pt x="8583" y="3738"/>
                      <a:pt x="8577" y="3728"/>
                      <a:pt x="8573" y="3719"/>
                    </a:cubicBezTo>
                    <a:cubicBezTo>
                      <a:pt x="8565" y="3709"/>
                      <a:pt x="8559" y="3698"/>
                      <a:pt x="8553" y="3690"/>
                    </a:cubicBezTo>
                    <a:cubicBezTo>
                      <a:pt x="8453" y="3544"/>
                      <a:pt x="8370" y="3489"/>
                      <a:pt x="8370" y="3489"/>
                    </a:cubicBezTo>
                    <a:cubicBezTo>
                      <a:pt x="9134" y="1788"/>
                      <a:pt x="7621" y="83"/>
                      <a:pt x="754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
              <p:cNvSpPr/>
              <p:nvPr/>
            </p:nvSpPr>
            <p:spPr>
              <a:xfrm>
                <a:off x="4797625" y="4852025"/>
                <a:ext cx="336175" cy="323925"/>
              </a:xfrm>
              <a:custGeom>
                <a:avLst/>
                <a:gdLst/>
                <a:ahLst/>
                <a:cxnLst/>
                <a:rect l="l" t="t" r="r" b="b"/>
                <a:pathLst>
                  <a:path w="13447" h="12957" extrusionOk="0">
                    <a:moveTo>
                      <a:pt x="6738" y="1"/>
                    </a:moveTo>
                    <a:cubicBezTo>
                      <a:pt x="5486" y="1"/>
                      <a:pt x="4280" y="1044"/>
                      <a:pt x="3618" y="1736"/>
                    </a:cubicBezTo>
                    <a:cubicBezTo>
                      <a:pt x="3405" y="1960"/>
                      <a:pt x="3248" y="2144"/>
                      <a:pt x="3163" y="2250"/>
                    </a:cubicBezTo>
                    <a:cubicBezTo>
                      <a:pt x="3163" y="2251"/>
                      <a:pt x="3162" y="2251"/>
                      <a:pt x="3162" y="2251"/>
                    </a:cubicBezTo>
                    <a:cubicBezTo>
                      <a:pt x="3123" y="2300"/>
                      <a:pt x="3103" y="2329"/>
                      <a:pt x="3093" y="2336"/>
                    </a:cubicBezTo>
                    <a:cubicBezTo>
                      <a:pt x="3093" y="2338"/>
                      <a:pt x="3092" y="2341"/>
                      <a:pt x="3092" y="2341"/>
                    </a:cubicBezTo>
                    <a:cubicBezTo>
                      <a:pt x="2874" y="2384"/>
                      <a:pt x="2782" y="2756"/>
                      <a:pt x="2775" y="3293"/>
                    </a:cubicBezTo>
                    <a:cubicBezTo>
                      <a:pt x="2770" y="3627"/>
                      <a:pt x="2800" y="4030"/>
                      <a:pt x="2854" y="4453"/>
                    </a:cubicBezTo>
                    <a:cubicBezTo>
                      <a:pt x="2868" y="4574"/>
                      <a:pt x="2886" y="4696"/>
                      <a:pt x="2905" y="4821"/>
                    </a:cubicBezTo>
                    <a:cubicBezTo>
                      <a:pt x="2946" y="5084"/>
                      <a:pt x="2992" y="5351"/>
                      <a:pt x="3048" y="5614"/>
                    </a:cubicBezTo>
                    <a:cubicBezTo>
                      <a:pt x="3032" y="5613"/>
                      <a:pt x="3015" y="5612"/>
                      <a:pt x="2999" y="5612"/>
                    </a:cubicBezTo>
                    <a:cubicBezTo>
                      <a:pt x="2905" y="5612"/>
                      <a:pt x="2807" y="5630"/>
                      <a:pt x="2715" y="5665"/>
                    </a:cubicBezTo>
                    <a:cubicBezTo>
                      <a:pt x="2448" y="5764"/>
                      <a:pt x="2233" y="5997"/>
                      <a:pt x="2293" y="6270"/>
                    </a:cubicBezTo>
                    <a:cubicBezTo>
                      <a:pt x="2295" y="6280"/>
                      <a:pt x="2297" y="6287"/>
                      <a:pt x="2301" y="6298"/>
                    </a:cubicBezTo>
                    <a:cubicBezTo>
                      <a:pt x="2358" y="6494"/>
                      <a:pt x="2592" y="6756"/>
                      <a:pt x="2861" y="6999"/>
                    </a:cubicBezTo>
                    <a:cubicBezTo>
                      <a:pt x="3114" y="7226"/>
                      <a:pt x="3399" y="7439"/>
                      <a:pt x="3603" y="7567"/>
                    </a:cubicBezTo>
                    <a:cubicBezTo>
                      <a:pt x="3725" y="7855"/>
                      <a:pt x="3849" y="8062"/>
                      <a:pt x="3962" y="8148"/>
                    </a:cubicBezTo>
                    <a:cubicBezTo>
                      <a:pt x="3968" y="8186"/>
                      <a:pt x="3976" y="8224"/>
                      <a:pt x="3982" y="8259"/>
                    </a:cubicBezTo>
                    <a:cubicBezTo>
                      <a:pt x="3998" y="8451"/>
                      <a:pt x="4019" y="8634"/>
                      <a:pt x="4040" y="8801"/>
                    </a:cubicBezTo>
                    <a:lnTo>
                      <a:pt x="4040" y="8809"/>
                    </a:lnTo>
                    <a:cubicBezTo>
                      <a:pt x="4047" y="8867"/>
                      <a:pt x="4053" y="8924"/>
                      <a:pt x="4060" y="8979"/>
                    </a:cubicBezTo>
                    <a:cubicBezTo>
                      <a:pt x="4060" y="8984"/>
                      <a:pt x="4063" y="8986"/>
                      <a:pt x="4063" y="8992"/>
                    </a:cubicBezTo>
                    <a:cubicBezTo>
                      <a:pt x="4070" y="9049"/>
                      <a:pt x="4077" y="9100"/>
                      <a:pt x="4085" y="9154"/>
                    </a:cubicBezTo>
                    <a:lnTo>
                      <a:pt x="3826" y="9549"/>
                    </a:lnTo>
                    <a:lnTo>
                      <a:pt x="3884" y="9605"/>
                    </a:lnTo>
                    <a:lnTo>
                      <a:pt x="3857" y="9630"/>
                    </a:lnTo>
                    <a:lnTo>
                      <a:pt x="3787" y="9630"/>
                    </a:lnTo>
                    <a:lnTo>
                      <a:pt x="3750" y="9527"/>
                    </a:lnTo>
                    <a:lnTo>
                      <a:pt x="3596" y="9630"/>
                    </a:lnTo>
                    <a:lnTo>
                      <a:pt x="2689" y="9630"/>
                    </a:lnTo>
                    <a:cubicBezTo>
                      <a:pt x="2371" y="9630"/>
                      <a:pt x="2115" y="9879"/>
                      <a:pt x="2115" y="10188"/>
                    </a:cubicBezTo>
                    <a:lnTo>
                      <a:pt x="2115" y="10678"/>
                    </a:lnTo>
                    <a:cubicBezTo>
                      <a:pt x="1416" y="11075"/>
                      <a:pt x="873" y="11440"/>
                      <a:pt x="682" y="11645"/>
                    </a:cubicBezTo>
                    <a:cubicBezTo>
                      <a:pt x="671" y="11652"/>
                      <a:pt x="661" y="11659"/>
                      <a:pt x="649" y="11670"/>
                    </a:cubicBezTo>
                    <a:cubicBezTo>
                      <a:pt x="366" y="11905"/>
                      <a:pt x="153" y="12361"/>
                      <a:pt x="0" y="12956"/>
                    </a:cubicBezTo>
                    <a:lnTo>
                      <a:pt x="13446" y="12956"/>
                    </a:lnTo>
                    <a:cubicBezTo>
                      <a:pt x="13321" y="12406"/>
                      <a:pt x="13151" y="11938"/>
                      <a:pt x="12942" y="11601"/>
                    </a:cubicBezTo>
                    <a:cubicBezTo>
                      <a:pt x="12900" y="11536"/>
                      <a:pt x="12856" y="11474"/>
                      <a:pt x="12811" y="11416"/>
                    </a:cubicBezTo>
                    <a:cubicBezTo>
                      <a:pt x="12805" y="11404"/>
                      <a:pt x="12801" y="11396"/>
                      <a:pt x="12795" y="11390"/>
                    </a:cubicBezTo>
                    <a:cubicBezTo>
                      <a:pt x="12772" y="11359"/>
                      <a:pt x="12733" y="11322"/>
                      <a:pt x="12685" y="11279"/>
                    </a:cubicBezTo>
                    <a:cubicBezTo>
                      <a:pt x="12632" y="11232"/>
                      <a:pt x="12580" y="11188"/>
                      <a:pt x="12523" y="11154"/>
                    </a:cubicBezTo>
                    <a:cubicBezTo>
                      <a:pt x="12514" y="11148"/>
                      <a:pt x="12503" y="11145"/>
                      <a:pt x="12495" y="11139"/>
                    </a:cubicBezTo>
                    <a:cubicBezTo>
                      <a:pt x="12339" y="11032"/>
                      <a:pt x="12134" y="10906"/>
                      <a:pt x="11893" y="10771"/>
                    </a:cubicBezTo>
                    <a:lnTo>
                      <a:pt x="11893" y="10454"/>
                    </a:lnTo>
                    <a:cubicBezTo>
                      <a:pt x="11893" y="9997"/>
                      <a:pt x="11512" y="9628"/>
                      <a:pt x="11040" y="9628"/>
                    </a:cubicBezTo>
                    <a:lnTo>
                      <a:pt x="9817" y="9628"/>
                    </a:lnTo>
                    <a:lnTo>
                      <a:pt x="9470" y="9484"/>
                    </a:lnTo>
                    <a:lnTo>
                      <a:pt x="9445" y="9563"/>
                    </a:lnTo>
                    <a:cubicBezTo>
                      <a:pt x="9386" y="9537"/>
                      <a:pt x="9326" y="9509"/>
                      <a:pt x="9269" y="9483"/>
                    </a:cubicBezTo>
                    <a:lnTo>
                      <a:pt x="9259" y="9478"/>
                    </a:lnTo>
                    <a:cubicBezTo>
                      <a:pt x="9209" y="9456"/>
                      <a:pt x="9158" y="9434"/>
                      <a:pt x="9108" y="9410"/>
                    </a:cubicBezTo>
                    <a:lnTo>
                      <a:pt x="8824" y="8978"/>
                    </a:lnTo>
                    <a:lnTo>
                      <a:pt x="8769" y="8894"/>
                    </a:lnTo>
                    <a:lnTo>
                      <a:pt x="8553" y="9039"/>
                    </a:lnTo>
                    <a:cubicBezTo>
                      <a:pt x="8570" y="8883"/>
                      <a:pt x="8589" y="8703"/>
                      <a:pt x="8608" y="8504"/>
                    </a:cubicBezTo>
                    <a:cubicBezTo>
                      <a:pt x="8608" y="8498"/>
                      <a:pt x="8609" y="8490"/>
                      <a:pt x="8609" y="8482"/>
                    </a:cubicBezTo>
                    <a:cubicBezTo>
                      <a:pt x="8610" y="8474"/>
                      <a:pt x="8610" y="8466"/>
                      <a:pt x="8610" y="8455"/>
                    </a:cubicBezTo>
                    <a:cubicBezTo>
                      <a:pt x="8633" y="8412"/>
                      <a:pt x="8665" y="8211"/>
                      <a:pt x="8697" y="7907"/>
                    </a:cubicBezTo>
                    <a:cubicBezTo>
                      <a:pt x="8712" y="7862"/>
                      <a:pt x="8725" y="7822"/>
                      <a:pt x="8741" y="7777"/>
                    </a:cubicBezTo>
                    <a:cubicBezTo>
                      <a:pt x="8767" y="7761"/>
                      <a:pt x="8792" y="7740"/>
                      <a:pt x="8823" y="7719"/>
                    </a:cubicBezTo>
                    <a:cubicBezTo>
                      <a:pt x="9098" y="7501"/>
                      <a:pt x="9538" y="7068"/>
                      <a:pt x="9792" y="6692"/>
                    </a:cubicBezTo>
                    <a:cubicBezTo>
                      <a:pt x="9903" y="6524"/>
                      <a:pt x="9977" y="6371"/>
                      <a:pt x="9988" y="6251"/>
                    </a:cubicBezTo>
                    <a:cubicBezTo>
                      <a:pt x="10014" y="5939"/>
                      <a:pt x="9689" y="5722"/>
                      <a:pt x="9361" y="5687"/>
                    </a:cubicBezTo>
                    <a:cubicBezTo>
                      <a:pt x="10231" y="2076"/>
                      <a:pt x="8938" y="2068"/>
                      <a:pt x="8938" y="2068"/>
                    </a:cubicBezTo>
                    <a:cubicBezTo>
                      <a:pt x="8938" y="2068"/>
                      <a:pt x="8931" y="1954"/>
                      <a:pt x="8892" y="1780"/>
                    </a:cubicBezTo>
                    <a:cubicBezTo>
                      <a:pt x="8832" y="1510"/>
                      <a:pt x="8693" y="1090"/>
                      <a:pt x="8389" y="726"/>
                    </a:cubicBezTo>
                    <a:cubicBezTo>
                      <a:pt x="8084" y="363"/>
                      <a:pt x="7611" y="54"/>
                      <a:pt x="6882" y="6"/>
                    </a:cubicBezTo>
                    <a:cubicBezTo>
                      <a:pt x="6834" y="2"/>
                      <a:pt x="6786" y="1"/>
                      <a:pt x="673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
              <p:cNvSpPr/>
              <p:nvPr/>
            </p:nvSpPr>
            <p:spPr>
              <a:xfrm>
                <a:off x="3949825" y="4888275"/>
                <a:ext cx="244325" cy="287700"/>
              </a:xfrm>
              <a:custGeom>
                <a:avLst/>
                <a:gdLst/>
                <a:ahLst/>
                <a:cxnLst/>
                <a:rect l="l" t="t" r="r" b="b"/>
                <a:pathLst>
                  <a:path w="9773" h="11508" extrusionOk="0">
                    <a:moveTo>
                      <a:pt x="5077" y="1"/>
                    </a:moveTo>
                    <a:cubicBezTo>
                      <a:pt x="4966" y="1"/>
                      <a:pt x="4860" y="6"/>
                      <a:pt x="4758" y="16"/>
                    </a:cubicBezTo>
                    <a:cubicBezTo>
                      <a:pt x="4632" y="28"/>
                      <a:pt x="4510" y="47"/>
                      <a:pt x="4392" y="71"/>
                    </a:cubicBezTo>
                    <a:cubicBezTo>
                      <a:pt x="2960" y="354"/>
                      <a:pt x="2260" y="1434"/>
                      <a:pt x="2571" y="2704"/>
                    </a:cubicBezTo>
                    <a:cubicBezTo>
                      <a:pt x="1860" y="4604"/>
                      <a:pt x="2776" y="7627"/>
                      <a:pt x="3284" y="7918"/>
                    </a:cubicBezTo>
                    <a:cubicBezTo>
                      <a:pt x="3683" y="7825"/>
                      <a:pt x="4025" y="7700"/>
                      <a:pt x="4322" y="7554"/>
                    </a:cubicBezTo>
                    <a:lnTo>
                      <a:pt x="4322" y="7554"/>
                    </a:lnTo>
                    <a:cubicBezTo>
                      <a:pt x="4249" y="7839"/>
                      <a:pt x="4169" y="8129"/>
                      <a:pt x="4082" y="8410"/>
                    </a:cubicBezTo>
                    <a:cubicBezTo>
                      <a:pt x="4082" y="8410"/>
                      <a:pt x="4082" y="8411"/>
                      <a:pt x="4080" y="8411"/>
                    </a:cubicBezTo>
                    <a:cubicBezTo>
                      <a:pt x="4034" y="8411"/>
                      <a:pt x="3988" y="8413"/>
                      <a:pt x="3940" y="8416"/>
                    </a:cubicBezTo>
                    <a:cubicBezTo>
                      <a:pt x="3932" y="8416"/>
                      <a:pt x="3925" y="8416"/>
                      <a:pt x="3915" y="8417"/>
                    </a:cubicBezTo>
                    <a:cubicBezTo>
                      <a:pt x="3873" y="8417"/>
                      <a:pt x="3833" y="8419"/>
                      <a:pt x="3794" y="8422"/>
                    </a:cubicBezTo>
                    <a:cubicBezTo>
                      <a:pt x="3774" y="8423"/>
                      <a:pt x="3754" y="8423"/>
                      <a:pt x="3736" y="8427"/>
                    </a:cubicBezTo>
                    <a:cubicBezTo>
                      <a:pt x="3707" y="8428"/>
                      <a:pt x="3678" y="8432"/>
                      <a:pt x="3651" y="8433"/>
                    </a:cubicBezTo>
                    <a:cubicBezTo>
                      <a:pt x="3602" y="8434"/>
                      <a:pt x="3554" y="8439"/>
                      <a:pt x="3508" y="8441"/>
                    </a:cubicBezTo>
                    <a:lnTo>
                      <a:pt x="3508" y="8456"/>
                    </a:lnTo>
                    <a:cubicBezTo>
                      <a:pt x="3471" y="8460"/>
                      <a:pt x="3436" y="8463"/>
                      <a:pt x="3403" y="8468"/>
                    </a:cubicBezTo>
                    <a:cubicBezTo>
                      <a:pt x="3239" y="8488"/>
                      <a:pt x="3108" y="8512"/>
                      <a:pt x="3022" y="8541"/>
                    </a:cubicBezTo>
                    <a:cubicBezTo>
                      <a:pt x="3020" y="8541"/>
                      <a:pt x="3017" y="8542"/>
                      <a:pt x="3016" y="8542"/>
                    </a:cubicBezTo>
                    <a:cubicBezTo>
                      <a:pt x="3001" y="8548"/>
                      <a:pt x="2986" y="8554"/>
                      <a:pt x="2973" y="8559"/>
                    </a:cubicBezTo>
                    <a:cubicBezTo>
                      <a:pt x="2972" y="8559"/>
                      <a:pt x="2972" y="8560"/>
                      <a:pt x="2968" y="8560"/>
                    </a:cubicBezTo>
                    <a:cubicBezTo>
                      <a:pt x="2955" y="8567"/>
                      <a:pt x="2946" y="8573"/>
                      <a:pt x="2938" y="8577"/>
                    </a:cubicBezTo>
                    <a:lnTo>
                      <a:pt x="2937" y="8577"/>
                    </a:lnTo>
                    <a:cubicBezTo>
                      <a:pt x="2867" y="8608"/>
                      <a:pt x="2791" y="8650"/>
                      <a:pt x="2715" y="8703"/>
                    </a:cubicBezTo>
                    <a:cubicBezTo>
                      <a:pt x="2703" y="8711"/>
                      <a:pt x="2692" y="8718"/>
                      <a:pt x="2680" y="8729"/>
                    </a:cubicBezTo>
                    <a:cubicBezTo>
                      <a:pt x="2661" y="8743"/>
                      <a:pt x="2642" y="8757"/>
                      <a:pt x="2622" y="8773"/>
                    </a:cubicBezTo>
                    <a:cubicBezTo>
                      <a:pt x="2591" y="8796"/>
                      <a:pt x="2563" y="8820"/>
                      <a:pt x="2531" y="8846"/>
                    </a:cubicBezTo>
                    <a:cubicBezTo>
                      <a:pt x="2520" y="8855"/>
                      <a:pt x="2509" y="8867"/>
                      <a:pt x="2497" y="8879"/>
                    </a:cubicBezTo>
                    <a:cubicBezTo>
                      <a:pt x="2469" y="8906"/>
                      <a:pt x="2440" y="8931"/>
                      <a:pt x="2413" y="8958"/>
                    </a:cubicBezTo>
                    <a:cubicBezTo>
                      <a:pt x="2401" y="8970"/>
                      <a:pt x="2392" y="8981"/>
                      <a:pt x="2379" y="8993"/>
                    </a:cubicBezTo>
                    <a:cubicBezTo>
                      <a:pt x="2344" y="9031"/>
                      <a:pt x="2307" y="9072"/>
                      <a:pt x="2268" y="9115"/>
                    </a:cubicBezTo>
                    <a:cubicBezTo>
                      <a:pt x="2243" y="9145"/>
                      <a:pt x="2217" y="9183"/>
                      <a:pt x="2187" y="9222"/>
                    </a:cubicBezTo>
                    <a:cubicBezTo>
                      <a:pt x="2182" y="9229"/>
                      <a:pt x="2177" y="9237"/>
                      <a:pt x="2171" y="9247"/>
                    </a:cubicBezTo>
                    <a:lnTo>
                      <a:pt x="573" y="9247"/>
                    </a:lnTo>
                    <a:cubicBezTo>
                      <a:pt x="328" y="9247"/>
                      <a:pt x="121" y="9404"/>
                      <a:pt x="37" y="9626"/>
                    </a:cubicBezTo>
                    <a:cubicBezTo>
                      <a:pt x="14" y="9691"/>
                      <a:pt x="1" y="9760"/>
                      <a:pt x="1" y="9833"/>
                    </a:cubicBezTo>
                    <a:lnTo>
                      <a:pt x="1" y="11507"/>
                    </a:lnTo>
                    <a:lnTo>
                      <a:pt x="9772" y="11507"/>
                    </a:lnTo>
                    <a:lnTo>
                      <a:pt x="9772" y="10115"/>
                    </a:lnTo>
                    <a:cubicBezTo>
                      <a:pt x="9772" y="9632"/>
                      <a:pt x="9392" y="9243"/>
                      <a:pt x="8924" y="9243"/>
                    </a:cubicBezTo>
                    <a:lnTo>
                      <a:pt x="7497" y="9243"/>
                    </a:lnTo>
                    <a:cubicBezTo>
                      <a:pt x="7484" y="9228"/>
                      <a:pt x="7469" y="9211"/>
                      <a:pt x="7460" y="9194"/>
                    </a:cubicBezTo>
                    <a:cubicBezTo>
                      <a:pt x="7429" y="9156"/>
                      <a:pt x="7400" y="9116"/>
                      <a:pt x="7368" y="9082"/>
                    </a:cubicBezTo>
                    <a:cubicBezTo>
                      <a:pt x="7353" y="9065"/>
                      <a:pt x="7338" y="9047"/>
                      <a:pt x="7321" y="9031"/>
                    </a:cubicBezTo>
                    <a:cubicBezTo>
                      <a:pt x="7291" y="8997"/>
                      <a:pt x="7259" y="8966"/>
                      <a:pt x="7229" y="8937"/>
                    </a:cubicBezTo>
                    <a:cubicBezTo>
                      <a:pt x="7214" y="8924"/>
                      <a:pt x="7201" y="8909"/>
                      <a:pt x="7187" y="8899"/>
                    </a:cubicBezTo>
                    <a:cubicBezTo>
                      <a:pt x="7146" y="8863"/>
                      <a:pt x="7107" y="8829"/>
                      <a:pt x="7067" y="8800"/>
                    </a:cubicBezTo>
                    <a:cubicBezTo>
                      <a:pt x="7062" y="8796"/>
                      <a:pt x="7060" y="8794"/>
                      <a:pt x="7057" y="8793"/>
                    </a:cubicBezTo>
                    <a:cubicBezTo>
                      <a:pt x="7011" y="8760"/>
                      <a:pt x="6966" y="8731"/>
                      <a:pt x="6925" y="8707"/>
                    </a:cubicBezTo>
                    <a:cubicBezTo>
                      <a:pt x="6919" y="8703"/>
                      <a:pt x="6913" y="8701"/>
                      <a:pt x="6904" y="8699"/>
                    </a:cubicBezTo>
                    <a:cubicBezTo>
                      <a:pt x="6870" y="8678"/>
                      <a:pt x="6834" y="8664"/>
                      <a:pt x="6798" y="8650"/>
                    </a:cubicBezTo>
                    <a:cubicBezTo>
                      <a:pt x="6791" y="8648"/>
                      <a:pt x="6783" y="8644"/>
                      <a:pt x="6773" y="8642"/>
                    </a:cubicBezTo>
                    <a:cubicBezTo>
                      <a:pt x="6739" y="8630"/>
                      <a:pt x="6709" y="8622"/>
                      <a:pt x="6679" y="8620"/>
                    </a:cubicBezTo>
                    <a:cubicBezTo>
                      <a:pt x="6672" y="8618"/>
                      <a:pt x="6666" y="8618"/>
                      <a:pt x="6659" y="8615"/>
                    </a:cubicBezTo>
                    <a:cubicBezTo>
                      <a:pt x="6642" y="8613"/>
                      <a:pt x="6625" y="8612"/>
                      <a:pt x="6609" y="8612"/>
                    </a:cubicBezTo>
                    <a:cubicBezTo>
                      <a:pt x="6591" y="8612"/>
                      <a:pt x="6574" y="8613"/>
                      <a:pt x="6558" y="8616"/>
                    </a:cubicBezTo>
                    <a:cubicBezTo>
                      <a:pt x="6521" y="8603"/>
                      <a:pt x="6483" y="8591"/>
                      <a:pt x="6439" y="8580"/>
                    </a:cubicBezTo>
                    <a:cubicBezTo>
                      <a:pt x="6436" y="8579"/>
                      <a:pt x="6433" y="8579"/>
                      <a:pt x="6429" y="8575"/>
                    </a:cubicBezTo>
                    <a:cubicBezTo>
                      <a:pt x="6385" y="8567"/>
                      <a:pt x="6338" y="8554"/>
                      <a:pt x="6289" y="8545"/>
                    </a:cubicBezTo>
                    <a:cubicBezTo>
                      <a:pt x="6241" y="8531"/>
                      <a:pt x="6186" y="8519"/>
                      <a:pt x="6131" y="8511"/>
                    </a:cubicBezTo>
                    <a:cubicBezTo>
                      <a:pt x="6118" y="8508"/>
                      <a:pt x="6102" y="8505"/>
                      <a:pt x="6088" y="8502"/>
                    </a:cubicBezTo>
                    <a:cubicBezTo>
                      <a:pt x="6040" y="8495"/>
                      <a:pt x="5993" y="8488"/>
                      <a:pt x="5942" y="8480"/>
                    </a:cubicBezTo>
                    <a:cubicBezTo>
                      <a:pt x="5928" y="8478"/>
                      <a:pt x="5915" y="8475"/>
                      <a:pt x="5905" y="8475"/>
                    </a:cubicBezTo>
                    <a:cubicBezTo>
                      <a:pt x="5770" y="8456"/>
                      <a:pt x="5625" y="8441"/>
                      <a:pt x="5473" y="8432"/>
                    </a:cubicBezTo>
                    <a:cubicBezTo>
                      <a:pt x="5480" y="8404"/>
                      <a:pt x="5487" y="8375"/>
                      <a:pt x="5495" y="8347"/>
                    </a:cubicBezTo>
                    <a:cubicBezTo>
                      <a:pt x="5507" y="8298"/>
                      <a:pt x="5521" y="8249"/>
                      <a:pt x="5531" y="8198"/>
                    </a:cubicBezTo>
                    <a:cubicBezTo>
                      <a:pt x="5537" y="8178"/>
                      <a:pt x="5543" y="8155"/>
                      <a:pt x="5547" y="8130"/>
                    </a:cubicBezTo>
                    <a:cubicBezTo>
                      <a:pt x="5554" y="8101"/>
                      <a:pt x="5561" y="8071"/>
                      <a:pt x="5569" y="8039"/>
                    </a:cubicBezTo>
                    <a:cubicBezTo>
                      <a:pt x="5574" y="8018"/>
                      <a:pt x="5578" y="7995"/>
                      <a:pt x="5584" y="7971"/>
                    </a:cubicBezTo>
                    <a:cubicBezTo>
                      <a:pt x="5591" y="7941"/>
                      <a:pt x="5598" y="7912"/>
                      <a:pt x="5605" y="7880"/>
                    </a:cubicBezTo>
                    <a:cubicBezTo>
                      <a:pt x="5610" y="7857"/>
                      <a:pt x="5615" y="7836"/>
                      <a:pt x="5620" y="7814"/>
                    </a:cubicBezTo>
                    <a:cubicBezTo>
                      <a:pt x="5627" y="7781"/>
                      <a:pt x="5633" y="7751"/>
                      <a:pt x="5640" y="7721"/>
                    </a:cubicBezTo>
                    <a:cubicBezTo>
                      <a:pt x="5645" y="7699"/>
                      <a:pt x="5648" y="7679"/>
                      <a:pt x="5654" y="7658"/>
                    </a:cubicBezTo>
                    <a:cubicBezTo>
                      <a:pt x="5660" y="7625"/>
                      <a:pt x="5668" y="7593"/>
                      <a:pt x="5674" y="7560"/>
                    </a:cubicBezTo>
                    <a:cubicBezTo>
                      <a:pt x="5676" y="7552"/>
                      <a:pt x="5678" y="7545"/>
                      <a:pt x="5680" y="7535"/>
                    </a:cubicBezTo>
                    <a:cubicBezTo>
                      <a:pt x="5682" y="7521"/>
                      <a:pt x="5684" y="7509"/>
                      <a:pt x="5688" y="7498"/>
                    </a:cubicBezTo>
                    <a:cubicBezTo>
                      <a:pt x="5927" y="7490"/>
                      <a:pt x="6150" y="7441"/>
                      <a:pt x="6353" y="7357"/>
                    </a:cubicBezTo>
                    <a:cubicBezTo>
                      <a:pt x="6472" y="7309"/>
                      <a:pt x="6583" y="7249"/>
                      <a:pt x="6690" y="7178"/>
                    </a:cubicBezTo>
                    <a:cubicBezTo>
                      <a:pt x="6896" y="7044"/>
                      <a:pt x="7078" y="6876"/>
                      <a:pt x="7236" y="6682"/>
                    </a:cubicBezTo>
                    <a:cubicBezTo>
                      <a:pt x="7280" y="6631"/>
                      <a:pt x="7321" y="6578"/>
                      <a:pt x="7360" y="6526"/>
                    </a:cubicBezTo>
                    <a:cubicBezTo>
                      <a:pt x="8873" y="6284"/>
                      <a:pt x="9591" y="4561"/>
                      <a:pt x="9547" y="3240"/>
                    </a:cubicBezTo>
                    <a:cubicBezTo>
                      <a:pt x="9505" y="1963"/>
                      <a:pt x="8445" y="1470"/>
                      <a:pt x="7694" y="1283"/>
                    </a:cubicBezTo>
                    <a:cubicBezTo>
                      <a:pt x="7031" y="326"/>
                      <a:pt x="5936" y="1"/>
                      <a:pt x="50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
              <p:cNvSpPr/>
              <p:nvPr/>
            </p:nvSpPr>
            <p:spPr>
              <a:xfrm>
                <a:off x="5235675" y="4795875"/>
                <a:ext cx="395600" cy="380100"/>
              </a:xfrm>
              <a:custGeom>
                <a:avLst/>
                <a:gdLst/>
                <a:ahLst/>
                <a:cxnLst/>
                <a:rect l="l" t="t" r="r" b="b"/>
                <a:pathLst>
                  <a:path w="15824" h="15204" extrusionOk="0">
                    <a:moveTo>
                      <a:pt x="8826" y="0"/>
                    </a:moveTo>
                    <a:cubicBezTo>
                      <a:pt x="8344" y="0"/>
                      <a:pt x="7093" y="567"/>
                      <a:pt x="6555" y="982"/>
                    </a:cubicBezTo>
                    <a:cubicBezTo>
                      <a:pt x="6740" y="761"/>
                      <a:pt x="6923" y="452"/>
                      <a:pt x="6638" y="347"/>
                    </a:cubicBezTo>
                    <a:cubicBezTo>
                      <a:pt x="6606" y="336"/>
                      <a:pt x="6564" y="330"/>
                      <a:pt x="6513" y="330"/>
                    </a:cubicBezTo>
                    <a:cubicBezTo>
                      <a:pt x="5990" y="330"/>
                      <a:pt x="4563" y="977"/>
                      <a:pt x="4370" y="3145"/>
                    </a:cubicBezTo>
                    <a:lnTo>
                      <a:pt x="4370" y="3147"/>
                    </a:lnTo>
                    <a:cubicBezTo>
                      <a:pt x="4362" y="3240"/>
                      <a:pt x="4356" y="3336"/>
                      <a:pt x="4351" y="3434"/>
                    </a:cubicBezTo>
                    <a:lnTo>
                      <a:pt x="4351" y="3441"/>
                    </a:lnTo>
                    <a:cubicBezTo>
                      <a:pt x="4350" y="3539"/>
                      <a:pt x="4346" y="3635"/>
                      <a:pt x="4350" y="3738"/>
                    </a:cubicBezTo>
                    <a:lnTo>
                      <a:pt x="4350" y="3763"/>
                    </a:lnTo>
                    <a:cubicBezTo>
                      <a:pt x="4351" y="3861"/>
                      <a:pt x="4356" y="3957"/>
                      <a:pt x="4362" y="4059"/>
                    </a:cubicBezTo>
                    <a:cubicBezTo>
                      <a:pt x="4363" y="4078"/>
                      <a:pt x="4365" y="4096"/>
                      <a:pt x="4365" y="4115"/>
                    </a:cubicBezTo>
                    <a:cubicBezTo>
                      <a:pt x="4371" y="4207"/>
                      <a:pt x="4380" y="4303"/>
                      <a:pt x="4392" y="4399"/>
                    </a:cubicBezTo>
                    <a:cubicBezTo>
                      <a:pt x="4393" y="4429"/>
                      <a:pt x="4399" y="4462"/>
                      <a:pt x="4404" y="4492"/>
                    </a:cubicBezTo>
                    <a:cubicBezTo>
                      <a:pt x="4413" y="4579"/>
                      <a:pt x="4425" y="4669"/>
                      <a:pt x="4438" y="4760"/>
                    </a:cubicBezTo>
                    <a:cubicBezTo>
                      <a:pt x="4447" y="4807"/>
                      <a:pt x="4455" y="4857"/>
                      <a:pt x="4465" y="4906"/>
                    </a:cubicBezTo>
                    <a:cubicBezTo>
                      <a:pt x="4478" y="4983"/>
                      <a:pt x="4490" y="5061"/>
                      <a:pt x="4505" y="5141"/>
                    </a:cubicBezTo>
                    <a:cubicBezTo>
                      <a:pt x="4520" y="5213"/>
                      <a:pt x="4535" y="5288"/>
                      <a:pt x="4552" y="5361"/>
                    </a:cubicBezTo>
                    <a:cubicBezTo>
                      <a:pt x="4566" y="5423"/>
                      <a:pt x="4578" y="5483"/>
                      <a:pt x="4594" y="5545"/>
                    </a:cubicBezTo>
                    <a:cubicBezTo>
                      <a:pt x="4628" y="5685"/>
                      <a:pt x="4664" y="5828"/>
                      <a:pt x="4704" y="5975"/>
                    </a:cubicBezTo>
                    <a:lnTo>
                      <a:pt x="4764" y="6016"/>
                    </a:lnTo>
                    <a:cubicBezTo>
                      <a:pt x="4515" y="7896"/>
                      <a:pt x="4550" y="9723"/>
                      <a:pt x="4586" y="9774"/>
                    </a:cubicBezTo>
                    <a:cubicBezTo>
                      <a:pt x="4606" y="9802"/>
                      <a:pt x="4814" y="9899"/>
                      <a:pt x="5103" y="10010"/>
                    </a:cubicBezTo>
                    <a:cubicBezTo>
                      <a:pt x="5203" y="10051"/>
                      <a:pt x="5313" y="10093"/>
                      <a:pt x="5427" y="10136"/>
                    </a:cubicBezTo>
                    <a:lnTo>
                      <a:pt x="5392" y="10324"/>
                    </a:lnTo>
                    <a:lnTo>
                      <a:pt x="5359" y="10312"/>
                    </a:lnTo>
                    <a:lnTo>
                      <a:pt x="4918" y="10877"/>
                    </a:lnTo>
                    <a:lnTo>
                      <a:pt x="4949" y="10903"/>
                    </a:lnTo>
                    <a:lnTo>
                      <a:pt x="4833" y="10953"/>
                    </a:lnTo>
                    <a:lnTo>
                      <a:pt x="4836" y="10957"/>
                    </a:lnTo>
                    <a:cubicBezTo>
                      <a:pt x="4759" y="10983"/>
                      <a:pt x="4686" y="11007"/>
                      <a:pt x="4612" y="11040"/>
                    </a:cubicBezTo>
                    <a:cubicBezTo>
                      <a:pt x="4498" y="11074"/>
                      <a:pt x="4387" y="11113"/>
                      <a:pt x="4279" y="11153"/>
                    </a:cubicBezTo>
                    <a:cubicBezTo>
                      <a:pt x="4264" y="11162"/>
                      <a:pt x="4246" y="11168"/>
                      <a:pt x="4230" y="11174"/>
                    </a:cubicBezTo>
                    <a:cubicBezTo>
                      <a:pt x="4229" y="11174"/>
                      <a:pt x="4229" y="11175"/>
                      <a:pt x="4226" y="11175"/>
                    </a:cubicBezTo>
                    <a:cubicBezTo>
                      <a:pt x="4119" y="11217"/>
                      <a:pt x="4009" y="11260"/>
                      <a:pt x="3908" y="11309"/>
                    </a:cubicBezTo>
                    <a:cubicBezTo>
                      <a:pt x="3003" y="11728"/>
                      <a:pt x="2193" y="12383"/>
                      <a:pt x="1466" y="13197"/>
                    </a:cubicBezTo>
                    <a:cubicBezTo>
                      <a:pt x="1332" y="13343"/>
                      <a:pt x="1205" y="13495"/>
                      <a:pt x="1078" y="13650"/>
                    </a:cubicBezTo>
                    <a:cubicBezTo>
                      <a:pt x="693" y="14129"/>
                      <a:pt x="336" y="14649"/>
                      <a:pt x="0" y="15203"/>
                    </a:cubicBezTo>
                    <a:lnTo>
                      <a:pt x="15824" y="15203"/>
                    </a:lnTo>
                    <a:cubicBezTo>
                      <a:pt x="14735" y="13371"/>
                      <a:pt x="13323" y="11559"/>
                      <a:pt x="12681" y="11152"/>
                    </a:cubicBezTo>
                    <a:cubicBezTo>
                      <a:pt x="12634" y="11123"/>
                      <a:pt x="12581" y="11095"/>
                      <a:pt x="12523" y="11067"/>
                    </a:cubicBezTo>
                    <a:cubicBezTo>
                      <a:pt x="12517" y="11062"/>
                      <a:pt x="12511" y="11061"/>
                      <a:pt x="12506" y="11059"/>
                    </a:cubicBezTo>
                    <a:cubicBezTo>
                      <a:pt x="12468" y="11042"/>
                      <a:pt x="12426" y="11023"/>
                      <a:pt x="12381" y="11005"/>
                    </a:cubicBezTo>
                    <a:cubicBezTo>
                      <a:pt x="12375" y="11004"/>
                      <a:pt x="12366" y="10999"/>
                      <a:pt x="12359" y="10997"/>
                    </a:cubicBezTo>
                    <a:cubicBezTo>
                      <a:pt x="12312" y="10980"/>
                      <a:pt x="12265" y="10961"/>
                      <a:pt x="12212" y="10943"/>
                    </a:cubicBezTo>
                    <a:cubicBezTo>
                      <a:pt x="12206" y="10940"/>
                      <a:pt x="12199" y="10938"/>
                      <a:pt x="12192" y="10937"/>
                    </a:cubicBezTo>
                    <a:cubicBezTo>
                      <a:pt x="12138" y="10920"/>
                      <a:pt x="12081" y="10901"/>
                      <a:pt x="12022" y="10884"/>
                    </a:cubicBezTo>
                    <a:cubicBezTo>
                      <a:pt x="12016" y="10884"/>
                      <a:pt x="12010" y="10883"/>
                      <a:pt x="12007" y="10880"/>
                    </a:cubicBezTo>
                    <a:cubicBezTo>
                      <a:pt x="11945" y="10864"/>
                      <a:pt x="11880" y="10847"/>
                      <a:pt x="11813" y="10830"/>
                    </a:cubicBezTo>
                    <a:cubicBezTo>
                      <a:pt x="11810" y="10830"/>
                      <a:pt x="11806" y="10829"/>
                      <a:pt x="11801" y="10829"/>
                    </a:cubicBezTo>
                    <a:cubicBezTo>
                      <a:pt x="11732" y="10812"/>
                      <a:pt x="11660" y="10795"/>
                      <a:pt x="11587" y="10780"/>
                    </a:cubicBezTo>
                    <a:cubicBezTo>
                      <a:pt x="11586" y="10779"/>
                      <a:pt x="11582" y="10779"/>
                      <a:pt x="11581" y="10779"/>
                    </a:cubicBezTo>
                    <a:cubicBezTo>
                      <a:pt x="11506" y="10763"/>
                      <a:pt x="11427" y="10748"/>
                      <a:pt x="11345" y="10731"/>
                    </a:cubicBezTo>
                    <a:lnTo>
                      <a:pt x="11344" y="10731"/>
                    </a:lnTo>
                    <a:cubicBezTo>
                      <a:pt x="11260" y="10716"/>
                      <a:pt x="11178" y="10702"/>
                      <a:pt x="11090" y="10689"/>
                    </a:cubicBezTo>
                    <a:lnTo>
                      <a:pt x="11089" y="10689"/>
                    </a:lnTo>
                    <a:cubicBezTo>
                      <a:pt x="11003" y="10675"/>
                      <a:pt x="10913" y="10661"/>
                      <a:pt x="10822" y="10651"/>
                    </a:cubicBezTo>
                    <a:lnTo>
                      <a:pt x="10704" y="10628"/>
                    </a:lnTo>
                    <a:lnTo>
                      <a:pt x="10744" y="10592"/>
                    </a:lnTo>
                    <a:lnTo>
                      <a:pt x="10130" y="9923"/>
                    </a:lnTo>
                    <a:lnTo>
                      <a:pt x="10068" y="9958"/>
                    </a:lnTo>
                    <a:lnTo>
                      <a:pt x="9995" y="9434"/>
                    </a:lnTo>
                    <a:lnTo>
                      <a:pt x="9963" y="9182"/>
                    </a:lnTo>
                    <a:cubicBezTo>
                      <a:pt x="10172" y="8130"/>
                      <a:pt x="10366" y="7098"/>
                      <a:pt x="10529" y="6182"/>
                    </a:cubicBezTo>
                    <a:cubicBezTo>
                      <a:pt x="10558" y="6013"/>
                      <a:pt x="10586" y="5851"/>
                      <a:pt x="10614" y="5692"/>
                    </a:cubicBezTo>
                    <a:cubicBezTo>
                      <a:pt x="10627" y="5613"/>
                      <a:pt x="10639" y="5535"/>
                      <a:pt x="10652" y="5459"/>
                    </a:cubicBezTo>
                    <a:cubicBezTo>
                      <a:pt x="10704" y="5149"/>
                      <a:pt x="10749" y="4861"/>
                      <a:pt x="10789" y="4596"/>
                    </a:cubicBezTo>
                    <a:cubicBezTo>
                      <a:pt x="10797" y="4530"/>
                      <a:pt x="10808" y="4467"/>
                      <a:pt x="10816" y="4403"/>
                    </a:cubicBezTo>
                    <a:cubicBezTo>
                      <a:pt x="10924" y="3647"/>
                      <a:pt x="10972" y="3118"/>
                      <a:pt x="10927" y="2947"/>
                    </a:cubicBezTo>
                    <a:cubicBezTo>
                      <a:pt x="10895" y="2820"/>
                      <a:pt x="10829" y="2687"/>
                      <a:pt x="10750" y="2559"/>
                    </a:cubicBezTo>
                    <a:cubicBezTo>
                      <a:pt x="10733" y="2530"/>
                      <a:pt x="10715" y="2501"/>
                      <a:pt x="10695" y="2472"/>
                    </a:cubicBezTo>
                    <a:cubicBezTo>
                      <a:pt x="10675" y="2439"/>
                      <a:pt x="10652" y="2403"/>
                      <a:pt x="10627" y="2373"/>
                    </a:cubicBezTo>
                    <a:cubicBezTo>
                      <a:pt x="10599" y="2335"/>
                      <a:pt x="10573" y="2295"/>
                      <a:pt x="10543" y="2261"/>
                    </a:cubicBezTo>
                    <a:cubicBezTo>
                      <a:pt x="10390" y="2062"/>
                      <a:pt x="10252" y="1920"/>
                      <a:pt x="10252" y="1920"/>
                    </a:cubicBezTo>
                    <a:cubicBezTo>
                      <a:pt x="10252" y="1920"/>
                      <a:pt x="11985" y="1149"/>
                      <a:pt x="11631" y="435"/>
                    </a:cubicBezTo>
                    <a:cubicBezTo>
                      <a:pt x="11546" y="261"/>
                      <a:pt x="11308" y="195"/>
                      <a:pt x="10997" y="195"/>
                    </a:cubicBezTo>
                    <a:cubicBezTo>
                      <a:pt x="10604" y="195"/>
                      <a:pt x="10096" y="299"/>
                      <a:pt x="9630" y="423"/>
                    </a:cubicBezTo>
                    <a:cubicBezTo>
                      <a:pt x="8939" y="607"/>
                      <a:pt x="8343" y="833"/>
                      <a:pt x="8343" y="833"/>
                    </a:cubicBezTo>
                    <a:cubicBezTo>
                      <a:pt x="8343" y="833"/>
                      <a:pt x="9400" y="92"/>
                      <a:pt x="8900" y="6"/>
                    </a:cubicBezTo>
                    <a:cubicBezTo>
                      <a:pt x="8878" y="2"/>
                      <a:pt x="8853" y="0"/>
                      <a:pt x="88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
              <p:cNvSpPr/>
              <p:nvPr/>
            </p:nvSpPr>
            <p:spPr>
              <a:xfrm>
                <a:off x="4279875" y="4821900"/>
                <a:ext cx="395600" cy="353925"/>
              </a:xfrm>
              <a:custGeom>
                <a:avLst/>
                <a:gdLst/>
                <a:ahLst/>
                <a:cxnLst/>
                <a:rect l="l" t="t" r="r" b="b"/>
                <a:pathLst>
                  <a:path w="15824" h="14157" extrusionOk="0">
                    <a:moveTo>
                      <a:pt x="8993" y="0"/>
                    </a:moveTo>
                    <a:cubicBezTo>
                      <a:pt x="7377" y="0"/>
                      <a:pt x="5572" y="875"/>
                      <a:pt x="5572" y="875"/>
                    </a:cubicBezTo>
                    <a:cubicBezTo>
                      <a:pt x="5572" y="875"/>
                      <a:pt x="5502" y="947"/>
                      <a:pt x="5408" y="1059"/>
                    </a:cubicBezTo>
                    <a:cubicBezTo>
                      <a:pt x="5367" y="1106"/>
                      <a:pt x="5323" y="1160"/>
                      <a:pt x="5278" y="1217"/>
                    </a:cubicBezTo>
                    <a:cubicBezTo>
                      <a:pt x="5252" y="1252"/>
                      <a:pt x="5224" y="1290"/>
                      <a:pt x="5197" y="1330"/>
                    </a:cubicBezTo>
                    <a:cubicBezTo>
                      <a:pt x="5174" y="1360"/>
                      <a:pt x="5149" y="1395"/>
                      <a:pt x="5126" y="1428"/>
                    </a:cubicBezTo>
                    <a:cubicBezTo>
                      <a:pt x="5111" y="1457"/>
                      <a:pt x="5091" y="1486"/>
                      <a:pt x="5072" y="1514"/>
                    </a:cubicBezTo>
                    <a:cubicBezTo>
                      <a:pt x="4995" y="1642"/>
                      <a:pt x="4930" y="1776"/>
                      <a:pt x="4895" y="1902"/>
                    </a:cubicBezTo>
                    <a:cubicBezTo>
                      <a:pt x="4852" y="2073"/>
                      <a:pt x="4898" y="2602"/>
                      <a:pt x="5007" y="3359"/>
                    </a:cubicBezTo>
                    <a:cubicBezTo>
                      <a:pt x="5016" y="3422"/>
                      <a:pt x="5027" y="3487"/>
                      <a:pt x="5035" y="3552"/>
                    </a:cubicBezTo>
                    <a:cubicBezTo>
                      <a:pt x="5074" y="3817"/>
                      <a:pt x="5120" y="4105"/>
                      <a:pt x="5173" y="4415"/>
                    </a:cubicBezTo>
                    <a:cubicBezTo>
                      <a:pt x="5185" y="4490"/>
                      <a:pt x="5198" y="4569"/>
                      <a:pt x="5210" y="4648"/>
                    </a:cubicBezTo>
                    <a:cubicBezTo>
                      <a:pt x="5238" y="4806"/>
                      <a:pt x="5266" y="4969"/>
                      <a:pt x="5295" y="5138"/>
                    </a:cubicBezTo>
                    <a:cubicBezTo>
                      <a:pt x="5458" y="6053"/>
                      <a:pt x="5654" y="7085"/>
                      <a:pt x="5862" y="8137"/>
                    </a:cubicBezTo>
                    <a:lnTo>
                      <a:pt x="5828" y="8390"/>
                    </a:lnTo>
                    <a:lnTo>
                      <a:pt x="5756" y="8914"/>
                    </a:lnTo>
                    <a:lnTo>
                      <a:pt x="5691" y="8879"/>
                    </a:lnTo>
                    <a:lnTo>
                      <a:pt x="5080" y="9547"/>
                    </a:lnTo>
                    <a:lnTo>
                      <a:pt x="5120" y="9583"/>
                    </a:lnTo>
                    <a:lnTo>
                      <a:pt x="5002" y="9606"/>
                    </a:lnTo>
                    <a:cubicBezTo>
                      <a:pt x="4910" y="9619"/>
                      <a:pt x="4820" y="9632"/>
                      <a:pt x="4734" y="9644"/>
                    </a:cubicBezTo>
                    <a:cubicBezTo>
                      <a:pt x="4646" y="9659"/>
                      <a:pt x="4561" y="9672"/>
                      <a:pt x="4480" y="9687"/>
                    </a:cubicBezTo>
                    <a:lnTo>
                      <a:pt x="4475" y="9687"/>
                    </a:lnTo>
                    <a:cubicBezTo>
                      <a:pt x="4396" y="9703"/>
                      <a:pt x="4317" y="9717"/>
                      <a:pt x="4242" y="9734"/>
                    </a:cubicBezTo>
                    <a:cubicBezTo>
                      <a:pt x="4239" y="9734"/>
                      <a:pt x="4237" y="9734"/>
                      <a:pt x="4236" y="9735"/>
                    </a:cubicBezTo>
                    <a:cubicBezTo>
                      <a:pt x="4159" y="9751"/>
                      <a:pt x="4087" y="9766"/>
                      <a:pt x="4021" y="9784"/>
                    </a:cubicBezTo>
                    <a:cubicBezTo>
                      <a:pt x="4017" y="9784"/>
                      <a:pt x="4013" y="9786"/>
                      <a:pt x="4008" y="9786"/>
                    </a:cubicBezTo>
                    <a:cubicBezTo>
                      <a:pt x="3940" y="9802"/>
                      <a:pt x="3877" y="9819"/>
                      <a:pt x="3816" y="9836"/>
                    </a:cubicBezTo>
                    <a:cubicBezTo>
                      <a:pt x="3810" y="9837"/>
                      <a:pt x="3807" y="9841"/>
                      <a:pt x="3801" y="9841"/>
                    </a:cubicBezTo>
                    <a:cubicBezTo>
                      <a:pt x="3741" y="9857"/>
                      <a:pt x="3685" y="9875"/>
                      <a:pt x="3630" y="9892"/>
                    </a:cubicBezTo>
                    <a:cubicBezTo>
                      <a:pt x="3623" y="9893"/>
                      <a:pt x="3617" y="9897"/>
                      <a:pt x="3611" y="9898"/>
                    </a:cubicBezTo>
                    <a:cubicBezTo>
                      <a:pt x="3559" y="9915"/>
                      <a:pt x="3510" y="9935"/>
                      <a:pt x="3462" y="9953"/>
                    </a:cubicBezTo>
                    <a:cubicBezTo>
                      <a:pt x="3455" y="9954"/>
                      <a:pt x="3448" y="9959"/>
                      <a:pt x="3441" y="9960"/>
                    </a:cubicBezTo>
                    <a:cubicBezTo>
                      <a:pt x="3397" y="9977"/>
                      <a:pt x="3356" y="9997"/>
                      <a:pt x="3316" y="10015"/>
                    </a:cubicBezTo>
                    <a:cubicBezTo>
                      <a:pt x="3310" y="10017"/>
                      <a:pt x="3304" y="10020"/>
                      <a:pt x="3300" y="10023"/>
                    </a:cubicBezTo>
                    <a:cubicBezTo>
                      <a:pt x="3242" y="10050"/>
                      <a:pt x="3187" y="10079"/>
                      <a:pt x="3142" y="10108"/>
                    </a:cubicBezTo>
                    <a:cubicBezTo>
                      <a:pt x="2768" y="10347"/>
                      <a:pt x="2130" y="11064"/>
                      <a:pt x="1448" y="11982"/>
                    </a:cubicBezTo>
                    <a:cubicBezTo>
                      <a:pt x="962" y="12637"/>
                      <a:pt x="453" y="13396"/>
                      <a:pt x="1" y="14156"/>
                    </a:cubicBezTo>
                    <a:lnTo>
                      <a:pt x="15824" y="14156"/>
                    </a:lnTo>
                    <a:cubicBezTo>
                      <a:pt x="15313" y="13319"/>
                      <a:pt x="14748" y="12551"/>
                      <a:pt x="14123" y="11898"/>
                    </a:cubicBezTo>
                    <a:cubicBezTo>
                      <a:pt x="14072" y="11842"/>
                      <a:pt x="14017" y="11787"/>
                      <a:pt x="13960" y="11731"/>
                    </a:cubicBezTo>
                    <a:cubicBezTo>
                      <a:pt x="13339" y="11111"/>
                      <a:pt x="12658" y="10608"/>
                      <a:pt x="11913" y="10263"/>
                    </a:cubicBezTo>
                    <a:cubicBezTo>
                      <a:pt x="11810" y="10214"/>
                      <a:pt x="11704" y="10172"/>
                      <a:pt x="11596" y="10129"/>
                    </a:cubicBezTo>
                    <a:cubicBezTo>
                      <a:pt x="11579" y="10122"/>
                      <a:pt x="11560" y="10116"/>
                      <a:pt x="11541" y="10108"/>
                    </a:cubicBezTo>
                    <a:cubicBezTo>
                      <a:pt x="11436" y="10067"/>
                      <a:pt x="11323" y="10029"/>
                      <a:pt x="11208" y="9994"/>
                    </a:cubicBezTo>
                    <a:cubicBezTo>
                      <a:pt x="11138" y="9964"/>
                      <a:pt x="11061" y="9938"/>
                      <a:pt x="10989" y="9912"/>
                    </a:cubicBezTo>
                    <a:lnTo>
                      <a:pt x="10990" y="9908"/>
                    </a:lnTo>
                    <a:lnTo>
                      <a:pt x="10874" y="9857"/>
                    </a:lnTo>
                    <a:lnTo>
                      <a:pt x="10905" y="9831"/>
                    </a:lnTo>
                    <a:lnTo>
                      <a:pt x="10516" y="9332"/>
                    </a:lnTo>
                    <a:lnTo>
                      <a:pt x="10465" y="9266"/>
                    </a:lnTo>
                    <a:lnTo>
                      <a:pt x="10430" y="9278"/>
                    </a:lnTo>
                    <a:lnTo>
                      <a:pt x="10410" y="9164"/>
                    </a:lnTo>
                    <a:lnTo>
                      <a:pt x="10397" y="9091"/>
                    </a:lnTo>
                    <a:cubicBezTo>
                      <a:pt x="10459" y="9069"/>
                      <a:pt x="10518" y="9045"/>
                      <a:pt x="10579" y="9023"/>
                    </a:cubicBezTo>
                    <a:cubicBezTo>
                      <a:pt x="10938" y="8887"/>
                      <a:pt x="11216" y="8761"/>
                      <a:pt x="11238" y="8729"/>
                    </a:cubicBezTo>
                    <a:cubicBezTo>
                      <a:pt x="11240" y="8724"/>
                      <a:pt x="11244" y="8712"/>
                      <a:pt x="11246" y="8690"/>
                    </a:cubicBezTo>
                    <a:cubicBezTo>
                      <a:pt x="11258" y="8577"/>
                      <a:pt x="11267" y="8222"/>
                      <a:pt x="11260" y="7722"/>
                    </a:cubicBezTo>
                    <a:cubicBezTo>
                      <a:pt x="11246" y="7007"/>
                      <a:pt x="11195" y="5999"/>
                      <a:pt x="11059" y="4972"/>
                    </a:cubicBezTo>
                    <a:lnTo>
                      <a:pt x="11121" y="4932"/>
                    </a:lnTo>
                    <a:cubicBezTo>
                      <a:pt x="11162" y="4783"/>
                      <a:pt x="11199" y="4641"/>
                      <a:pt x="11232" y="4501"/>
                    </a:cubicBezTo>
                    <a:cubicBezTo>
                      <a:pt x="11245" y="4439"/>
                      <a:pt x="11258" y="4380"/>
                      <a:pt x="11269" y="4318"/>
                    </a:cubicBezTo>
                    <a:cubicBezTo>
                      <a:pt x="11286" y="4245"/>
                      <a:pt x="11303" y="4168"/>
                      <a:pt x="11319" y="4097"/>
                    </a:cubicBezTo>
                    <a:cubicBezTo>
                      <a:pt x="11334" y="4015"/>
                      <a:pt x="11346" y="3939"/>
                      <a:pt x="11359" y="3862"/>
                    </a:cubicBezTo>
                    <a:cubicBezTo>
                      <a:pt x="11368" y="3814"/>
                      <a:pt x="11376" y="3763"/>
                      <a:pt x="11386" y="3716"/>
                    </a:cubicBezTo>
                    <a:cubicBezTo>
                      <a:pt x="11399" y="3625"/>
                      <a:pt x="11408" y="3537"/>
                      <a:pt x="11420" y="3449"/>
                    </a:cubicBezTo>
                    <a:cubicBezTo>
                      <a:pt x="11425" y="3419"/>
                      <a:pt x="11428" y="3385"/>
                      <a:pt x="11432" y="3354"/>
                    </a:cubicBezTo>
                    <a:cubicBezTo>
                      <a:pt x="11442" y="3257"/>
                      <a:pt x="11449" y="3163"/>
                      <a:pt x="11459" y="3070"/>
                    </a:cubicBezTo>
                    <a:cubicBezTo>
                      <a:pt x="11459" y="3054"/>
                      <a:pt x="11460" y="3033"/>
                      <a:pt x="11462" y="3014"/>
                    </a:cubicBezTo>
                    <a:cubicBezTo>
                      <a:pt x="11469" y="2914"/>
                      <a:pt x="11472" y="2817"/>
                      <a:pt x="11475" y="2720"/>
                    </a:cubicBezTo>
                    <a:lnTo>
                      <a:pt x="11475" y="2693"/>
                    </a:lnTo>
                    <a:cubicBezTo>
                      <a:pt x="11476" y="2590"/>
                      <a:pt x="11475" y="2495"/>
                      <a:pt x="11471" y="2398"/>
                    </a:cubicBezTo>
                    <a:lnTo>
                      <a:pt x="11471" y="2389"/>
                    </a:lnTo>
                    <a:cubicBezTo>
                      <a:pt x="11466" y="2291"/>
                      <a:pt x="11461" y="2197"/>
                      <a:pt x="11454" y="2103"/>
                    </a:cubicBezTo>
                    <a:lnTo>
                      <a:pt x="11454" y="2101"/>
                    </a:lnTo>
                    <a:cubicBezTo>
                      <a:pt x="11261" y="469"/>
                      <a:pt x="10178" y="0"/>
                      <a:pt x="89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
              <p:cNvSpPr/>
              <p:nvPr/>
            </p:nvSpPr>
            <p:spPr>
              <a:xfrm>
                <a:off x="4044925" y="5048350"/>
                <a:ext cx="158000" cy="127525"/>
              </a:xfrm>
              <a:custGeom>
                <a:avLst/>
                <a:gdLst/>
                <a:ahLst/>
                <a:cxnLst/>
                <a:rect l="l" t="t" r="r" b="b"/>
                <a:pathLst>
                  <a:path w="6320" h="5101" extrusionOk="0">
                    <a:moveTo>
                      <a:pt x="2034" y="0"/>
                    </a:moveTo>
                    <a:cubicBezTo>
                      <a:pt x="2014" y="0"/>
                      <a:pt x="1997" y="0"/>
                      <a:pt x="1980" y="2"/>
                    </a:cubicBezTo>
                    <a:cubicBezTo>
                      <a:pt x="0" y="45"/>
                      <a:pt x="585" y="2601"/>
                      <a:pt x="585" y="2601"/>
                    </a:cubicBezTo>
                    <a:cubicBezTo>
                      <a:pt x="130" y="2901"/>
                      <a:pt x="39" y="3843"/>
                      <a:pt x="293" y="5101"/>
                    </a:cubicBezTo>
                    <a:lnTo>
                      <a:pt x="6313" y="5101"/>
                    </a:lnTo>
                    <a:cubicBezTo>
                      <a:pt x="6317" y="4940"/>
                      <a:pt x="6319" y="4785"/>
                      <a:pt x="6314" y="4636"/>
                    </a:cubicBezTo>
                    <a:cubicBezTo>
                      <a:pt x="6311" y="4505"/>
                      <a:pt x="6307" y="4382"/>
                      <a:pt x="6300" y="4262"/>
                    </a:cubicBezTo>
                    <a:cubicBezTo>
                      <a:pt x="6295" y="4201"/>
                      <a:pt x="6290" y="4144"/>
                      <a:pt x="6286" y="4086"/>
                    </a:cubicBezTo>
                    <a:cubicBezTo>
                      <a:pt x="6271" y="3912"/>
                      <a:pt x="6250" y="3752"/>
                      <a:pt x="6223" y="3599"/>
                    </a:cubicBezTo>
                    <a:cubicBezTo>
                      <a:pt x="6216" y="3549"/>
                      <a:pt x="6205" y="3499"/>
                      <a:pt x="6197" y="3450"/>
                    </a:cubicBezTo>
                    <a:cubicBezTo>
                      <a:pt x="5777" y="1298"/>
                      <a:pt x="4396" y="1258"/>
                      <a:pt x="4296" y="1258"/>
                    </a:cubicBezTo>
                    <a:cubicBezTo>
                      <a:pt x="4292" y="1258"/>
                      <a:pt x="4290" y="1258"/>
                      <a:pt x="4290" y="1258"/>
                    </a:cubicBezTo>
                    <a:cubicBezTo>
                      <a:pt x="4290" y="1258"/>
                      <a:pt x="4289" y="1257"/>
                      <a:pt x="4289" y="1252"/>
                    </a:cubicBezTo>
                    <a:lnTo>
                      <a:pt x="4289" y="1251"/>
                    </a:lnTo>
                    <a:cubicBezTo>
                      <a:pt x="4281" y="1217"/>
                      <a:pt x="4246" y="1076"/>
                      <a:pt x="4138" y="896"/>
                    </a:cubicBezTo>
                    <a:cubicBezTo>
                      <a:pt x="4024" y="711"/>
                      <a:pt x="3828" y="487"/>
                      <a:pt x="3495" y="310"/>
                    </a:cubicBezTo>
                    <a:cubicBezTo>
                      <a:pt x="3474" y="298"/>
                      <a:pt x="3453" y="288"/>
                      <a:pt x="3432" y="276"/>
                    </a:cubicBezTo>
                    <a:cubicBezTo>
                      <a:pt x="3101" y="116"/>
                      <a:pt x="2654" y="0"/>
                      <a:pt x="20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
              <p:cNvSpPr/>
              <p:nvPr/>
            </p:nvSpPr>
            <p:spPr>
              <a:xfrm>
                <a:off x="4449375" y="5048625"/>
                <a:ext cx="204925" cy="127325"/>
              </a:xfrm>
              <a:custGeom>
                <a:avLst/>
                <a:gdLst/>
                <a:ahLst/>
                <a:cxnLst/>
                <a:rect l="l" t="t" r="r" b="b"/>
                <a:pathLst>
                  <a:path w="8197" h="5093" extrusionOk="0">
                    <a:moveTo>
                      <a:pt x="4433" y="0"/>
                    </a:moveTo>
                    <a:cubicBezTo>
                      <a:pt x="4217" y="0"/>
                      <a:pt x="3997" y="22"/>
                      <a:pt x="3777" y="64"/>
                    </a:cubicBezTo>
                    <a:cubicBezTo>
                      <a:pt x="3729" y="73"/>
                      <a:pt x="3679" y="83"/>
                      <a:pt x="3630" y="98"/>
                    </a:cubicBezTo>
                    <a:cubicBezTo>
                      <a:pt x="3533" y="118"/>
                      <a:pt x="3437" y="144"/>
                      <a:pt x="3342" y="174"/>
                    </a:cubicBezTo>
                    <a:cubicBezTo>
                      <a:pt x="3241" y="205"/>
                      <a:pt x="3142" y="240"/>
                      <a:pt x="3040" y="280"/>
                    </a:cubicBezTo>
                    <a:cubicBezTo>
                      <a:pt x="2579" y="459"/>
                      <a:pt x="2134" y="720"/>
                      <a:pt x="1734" y="1043"/>
                    </a:cubicBezTo>
                    <a:cubicBezTo>
                      <a:pt x="1558" y="1185"/>
                      <a:pt x="1393" y="1338"/>
                      <a:pt x="1237" y="1502"/>
                    </a:cubicBezTo>
                    <a:cubicBezTo>
                      <a:pt x="0" y="2821"/>
                      <a:pt x="1155" y="4017"/>
                      <a:pt x="1155" y="4017"/>
                    </a:cubicBezTo>
                    <a:cubicBezTo>
                      <a:pt x="1155" y="4017"/>
                      <a:pt x="1149" y="4098"/>
                      <a:pt x="1149" y="4226"/>
                    </a:cubicBezTo>
                    <a:cubicBezTo>
                      <a:pt x="1149" y="4262"/>
                      <a:pt x="1149" y="4302"/>
                      <a:pt x="1150" y="4346"/>
                    </a:cubicBezTo>
                    <a:cubicBezTo>
                      <a:pt x="1150" y="4367"/>
                      <a:pt x="1151" y="4390"/>
                      <a:pt x="1151" y="4414"/>
                    </a:cubicBezTo>
                    <a:cubicBezTo>
                      <a:pt x="1158" y="4612"/>
                      <a:pt x="1181" y="4855"/>
                      <a:pt x="1242" y="5092"/>
                    </a:cubicBezTo>
                    <a:lnTo>
                      <a:pt x="8197" y="5092"/>
                    </a:lnTo>
                    <a:cubicBezTo>
                      <a:pt x="8011" y="4351"/>
                      <a:pt x="7736" y="3559"/>
                      <a:pt x="7343" y="2829"/>
                    </a:cubicBezTo>
                    <a:cubicBezTo>
                      <a:pt x="7305" y="2750"/>
                      <a:pt x="7259" y="2674"/>
                      <a:pt x="7215" y="2597"/>
                    </a:cubicBezTo>
                    <a:cubicBezTo>
                      <a:pt x="7149" y="2482"/>
                      <a:pt x="7080" y="2370"/>
                      <a:pt x="7006" y="2258"/>
                    </a:cubicBezTo>
                    <a:cubicBezTo>
                      <a:pt x="7240" y="2185"/>
                      <a:pt x="7437" y="2081"/>
                      <a:pt x="7458" y="2002"/>
                    </a:cubicBezTo>
                    <a:cubicBezTo>
                      <a:pt x="7510" y="1820"/>
                      <a:pt x="7520" y="1642"/>
                      <a:pt x="7304" y="1601"/>
                    </a:cubicBezTo>
                    <a:cubicBezTo>
                      <a:pt x="7222" y="1585"/>
                      <a:pt x="7039" y="1573"/>
                      <a:pt x="6835" y="1573"/>
                    </a:cubicBezTo>
                    <a:cubicBezTo>
                      <a:pt x="6787" y="1573"/>
                      <a:pt x="6739" y="1574"/>
                      <a:pt x="6690" y="1575"/>
                    </a:cubicBezTo>
                    <a:cubicBezTo>
                      <a:pt x="6544" y="1092"/>
                      <a:pt x="6280" y="635"/>
                      <a:pt x="5819" y="360"/>
                    </a:cubicBezTo>
                    <a:cubicBezTo>
                      <a:pt x="5400" y="113"/>
                      <a:pt x="4926" y="0"/>
                      <a:pt x="443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
              <p:cNvSpPr/>
              <p:nvPr/>
            </p:nvSpPr>
            <p:spPr>
              <a:xfrm>
                <a:off x="5114475" y="5058475"/>
                <a:ext cx="169975" cy="117400"/>
              </a:xfrm>
              <a:custGeom>
                <a:avLst/>
                <a:gdLst/>
                <a:ahLst/>
                <a:cxnLst/>
                <a:rect l="l" t="t" r="r" b="b"/>
                <a:pathLst>
                  <a:path w="6799" h="4696" extrusionOk="0">
                    <a:moveTo>
                      <a:pt x="5454" y="1"/>
                    </a:moveTo>
                    <a:cubicBezTo>
                      <a:pt x="5325" y="1"/>
                      <a:pt x="5189" y="14"/>
                      <a:pt x="5048" y="45"/>
                    </a:cubicBezTo>
                    <a:cubicBezTo>
                      <a:pt x="4540" y="154"/>
                      <a:pt x="2861" y="853"/>
                      <a:pt x="1634" y="1643"/>
                    </a:cubicBezTo>
                    <a:lnTo>
                      <a:pt x="1629" y="1648"/>
                    </a:lnTo>
                    <a:cubicBezTo>
                      <a:pt x="1568" y="1684"/>
                      <a:pt x="1511" y="1723"/>
                      <a:pt x="1454" y="1760"/>
                    </a:cubicBezTo>
                    <a:cubicBezTo>
                      <a:pt x="1452" y="1762"/>
                      <a:pt x="1452" y="1765"/>
                      <a:pt x="1451" y="1765"/>
                    </a:cubicBezTo>
                    <a:cubicBezTo>
                      <a:pt x="1174" y="1953"/>
                      <a:pt x="930" y="2143"/>
                      <a:pt x="735" y="2327"/>
                    </a:cubicBezTo>
                    <a:cubicBezTo>
                      <a:pt x="723" y="2337"/>
                      <a:pt x="711" y="2349"/>
                      <a:pt x="701" y="2358"/>
                    </a:cubicBezTo>
                    <a:cubicBezTo>
                      <a:pt x="676" y="2384"/>
                      <a:pt x="655" y="2409"/>
                      <a:pt x="628" y="2434"/>
                    </a:cubicBezTo>
                    <a:cubicBezTo>
                      <a:pt x="613" y="2449"/>
                      <a:pt x="598" y="2468"/>
                      <a:pt x="584" y="2483"/>
                    </a:cubicBezTo>
                    <a:cubicBezTo>
                      <a:pt x="563" y="2507"/>
                      <a:pt x="546" y="2529"/>
                      <a:pt x="527" y="2551"/>
                    </a:cubicBezTo>
                    <a:cubicBezTo>
                      <a:pt x="511" y="2571"/>
                      <a:pt x="497" y="2587"/>
                      <a:pt x="483" y="2608"/>
                    </a:cubicBezTo>
                    <a:cubicBezTo>
                      <a:pt x="466" y="2629"/>
                      <a:pt x="453" y="2648"/>
                      <a:pt x="438" y="2670"/>
                    </a:cubicBezTo>
                    <a:cubicBezTo>
                      <a:pt x="424" y="2688"/>
                      <a:pt x="412" y="2709"/>
                      <a:pt x="398" y="2729"/>
                    </a:cubicBezTo>
                    <a:cubicBezTo>
                      <a:pt x="385" y="2749"/>
                      <a:pt x="373" y="2767"/>
                      <a:pt x="364" y="2787"/>
                    </a:cubicBezTo>
                    <a:cubicBezTo>
                      <a:pt x="353" y="2806"/>
                      <a:pt x="342" y="2828"/>
                      <a:pt x="334" y="2849"/>
                    </a:cubicBezTo>
                    <a:cubicBezTo>
                      <a:pt x="327" y="2866"/>
                      <a:pt x="317" y="2884"/>
                      <a:pt x="311" y="2901"/>
                    </a:cubicBezTo>
                    <a:cubicBezTo>
                      <a:pt x="303" y="2924"/>
                      <a:pt x="297" y="2943"/>
                      <a:pt x="291" y="2964"/>
                    </a:cubicBezTo>
                    <a:cubicBezTo>
                      <a:pt x="285" y="2981"/>
                      <a:pt x="282" y="2999"/>
                      <a:pt x="278" y="3015"/>
                    </a:cubicBezTo>
                    <a:cubicBezTo>
                      <a:pt x="274" y="3037"/>
                      <a:pt x="272" y="3059"/>
                      <a:pt x="271" y="3079"/>
                    </a:cubicBezTo>
                    <a:cubicBezTo>
                      <a:pt x="267" y="3095"/>
                      <a:pt x="266" y="3110"/>
                      <a:pt x="266" y="3123"/>
                    </a:cubicBezTo>
                    <a:cubicBezTo>
                      <a:pt x="267" y="3148"/>
                      <a:pt x="271" y="3173"/>
                      <a:pt x="274" y="3195"/>
                    </a:cubicBezTo>
                    <a:cubicBezTo>
                      <a:pt x="278" y="3206"/>
                      <a:pt x="278" y="3218"/>
                      <a:pt x="279" y="3231"/>
                    </a:cubicBezTo>
                    <a:cubicBezTo>
                      <a:pt x="289" y="3264"/>
                      <a:pt x="301" y="3298"/>
                      <a:pt x="317" y="3332"/>
                    </a:cubicBezTo>
                    <a:lnTo>
                      <a:pt x="319" y="3333"/>
                    </a:lnTo>
                    <a:cubicBezTo>
                      <a:pt x="301" y="3335"/>
                      <a:pt x="283" y="3337"/>
                      <a:pt x="267" y="3343"/>
                    </a:cubicBezTo>
                    <a:cubicBezTo>
                      <a:pt x="79" y="3377"/>
                      <a:pt x="1" y="3551"/>
                      <a:pt x="7" y="3813"/>
                    </a:cubicBezTo>
                    <a:cubicBezTo>
                      <a:pt x="12" y="4046"/>
                      <a:pt x="83" y="4349"/>
                      <a:pt x="198" y="4696"/>
                    </a:cubicBezTo>
                    <a:lnTo>
                      <a:pt x="6675" y="4696"/>
                    </a:lnTo>
                    <a:cubicBezTo>
                      <a:pt x="6556" y="3888"/>
                      <a:pt x="6404" y="3130"/>
                      <a:pt x="6311" y="2689"/>
                    </a:cubicBezTo>
                    <a:cubicBezTo>
                      <a:pt x="6259" y="2438"/>
                      <a:pt x="6226" y="2290"/>
                      <a:pt x="6226" y="2290"/>
                    </a:cubicBezTo>
                    <a:cubicBezTo>
                      <a:pt x="6226" y="2290"/>
                      <a:pt x="6228" y="2285"/>
                      <a:pt x="6232" y="2277"/>
                    </a:cubicBezTo>
                    <a:cubicBezTo>
                      <a:pt x="6234" y="2276"/>
                      <a:pt x="6238" y="2273"/>
                      <a:pt x="6240" y="2269"/>
                    </a:cubicBezTo>
                    <a:cubicBezTo>
                      <a:pt x="6245" y="2263"/>
                      <a:pt x="6246" y="2257"/>
                      <a:pt x="6252" y="2248"/>
                    </a:cubicBezTo>
                    <a:cubicBezTo>
                      <a:pt x="6256" y="2241"/>
                      <a:pt x="6262" y="2230"/>
                      <a:pt x="6266" y="2222"/>
                    </a:cubicBezTo>
                    <a:cubicBezTo>
                      <a:pt x="6273" y="2215"/>
                      <a:pt x="6276" y="2208"/>
                      <a:pt x="6281" y="2200"/>
                    </a:cubicBezTo>
                    <a:cubicBezTo>
                      <a:pt x="6288" y="2190"/>
                      <a:pt x="6294" y="2178"/>
                      <a:pt x="6302" y="2163"/>
                    </a:cubicBezTo>
                    <a:cubicBezTo>
                      <a:pt x="6307" y="2153"/>
                      <a:pt x="6313" y="2145"/>
                      <a:pt x="6319" y="2136"/>
                    </a:cubicBezTo>
                    <a:cubicBezTo>
                      <a:pt x="6326" y="2119"/>
                      <a:pt x="6337" y="2105"/>
                      <a:pt x="6345" y="2089"/>
                    </a:cubicBezTo>
                    <a:cubicBezTo>
                      <a:pt x="6350" y="2078"/>
                      <a:pt x="6356" y="2068"/>
                      <a:pt x="6362" y="2056"/>
                    </a:cubicBezTo>
                    <a:cubicBezTo>
                      <a:pt x="6372" y="2039"/>
                      <a:pt x="6384" y="2021"/>
                      <a:pt x="6393" y="2004"/>
                    </a:cubicBezTo>
                    <a:cubicBezTo>
                      <a:pt x="6399" y="1992"/>
                      <a:pt x="6406" y="1980"/>
                      <a:pt x="6415" y="1966"/>
                    </a:cubicBezTo>
                    <a:cubicBezTo>
                      <a:pt x="6423" y="1947"/>
                      <a:pt x="6435" y="1929"/>
                      <a:pt x="6445" y="1908"/>
                    </a:cubicBezTo>
                    <a:cubicBezTo>
                      <a:pt x="6454" y="1892"/>
                      <a:pt x="6461" y="1876"/>
                      <a:pt x="6471" y="1862"/>
                    </a:cubicBezTo>
                    <a:cubicBezTo>
                      <a:pt x="6479" y="1844"/>
                      <a:pt x="6489" y="1823"/>
                      <a:pt x="6501" y="1802"/>
                    </a:cubicBezTo>
                    <a:cubicBezTo>
                      <a:pt x="6648" y="1513"/>
                      <a:pt x="6799" y="1158"/>
                      <a:pt x="6799" y="905"/>
                    </a:cubicBezTo>
                    <a:cubicBezTo>
                      <a:pt x="6799" y="853"/>
                      <a:pt x="6791" y="806"/>
                      <a:pt x="6778" y="763"/>
                    </a:cubicBezTo>
                    <a:cubicBezTo>
                      <a:pt x="6684" y="484"/>
                      <a:pt x="6370" y="191"/>
                      <a:pt x="5924" y="65"/>
                    </a:cubicBezTo>
                    <a:cubicBezTo>
                      <a:pt x="5780" y="24"/>
                      <a:pt x="5623" y="1"/>
                      <a:pt x="545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
              <p:cNvSpPr/>
              <p:nvPr/>
            </p:nvSpPr>
            <p:spPr>
              <a:xfrm>
                <a:off x="5714200" y="5010750"/>
                <a:ext cx="250950" cy="165125"/>
              </a:xfrm>
              <a:custGeom>
                <a:avLst/>
                <a:gdLst/>
                <a:ahLst/>
                <a:cxnLst/>
                <a:rect l="l" t="t" r="r" b="b"/>
                <a:pathLst>
                  <a:path w="10038" h="6605" extrusionOk="0">
                    <a:moveTo>
                      <a:pt x="5066" y="1"/>
                    </a:moveTo>
                    <a:cubicBezTo>
                      <a:pt x="4426" y="1"/>
                      <a:pt x="3996" y="243"/>
                      <a:pt x="3996" y="608"/>
                    </a:cubicBezTo>
                    <a:cubicBezTo>
                      <a:pt x="3996" y="648"/>
                      <a:pt x="3998" y="690"/>
                      <a:pt x="4010" y="733"/>
                    </a:cubicBezTo>
                    <a:cubicBezTo>
                      <a:pt x="3597" y="1063"/>
                      <a:pt x="3134" y="1604"/>
                      <a:pt x="2674" y="2231"/>
                    </a:cubicBezTo>
                    <a:cubicBezTo>
                      <a:pt x="2579" y="2119"/>
                      <a:pt x="2509" y="2039"/>
                      <a:pt x="2497" y="2033"/>
                    </a:cubicBezTo>
                    <a:lnTo>
                      <a:pt x="2251" y="2201"/>
                    </a:lnTo>
                    <a:cubicBezTo>
                      <a:pt x="2251" y="2201"/>
                      <a:pt x="2285" y="2355"/>
                      <a:pt x="2417" y="2591"/>
                    </a:cubicBezTo>
                    <a:cubicBezTo>
                      <a:pt x="2257" y="2818"/>
                      <a:pt x="2099" y="3054"/>
                      <a:pt x="1943" y="3292"/>
                    </a:cubicBezTo>
                    <a:cubicBezTo>
                      <a:pt x="975" y="4775"/>
                      <a:pt x="148" y="6324"/>
                      <a:pt x="0" y="6605"/>
                    </a:cubicBezTo>
                    <a:lnTo>
                      <a:pt x="7871" y="6605"/>
                    </a:lnTo>
                    <a:lnTo>
                      <a:pt x="8324" y="6329"/>
                    </a:lnTo>
                    <a:lnTo>
                      <a:pt x="9022" y="6408"/>
                    </a:lnTo>
                    <a:cubicBezTo>
                      <a:pt x="9044" y="6246"/>
                      <a:pt x="9064" y="6037"/>
                      <a:pt x="9087" y="5809"/>
                    </a:cubicBezTo>
                    <a:lnTo>
                      <a:pt x="9242" y="5238"/>
                    </a:lnTo>
                    <a:lnTo>
                      <a:pt x="10038" y="5272"/>
                    </a:lnTo>
                    <a:cubicBezTo>
                      <a:pt x="10016" y="5176"/>
                      <a:pt x="9993" y="5082"/>
                      <a:pt x="9965" y="4987"/>
                    </a:cubicBezTo>
                    <a:cubicBezTo>
                      <a:pt x="9957" y="4963"/>
                      <a:pt x="9951" y="4937"/>
                      <a:pt x="9944" y="4914"/>
                    </a:cubicBezTo>
                    <a:cubicBezTo>
                      <a:pt x="9926" y="4847"/>
                      <a:pt x="9908" y="4779"/>
                      <a:pt x="9888" y="4714"/>
                    </a:cubicBezTo>
                    <a:cubicBezTo>
                      <a:pt x="9882" y="4690"/>
                      <a:pt x="9874" y="4665"/>
                      <a:pt x="9866" y="4642"/>
                    </a:cubicBezTo>
                    <a:cubicBezTo>
                      <a:pt x="9848" y="4575"/>
                      <a:pt x="9827" y="4510"/>
                      <a:pt x="9807" y="4446"/>
                    </a:cubicBezTo>
                    <a:cubicBezTo>
                      <a:pt x="9799" y="4428"/>
                      <a:pt x="9793" y="4406"/>
                      <a:pt x="9786" y="4387"/>
                    </a:cubicBezTo>
                    <a:cubicBezTo>
                      <a:pt x="9764" y="4320"/>
                      <a:pt x="9740" y="4253"/>
                      <a:pt x="9718" y="4188"/>
                    </a:cubicBezTo>
                    <a:cubicBezTo>
                      <a:pt x="9712" y="4173"/>
                      <a:pt x="9707" y="4160"/>
                      <a:pt x="9702" y="4144"/>
                    </a:cubicBezTo>
                    <a:cubicBezTo>
                      <a:pt x="9677" y="4075"/>
                      <a:pt x="9651" y="4005"/>
                      <a:pt x="9624" y="3937"/>
                    </a:cubicBezTo>
                    <a:cubicBezTo>
                      <a:pt x="9621" y="3926"/>
                      <a:pt x="9617" y="3918"/>
                      <a:pt x="9612" y="3911"/>
                    </a:cubicBezTo>
                    <a:cubicBezTo>
                      <a:pt x="9582" y="3834"/>
                      <a:pt x="9554" y="3762"/>
                      <a:pt x="9524" y="3692"/>
                    </a:cubicBezTo>
                    <a:cubicBezTo>
                      <a:pt x="9524" y="3688"/>
                      <a:pt x="9521" y="3686"/>
                      <a:pt x="9521" y="3683"/>
                    </a:cubicBezTo>
                    <a:cubicBezTo>
                      <a:pt x="8931" y="2282"/>
                      <a:pt x="8112" y="1353"/>
                      <a:pt x="7288" y="779"/>
                    </a:cubicBezTo>
                    <a:cubicBezTo>
                      <a:pt x="6803" y="444"/>
                      <a:pt x="6318" y="228"/>
                      <a:pt x="5874" y="113"/>
                    </a:cubicBezTo>
                    <a:cubicBezTo>
                      <a:pt x="5583" y="36"/>
                      <a:pt x="5309" y="1"/>
                      <a:pt x="506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6"/>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6"/>
            <p:cNvGrpSpPr/>
            <p:nvPr/>
          </p:nvGrpSpPr>
          <p:grpSpPr>
            <a:xfrm>
              <a:off x="-458058" y="-556657"/>
              <a:ext cx="10075046" cy="5124029"/>
              <a:chOff x="1153438" y="2114550"/>
              <a:chExt cx="4837725" cy="2460400"/>
            </a:xfrm>
          </p:grpSpPr>
          <p:sp>
            <p:nvSpPr>
              <p:cNvPr id="1248" name="Google Shape;1248;p6"/>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307" name="Google Shape;1307;p6"/>
          <p:cNvPicPr preferRelativeResize="0"/>
          <p:nvPr/>
        </p:nvPicPr>
        <p:blipFill>
          <a:blip r:embed="rId2">
            <a:alphaModFix amt="10000"/>
          </a:blip>
          <a:stretch>
            <a:fillRect/>
          </a:stretch>
        </p:blipFill>
        <p:spPr>
          <a:xfrm>
            <a:off x="-86342" y="-171400"/>
            <a:ext cx="9316685" cy="5486299"/>
          </a:xfrm>
          <a:prstGeom prst="rect">
            <a:avLst/>
          </a:prstGeom>
          <a:noFill/>
          <a:ln>
            <a:noFill/>
          </a:ln>
        </p:spPr>
      </p:pic>
      <p:sp>
        <p:nvSpPr>
          <p:cNvPr id="1308" name="Google Shape;1308;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cxnSp>
        <p:nvCxnSpPr>
          <p:cNvPr id="1309" name="Google Shape;1309;p6"/>
          <p:cNvCxnSpPr/>
          <p:nvPr/>
        </p:nvCxnSpPr>
        <p:spPr>
          <a:xfrm>
            <a:off x="4148250" y="1174500"/>
            <a:ext cx="847500" cy="0"/>
          </a:xfrm>
          <a:prstGeom prst="straightConnector1">
            <a:avLst/>
          </a:prstGeom>
          <a:noFill/>
          <a:ln w="19050" cap="flat" cmpd="sng">
            <a:solidFill>
              <a:schemeClr val="lt1"/>
            </a:solidFill>
            <a:prstDash val="solid"/>
            <a:round/>
            <a:headEnd type="diamond" w="med" len="med"/>
            <a:tailEnd type="diamond"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6"/>
        <p:cNvGrpSpPr/>
        <p:nvPr/>
      </p:nvGrpSpPr>
      <p:grpSpPr>
        <a:xfrm>
          <a:off x="0" y="0"/>
          <a:ext cx="0" cy="0"/>
          <a:chOff x="0" y="0"/>
          <a:chExt cx="0" cy="0"/>
        </a:xfrm>
      </p:grpSpPr>
      <p:sp>
        <p:nvSpPr>
          <p:cNvPr id="947" name="Google Shape;947;p30"/>
          <p:cNvSpPr txBox="1">
            <a:spLocks noGrp="1"/>
          </p:cNvSpPr>
          <p:nvPr>
            <p:ph type="title"/>
          </p:nvPr>
        </p:nvSpPr>
        <p:spPr>
          <a:xfrm>
            <a:off x="711300" y="2690819"/>
            <a:ext cx="2547000" cy="416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8" name="Google Shape;948;p30"/>
          <p:cNvSpPr txBox="1">
            <a:spLocks noGrp="1"/>
          </p:cNvSpPr>
          <p:nvPr>
            <p:ph type="subTitle" idx="1"/>
          </p:nvPr>
        </p:nvSpPr>
        <p:spPr>
          <a:xfrm>
            <a:off x="711306" y="3053418"/>
            <a:ext cx="2547000" cy="803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49" name="Google Shape;949;p30"/>
          <p:cNvSpPr txBox="1">
            <a:spLocks noGrp="1"/>
          </p:cNvSpPr>
          <p:nvPr>
            <p:ph type="title" idx="2"/>
          </p:nvPr>
        </p:nvSpPr>
        <p:spPr>
          <a:xfrm>
            <a:off x="3298461" y="2686231"/>
            <a:ext cx="2547000" cy="416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50" name="Google Shape;950;p30"/>
          <p:cNvSpPr txBox="1">
            <a:spLocks noGrp="1"/>
          </p:cNvSpPr>
          <p:nvPr>
            <p:ph type="subTitle" idx="3"/>
          </p:nvPr>
        </p:nvSpPr>
        <p:spPr>
          <a:xfrm>
            <a:off x="3298464" y="3048831"/>
            <a:ext cx="2547000" cy="803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51" name="Google Shape;951;p30"/>
          <p:cNvSpPr txBox="1">
            <a:spLocks noGrp="1"/>
          </p:cNvSpPr>
          <p:nvPr>
            <p:ph type="title" idx="4"/>
          </p:nvPr>
        </p:nvSpPr>
        <p:spPr>
          <a:xfrm>
            <a:off x="5885622" y="2690819"/>
            <a:ext cx="2547000" cy="416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52" name="Google Shape;952;p30"/>
          <p:cNvSpPr txBox="1">
            <a:spLocks noGrp="1"/>
          </p:cNvSpPr>
          <p:nvPr>
            <p:ph type="subTitle" idx="5"/>
          </p:nvPr>
        </p:nvSpPr>
        <p:spPr>
          <a:xfrm>
            <a:off x="5885622" y="3053418"/>
            <a:ext cx="2547000" cy="803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53" name="Google Shape;953;p30"/>
          <p:cNvSpPr txBox="1">
            <a:spLocks noGrp="1"/>
          </p:cNvSpPr>
          <p:nvPr>
            <p:ph type="title" idx="6"/>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54" name="Google Shape;954;p30"/>
          <p:cNvGrpSpPr/>
          <p:nvPr/>
        </p:nvGrpSpPr>
        <p:grpSpPr>
          <a:xfrm flipH="1">
            <a:off x="-540119" y="-190500"/>
            <a:ext cx="10224238" cy="5634425"/>
            <a:chOff x="-540125" y="-190500"/>
            <a:chExt cx="10224238" cy="5634425"/>
          </a:xfrm>
        </p:grpSpPr>
        <p:sp>
          <p:nvSpPr>
            <p:cNvPr id="955" name="Google Shape;955;p30"/>
            <p:cNvSpPr/>
            <p:nvPr/>
          </p:nvSpPr>
          <p:spPr>
            <a:xfrm>
              <a:off x="8868499" y="258010"/>
              <a:ext cx="274226" cy="5038749"/>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100" y="247650"/>
              <a:ext cx="274225" cy="5049014"/>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30"/>
            <p:cNvGrpSpPr/>
            <p:nvPr/>
          </p:nvGrpSpPr>
          <p:grpSpPr>
            <a:xfrm>
              <a:off x="243846" y="4810252"/>
              <a:ext cx="8625625" cy="318713"/>
              <a:chOff x="188112" y="4401147"/>
              <a:chExt cx="8663745" cy="305867"/>
            </a:xfrm>
          </p:grpSpPr>
          <p:sp>
            <p:nvSpPr>
              <p:cNvPr id="958" name="Google Shape;958;p30"/>
              <p:cNvSpPr/>
              <p:nvPr/>
            </p:nvSpPr>
            <p:spPr>
              <a:xfrm>
                <a:off x="188112" y="4401147"/>
                <a:ext cx="8663745" cy="305867"/>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1" name="Google Shape;961;p30"/>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710332" y="194931"/>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1" name="Google Shape;971;p30"/>
            <p:cNvGrpSpPr/>
            <p:nvPr/>
          </p:nvGrpSpPr>
          <p:grpSpPr>
            <a:xfrm>
              <a:off x="-10709" y="263403"/>
              <a:ext cx="448838" cy="860613"/>
              <a:chOff x="561117" y="628348"/>
              <a:chExt cx="448838" cy="855480"/>
            </a:xfrm>
          </p:grpSpPr>
          <p:sp>
            <p:nvSpPr>
              <p:cNvPr id="972" name="Google Shape;972;p30"/>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0"/>
            <p:cNvGrpSpPr/>
            <p:nvPr/>
          </p:nvGrpSpPr>
          <p:grpSpPr>
            <a:xfrm>
              <a:off x="8694552" y="263386"/>
              <a:ext cx="448838" cy="855480"/>
              <a:chOff x="4189590" y="628348"/>
              <a:chExt cx="448838" cy="855480"/>
            </a:xfrm>
          </p:grpSpPr>
          <p:sp>
            <p:nvSpPr>
              <p:cNvPr id="976" name="Google Shape;976;p30"/>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55646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79"/>
        <p:cNvGrpSpPr/>
        <p:nvPr/>
      </p:nvGrpSpPr>
      <p:grpSpPr>
        <a:xfrm>
          <a:off x="0" y="0"/>
          <a:ext cx="0" cy="0"/>
          <a:chOff x="0" y="0"/>
          <a:chExt cx="0" cy="0"/>
        </a:xfrm>
      </p:grpSpPr>
      <p:sp>
        <p:nvSpPr>
          <p:cNvPr id="980" name="Google Shape;980;p31"/>
          <p:cNvSpPr txBox="1">
            <a:spLocks noGrp="1"/>
          </p:cNvSpPr>
          <p:nvPr>
            <p:ph type="title"/>
          </p:nvPr>
        </p:nvSpPr>
        <p:spPr>
          <a:xfrm>
            <a:off x="1374527" y="2055200"/>
            <a:ext cx="22083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1" name="Google Shape;981;p31"/>
          <p:cNvSpPr txBox="1">
            <a:spLocks noGrp="1"/>
          </p:cNvSpPr>
          <p:nvPr>
            <p:ph type="subTitle" idx="1"/>
          </p:nvPr>
        </p:nvSpPr>
        <p:spPr>
          <a:xfrm>
            <a:off x="1374527" y="2450750"/>
            <a:ext cx="22083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2" name="Google Shape;982;p31"/>
          <p:cNvSpPr txBox="1">
            <a:spLocks noGrp="1"/>
          </p:cNvSpPr>
          <p:nvPr>
            <p:ph type="title" idx="2"/>
          </p:nvPr>
        </p:nvSpPr>
        <p:spPr>
          <a:xfrm>
            <a:off x="5561173" y="2055200"/>
            <a:ext cx="22083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3" name="Google Shape;983;p31"/>
          <p:cNvSpPr txBox="1">
            <a:spLocks noGrp="1"/>
          </p:cNvSpPr>
          <p:nvPr>
            <p:ph type="subTitle" idx="3"/>
          </p:nvPr>
        </p:nvSpPr>
        <p:spPr>
          <a:xfrm>
            <a:off x="5561173" y="2450750"/>
            <a:ext cx="22083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4" name="Google Shape;984;p31"/>
          <p:cNvSpPr txBox="1">
            <a:spLocks noGrp="1"/>
          </p:cNvSpPr>
          <p:nvPr>
            <p:ph type="title" idx="4"/>
          </p:nvPr>
        </p:nvSpPr>
        <p:spPr>
          <a:xfrm>
            <a:off x="1374527" y="3717050"/>
            <a:ext cx="22083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5" name="Google Shape;985;p31"/>
          <p:cNvSpPr txBox="1">
            <a:spLocks noGrp="1"/>
          </p:cNvSpPr>
          <p:nvPr>
            <p:ph type="subTitle" idx="5"/>
          </p:nvPr>
        </p:nvSpPr>
        <p:spPr>
          <a:xfrm>
            <a:off x="1374527" y="4101525"/>
            <a:ext cx="22083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6" name="Google Shape;986;p31"/>
          <p:cNvSpPr txBox="1">
            <a:spLocks noGrp="1"/>
          </p:cNvSpPr>
          <p:nvPr>
            <p:ph type="title" idx="6"/>
          </p:nvPr>
        </p:nvSpPr>
        <p:spPr>
          <a:xfrm>
            <a:off x="5561173" y="3717050"/>
            <a:ext cx="22083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31"/>
          <p:cNvSpPr txBox="1">
            <a:spLocks noGrp="1"/>
          </p:cNvSpPr>
          <p:nvPr>
            <p:ph type="subTitle" idx="7"/>
          </p:nvPr>
        </p:nvSpPr>
        <p:spPr>
          <a:xfrm>
            <a:off x="5561173" y="4101525"/>
            <a:ext cx="22083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31"/>
          <p:cNvSpPr txBox="1">
            <a:spLocks noGrp="1"/>
          </p:cNvSpPr>
          <p:nvPr>
            <p:ph type="title" idx="8"/>
          </p:nvPr>
        </p:nvSpPr>
        <p:spPr>
          <a:xfrm>
            <a:off x="720000" y="539500"/>
            <a:ext cx="77040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89" name="Google Shape;989;p31"/>
          <p:cNvGrpSpPr/>
          <p:nvPr/>
        </p:nvGrpSpPr>
        <p:grpSpPr>
          <a:xfrm>
            <a:off x="-540125" y="-190500"/>
            <a:ext cx="10224238" cy="5634425"/>
            <a:chOff x="-540125" y="-190500"/>
            <a:chExt cx="10224238" cy="5634425"/>
          </a:xfrm>
        </p:grpSpPr>
        <p:grpSp>
          <p:nvGrpSpPr>
            <p:cNvPr id="990" name="Google Shape;990;p31"/>
            <p:cNvGrpSpPr/>
            <p:nvPr/>
          </p:nvGrpSpPr>
          <p:grpSpPr>
            <a:xfrm>
              <a:off x="123156" y="409580"/>
              <a:ext cx="262232" cy="352736"/>
              <a:chOff x="694982" y="773654"/>
              <a:chExt cx="262232" cy="350632"/>
            </a:xfrm>
          </p:grpSpPr>
          <p:sp>
            <p:nvSpPr>
              <p:cNvPr id="991" name="Google Shape;991;p31"/>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1"/>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31"/>
            <p:cNvGrpSpPr/>
            <p:nvPr/>
          </p:nvGrpSpPr>
          <p:grpSpPr>
            <a:xfrm>
              <a:off x="-540125" y="-190500"/>
              <a:ext cx="10224238" cy="5634425"/>
              <a:chOff x="-540125" y="-190500"/>
              <a:chExt cx="10224238" cy="5634425"/>
            </a:xfrm>
          </p:grpSpPr>
          <p:grpSp>
            <p:nvGrpSpPr>
              <p:cNvPr id="994" name="Google Shape;994;p31"/>
              <p:cNvGrpSpPr/>
              <p:nvPr/>
            </p:nvGrpSpPr>
            <p:grpSpPr>
              <a:xfrm>
                <a:off x="123150" y="4810250"/>
                <a:ext cx="9020846" cy="318721"/>
                <a:chOff x="66882" y="4401145"/>
                <a:chExt cx="9060713" cy="305875"/>
              </a:xfrm>
            </p:grpSpPr>
            <p:sp>
              <p:nvSpPr>
                <p:cNvPr id="995" name="Google Shape;995;p31"/>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1"/>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31"/>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31"/>
              <p:cNvGrpSpPr/>
              <p:nvPr/>
            </p:nvGrpSpPr>
            <p:grpSpPr>
              <a:xfrm>
                <a:off x="8694552" y="444361"/>
                <a:ext cx="448838" cy="855480"/>
                <a:chOff x="4189590" y="628348"/>
                <a:chExt cx="448838" cy="855480"/>
              </a:xfrm>
            </p:grpSpPr>
            <p:sp>
              <p:nvSpPr>
                <p:cNvPr id="1009" name="Google Shape;1009;p31"/>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31"/>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31"/>
              <p:cNvGrpSpPr/>
              <p:nvPr/>
            </p:nvGrpSpPr>
            <p:grpSpPr>
              <a:xfrm>
                <a:off x="-10709" y="444378"/>
                <a:ext cx="448838" cy="860613"/>
                <a:chOff x="561117" y="628348"/>
                <a:chExt cx="448838" cy="855480"/>
              </a:xfrm>
            </p:grpSpPr>
            <p:sp>
              <p:nvSpPr>
                <p:cNvPr id="1014" name="Google Shape;1014;p31"/>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7" name="Google Shape;1017;p31"/>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8429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1018"/>
        <p:cNvGrpSpPr/>
        <p:nvPr/>
      </p:nvGrpSpPr>
      <p:grpSpPr>
        <a:xfrm>
          <a:off x="0" y="0"/>
          <a:ext cx="0" cy="0"/>
          <a:chOff x="0" y="0"/>
          <a:chExt cx="0" cy="0"/>
        </a:xfrm>
      </p:grpSpPr>
      <p:sp>
        <p:nvSpPr>
          <p:cNvPr id="1019" name="Google Shape;1019;p32"/>
          <p:cNvSpPr txBox="1">
            <a:spLocks noGrp="1"/>
          </p:cNvSpPr>
          <p:nvPr>
            <p:ph type="title"/>
          </p:nvPr>
        </p:nvSpPr>
        <p:spPr>
          <a:xfrm>
            <a:off x="706710" y="2015119"/>
            <a:ext cx="1986000" cy="38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20" name="Google Shape;1020;p32"/>
          <p:cNvSpPr txBox="1">
            <a:spLocks noGrp="1"/>
          </p:cNvSpPr>
          <p:nvPr>
            <p:ph type="subTitle" idx="1"/>
          </p:nvPr>
        </p:nvSpPr>
        <p:spPr>
          <a:xfrm>
            <a:off x="706710" y="2329966"/>
            <a:ext cx="1986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1" name="Google Shape;1021;p32"/>
          <p:cNvSpPr txBox="1">
            <a:spLocks noGrp="1"/>
          </p:cNvSpPr>
          <p:nvPr>
            <p:ph type="title" idx="2"/>
          </p:nvPr>
        </p:nvSpPr>
        <p:spPr>
          <a:xfrm>
            <a:off x="3579000" y="2015119"/>
            <a:ext cx="1986000" cy="38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22" name="Google Shape;1022;p32"/>
          <p:cNvSpPr txBox="1">
            <a:spLocks noGrp="1"/>
          </p:cNvSpPr>
          <p:nvPr>
            <p:ph type="subTitle" idx="3"/>
          </p:nvPr>
        </p:nvSpPr>
        <p:spPr>
          <a:xfrm>
            <a:off x="3579000" y="2329966"/>
            <a:ext cx="1986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3" name="Google Shape;1023;p32"/>
          <p:cNvSpPr txBox="1">
            <a:spLocks noGrp="1"/>
          </p:cNvSpPr>
          <p:nvPr>
            <p:ph type="title" idx="4"/>
          </p:nvPr>
        </p:nvSpPr>
        <p:spPr>
          <a:xfrm>
            <a:off x="706710" y="3699485"/>
            <a:ext cx="1986000" cy="38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24" name="Google Shape;1024;p32"/>
          <p:cNvSpPr txBox="1">
            <a:spLocks noGrp="1"/>
          </p:cNvSpPr>
          <p:nvPr>
            <p:ph type="subTitle" idx="5"/>
          </p:nvPr>
        </p:nvSpPr>
        <p:spPr>
          <a:xfrm>
            <a:off x="706710" y="4014307"/>
            <a:ext cx="1986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5" name="Google Shape;1025;p32"/>
          <p:cNvSpPr txBox="1">
            <a:spLocks noGrp="1"/>
          </p:cNvSpPr>
          <p:nvPr>
            <p:ph type="title" idx="6"/>
          </p:nvPr>
        </p:nvSpPr>
        <p:spPr>
          <a:xfrm>
            <a:off x="3579000" y="3699485"/>
            <a:ext cx="1986000" cy="38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26" name="Google Shape;1026;p32"/>
          <p:cNvSpPr txBox="1">
            <a:spLocks noGrp="1"/>
          </p:cNvSpPr>
          <p:nvPr>
            <p:ph type="subTitle" idx="7"/>
          </p:nvPr>
        </p:nvSpPr>
        <p:spPr>
          <a:xfrm>
            <a:off x="3579000" y="4014307"/>
            <a:ext cx="1986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7" name="Google Shape;1027;p32"/>
          <p:cNvSpPr txBox="1">
            <a:spLocks noGrp="1"/>
          </p:cNvSpPr>
          <p:nvPr>
            <p:ph type="title" idx="8"/>
          </p:nvPr>
        </p:nvSpPr>
        <p:spPr>
          <a:xfrm>
            <a:off x="6437726" y="2015119"/>
            <a:ext cx="1986000" cy="38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28" name="Google Shape;1028;p32"/>
          <p:cNvSpPr txBox="1">
            <a:spLocks noGrp="1"/>
          </p:cNvSpPr>
          <p:nvPr>
            <p:ph type="subTitle" idx="9"/>
          </p:nvPr>
        </p:nvSpPr>
        <p:spPr>
          <a:xfrm>
            <a:off x="6437726" y="2329966"/>
            <a:ext cx="1986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9" name="Google Shape;1029;p32"/>
          <p:cNvSpPr txBox="1">
            <a:spLocks noGrp="1"/>
          </p:cNvSpPr>
          <p:nvPr>
            <p:ph type="title" idx="13"/>
          </p:nvPr>
        </p:nvSpPr>
        <p:spPr>
          <a:xfrm>
            <a:off x="6437726" y="3699485"/>
            <a:ext cx="1986000" cy="38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30" name="Google Shape;1030;p32"/>
          <p:cNvSpPr txBox="1">
            <a:spLocks noGrp="1"/>
          </p:cNvSpPr>
          <p:nvPr>
            <p:ph type="subTitle" idx="14"/>
          </p:nvPr>
        </p:nvSpPr>
        <p:spPr>
          <a:xfrm>
            <a:off x="6437726" y="4014307"/>
            <a:ext cx="19860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1" name="Google Shape;1031;p32"/>
          <p:cNvSpPr txBox="1">
            <a:spLocks noGrp="1"/>
          </p:cNvSpPr>
          <p:nvPr>
            <p:ph type="title" idx="15"/>
          </p:nvPr>
        </p:nvSpPr>
        <p:spPr>
          <a:xfrm>
            <a:off x="720000" y="539500"/>
            <a:ext cx="7704000" cy="478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032" name="Google Shape;1032;p32"/>
          <p:cNvGrpSpPr/>
          <p:nvPr/>
        </p:nvGrpSpPr>
        <p:grpSpPr>
          <a:xfrm>
            <a:off x="-540125" y="-190500"/>
            <a:ext cx="10224238" cy="5634425"/>
            <a:chOff x="-540125" y="-190500"/>
            <a:chExt cx="10224238" cy="5634425"/>
          </a:xfrm>
        </p:grpSpPr>
        <p:grpSp>
          <p:nvGrpSpPr>
            <p:cNvPr id="1033" name="Google Shape;1033;p32"/>
            <p:cNvGrpSpPr/>
            <p:nvPr/>
          </p:nvGrpSpPr>
          <p:grpSpPr>
            <a:xfrm>
              <a:off x="-540125" y="-190500"/>
              <a:ext cx="10224238" cy="5634425"/>
              <a:chOff x="-540125" y="-190500"/>
              <a:chExt cx="10224238" cy="5634425"/>
            </a:xfrm>
          </p:grpSpPr>
          <p:grpSp>
            <p:nvGrpSpPr>
              <p:cNvPr id="1034" name="Google Shape;1034;p32"/>
              <p:cNvGrpSpPr/>
              <p:nvPr/>
            </p:nvGrpSpPr>
            <p:grpSpPr>
              <a:xfrm>
                <a:off x="123156" y="409580"/>
                <a:ext cx="262232" cy="352736"/>
                <a:chOff x="694982" y="773654"/>
                <a:chExt cx="262232" cy="350632"/>
              </a:xfrm>
            </p:grpSpPr>
            <p:sp>
              <p:nvSpPr>
                <p:cNvPr id="1035" name="Google Shape;1035;p32"/>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32"/>
              <p:cNvGrpSpPr/>
              <p:nvPr/>
            </p:nvGrpSpPr>
            <p:grpSpPr>
              <a:xfrm>
                <a:off x="-540125" y="-190500"/>
                <a:ext cx="10224238" cy="5634425"/>
                <a:chOff x="-540125" y="-190500"/>
                <a:chExt cx="10224238" cy="5634425"/>
              </a:xfrm>
            </p:grpSpPr>
            <p:grpSp>
              <p:nvGrpSpPr>
                <p:cNvPr id="1038" name="Google Shape;1038;p32"/>
                <p:cNvGrpSpPr/>
                <p:nvPr/>
              </p:nvGrpSpPr>
              <p:grpSpPr>
                <a:xfrm>
                  <a:off x="123150" y="4810250"/>
                  <a:ext cx="9020846" cy="318721"/>
                  <a:chOff x="66882" y="4401145"/>
                  <a:chExt cx="9060713" cy="305875"/>
                </a:xfrm>
              </p:grpSpPr>
              <p:sp>
                <p:nvSpPr>
                  <p:cNvPr id="1039" name="Google Shape;1039;p32"/>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2"/>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2"/>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2"/>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2"/>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2"/>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2"/>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2"/>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2"/>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2"/>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2"/>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2" name="Google Shape;1052;p32"/>
                <p:cNvGrpSpPr/>
                <p:nvPr/>
              </p:nvGrpSpPr>
              <p:grpSpPr>
                <a:xfrm>
                  <a:off x="8694552" y="444361"/>
                  <a:ext cx="448838" cy="855480"/>
                  <a:chOff x="4189590" y="628348"/>
                  <a:chExt cx="448838" cy="855480"/>
                </a:xfrm>
              </p:grpSpPr>
              <p:sp>
                <p:nvSpPr>
                  <p:cNvPr id="1053" name="Google Shape;1053;p32"/>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2"/>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2"/>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32"/>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32"/>
                <p:cNvGrpSpPr/>
                <p:nvPr/>
              </p:nvGrpSpPr>
              <p:grpSpPr>
                <a:xfrm>
                  <a:off x="-10709" y="444378"/>
                  <a:ext cx="448838" cy="860613"/>
                  <a:chOff x="561117" y="628348"/>
                  <a:chExt cx="448838" cy="855480"/>
                </a:xfrm>
              </p:grpSpPr>
              <p:sp>
                <p:nvSpPr>
                  <p:cNvPr id="1058" name="Google Shape;1058;p32"/>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2"/>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2"/>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1" name="Google Shape;1061;p32"/>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32"/>
            <p:cNvGrpSpPr/>
            <p:nvPr/>
          </p:nvGrpSpPr>
          <p:grpSpPr>
            <a:xfrm>
              <a:off x="384093" y="4954718"/>
              <a:ext cx="8375813" cy="57966"/>
              <a:chOff x="384093" y="4954718"/>
              <a:chExt cx="8375813" cy="57966"/>
            </a:xfrm>
          </p:grpSpPr>
          <p:sp>
            <p:nvSpPr>
              <p:cNvPr id="1063" name="Google Shape;1063;p32"/>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24926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1"/>
        </a:solidFill>
        <a:effectLst/>
      </p:bgPr>
    </p:bg>
    <p:spTree>
      <p:nvGrpSpPr>
        <p:cNvPr id="1" name="Shape 1065"/>
        <p:cNvGrpSpPr/>
        <p:nvPr/>
      </p:nvGrpSpPr>
      <p:grpSpPr>
        <a:xfrm>
          <a:off x="0" y="0"/>
          <a:ext cx="0" cy="0"/>
          <a:chOff x="0" y="0"/>
          <a:chExt cx="0" cy="0"/>
        </a:xfrm>
      </p:grpSpPr>
      <p:sp>
        <p:nvSpPr>
          <p:cNvPr id="1066" name="Google Shape;1066;p33"/>
          <p:cNvSpPr txBox="1">
            <a:spLocks noGrp="1"/>
          </p:cNvSpPr>
          <p:nvPr>
            <p:ph type="title" hasCustomPrompt="1"/>
          </p:nvPr>
        </p:nvSpPr>
        <p:spPr>
          <a:xfrm>
            <a:off x="1900025" y="757596"/>
            <a:ext cx="5343900" cy="768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7" name="Google Shape;1067;p33"/>
          <p:cNvSpPr txBox="1">
            <a:spLocks noGrp="1"/>
          </p:cNvSpPr>
          <p:nvPr>
            <p:ph type="subTitle" idx="1"/>
          </p:nvPr>
        </p:nvSpPr>
        <p:spPr>
          <a:xfrm>
            <a:off x="1900025" y="1526496"/>
            <a:ext cx="5343900" cy="4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068" name="Google Shape;1068;p33"/>
          <p:cNvSpPr txBox="1">
            <a:spLocks noGrp="1"/>
          </p:cNvSpPr>
          <p:nvPr>
            <p:ph type="title" idx="2" hasCustomPrompt="1"/>
          </p:nvPr>
        </p:nvSpPr>
        <p:spPr>
          <a:xfrm>
            <a:off x="1900025" y="2055303"/>
            <a:ext cx="5343900" cy="768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9" name="Google Shape;1069;p33"/>
          <p:cNvSpPr txBox="1">
            <a:spLocks noGrp="1"/>
          </p:cNvSpPr>
          <p:nvPr>
            <p:ph type="subTitle" idx="3"/>
          </p:nvPr>
        </p:nvSpPr>
        <p:spPr>
          <a:xfrm>
            <a:off x="1900025" y="2825700"/>
            <a:ext cx="5343900" cy="4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070" name="Google Shape;1070;p33"/>
          <p:cNvSpPr txBox="1">
            <a:spLocks noGrp="1"/>
          </p:cNvSpPr>
          <p:nvPr>
            <p:ph type="title" idx="4" hasCustomPrompt="1"/>
          </p:nvPr>
        </p:nvSpPr>
        <p:spPr>
          <a:xfrm>
            <a:off x="1900025" y="3353011"/>
            <a:ext cx="5343900" cy="768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1" name="Google Shape;1071;p33"/>
          <p:cNvSpPr txBox="1">
            <a:spLocks noGrp="1"/>
          </p:cNvSpPr>
          <p:nvPr>
            <p:ph type="subTitle" idx="5"/>
          </p:nvPr>
        </p:nvSpPr>
        <p:spPr>
          <a:xfrm>
            <a:off x="1900025" y="4124904"/>
            <a:ext cx="5343900" cy="4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072" name="Google Shape;1072;p33"/>
          <p:cNvGrpSpPr/>
          <p:nvPr/>
        </p:nvGrpSpPr>
        <p:grpSpPr>
          <a:xfrm>
            <a:off x="-540125" y="-190500"/>
            <a:ext cx="10224238" cy="5634425"/>
            <a:chOff x="-540125" y="-190500"/>
            <a:chExt cx="10224238" cy="5634425"/>
          </a:xfrm>
        </p:grpSpPr>
        <p:grpSp>
          <p:nvGrpSpPr>
            <p:cNvPr id="1073" name="Google Shape;1073;p33"/>
            <p:cNvGrpSpPr/>
            <p:nvPr/>
          </p:nvGrpSpPr>
          <p:grpSpPr>
            <a:xfrm>
              <a:off x="123156" y="409580"/>
              <a:ext cx="262232" cy="352736"/>
              <a:chOff x="694982" y="773654"/>
              <a:chExt cx="262232" cy="350632"/>
            </a:xfrm>
          </p:grpSpPr>
          <p:sp>
            <p:nvSpPr>
              <p:cNvPr id="1074" name="Google Shape;1074;p3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3"/>
            <p:cNvGrpSpPr/>
            <p:nvPr/>
          </p:nvGrpSpPr>
          <p:grpSpPr>
            <a:xfrm>
              <a:off x="-540125" y="-190500"/>
              <a:ext cx="10224238" cy="5634425"/>
              <a:chOff x="-540125" y="-190500"/>
              <a:chExt cx="10224238" cy="5634425"/>
            </a:xfrm>
          </p:grpSpPr>
          <p:grpSp>
            <p:nvGrpSpPr>
              <p:cNvPr id="1077" name="Google Shape;1077;p33"/>
              <p:cNvGrpSpPr/>
              <p:nvPr/>
            </p:nvGrpSpPr>
            <p:grpSpPr>
              <a:xfrm>
                <a:off x="123150" y="4810250"/>
                <a:ext cx="9020846" cy="318721"/>
                <a:chOff x="66882" y="4401145"/>
                <a:chExt cx="9060713" cy="305875"/>
              </a:xfrm>
            </p:grpSpPr>
            <p:sp>
              <p:nvSpPr>
                <p:cNvPr id="1078" name="Google Shape;1078;p33"/>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3"/>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3"/>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33"/>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3"/>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3"/>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3"/>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3"/>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3"/>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3"/>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3"/>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3"/>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3"/>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33"/>
              <p:cNvGrpSpPr/>
              <p:nvPr/>
            </p:nvGrpSpPr>
            <p:grpSpPr>
              <a:xfrm>
                <a:off x="8694552" y="444361"/>
                <a:ext cx="448838" cy="855480"/>
                <a:chOff x="4189590" y="628348"/>
                <a:chExt cx="448838" cy="855480"/>
              </a:xfrm>
            </p:grpSpPr>
            <p:sp>
              <p:nvSpPr>
                <p:cNvPr id="1092" name="Google Shape;1092;p33"/>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3"/>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3"/>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33"/>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6" name="Google Shape;1096;p33"/>
              <p:cNvGrpSpPr/>
              <p:nvPr/>
            </p:nvGrpSpPr>
            <p:grpSpPr>
              <a:xfrm>
                <a:off x="-10709" y="444378"/>
                <a:ext cx="448838" cy="860613"/>
                <a:chOff x="561117" y="628348"/>
                <a:chExt cx="448838" cy="855480"/>
              </a:xfrm>
            </p:grpSpPr>
            <p:sp>
              <p:nvSpPr>
                <p:cNvPr id="1097" name="Google Shape;1097;p33"/>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0" name="Google Shape;1100;p33"/>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1873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01"/>
        <p:cNvGrpSpPr/>
        <p:nvPr/>
      </p:nvGrpSpPr>
      <p:grpSpPr>
        <a:xfrm>
          <a:off x="0" y="0"/>
          <a:ext cx="0" cy="0"/>
          <a:chOff x="0" y="0"/>
          <a:chExt cx="0" cy="0"/>
        </a:xfrm>
      </p:grpSpPr>
      <p:sp>
        <p:nvSpPr>
          <p:cNvPr id="1102" name="Google Shape;1102;p34"/>
          <p:cNvSpPr txBox="1">
            <a:spLocks noGrp="1"/>
          </p:cNvSpPr>
          <p:nvPr>
            <p:ph type="title"/>
          </p:nvPr>
        </p:nvSpPr>
        <p:spPr>
          <a:xfrm>
            <a:off x="2424600" y="539500"/>
            <a:ext cx="4294800" cy="935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3" name="Google Shape;1103;p34"/>
          <p:cNvSpPr txBox="1">
            <a:spLocks noGrp="1"/>
          </p:cNvSpPr>
          <p:nvPr>
            <p:ph type="subTitle" idx="1"/>
          </p:nvPr>
        </p:nvSpPr>
        <p:spPr>
          <a:xfrm>
            <a:off x="2854650" y="2458362"/>
            <a:ext cx="3434700" cy="127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34"/>
          <p:cNvSpPr txBox="1"/>
          <p:nvPr/>
        </p:nvSpPr>
        <p:spPr>
          <a:xfrm>
            <a:off x="2685600" y="3731546"/>
            <a:ext cx="37728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000" b="1">
                <a:solidFill>
                  <a:schemeClr val="dk1"/>
                </a:solidFill>
                <a:latin typeface="Inter"/>
                <a:ea typeface="Inter"/>
                <a:cs typeface="Inter"/>
                <a:sym typeface="Inter"/>
              </a:rPr>
              <a:t>CREDITS:</a:t>
            </a:r>
            <a:r>
              <a:rPr lang="en" sz="1000">
                <a:solidFill>
                  <a:schemeClr val="dk1"/>
                </a:solidFill>
                <a:latin typeface="Inter"/>
                <a:ea typeface="Inter"/>
                <a:cs typeface="Inter"/>
                <a:sym typeface="Inter"/>
              </a:rPr>
              <a:t> This presentation template was created by </a:t>
            </a:r>
            <a:r>
              <a:rPr lang="en" sz="1000" b="1">
                <a:solidFill>
                  <a:schemeClr val="dk1"/>
                </a:solidFill>
                <a:uFill>
                  <a:noFill/>
                </a:uFill>
                <a:latin typeface="Inter"/>
                <a:ea typeface="Inter"/>
                <a:cs typeface="Inter"/>
                <a:sym typeface="Inter"/>
                <a:hlinkClick r:id="rId2">
                  <a:extLst>
                    <a:ext uri="{A12FA001-AC4F-418D-AE19-62706E023703}">
                      <ahyp:hlinkClr xmlns:ahyp="http://schemas.microsoft.com/office/drawing/2018/hyperlinkcolor" val="tx"/>
                    </a:ext>
                  </a:extLst>
                </a:hlinkClick>
              </a:rPr>
              <a:t>Slidesgo</a:t>
            </a:r>
            <a:r>
              <a:rPr lang="en" sz="1000">
                <a:solidFill>
                  <a:schemeClr val="dk1"/>
                </a:solidFill>
                <a:latin typeface="Inter"/>
                <a:ea typeface="Inter"/>
                <a:cs typeface="Inter"/>
                <a:sym typeface="Inter"/>
              </a:rPr>
              <a:t>, including icons by </a:t>
            </a:r>
            <a:r>
              <a:rPr lang="en" sz="1000" b="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Flaticon</a:t>
            </a:r>
            <a:r>
              <a:rPr lang="en" sz="1000" b="1">
                <a:solidFill>
                  <a:schemeClr val="dk1"/>
                </a:solidFill>
                <a:latin typeface="Inter"/>
                <a:ea typeface="Inter"/>
                <a:cs typeface="Inter"/>
                <a:sym typeface="Inter"/>
              </a:rPr>
              <a:t> </a:t>
            </a:r>
            <a:r>
              <a:rPr lang="en" sz="1000">
                <a:solidFill>
                  <a:schemeClr val="dk1"/>
                </a:solidFill>
                <a:latin typeface="Inter"/>
                <a:ea typeface="Inter"/>
                <a:cs typeface="Inter"/>
                <a:sym typeface="Inter"/>
              </a:rPr>
              <a:t>and infographics &amp; images by </a:t>
            </a:r>
            <a:r>
              <a:rPr lang="en" sz="1000" b="1">
                <a:solidFill>
                  <a:schemeClr val="dk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Freepik</a:t>
            </a:r>
            <a:endParaRPr sz="1000" b="1">
              <a:solidFill>
                <a:schemeClr val="dk1"/>
              </a:solidFill>
              <a:latin typeface="Inter"/>
              <a:ea typeface="Inter"/>
              <a:cs typeface="Inter"/>
              <a:sym typeface="Inter"/>
            </a:endParaRPr>
          </a:p>
        </p:txBody>
      </p:sp>
      <p:grpSp>
        <p:nvGrpSpPr>
          <p:cNvPr id="1105" name="Google Shape;1105;p34"/>
          <p:cNvGrpSpPr/>
          <p:nvPr/>
        </p:nvGrpSpPr>
        <p:grpSpPr>
          <a:xfrm>
            <a:off x="-540119" y="-190500"/>
            <a:ext cx="10224238" cy="5634425"/>
            <a:chOff x="-540125" y="-190500"/>
            <a:chExt cx="10224238" cy="5634425"/>
          </a:xfrm>
        </p:grpSpPr>
        <p:grpSp>
          <p:nvGrpSpPr>
            <p:cNvPr id="1106" name="Google Shape;1106;p34"/>
            <p:cNvGrpSpPr/>
            <p:nvPr/>
          </p:nvGrpSpPr>
          <p:grpSpPr>
            <a:xfrm>
              <a:off x="123156" y="409580"/>
              <a:ext cx="262232" cy="352736"/>
              <a:chOff x="694982" y="773654"/>
              <a:chExt cx="262232" cy="350632"/>
            </a:xfrm>
          </p:grpSpPr>
          <p:sp>
            <p:nvSpPr>
              <p:cNvPr id="1107" name="Google Shape;1107;p3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34"/>
            <p:cNvGrpSpPr/>
            <p:nvPr/>
          </p:nvGrpSpPr>
          <p:grpSpPr>
            <a:xfrm>
              <a:off x="-540125" y="-190500"/>
              <a:ext cx="10224238" cy="5634425"/>
              <a:chOff x="-540125" y="-190500"/>
              <a:chExt cx="10224238" cy="5634425"/>
            </a:xfrm>
          </p:grpSpPr>
          <p:grpSp>
            <p:nvGrpSpPr>
              <p:cNvPr id="1110" name="Google Shape;1110;p34"/>
              <p:cNvGrpSpPr/>
              <p:nvPr/>
            </p:nvGrpSpPr>
            <p:grpSpPr>
              <a:xfrm>
                <a:off x="123150" y="4810250"/>
                <a:ext cx="9020846" cy="318721"/>
                <a:chOff x="66882" y="4401145"/>
                <a:chExt cx="9060713" cy="305875"/>
              </a:xfrm>
            </p:grpSpPr>
            <p:sp>
              <p:nvSpPr>
                <p:cNvPr id="1111" name="Google Shape;1111;p3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4" name="Google Shape;1114;p3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34"/>
              <p:cNvGrpSpPr/>
              <p:nvPr/>
            </p:nvGrpSpPr>
            <p:grpSpPr>
              <a:xfrm>
                <a:off x="8694552" y="444361"/>
                <a:ext cx="448838" cy="855480"/>
                <a:chOff x="4189590" y="628348"/>
                <a:chExt cx="448838" cy="855480"/>
              </a:xfrm>
            </p:grpSpPr>
            <p:sp>
              <p:nvSpPr>
                <p:cNvPr id="1125" name="Google Shape;1125;p3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3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34"/>
              <p:cNvGrpSpPr/>
              <p:nvPr/>
            </p:nvGrpSpPr>
            <p:grpSpPr>
              <a:xfrm>
                <a:off x="-10709" y="444378"/>
                <a:ext cx="448838" cy="860613"/>
                <a:chOff x="561117" y="628348"/>
                <a:chExt cx="448838" cy="855480"/>
              </a:xfrm>
            </p:grpSpPr>
            <p:sp>
              <p:nvSpPr>
                <p:cNvPr id="1130" name="Google Shape;1130;p3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3" name="Google Shape;1133;p3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4734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4"/>
        <p:cNvGrpSpPr/>
        <p:nvPr/>
      </p:nvGrpSpPr>
      <p:grpSpPr>
        <a:xfrm>
          <a:off x="0" y="0"/>
          <a:ext cx="0" cy="0"/>
          <a:chOff x="0" y="0"/>
          <a:chExt cx="0" cy="0"/>
        </a:xfrm>
      </p:grpSpPr>
      <p:grpSp>
        <p:nvGrpSpPr>
          <p:cNvPr id="1135" name="Google Shape;1135;p35"/>
          <p:cNvGrpSpPr/>
          <p:nvPr/>
        </p:nvGrpSpPr>
        <p:grpSpPr>
          <a:xfrm>
            <a:off x="-540125" y="-190500"/>
            <a:ext cx="10224238" cy="5634425"/>
            <a:chOff x="-540125" y="-190500"/>
            <a:chExt cx="10224238" cy="5634425"/>
          </a:xfrm>
        </p:grpSpPr>
        <p:grpSp>
          <p:nvGrpSpPr>
            <p:cNvPr id="1136" name="Google Shape;1136;p35"/>
            <p:cNvGrpSpPr/>
            <p:nvPr/>
          </p:nvGrpSpPr>
          <p:grpSpPr>
            <a:xfrm>
              <a:off x="-540125" y="-190500"/>
              <a:ext cx="10224238" cy="5634425"/>
              <a:chOff x="-540125" y="-190500"/>
              <a:chExt cx="10224238" cy="5634425"/>
            </a:xfrm>
          </p:grpSpPr>
          <p:grpSp>
            <p:nvGrpSpPr>
              <p:cNvPr id="1137" name="Google Shape;1137;p35"/>
              <p:cNvGrpSpPr/>
              <p:nvPr/>
            </p:nvGrpSpPr>
            <p:grpSpPr>
              <a:xfrm>
                <a:off x="123156" y="409580"/>
                <a:ext cx="262232" cy="352736"/>
                <a:chOff x="694982" y="773654"/>
                <a:chExt cx="262232" cy="350632"/>
              </a:xfrm>
            </p:grpSpPr>
            <p:sp>
              <p:nvSpPr>
                <p:cNvPr id="1138" name="Google Shape;1138;p3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35"/>
              <p:cNvGrpSpPr/>
              <p:nvPr/>
            </p:nvGrpSpPr>
            <p:grpSpPr>
              <a:xfrm>
                <a:off x="-540125" y="-190500"/>
                <a:ext cx="10224238" cy="5634425"/>
                <a:chOff x="-540125" y="-190500"/>
                <a:chExt cx="10224238" cy="5634425"/>
              </a:xfrm>
            </p:grpSpPr>
            <p:grpSp>
              <p:nvGrpSpPr>
                <p:cNvPr id="1141" name="Google Shape;1141;p35"/>
                <p:cNvGrpSpPr/>
                <p:nvPr/>
              </p:nvGrpSpPr>
              <p:grpSpPr>
                <a:xfrm>
                  <a:off x="123150" y="4810250"/>
                  <a:ext cx="9020846" cy="318721"/>
                  <a:chOff x="66882" y="4401145"/>
                  <a:chExt cx="9060713" cy="305875"/>
                </a:xfrm>
              </p:grpSpPr>
              <p:sp>
                <p:nvSpPr>
                  <p:cNvPr id="1142" name="Google Shape;1142;p35"/>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5"/>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5"/>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35"/>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5"/>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5"/>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5"/>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5"/>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5"/>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5"/>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5"/>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5"/>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5"/>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35"/>
                <p:cNvGrpSpPr/>
                <p:nvPr/>
              </p:nvGrpSpPr>
              <p:grpSpPr>
                <a:xfrm>
                  <a:off x="8694552" y="444361"/>
                  <a:ext cx="448838" cy="855480"/>
                  <a:chOff x="4189590" y="628348"/>
                  <a:chExt cx="448838" cy="855480"/>
                </a:xfrm>
              </p:grpSpPr>
              <p:sp>
                <p:nvSpPr>
                  <p:cNvPr id="1156" name="Google Shape;1156;p35"/>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5"/>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5"/>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35"/>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35"/>
                <p:cNvGrpSpPr/>
                <p:nvPr/>
              </p:nvGrpSpPr>
              <p:grpSpPr>
                <a:xfrm>
                  <a:off x="-10709" y="444378"/>
                  <a:ext cx="448838" cy="860613"/>
                  <a:chOff x="561117" y="628348"/>
                  <a:chExt cx="448838" cy="855480"/>
                </a:xfrm>
              </p:grpSpPr>
              <p:sp>
                <p:nvSpPr>
                  <p:cNvPr id="1161" name="Google Shape;1161;p35"/>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5"/>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5"/>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4" name="Google Shape;1164;p35"/>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5"/>
            <p:cNvGrpSpPr/>
            <p:nvPr/>
          </p:nvGrpSpPr>
          <p:grpSpPr>
            <a:xfrm>
              <a:off x="384093" y="4954718"/>
              <a:ext cx="8375813" cy="57966"/>
              <a:chOff x="384093" y="4954718"/>
              <a:chExt cx="8375813" cy="57966"/>
            </a:xfrm>
          </p:grpSpPr>
          <p:sp>
            <p:nvSpPr>
              <p:cNvPr id="1166" name="Google Shape;1166;p35"/>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5"/>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8" name="Google Shape;1168;p35"/>
          <p:cNvGrpSpPr/>
          <p:nvPr/>
        </p:nvGrpSpPr>
        <p:grpSpPr>
          <a:xfrm>
            <a:off x="8106581" y="1095706"/>
            <a:ext cx="648376" cy="880878"/>
            <a:chOff x="638276" y="3526008"/>
            <a:chExt cx="714936" cy="971200"/>
          </a:xfrm>
        </p:grpSpPr>
        <p:sp>
          <p:nvSpPr>
            <p:cNvPr id="1169" name="Google Shape;1169;p35"/>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35"/>
            <p:cNvGrpSpPr/>
            <p:nvPr/>
          </p:nvGrpSpPr>
          <p:grpSpPr>
            <a:xfrm>
              <a:off x="638276" y="3526008"/>
              <a:ext cx="714936" cy="971200"/>
              <a:chOff x="9141124" y="2771118"/>
              <a:chExt cx="319239" cy="433649"/>
            </a:xfrm>
          </p:grpSpPr>
          <p:sp>
            <p:nvSpPr>
              <p:cNvPr id="1171" name="Google Shape;1171;p35"/>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5"/>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5"/>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5"/>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5"/>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5"/>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5"/>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5"/>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5"/>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5"/>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7" name="Google Shape;1197;p35"/>
          <p:cNvSpPr/>
          <p:nvPr/>
        </p:nvSpPr>
        <p:spPr>
          <a:xfrm>
            <a:off x="4" y="1017700"/>
            <a:ext cx="9143992" cy="78001"/>
          </a:xfrm>
          <a:custGeom>
            <a:avLst/>
            <a:gdLst/>
            <a:ahLst/>
            <a:cxnLst/>
            <a:rect l="l" t="t" r="r" b="b"/>
            <a:pathLst>
              <a:path w="27171" h="525" extrusionOk="0">
                <a:moveTo>
                  <a:pt x="1" y="1"/>
                </a:moveTo>
                <a:lnTo>
                  <a:pt x="1" y="525"/>
                </a:lnTo>
                <a:lnTo>
                  <a:pt x="27171" y="525"/>
                </a:lnTo>
                <a:lnTo>
                  <a:pt x="27171"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35"/>
          <p:cNvGrpSpPr/>
          <p:nvPr/>
        </p:nvGrpSpPr>
        <p:grpSpPr>
          <a:xfrm>
            <a:off x="389043" y="1095706"/>
            <a:ext cx="648376" cy="880878"/>
            <a:chOff x="638276" y="3526008"/>
            <a:chExt cx="714936" cy="971200"/>
          </a:xfrm>
        </p:grpSpPr>
        <p:sp>
          <p:nvSpPr>
            <p:cNvPr id="1199" name="Google Shape;1199;p35"/>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35"/>
            <p:cNvGrpSpPr/>
            <p:nvPr/>
          </p:nvGrpSpPr>
          <p:grpSpPr>
            <a:xfrm>
              <a:off x="638276" y="3526008"/>
              <a:ext cx="714936" cy="971200"/>
              <a:chOff x="9141124" y="2771118"/>
              <a:chExt cx="319239" cy="433649"/>
            </a:xfrm>
          </p:grpSpPr>
          <p:sp>
            <p:nvSpPr>
              <p:cNvPr id="1201" name="Google Shape;1201;p35"/>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5"/>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7" name="Google Shape;1227;p35"/>
          <p:cNvGrpSpPr/>
          <p:nvPr/>
        </p:nvGrpSpPr>
        <p:grpSpPr>
          <a:xfrm rot="1321491" flipH="1">
            <a:off x="8028423" y="3186133"/>
            <a:ext cx="714934" cy="378491"/>
            <a:chOff x="-1074225" y="4512538"/>
            <a:chExt cx="714950" cy="378500"/>
          </a:xfrm>
        </p:grpSpPr>
        <p:sp>
          <p:nvSpPr>
            <p:cNvPr id="1228" name="Google Shape;1228;p35"/>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35"/>
          <p:cNvGrpSpPr/>
          <p:nvPr/>
        </p:nvGrpSpPr>
        <p:grpSpPr>
          <a:xfrm flipH="1">
            <a:off x="310883" y="4091175"/>
            <a:ext cx="714950" cy="378500"/>
            <a:chOff x="-1074225" y="4512538"/>
            <a:chExt cx="714950" cy="378500"/>
          </a:xfrm>
        </p:grpSpPr>
        <p:sp>
          <p:nvSpPr>
            <p:cNvPr id="1240" name="Google Shape;1240;p35"/>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537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1252"/>
        <p:cNvGrpSpPr/>
        <p:nvPr/>
      </p:nvGrpSpPr>
      <p:grpSpPr>
        <a:xfrm>
          <a:off x="0" y="0"/>
          <a:ext cx="0" cy="0"/>
          <a:chOff x="0" y="0"/>
          <a:chExt cx="0" cy="0"/>
        </a:xfrm>
      </p:grpSpPr>
      <p:grpSp>
        <p:nvGrpSpPr>
          <p:cNvPr id="1253" name="Google Shape;1253;p36"/>
          <p:cNvGrpSpPr/>
          <p:nvPr/>
        </p:nvGrpSpPr>
        <p:grpSpPr>
          <a:xfrm flipH="1">
            <a:off x="-540125" y="-190500"/>
            <a:ext cx="10224238" cy="5634425"/>
            <a:chOff x="-540125" y="-190500"/>
            <a:chExt cx="10224238" cy="5634425"/>
          </a:xfrm>
        </p:grpSpPr>
        <p:grpSp>
          <p:nvGrpSpPr>
            <p:cNvPr id="1254" name="Google Shape;1254;p36"/>
            <p:cNvGrpSpPr/>
            <p:nvPr/>
          </p:nvGrpSpPr>
          <p:grpSpPr>
            <a:xfrm>
              <a:off x="-540125" y="-190500"/>
              <a:ext cx="10224238" cy="5634425"/>
              <a:chOff x="-540125" y="-190500"/>
              <a:chExt cx="10224238" cy="5634425"/>
            </a:xfrm>
          </p:grpSpPr>
          <p:grpSp>
            <p:nvGrpSpPr>
              <p:cNvPr id="1255" name="Google Shape;1255;p36"/>
              <p:cNvGrpSpPr/>
              <p:nvPr/>
            </p:nvGrpSpPr>
            <p:grpSpPr>
              <a:xfrm>
                <a:off x="123156" y="409580"/>
                <a:ext cx="262232" cy="352736"/>
                <a:chOff x="694982" y="773654"/>
                <a:chExt cx="262232" cy="350632"/>
              </a:xfrm>
            </p:grpSpPr>
            <p:sp>
              <p:nvSpPr>
                <p:cNvPr id="1256" name="Google Shape;1256;p3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36"/>
              <p:cNvGrpSpPr/>
              <p:nvPr/>
            </p:nvGrpSpPr>
            <p:grpSpPr>
              <a:xfrm>
                <a:off x="-540125" y="-190500"/>
                <a:ext cx="10224238" cy="5634425"/>
                <a:chOff x="-540125" y="-190500"/>
                <a:chExt cx="10224238" cy="5634425"/>
              </a:xfrm>
            </p:grpSpPr>
            <p:grpSp>
              <p:nvGrpSpPr>
                <p:cNvPr id="1259" name="Google Shape;1259;p36"/>
                <p:cNvGrpSpPr/>
                <p:nvPr/>
              </p:nvGrpSpPr>
              <p:grpSpPr>
                <a:xfrm>
                  <a:off x="123150" y="4810250"/>
                  <a:ext cx="9020846" cy="318721"/>
                  <a:chOff x="66882" y="4401145"/>
                  <a:chExt cx="9060713" cy="305875"/>
                </a:xfrm>
              </p:grpSpPr>
              <p:sp>
                <p:nvSpPr>
                  <p:cNvPr id="1260" name="Google Shape;1260;p36"/>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36"/>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6"/>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6"/>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3" name="Google Shape;1273;p36"/>
                <p:cNvGrpSpPr/>
                <p:nvPr/>
              </p:nvGrpSpPr>
              <p:grpSpPr>
                <a:xfrm>
                  <a:off x="8694552" y="444361"/>
                  <a:ext cx="448838" cy="855480"/>
                  <a:chOff x="4189590" y="628348"/>
                  <a:chExt cx="448838" cy="855480"/>
                </a:xfrm>
              </p:grpSpPr>
              <p:sp>
                <p:nvSpPr>
                  <p:cNvPr id="1274" name="Google Shape;1274;p36"/>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7" name="Google Shape;1277;p36"/>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36"/>
                <p:cNvGrpSpPr/>
                <p:nvPr/>
              </p:nvGrpSpPr>
              <p:grpSpPr>
                <a:xfrm>
                  <a:off x="-10709" y="444378"/>
                  <a:ext cx="448838" cy="860613"/>
                  <a:chOff x="561117" y="628348"/>
                  <a:chExt cx="448838" cy="855480"/>
                </a:xfrm>
              </p:grpSpPr>
              <p:sp>
                <p:nvSpPr>
                  <p:cNvPr id="1279" name="Google Shape;1279;p36"/>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2" name="Google Shape;1282;p36"/>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3" name="Google Shape;1283;p36"/>
            <p:cNvGrpSpPr/>
            <p:nvPr/>
          </p:nvGrpSpPr>
          <p:grpSpPr>
            <a:xfrm>
              <a:off x="384093" y="4954718"/>
              <a:ext cx="8375813" cy="57966"/>
              <a:chOff x="384093" y="4954718"/>
              <a:chExt cx="8375813" cy="57966"/>
            </a:xfrm>
          </p:grpSpPr>
          <p:sp>
            <p:nvSpPr>
              <p:cNvPr id="1284" name="Google Shape;1284;p36"/>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6" name="Google Shape;1286;p36"/>
          <p:cNvGrpSpPr/>
          <p:nvPr/>
        </p:nvGrpSpPr>
        <p:grpSpPr>
          <a:xfrm>
            <a:off x="8106580" y="1095706"/>
            <a:ext cx="648376" cy="880878"/>
            <a:chOff x="638276" y="3526008"/>
            <a:chExt cx="714936" cy="971200"/>
          </a:xfrm>
        </p:grpSpPr>
        <p:sp>
          <p:nvSpPr>
            <p:cNvPr id="1287" name="Google Shape;1287;p36"/>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8" name="Google Shape;1288;p36"/>
            <p:cNvGrpSpPr/>
            <p:nvPr/>
          </p:nvGrpSpPr>
          <p:grpSpPr>
            <a:xfrm>
              <a:off x="638276" y="3526008"/>
              <a:ext cx="714936" cy="971200"/>
              <a:chOff x="9141124" y="2771118"/>
              <a:chExt cx="319239" cy="433649"/>
            </a:xfrm>
          </p:grpSpPr>
          <p:sp>
            <p:nvSpPr>
              <p:cNvPr id="1289" name="Google Shape;1289;p36"/>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5" name="Google Shape;1315;p36"/>
          <p:cNvGrpSpPr/>
          <p:nvPr/>
        </p:nvGrpSpPr>
        <p:grpSpPr>
          <a:xfrm rot="1321491" flipH="1">
            <a:off x="355764" y="3186133"/>
            <a:ext cx="714934" cy="378491"/>
            <a:chOff x="-1074225" y="4512538"/>
            <a:chExt cx="714950" cy="378500"/>
          </a:xfrm>
        </p:grpSpPr>
        <p:sp>
          <p:nvSpPr>
            <p:cNvPr id="1316" name="Google Shape;1316;p36"/>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36"/>
          <p:cNvGrpSpPr/>
          <p:nvPr/>
        </p:nvGrpSpPr>
        <p:grpSpPr>
          <a:xfrm>
            <a:off x="8073288" y="4091175"/>
            <a:ext cx="714950" cy="378500"/>
            <a:chOff x="-1074225" y="4512538"/>
            <a:chExt cx="714950" cy="378500"/>
          </a:xfrm>
        </p:grpSpPr>
        <p:sp>
          <p:nvSpPr>
            <p:cNvPr id="1328" name="Google Shape;1328;p36"/>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36"/>
          <p:cNvSpPr/>
          <p:nvPr/>
        </p:nvSpPr>
        <p:spPr>
          <a:xfrm>
            <a:off x="4" y="1017700"/>
            <a:ext cx="9143992" cy="78001"/>
          </a:xfrm>
          <a:custGeom>
            <a:avLst/>
            <a:gdLst/>
            <a:ahLst/>
            <a:cxnLst/>
            <a:rect l="l" t="t" r="r" b="b"/>
            <a:pathLst>
              <a:path w="27171" h="525" extrusionOk="0">
                <a:moveTo>
                  <a:pt x="1" y="1"/>
                </a:moveTo>
                <a:lnTo>
                  <a:pt x="1" y="525"/>
                </a:lnTo>
                <a:lnTo>
                  <a:pt x="27171" y="525"/>
                </a:lnTo>
                <a:lnTo>
                  <a:pt x="27171"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138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62738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9606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61392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22763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06494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0155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07969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42833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894147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40855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9/1/2022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15292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4">
  <p:cSld name="SECTION_HEADER_1_1_1_1">
    <p:spTree>
      <p:nvGrpSpPr>
        <p:cNvPr id="1" name="Shape 3858"/>
        <p:cNvGrpSpPr/>
        <p:nvPr/>
      </p:nvGrpSpPr>
      <p:grpSpPr>
        <a:xfrm>
          <a:off x="0" y="0"/>
          <a:ext cx="0" cy="0"/>
          <a:chOff x="0" y="0"/>
          <a:chExt cx="0" cy="0"/>
        </a:xfrm>
      </p:grpSpPr>
      <p:grpSp>
        <p:nvGrpSpPr>
          <p:cNvPr id="3860" name="Google Shape;3860;p18"/>
          <p:cNvGrpSpPr/>
          <p:nvPr/>
        </p:nvGrpSpPr>
        <p:grpSpPr>
          <a:xfrm>
            <a:off x="-36152" y="155421"/>
            <a:ext cx="9373433" cy="4419879"/>
            <a:chOff x="-36152" y="155421"/>
            <a:chExt cx="9373433" cy="4419879"/>
          </a:xfrm>
        </p:grpSpPr>
        <p:sp>
          <p:nvSpPr>
            <p:cNvPr id="3861" name="Google Shape;3861;p18"/>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8"/>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8"/>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8"/>
            <p:cNvSpPr/>
            <p:nvPr/>
          </p:nvSpPr>
          <p:spPr>
            <a:xfrm>
              <a:off x="807111" y="1692606"/>
              <a:ext cx="213943" cy="177910"/>
            </a:xfrm>
            <a:custGeom>
              <a:avLst/>
              <a:gdLst/>
              <a:ahLst/>
              <a:cxnLst/>
              <a:rect l="l" t="t" r="r" b="b"/>
              <a:pathLst>
                <a:path w="2464" h="2049" extrusionOk="0">
                  <a:moveTo>
                    <a:pt x="525" y="1"/>
                  </a:moveTo>
                  <a:cubicBezTo>
                    <a:pt x="234" y="1"/>
                    <a:pt x="0" y="235"/>
                    <a:pt x="0" y="525"/>
                  </a:cubicBezTo>
                  <a:lnTo>
                    <a:pt x="0" y="1524"/>
                  </a:lnTo>
                  <a:cubicBezTo>
                    <a:pt x="0" y="1814"/>
                    <a:pt x="234"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8"/>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8"/>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8"/>
            <p:cNvSpPr/>
            <p:nvPr/>
          </p:nvSpPr>
          <p:spPr>
            <a:xfrm>
              <a:off x="1744235" y="980451"/>
              <a:ext cx="214030" cy="177910"/>
            </a:xfrm>
            <a:custGeom>
              <a:avLst/>
              <a:gdLst/>
              <a:ahLst/>
              <a:cxnLst/>
              <a:rect l="l" t="t" r="r" b="b"/>
              <a:pathLst>
                <a:path w="2465" h="2049" extrusionOk="0">
                  <a:moveTo>
                    <a:pt x="525" y="1"/>
                  </a:moveTo>
                  <a:cubicBezTo>
                    <a:pt x="235" y="1"/>
                    <a:pt x="1" y="235"/>
                    <a:pt x="1" y="525"/>
                  </a:cubicBezTo>
                  <a:lnTo>
                    <a:pt x="1" y="1524"/>
                  </a:lnTo>
                  <a:cubicBezTo>
                    <a:pt x="1" y="1814"/>
                    <a:pt x="235" y="2048"/>
                    <a:pt x="525" y="2048"/>
                  </a:cubicBezTo>
                  <a:lnTo>
                    <a:pt x="1940" y="2048"/>
                  </a:lnTo>
                  <a:cubicBezTo>
                    <a:pt x="2230" y="2048"/>
                    <a:pt x="2464" y="1814"/>
                    <a:pt x="2464" y="1524"/>
                  </a:cubicBezTo>
                  <a:lnTo>
                    <a:pt x="2464" y="525"/>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8"/>
            <p:cNvSpPr/>
            <p:nvPr/>
          </p:nvSpPr>
          <p:spPr>
            <a:xfrm>
              <a:off x="3286021" y="1204812"/>
              <a:ext cx="214030" cy="177823"/>
            </a:xfrm>
            <a:custGeom>
              <a:avLst/>
              <a:gdLst/>
              <a:ahLst/>
              <a:cxnLst/>
              <a:rect l="l" t="t" r="r" b="b"/>
              <a:pathLst>
                <a:path w="2465" h="2048" extrusionOk="0">
                  <a:moveTo>
                    <a:pt x="525" y="0"/>
                  </a:moveTo>
                  <a:cubicBezTo>
                    <a:pt x="235" y="0"/>
                    <a:pt x="1" y="234"/>
                    <a:pt x="1" y="525"/>
                  </a:cubicBezTo>
                  <a:lnTo>
                    <a:pt x="1" y="1526"/>
                  </a:lnTo>
                  <a:cubicBezTo>
                    <a:pt x="1" y="1813"/>
                    <a:pt x="235" y="2048"/>
                    <a:pt x="525" y="2048"/>
                  </a:cubicBezTo>
                  <a:lnTo>
                    <a:pt x="1940" y="2048"/>
                  </a:lnTo>
                  <a:cubicBezTo>
                    <a:pt x="2230" y="2048"/>
                    <a:pt x="2464" y="1813"/>
                    <a:pt x="2464" y="1526"/>
                  </a:cubicBezTo>
                  <a:lnTo>
                    <a:pt x="2464" y="525"/>
                  </a:lnTo>
                  <a:cubicBezTo>
                    <a:pt x="2464" y="234"/>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8"/>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8"/>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8"/>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8"/>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8"/>
            <p:cNvSpPr/>
            <p:nvPr/>
          </p:nvSpPr>
          <p:spPr>
            <a:xfrm>
              <a:off x="1901999" y="1223653"/>
              <a:ext cx="451069" cy="375355"/>
            </a:xfrm>
            <a:custGeom>
              <a:avLst/>
              <a:gdLst/>
              <a:ahLst/>
              <a:cxnLst/>
              <a:rect l="l" t="t" r="r" b="b"/>
              <a:pathLst>
                <a:path w="5195" h="4323" extrusionOk="0">
                  <a:moveTo>
                    <a:pt x="524" y="1"/>
                  </a:moveTo>
                  <a:cubicBezTo>
                    <a:pt x="234" y="1"/>
                    <a:pt x="0" y="235"/>
                    <a:pt x="0" y="522"/>
                  </a:cubicBezTo>
                  <a:lnTo>
                    <a:pt x="0" y="3798"/>
                  </a:lnTo>
                  <a:cubicBezTo>
                    <a:pt x="0" y="4088"/>
                    <a:pt x="234" y="4322"/>
                    <a:pt x="524" y="4322"/>
                  </a:cubicBezTo>
                  <a:lnTo>
                    <a:pt x="4670" y="4322"/>
                  </a:lnTo>
                  <a:cubicBezTo>
                    <a:pt x="4960" y="4322"/>
                    <a:pt x="5195" y="4088"/>
                    <a:pt x="5195" y="3798"/>
                  </a:cubicBezTo>
                  <a:lnTo>
                    <a:pt x="5195" y="522"/>
                  </a:lnTo>
                  <a:cubicBezTo>
                    <a:pt x="5195" y="238"/>
                    <a:pt x="4960"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8"/>
            <p:cNvSpPr/>
            <p:nvPr/>
          </p:nvSpPr>
          <p:spPr>
            <a:xfrm>
              <a:off x="878570" y="2217996"/>
              <a:ext cx="344532" cy="286444"/>
            </a:xfrm>
            <a:custGeom>
              <a:avLst/>
              <a:gdLst/>
              <a:ahLst/>
              <a:cxnLst/>
              <a:rect l="l" t="t" r="r" b="b"/>
              <a:pathLst>
                <a:path w="3968" h="3299" extrusionOk="0">
                  <a:moveTo>
                    <a:pt x="525" y="1"/>
                  </a:moveTo>
                  <a:cubicBezTo>
                    <a:pt x="234" y="1"/>
                    <a:pt x="0" y="235"/>
                    <a:pt x="0" y="522"/>
                  </a:cubicBezTo>
                  <a:lnTo>
                    <a:pt x="0" y="2777"/>
                  </a:lnTo>
                  <a:cubicBezTo>
                    <a:pt x="0" y="3067"/>
                    <a:pt x="234" y="3298"/>
                    <a:pt x="525" y="3298"/>
                  </a:cubicBezTo>
                  <a:lnTo>
                    <a:pt x="3443" y="3298"/>
                  </a:lnTo>
                  <a:cubicBezTo>
                    <a:pt x="3733" y="3298"/>
                    <a:pt x="3967" y="3067"/>
                    <a:pt x="3967" y="2777"/>
                  </a:cubicBezTo>
                  <a:lnTo>
                    <a:pt x="3967" y="522"/>
                  </a:lnTo>
                  <a:cubicBezTo>
                    <a:pt x="3967" y="235"/>
                    <a:pt x="3730"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8"/>
            <p:cNvSpPr/>
            <p:nvPr/>
          </p:nvSpPr>
          <p:spPr>
            <a:xfrm>
              <a:off x="801989" y="753051"/>
              <a:ext cx="450895" cy="375268"/>
            </a:xfrm>
            <a:custGeom>
              <a:avLst/>
              <a:gdLst/>
              <a:ahLst/>
              <a:cxnLst/>
              <a:rect l="l" t="t" r="r" b="b"/>
              <a:pathLst>
                <a:path w="5193" h="4322" extrusionOk="0">
                  <a:moveTo>
                    <a:pt x="525" y="0"/>
                  </a:moveTo>
                  <a:cubicBezTo>
                    <a:pt x="235" y="0"/>
                    <a:pt x="1" y="234"/>
                    <a:pt x="1" y="525"/>
                  </a:cubicBezTo>
                  <a:lnTo>
                    <a:pt x="1" y="3800"/>
                  </a:lnTo>
                  <a:cubicBezTo>
                    <a:pt x="1" y="4087"/>
                    <a:pt x="235" y="4321"/>
                    <a:pt x="525" y="4321"/>
                  </a:cubicBezTo>
                  <a:lnTo>
                    <a:pt x="4671" y="4321"/>
                  </a:lnTo>
                  <a:cubicBezTo>
                    <a:pt x="4961" y="4321"/>
                    <a:pt x="5192" y="4087"/>
                    <a:pt x="5192" y="3800"/>
                  </a:cubicBezTo>
                  <a:lnTo>
                    <a:pt x="5192" y="525"/>
                  </a:lnTo>
                  <a:cubicBezTo>
                    <a:pt x="5192" y="234"/>
                    <a:pt x="4961"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8"/>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8"/>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8"/>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8"/>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8"/>
            <p:cNvSpPr/>
            <p:nvPr/>
          </p:nvSpPr>
          <p:spPr>
            <a:xfrm>
              <a:off x="1169961" y="1703025"/>
              <a:ext cx="175652" cy="123642"/>
            </a:xfrm>
            <a:custGeom>
              <a:avLst/>
              <a:gdLst/>
              <a:ahLst/>
              <a:cxnLst/>
              <a:rect l="l" t="t" r="r" b="b"/>
              <a:pathLst>
                <a:path w="2023" h="1424" extrusionOk="0">
                  <a:moveTo>
                    <a:pt x="522" y="1"/>
                  </a:moveTo>
                  <a:cubicBezTo>
                    <a:pt x="235" y="1"/>
                    <a:pt x="0" y="232"/>
                    <a:pt x="0" y="522"/>
                  </a:cubicBezTo>
                  <a:lnTo>
                    <a:pt x="0" y="899"/>
                  </a:lnTo>
                  <a:cubicBezTo>
                    <a:pt x="0" y="1189"/>
                    <a:pt x="235" y="1423"/>
                    <a:pt x="522" y="1423"/>
                  </a:cubicBezTo>
                  <a:lnTo>
                    <a:pt x="1498" y="1423"/>
                  </a:lnTo>
                  <a:cubicBezTo>
                    <a:pt x="1789" y="1423"/>
                    <a:pt x="2023" y="1189"/>
                    <a:pt x="2023" y="899"/>
                  </a:cubicBezTo>
                  <a:lnTo>
                    <a:pt x="2023" y="522"/>
                  </a:lnTo>
                  <a:cubicBezTo>
                    <a:pt x="2023" y="238"/>
                    <a:pt x="1789"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8"/>
            <p:cNvSpPr/>
            <p:nvPr/>
          </p:nvSpPr>
          <p:spPr>
            <a:xfrm>
              <a:off x="1020966" y="2416656"/>
              <a:ext cx="175913" cy="123642"/>
            </a:xfrm>
            <a:custGeom>
              <a:avLst/>
              <a:gdLst/>
              <a:ahLst/>
              <a:cxnLst/>
              <a:rect l="l" t="t" r="r" b="b"/>
              <a:pathLst>
                <a:path w="2026" h="1424" extrusionOk="0">
                  <a:moveTo>
                    <a:pt x="522" y="0"/>
                  </a:moveTo>
                  <a:cubicBezTo>
                    <a:pt x="235" y="0"/>
                    <a:pt x="1" y="232"/>
                    <a:pt x="1" y="522"/>
                  </a:cubicBezTo>
                  <a:lnTo>
                    <a:pt x="1" y="899"/>
                  </a:lnTo>
                  <a:cubicBezTo>
                    <a:pt x="1" y="1189"/>
                    <a:pt x="235" y="1423"/>
                    <a:pt x="522" y="1423"/>
                  </a:cubicBezTo>
                  <a:lnTo>
                    <a:pt x="1499" y="1423"/>
                  </a:lnTo>
                  <a:cubicBezTo>
                    <a:pt x="1789" y="1423"/>
                    <a:pt x="2023" y="1189"/>
                    <a:pt x="2023" y="899"/>
                  </a:cubicBezTo>
                  <a:lnTo>
                    <a:pt x="2023" y="522"/>
                  </a:lnTo>
                  <a:cubicBezTo>
                    <a:pt x="2026" y="237"/>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8"/>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8"/>
            <p:cNvSpPr/>
            <p:nvPr/>
          </p:nvSpPr>
          <p:spPr>
            <a:xfrm>
              <a:off x="3571682" y="1016311"/>
              <a:ext cx="175652" cy="123642"/>
            </a:xfrm>
            <a:custGeom>
              <a:avLst/>
              <a:gdLst/>
              <a:ahLst/>
              <a:cxnLst/>
              <a:rect l="l" t="t" r="r" b="b"/>
              <a:pathLst>
                <a:path w="2023" h="1424" extrusionOk="0">
                  <a:moveTo>
                    <a:pt x="522" y="1"/>
                  </a:moveTo>
                  <a:cubicBezTo>
                    <a:pt x="234" y="1"/>
                    <a:pt x="0" y="232"/>
                    <a:pt x="0" y="522"/>
                  </a:cubicBezTo>
                  <a:lnTo>
                    <a:pt x="0" y="899"/>
                  </a:lnTo>
                  <a:cubicBezTo>
                    <a:pt x="0" y="1189"/>
                    <a:pt x="234" y="1423"/>
                    <a:pt x="522" y="1423"/>
                  </a:cubicBezTo>
                  <a:lnTo>
                    <a:pt x="1498" y="1423"/>
                  </a:lnTo>
                  <a:cubicBezTo>
                    <a:pt x="1788" y="1423"/>
                    <a:pt x="2023" y="1189"/>
                    <a:pt x="2023" y="899"/>
                  </a:cubicBezTo>
                  <a:lnTo>
                    <a:pt x="2023" y="522"/>
                  </a:lnTo>
                  <a:cubicBezTo>
                    <a:pt x="2023" y="232"/>
                    <a:pt x="1786"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8"/>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8"/>
            <p:cNvSpPr/>
            <p:nvPr/>
          </p:nvSpPr>
          <p:spPr>
            <a:xfrm>
              <a:off x="2813683" y="1065020"/>
              <a:ext cx="175739" cy="123642"/>
            </a:xfrm>
            <a:custGeom>
              <a:avLst/>
              <a:gdLst/>
              <a:ahLst/>
              <a:cxnLst/>
              <a:rect l="l" t="t" r="r" b="b"/>
              <a:pathLst>
                <a:path w="2024" h="1424" extrusionOk="0">
                  <a:moveTo>
                    <a:pt x="522" y="0"/>
                  </a:moveTo>
                  <a:cubicBezTo>
                    <a:pt x="235" y="0"/>
                    <a:pt x="1" y="235"/>
                    <a:pt x="1" y="522"/>
                  </a:cubicBezTo>
                  <a:lnTo>
                    <a:pt x="1" y="899"/>
                  </a:lnTo>
                  <a:cubicBezTo>
                    <a:pt x="1" y="1189"/>
                    <a:pt x="235" y="1423"/>
                    <a:pt x="522" y="1423"/>
                  </a:cubicBezTo>
                  <a:lnTo>
                    <a:pt x="1499" y="1423"/>
                  </a:lnTo>
                  <a:cubicBezTo>
                    <a:pt x="1789" y="1423"/>
                    <a:pt x="2023" y="1189"/>
                    <a:pt x="2023" y="899"/>
                  </a:cubicBezTo>
                  <a:lnTo>
                    <a:pt x="2023" y="522"/>
                  </a:lnTo>
                  <a:cubicBezTo>
                    <a:pt x="2023" y="235"/>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8"/>
            <p:cNvSpPr/>
            <p:nvPr/>
          </p:nvSpPr>
          <p:spPr>
            <a:xfrm>
              <a:off x="1455014" y="1253695"/>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8"/>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8"/>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8"/>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8"/>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8"/>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8"/>
            <p:cNvSpPr/>
            <p:nvPr/>
          </p:nvSpPr>
          <p:spPr>
            <a:xfrm>
              <a:off x="7608354" y="1820502"/>
              <a:ext cx="213769" cy="177649"/>
            </a:xfrm>
            <a:custGeom>
              <a:avLst/>
              <a:gdLst/>
              <a:ahLst/>
              <a:cxnLst/>
              <a:rect l="l" t="t" r="r" b="b"/>
              <a:pathLst>
                <a:path w="2462" h="2046" extrusionOk="0">
                  <a:moveTo>
                    <a:pt x="523" y="1"/>
                  </a:moveTo>
                  <a:cubicBezTo>
                    <a:pt x="235" y="1"/>
                    <a:pt x="1" y="232"/>
                    <a:pt x="1" y="522"/>
                  </a:cubicBezTo>
                  <a:lnTo>
                    <a:pt x="1" y="1524"/>
                  </a:lnTo>
                  <a:cubicBezTo>
                    <a:pt x="1" y="1814"/>
                    <a:pt x="235" y="2046"/>
                    <a:pt x="523" y="2046"/>
                  </a:cubicBezTo>
                  <a:lnTo>
                    <a:pt x="1940" y="2046"/>
                  </a:lnTo>
                  <a:cubicBezTo>
                    <a:pt x="2230" y="2046"/>
                    <a:pt x="2462" y="1814"/>
                    <a:pt x="2462" y="1524"/>
                  </a:cubicBezTo>
                  <a:lnTo>
                    <a:pt x="2462" y="522"/>
                  </a:lnTo>
                  <a:cubicBezTo>
                    <a:pt x="2462"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8"/>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8"/>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8"/>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8"/>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8"/>
            <p:cNvSpPr/>
            <p:nvPr/>
          </p:nvSpPr>
          <p:spPr>
            <a:xfrm>
              <a:off x="7338583" y="1219052"/>
              <a:ext cx="450808" cy="375355"/>
            </a:xfrm>
            <a:custGeom>
              <a:avLst/>
              <a:gdLst/>
              <a:ahLst/>
              <a:cxnLst/>
              <a:rect l="l" t="t" r="r" b="b"/>
              <a:pathLst>
                <a:path w="5192" h="4323" extrusionOk="0">
                  <a:moveTo>
                    <a:pt x="525" y="1"/>
                  </a:moveTo>
                  <a:cubicBezTo>
                    <a:pt x="234" y="1"/>
                    <a:pt x="0" y="235"/>
                    <a:pt x="0" y="525"/>
                  </a:cubicBezTo>
                  <a:lnTo>
                    <a:pt x="0" y="3798"/>
                  </a:lnTo>
                  <a:cubicBezTo>
                    <a:pt x="0" y="4088"/>
                    <a:pt x="234" y="4322"/>
                    <a:pt x="525" y="4322"/>
                  </a:cubicBezTo>
                  <a:lnTo>
                    <a:pt x="4670" y="4322"/>
                  </a:lnTo>
                  <a:cubicBezTo>
                    <a:pt x="4960" y="4322"/>
                    <a:pt x="5192" y="4088"/>
                    <a:pt x="5192" y="3798"/>
                  </a:cubicBezTo>
                  <a:lnTo>
                    <a:pt x="5192" y="525"/>
                  </a:lnTo>
                  <a:cubicBezTo>
                    <a:pt x="5192" y="235"/>
                    <a:pt x="4955"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8"/>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8"/>
            <p:cNvSpPr/>
            <p:nvPr/>
          </p:nvSpPr>
          <p:spPr>
            <a:xfrm>
              <a:off x="7129764" y="2209574"/>
              <a:ext cx="344271" cy="286357"/>
            </a:xfrm>
            <a:custGeom>
              <a:avLst/>
              <a:gdLst/>
              <a:ahLst/>
              <a:cxnLst/>
              <a:rect l="l" t="t" r="r" b="b"/>
              <a:pathLst>
                <a:path w="3965" h="3298" extrusionOk="0">
                  <a:moveTo>
                    <a:pt x="522" y="0"/>
                  </a:moveTo>
                  <a:cubicBezTo>
                    <a:pt x="232" y="0"/>
                    <a:pt x="0" y="232"/>
                    <a:pt x="0" y="522"/>
                  </a:cubicBezTo>
                  <a:lnTo>
                    <a:pt x="0" y="2776"/>
                  </a:lnTo>
                  <a:cubicBezTo>
                    <a:pt x="0" y="3066"/>
                    <a:pt x="232" y="3298"/>
                    <a:pt x="522" y="3298"/>
                  </a:cubicBezTo>
                  <a:lnTo>
                    <a:pt x="3440" y="3298"/>
                  </a:lnTo>
                  <a:cubicBezTo>
                    <a:pt x="3730" y="3298"/>
                    <a:pt x="3965" y="3066"/>
                    <a:pt x="3965" y="2776"/>
                  </a:cubicBezTo>
                  <a:lnTo>
                    <a:pt x="3965" y="522"/>
                  </a:lnTo>
                  <a:cubicBezTo>
                    <a:pt x="3965" y="234"/>
                    <a:pt x="3730" y="0"/>
                    <a:pt x="3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8"/>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8"/>
            <p:cNvSpPr/>
            <p:nvPr/>
          </p:nvSpPr>
          <p:spPr>
            <a:xfrm>
              <a:off x="7975112" y="1476059"/>
              <a:ext cx="344271" cy="286618"/>
            </a:xfrm>
            <a:custGeom>
              <a:avLst/>
              <a:gdLst/>
              <a:ahLst/>
              <a:cxnLst/>
              <a:rect l="l" t="t" r="r" b="b"/>
              <a:pathLst>
                <a:path w="3965" h="3301" extrusionOk="0">
                  <a:moveTo>
                    <a:pt x="522" y="1"/>
                  </a:moveTo>
                  <a:cubicBezTo>
                    <a:pt x="232" y="1"/>
                    <a:pt x="1" y="235"/>
                    <a:pt x="1" y="525"/>
                  </a:cubicBezTo>
                  <a:lnTo>
                    <a:pt x="1" y="2776"/>
                  </a:lnTo>
                  <a:cubicBezTo>
                    <a:pt x="1" y="3067"/>
                    <a:pt x="232" y="3301"/>
                    <a:pt x="522" y="3301"/>
                  </a:cubicBezTo>
                  <a:lnTo>
                    <a:pt x="3440" y="3301"/>
                  </a:lnTo>
                  <a:cubicBezTo>
                    <a:pt x="3731" y="3301"/>
                    <a:pt x="3965" y="3067"/>
                    <a:pt x="3965" y="2776"/>
                  </a:cubicBezTo>
                  <a:lnTo>
                    <a:pt x="3965" y="525"/>
                  </a:lnTo>
                  <a:cubicBezTo>
                    <a:pt x="3965" y="235"/>
                    <a:pt x="3731" y="1"/>
                    <a:pt x="3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8"/>
            <p:cNvSpPr/>
            <p:nvPr/>
          </p:nvSpPr>
          <p:spPr>
            <a:xfrm>
              <a:off x="6854610" y="647643"/>
              <a:ext cx="451329" cy="375268"/>
            </a:xfrm>
            <a:custGeom>
              <a:avLst/>
              <a:gdLst/>
              <a:ahLst/>
              <a:cxnLst/>
              <a:rect l="l" t="t" r="r" b="b"/>
              <a:pathLst>
                <a:path w="5198" h="4322" extrusionOk="0">
                  <a:moveTo>
                    <a:pt x="525" y="1"/>
                  </a:moveTo>
                  <a:cubicBezTo>
                    <a:pt x="234" y="1"/>
                    <a:pt x="0" y="235"/>
                    <a:pt x="0" y="525"/>
                  </a:cubicBezTo>
                  <a:lnTo>
                    <a:pt x="0" y="3800"/>
                  </a:lnTo>
                  <a:cubicBezTo>
                    <a:pt x="0" y="4088"/>
                    <a:pt x="234" y="4322"/>
                    <a:pt x="525" y="4322"/>
                  </a:cubicBezTo>
                  <a:lnTo>
                    <a:pt x="4670" y="4322"/>
                  </a:lnTo>
                  <a:cubicBezTo>
                    <a:pt x="4960" y="4322"/>
                    <a:pt x="5195" y="4088"/>
                    <a:pt x="5195" y="3800"/>
                  </a:cubicBezTo>
                  <a:lnTo>
                    <a:pt x="5195" y="525"/>
                  </a:lnTo>
                  <a:cubicBezTo>
                    <a:pt x="5197" y="235"/>
                    <a:pt x="4963"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8"/>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8"/>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8"/>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8"/>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8"/>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8"/>
            <p:cNvSpPr/>
            <p:nvPr/>
          </p:nvSpPr>
          <p:spPr>
            <a:xfrm>
              <a:off x="6702923" y="1064760"/>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8"/>
            <p:cNvSpPr/>
            <p:nvPr/>
          </p:nvSpPr>
          <p:spPr>
            <a:xfrm>
              <a:off x="6299351" y="1084383"/>
              <a:ext cx="175739" cy="123642"/>
            </a:xfrm>
            <a:custGeom>
              <a:avLst/>
              <a:gdLst/>
              <a:ahLst/>
              <a:cxnLst/>
              <a:rect l="l" t="t" r="r" b="b"/>
              <a:pathLst>
                <a:path w="2024" h="1424" extrusionOk="0">
                  <a:moveTo>
                    <a:pt x="525" y="1"/>
                  </a:moveTo>
                  <a:cubicBezTo>
                    <a:pt x="235" y="1"/>
                    <a:pt x="1" y="235"/>
                    <a:pt x="1" y="522"/>
                  </a:cubicBezTo>
                  <a:lnTo>
                    <a:pt x="1" y="899"/>
                  </a:lnTo>
                  <a:cubicBezTo>
                    <a:pt x="1" y="1189"/>
                    <a:pt x="235" y="1423"/>
                    <a:pt x="525" y="1423"/>
                  </a:cubicBezTo>
                  <a:lnTo>
                    <a:pt x="1502" y="1423"/>
                  </a:lnTo>
                  <a:cubicBezTo>
                    <a:pt x="1789" y="1423"/>
                    <a:pt x="2023" y="1189"/>
                    <a:pt x="2023" y="899"/>
                  </a:cubicBezTo>
                  <a:lnTo>
                    <a:pt x="2023" y="522"/>
                  </a:lnTo>
                  <a:cubicBezTo>
                    <a:pt x="2023" y="235"/>
                    <a:pt x="1789"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8"/>
            <p:cNvSpPr/>
            <p:nvPr/>
          </p:nvSpPr>
          <p:spPr>
            <a:xfrm>
              <a:off x="7146175" y="1867302"/>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4" y="1191"/>
                    <a:pt x="2024" y="901"/>
                  </a:cubicBezTo>
                  <a:lnTo>
                    <a:pt x="2024" y="525"/>
                  </a:lnTo>
                  <a:cubicBezTo>
                    <a:pt x="2024"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8"/>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8"/>
            <p:cNvSpPr/>
            <p:nvPr/>
          </p:nvSpPr>
          <p:spPr>
            <a:xfrm>
              <a:off x="6508430" y="1566880"/>
              <a:ext cx="175739" cy="123642"/>
            </a:xfrm>
            <a:custGeom>
              <a:avLst/>
              <a:gdLst/>
              <a:ahLst/>
              <a:cxnLst/>
              <a:rect l="l" t="t" r="r" b="b"/>
              <a:pathLst>
                <a:path w="2024" h="1424" extrusionOk="0">
                  <a:moveTo>
                    <a:pt x="522" y="1"/>
                  </a:moveTo>
                  <a:cubicBezTo>
                    <a:pt x="232" y="1"/>
                    <a:pt x="0" y="235"/>
                    <a:pt x="0" y="525"/>
                  </a:cubicBezTo>
                  <a:lnTo>
                    <a:pt x="0" y="902"/>
                  </a:lnTo>
                  <a:cubicBezTo>
                    <a:pt x="0" y="1192"/>
                    <a:pt x="232" y="1424"/>
                    <a:pt x="522" y="1424"/>
                  </a:cubicBezTo>
                  <a:lnTo>
                    <a:pt x="1499" y="1424"/>
                  </a:lnTo>
                  <a:cubicBezTo>
                    <a:pt x="1789" y="1424"/>
                    <a:pt x="2023" y="1192"/>
                    <a:pt x="2023" y="902"/>
                  </a:cubicBezTo>
                  <a:lnTo>
                    <a:pt x="2023" y="528"/>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8"/>
            <p:cNvSpPr/>
            <p:nvPr/>
          </p:nvSpPr>
          <p:spPr>
            <a:xfrm>
              <a:off x="7959830" y="2412054"/>
              <a:ext cx="175739" cy="123642"/>
            </a:xfrm>
            <a:custGeom>
              <a:avLst/>
              <a:gdLst/>
              <a:ahLst/>
              <a:cxnLst/>
              <a:rect l="l" t="t" r="r" b="b"/>
              <a:pathLst>
                <a:path w="2024" h="1424" extrusionOk="0">
                  <a:moveTo>
                    <a:pt x="525" y="0"/>
                  </a:moveTo>
                  <a:cubicBezTo>
                    <a:pt x="235" y="0"/>
                    <a:pt x="1" y="235"/>
                    <a:pt x="1" y="525"/>
                  </a:cubicBezTo>
                  <a:lnTo>
                    <a:pt x="1" y="901"/>
                  </a:lnTo>
                  <a:cubicBezTo>
                    <a:pt x="1" y="1189"/>
                    <a:pt x="235" y="1423"/>
                    <a:pt x="525" y="1423"/>
                  </a:cubicBezTo>
                  <a:lnTo>
                    <a:pt x="1502" y="1423"/>
                  </a:lnTo>
                  <a:cubicBezTo>
                    <a:pt x="1789" y="1423"/>
                    <a:pt x="2024" y="1189"/>
                    <a:pt x="2024" y="901"/>
                  </a:cubicBezTo>
                  <a:lnTo>
                    <a:pt x="2024" y="525"/>
                  </a:lnTo>
                  <a:cubicBezTo>
                    <a:pt x="2024"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8"/>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8"/>
            <p:cNvSpPr/>
            <p:nvPr/>
          </p:nvSpPr>
          <p:spPr>
            <a:xfrm>
              <a:off x="6917299" y="1451400"/>
              <a:ext cx="214030" cy="177562"/>
            </a:xfrm>
            <a:custGeom>
              <a:avLst/>
              <a:gdLst/>
              <a:ahLst/>
              <a:cxnLst/>
              <a:rect l="l" t="t" r="r" b="b"/>
              <a:pathLst>
                <a:path w="2465" h="2045" extrusionOk="0">
                  <a:moveTo>
                    <a:pt x="525" y="0"/>
                  </a:moveTo>
                  <a:cubicBezTo>
                    <a:pt x="235" y="0"/>
                    <a:pt x="1" y="232"/>
                    <a:pt x="1" y="522"/>
                  </a:cubicBezTo>
                  <a:lnTo>
                    <a:pt x="1" y="1523"/>
                  </a:lnTo>
                  <a:cubicBezTo>
                    <a:pt x="1" y="1813"/>
                    <a:pt x="235" y="2045"/>
                    <a:pt x="525" y="2045"/>
                  </a:cubicBezTo>
                  <a:lnTo>
                    <a:pt x="1940" y="2045"/>
                  </a:lnTo>
                  <a:cubicBezTo>
                    <a:pt x="2230" y="2045"/>
                    <a:pt x="2464" y="1813"/>
                    <a:pt x="2464" y="1523"/>
                  </a:cubicBezTo>
                  <a:lnTo>
                    <a:pt x="2464" y="522"/>
                  </a:lnTo>
                  <a:cubicBezTo>
                    <a:pt x="2464" y="237"/>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8"/>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8"/>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8"/>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8"/>
            <p:cNvSpPr/>
            <p:nvPr/>
          </p:nvSpPr>
          <p:spPr>
            <a:xfrm>
              <a:off x="729054" y="3055181"/>
              <a:ext cx="227575" cy="142484"/>
            </a:xfrm>
            <a:custGeom>
              <a:avLst/>
              <a:gdLst/>
              <a:ahLst/>
              <a:cxnLst/>
              <a:rect l="l" t="t" r="r" b="b"/>
              <a:pathLst>
                <a:path w="2621" h="1641" extrusionOk="0">
                  <a:moveTo>
                    <a:pt x="523" y="0"/>
                  </a:moveTo>
                  <a:cubicBezTo>
                    <a:pt x="235" y="0"/>
                    <a:pt x="1" y="235"/>
                    <a:pt x="1" y="525"/>
                  </a:cubicBezTo>
                  <a:lnTo>
                    <a:pt x="1" y="1116"/>
                  </a:lnTo>
                  <a:cubicBezTo>
                    <a:pt x="1" y="1403"/>
                    <a:pt x="235" y="1641"/>
                    <a:pt x="523" y="1641"/>
                  </a:cubicBezTo>
                  <a:lnTo>
                    <a:pt x="2096" y="1641"/>
                  </a:lnTo>
                  <a:cubicBezTo>
                    <a:pt x="2386" y="1641"/>
                    <a:pt x="2620" y="1406"/>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8"/>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8"/>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8"/>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8"/>
            <p:cNvSpPr/>
            <p:nvPr/>
          </p:nvSpPr>
          <p:spPr>
            <a:xfrm>
              <a:off x="2699143"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8"/>
            <p:cNvSpPr/>
            <p:nvPr/>
          </p:nvSpPr>
          <p:spPr>
            <a:xfrm>
              <a:off x="1098937" y="2657427"/>
              <a:ext cx="366412" cy="228964"/>
            </a:xfrm>
            <a:custGeom>
              <a:avLst/>
              <a:gdLst/>
              <a:ahLst/>
              <a:cxnLst/>
              <a:rect l="l" t="t" r="r" b="b"/>
              <a:pathLst>
                <a:path w="4220" h="2637" extrusionOk="0">
                  <a:moveTo>
                    <a:pt x="525" y="0"/>
                  </a:moveTo>
                  <a:cubicBezTo>
                    <a:pt x="235" y="0"/>
                    <a:pt x="1" y="232"/>
                    <a:pt x="1" y="522"/>
                  </a:cubicBezTo>
                  <a:lnTo>
                    <a:pt x="1" y="2112"/>
                  </a:lnTo>
                  <a:cubicBezTo>
                    <a:pt x="1" y="2402"/>
                    <a:pt x="235" y="2637"/>
                    <a:pt x="525" y="2637"/>
                  </a:cubicBezTo>
                  <a:lnTo>
                    <a:pt x="3695" y="2637"/>
                  </a:lnTo>
                  <a:cubicBezTo>
                    <a:pt x="3985" y="2637"/>
                    <a:pt x="4219" y="2402"/>
                    <a:pt x="4219" y="2112"/>
                  </a:cubicBezTo>
                  <a:lnTo>
                    <a:pt x="4219" y="522"/>
                  </a:lnTo>
                  <a:cubicBezTo>
                    <a:pt x="4219" y="232"/>
                    <a:pt x="3985" y="0"/>
                    <a:pt x="3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8"/>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8"/>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8"/>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8"/>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8"/>
            <p:cNvSpPr/>
            <p:nvPr/>
          </p:nvSpPr>
          <p:spPr>
            <a:xfrm>
              <a:off x="1260782" y="3061172"/>
              <a:ext cx="186592" cy="98983"/>
            </a:xfrm>
            <a:custGeom>
              <a:avLst/>
              <a:gdLst/>
              <a:ahLst/>
              <a:cxnLst/>
              <a:rect l="l" t="t" r="r" b="b"/>
              <a:pathLst>
                <a:path w="2149" h="1140" extrusionOk="0">
                  <a:moveTo>
                    <a:pt x="522" y="1"/>
                  </a:moveTo>
                  <a:cubicBezTo>
                    <a:pt x="235" y="1"/>
                    <a:pt x="0" y="235"/>
                    <a:pt x="0" y="525"/>
                  </a:cubicBezTo>
                  <a:lnTo>
                    <a:pt x="0" y="615"/>
                  </a:lnTo>
                  <a:cubicBezTo>
                    <a:pt x="0" y="905"/>
                    <a:pt x="235" y="1139"/>
                    <a:pt x="522" y="1139"/>
                  </a:cubicBezTo>
                  <a:lnTo>
                    <a:pt x="1624" y="1139"/>
                  </a:lnTo>
                  <a:cubicBezTo>
                    <a:pt x="1914" y="1139"/>
                    <a:pt x="2149" y="905"/>
                    <a:pt x="2149" y="615"/>
                  </a:cubicBezTo>
                  <a:lnTo>
                    <a:pt x="2149" y="525"/>
                  </a:lnTo>
                  <a:cubicBezTo>
                    <a:pt x="2149" y="235"/>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8"/>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8"/>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8"/>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8"/>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8"/>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8"/>
            <p:cNvSpPr/>
            <p:nvPr/>
          </p:nvSpPr>
          <p:spPr>
            <a:xfrm>
              <a:off x="7808491" y="3711333"/>
              <a:ext cx="168185" cy="142310"/>
            </a:xfrm>
            <a:custGeom>
              <a:avLst/>
              <a:gdLst/>
              <a:ahLst/>
              <a:cxnLst/>
              <a:rect l="l" t="t" r="r" b="b"/>
              <a:pathLst>
                <a:path w="1937" h="1639" extrusionOk="0">
                  <a:moveTo>
                    <a:pt x="525" y="1"/>
                  </a:moveTo>
                  <a:cubicBezTo>
                    <a:pt x="235" y="1"/>
                    <a:pt x="0" y="235"/>
                    <a:pt x="0" y="522"/>
                  </a:cubicBezTo>
                  <a:lnTo>
                    <a:pt x="0" y="1117"/>
                  </a:lnTo>
                  <a:cubicBezTo>
                    <a:pt x="0" y="1401"/>
                    <a:pt x="235" y="1638"/>
                    <a:pt x="525" y="1638"/>
                  </a:cubicBezTo>
                  <a:lnTo>
                    <a:pt x="1412" y="1638"/>
                  </a:lnTo>
                  <a:cubicBezTo>
                    <a:pt x="1702" y="1638"/>
                    <a:pt x="1936" y="1407"/>
                    <a:pt x="1936" y="1117"/>
                  </a:cubicBezTo>
                  <a:lnTo>
                    <a:pt x="1936" y="522"/>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8"/>
            <p:cNvSpPr/>
            <p:nvPr/>
          </p:nvSpPr>
          <p:spPr>
            <a:xfrm>
              <a:off x="7864407" y="2635633"/>
              <a:ext cx="168185" cy="142223"/>
            </a:xfrm>
            <a:custGeom>
              <a:avLst/>
              <a:gdLst/>
              <a:ahLst/>
              <a:cxnLst/>
              <a:rect l="l" t="t" r="r" b="b"/>
              <a:pathLst>
                <a:path w="1937" h="1638" extrusionOk="0">
                  <a:moveTo>
                    <a:pt x="525" y="0"/>
                  </a:moveTo>
                  <a:cubicBezTo>
                    <a:pt x="235" y="0"/>
                    <a:pt x="1" y="232"/>
                    <a:pt x="1" y="522"/>
                  </a:cubicBezTo>
                  <a:lnTo>
                    <a:pt x="1" y="1116"/>
                  </a:lnTo>
                  <a:cubicBezTo>
                    <a:pt x="1" y="1401"/>
                    <a:pt x="238" y="1638"/>
                    <a:pt x="525" y="1638"/>
                  </a:cubicBezTo>
                  <a:lnTo>
                    <a:pt x="1415" y="1638"/>
                  </a:lnTo>
                  <a:cubicBezTo>
                    <a:pt x="1703" y="1638"/>
                    <a:pt x="1937" y="1404"/>
                    <a:pt x="1937" y="1116"/>
                  </a:cubicBezTo>
                  <a:lnTo>
                    <a:pt x="1937" y="522"/>
                  </a:lnTo>
                  <a:cubicBezTo>
                    <a:pt x="1937" y="232"/>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8"/>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8"/>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8"/>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8"/>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8"/>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8"/>
            <p:cNvSpPr/>
            <p:nvPr/>
          </p:nvSpPr>
          <p:spPr>
            <a:xfrm>
              <a:off x="7380955" y="3359163"/>
              <a:ext cx="354690" cy="299989"/>
            </a:xfrm>
            <a:custGeom>
              <a:avLst/>
              <a:gdLst/>
              <a:ahLst/>
              <a:cxnLst/>
              <a:rect l="l" t="t" r="r" b="b"/>
              <a:pathLst>
                <a:path w="4085" h="3455" extrusionOk="0">
                  <a:moveTo>
                    <a:pt x="525" y="0"/>
                  </a:moveTo>
                  <a:cubicBezTo>
                    <a:pt x="235" y="0"/>
                    <a:pt x="0" y="235"/>
                    <a:pt x="0" y="525"/>
                  </a:cubicBezTo>
                  <a:lnTo>
                    <a:pt x="0" y="2930"/>
                  </a:lnTo>
                  <a:cubicBezTo>
                    <a:pt x="0" y="3220"/>
                    <a:pt x="235" y="3454"/>
                    <a:pt x="525" y="3454"/>
                  </a:cubicBezTo>
                  <a:lnTo>
                    <a:pt x="3560" y="3454"/>
                  </a:lnTo>
                  <a:cubicBezTo>
                    <a:pt x="3850" y="3454"/>
                    <a:pt x="4085" y="3220"/>
                    <a:pt x="4085" y="2930"/>
                  </a:cubicBezTo>
                  <a:lnTo>
                    <a:pt x="4085" y="525"/>
                  </a:lnTo>
                  <a:cubicBezTo>
                    <a:pt x="4085" y="235"/>
                    <a:pt x="3850" y="0"/>
                    <a:pt x="3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8"/>
            <p:cNvSpPr/>
            <p:nvPr/>
          </p:nvSpPr>
          <p:spPr>
            <a:xfrm>
              <a:off x="7337368" y="2848273"/>
              <a:ext cx="271075" cy="229051"/>
            </a:xfrm>
            <a:custGeom>
              <a:avLst/>
              <a:gdLst/>
              <a:ahLst/>
              <a:cxnLst/>
              <a:rect l="l" t="t" r="r" b="b"/>
              <a:pathLst>
                <a:path w="3122" h="2638" extrusionOk="0">
                  <a:moveTo>
                    <a:pt x="527" y="1"/>
                  </a:moveTo>
                  <a:cubicBezTo>
                    <a:pt x="237" y="1"/>
                    <a:pt x="3" y="235"/>
                    <a:pt x="3" y="525"/>
                  </a:cubicBezTo>
                  <a:lnTo>
                    <a:pt x="3" y="2115"/>
                  </a:lnTo>
                  <a:cubicBezTo>
                    <a:pt x="0" y="2406"/>
                    <a:pt x="237" y="2637"/>
                    <a:pt x="527" y="2637"/>
                  </a:cubicBezTo>
                  <a:lnTo>
                    <a:pt x="2597" y="2637"/>
                  </a:lnTo>
                  <a:cubicBezTo>
                    <a:pt x="2888" y="2637"/>
                    <a:pt x="3122" y="2406"/>
                    <a:pt x="3122" y="2115"/>
                  </a:cubicBezTo>
                  <a:lnTo>
                    <a:pt x="3122" y="525"/>
                  </a:lnTo>
                  <a:cubicBezTo>
                    <a:pt x="3122" y="235"/>
                    <a:pt x="2888" y="1"/>
                    <a:pt x="2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8"/>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8"/>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8"/>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8"/>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8"/>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8"/>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8"/>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8"/>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8"/>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8"/>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8"/>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8"/>
            <p:cNvSpPr/>
            <p:nvPr/>
          </p:nvSpPr>
          <p:spPr>
            <a:xfrm>
              <a:off x="7894449" y="3003085"/>
              <a:ext cx="138143" cy="98897"/>
            </a:xfrm>
            <a:custGeom>
              <a:avLst/>
              <a:gdLst/>
              <a:ahLst/>
              <a:cxnLst/>
              <a:rect l="l" t="t" r="r" b="b"/>
              <a:pathLst>
                <a:path w="1591" h="1139" extrusionOk="0">
                  <a:moveTo>
                    <a:pt x="525" y="0"/>
                  </a:moveTo>
                  <a:cubicBezTo>
                    <a:pt x="235" y="0"/>
                    <a:pt x="1" y="235"/>
                    <a:pt x="1" y="525"/>
                  </a:cubicBezTo>
                  <a:lnTo>
                    <a:pt x="1" y="614"/>
                  </a:lnTo>
                  <a:cubicBezTo>
                    <a:pt x="1" y="904"/>
                    <a:pt x="238" y="1139"/>
                    <a:pt x="525" y="1139"/>
                  </a:cubicBezTo>
                  <a:lnTo>
                    <a:pt x="1069" y="1139"/>
                  </a:lnTo>
                  <a:cubicBezTo>
                    <a:pt x="1357" y="1139"/>
                    <a:pt x="1591" y="904"/>
                    <a:pt x="1591" y="614"/>
                  </a:cubicBezTo>
                  <a:lnTo>
                    <a:pt x="1591" y="525"/>
                  </a:lnTo>
                  <a:cubicBezTo>
                    <a:pt x="1591" y="235"/>
                    <a:pt x="1357"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8"/>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7" name="Google Shape;3957;p18"/>
            <p:cNvGrpSpPr/>
            <p:nvPr/>
          </p:nvGrpSpPr>
          <p:grpSpPr>
            <a:xfrm>
              <a:off x="8010038" y="1066236"/>
              <a:ext cx="739597" cy="2531629"/>
              <a:chOff x="7476638" y="1066236"/>
              <a:chExt cx="739597" cy="2531629"/>
            </a:xfrm>
          </p:grpSpPr>
          <p:sp>
            <p:nvSpPr>
              <p:cNvPr id="3958" name="Google Shape;3958;p18"/>
              <p:cNvSpPr/>
              <p:nvPr/>
            </p:nvSpPr>
            <p:spPr>
              <a:xfrm>
                <a:off x="7476638" y="1066236"/>
                <a:ext cx="739597" cy="2531629"/>
              </a:xfrm>
              <a:custGeom>
                <a:avLst/>
                <a:gdLst/>
                <a:ahLst/>
                <a:cxnLst/>
                <a:rect l="l" t="t" r="r" b="b"/>
                <a:pathLst>
                  <a:path w="8518" h="29157" extrusionOk="0">
                    <a:moveTo>
                      <a:pt x="4257" y="0"/>
                    </a:moveTo>
                    <a:cubicBezTo>
                      <a:pt x="4257" y="0"/>
                      <a:pt x="1200" y="6905"/>
                      <a:pt x="793" y="9413"/>
                    </a:cubicBezTo>
                    <a:cubicBezTo>
                      <a:pt x="0" y="14267"/>
                      <a:pt x="1317" y="29156"/>
                      <a:pt x="1317" y="29156"/>
                    </a:cubicBezTo>
                    <a:lnTo>
                      <a:pt x="7201" y="29156"/>
                    </a:lnTo>
                    <a:cubicBezTo>
                      <a:pt x="7198" y="29154"/>
                      <a:pt x="8517" y="14269"/>
                      <a:pt x="7725" y="9413"/>
                    </a:cubicBezTo>
                    <a:cubicBezTo>
                      <a:pt x="7318" y="6905"/>
                      <a:pt x="4257" y="0"/>
                      <a:pt x="4257" y="0"/>
                    </a:cubicBezTo>
                    <a:close/>
                    <a:moveTo>
                      <a:pt x="7201" y="29156"/>
                    </a:move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8"/>
              <p:cNvSpPr/>
              <p:nvPr/>
            </p:nvSpPr>
            <p:spPr>
              <a:xfrm>
                <a:off x="7502078" y="1123368"/>
                <a:ext cx="688716" cy="2417278"/>
              </a:xfrm>
              <a:custGeom>
                <a:avLst/>
                <a:gdLst/>
                <a:ahLst/>
                <a:cxnLst/>
                <a:rect l="l" t="t" r="r" b="b"/>
                <a:pathLst>
                  <a:path w="7932" h="27840" extrusionOk="0">
                    <a:moveTo>
                      <a:pt x="3964" y="1"/>
                    </a:moveTo>
                    <a:cubicBezTo>
                      <a:pt x="3964" y="1"/>
                      <a:pt x="1119" y="6590"/>
                      <a:pt x="737" y="8987"/>
                    </a:cubicBezTo>
                    <a:cubicBezTo>
                      <a:pt x="0" y="13623"/>
                      <a:pt x="1225" y="27840"/>
                      <a:pt x="1225" y="27840"/>
                    </a:cubicBezTo>
                    <a:lnTo>
                      <a:pt x="6698" y="27840"/>
                    </a:lnTo>
                    <a:cubicBezTo>
                      <a:pt x="6704" y="27840"/>
                      <a:pt x="7932" y="13626"/>
                      <a:pt x="7195" y="8987"/>
                    </a:cubicBezTo>
                    <a:cubicBezTo>
                      <a:pt x="6816" y="6593"/>
                      <a:pt x="3964" y="1"/>
                      <a:pt x="3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8"/>
              <p:cNvSpPr/>
              <p:nvPr/>
            </p:nvSpPr>
            <p:spPr>
              <a:xfrm>
                <a:off x="7642825" y="2889429"/>
                <a:ext cx="406960" cy="627242"/>
              </a:xfrm>
              <a:custGeom>
                <a:avLst/>
                <a:gdLst/>
                <a:ahLst/>
                <a:cxnLst/>
                <a:rect l="l" t="t" r="r" b="b"/>
                <a:pathLst>
                  <a:path w="4687" h="7224" extrusionOk="0">
                    <a:moveTo>
                      <a:pt x="1289"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8"/>
              <p:cNvSpPr/>
              <p:nvPr/>
            </p:nvSpPr>
            <p:spPr>
              <a:xfrm>
                <a:off x="7706035" y="1590410"/>
                <a:ext cx="280279" cy="1253876"/>
              </a:xfrm>
              <a:custGeom>
                <a:avLst/>
                <a:gdLst/>
                <a:ahLst/>
                <a:cxnLst/>
                <a:rect l="l" t="t" r="r" b="b"/>
                <a:pathLst>
                  <a:path w="3228" h="14441" extrusionOk="0">
                    <a:moveTo>
                      <a:pt x="1615" y="0"/>
                    </a:moveTo>
                    <a:cubicBezTo>
                      <a:pt x="1615" y="0"/>
                      <a:pt x="463" y="2796"/>
                      <a:pt x="310" y="4076"/>
                    </a:cubicBezTo>
                    <a:cubicBezTo>
                      <a:pt x="0" y="6643"/>
                      <a:pt x="508" y="14440"/>
                      <a:pt x="508" y="14440"/>
                    </a:cubicBezTo>
                    <a:lnTo>
                      <a:pt x="2726" y="14440"/>
                    </a:lnTo>
                    <a:cubicBezTo>
                      <a:pt x="2726" y="14440"/>
                      <a:pt x="3228" y="6643"/>
                      <a:pt x="2924" y="4076"/>
                    </a:cubicBezTo>
                    <a:cubicBezTo>
                      <a:pt x="2770" y="2799"/>
                      <a:pt x="161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8"/>
              <p:cNvSpPr/>
              <p:nvPr/>
            </p:nvSpPr>
            <p:spPr>
              <a:xfrm>
                <a:off x="7834191"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8"/>
              <p:cNvSpPr/>
              <p:nvPr/>
            </p:nvSpPr>
            <p:spPr>
              <a:xfrm>
                <a:off x="7695616" y="2035399"/>
                <a:ext cx="280106" cy="24051"/>
              </a:xfrm>
              <a:custGeom>
                <a:avLst/>
                <a:gdLst/>
                <a:ahLst/>
                <a:cxnLst/>
                <a:rect l="l" t="t" r="r" b="b"/>
                <a:pathLst>
                  <a:path w="3226" h="277" extrusionOk="0">
                    <a:moveTo>
                      <a:pt x="0" y="0"/>
                    </a:moveTo>
                    <a:lnTo>
                      <a:pt x="0" y="276"/>
                    </a:lnTo>
                    <a:lnTo>
                      <a:pt x="3225" y="276"/>
                    </a:lnTo>
                    <a:lnTo>
                      <a:pt x="3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8"/>
              <p:cNvSpPr/>
              <p:nvPr/>
            </p:nvSpPr>
            <p:spPr>
              <a:xfrm>
                <a:off x="7695616" y="2487333"/>
                <a:ext cx="280106" cy="24138"/>
              </a:xfrm>
              <a:custGeom>
                <a:avLst/>
                <a:gdLst/>
                <a:ahLst/>
                <a:cxnLst/>
                <a:rect l="l" t="t" r="r" b="b"/>
                <a:pathLst>
                  <a:path w="3226" h="278" extrusionOk="0">
                    <a:moveTo>
                      <a:pt x="0" y="1"/>
                    </a:moveTo>
                    <a:lnTo>
                      <a:pt x="0" y="277"/>
                    </a:lnTo>
                    <a:lnTo>
                      <a:pt x="3225" y="277"/>
                    </a:lnTo>
                    <a:lnTo>
                      <a:pt x="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5" name="Google Shape;3965;p18"/>
            <p:cNvGrpSpPr/>
            <p:nvPr/>
          </p:nvGrpSpPr>
          <p:grpSpPr>
            <a:xfrm>
              <a:off x="472806" y="1066236"/>
              <a:ext cx="739336" cy="2612278"/>
              <a:chOff x="1006206" y="1066236"/>
              <a:chExt cx="739336" cy="2612278"/>
            </a:xfrm>
          </p:grpSpPr>
          <p:sp>
            <p:nvSpPr>
              <p:cNvPr id="3966" name="Google Shape;3966;p18"/>
              <p:cNvSpPr/>
              <p:nvPr/>
            </p:nvSpPr>
            <p:spPr>
              <a:xfrm>
                <a:off x="1097027" y="3378525"/>
                <a:ext cx="478940" cy="299989"/>
              </a:xfrm>
              <a:custGeom>
                <a:avLst/>
                <a:gdLst/>
                <a:ahLst/>
                <a:cxnLst/>
                <a:rect l="l" t="t" r="r" b="b"/>
                <a:pathLst>
                  <a:path w="5516" h="3455" extrusionOk="0">
                    <a:moveTo>
                      <a:pt x="522" y="1"/>
                    </a:moveTo>
                    <a:cubicBezTo>
                      <a:pt x="232" y="1"/>
                      <a:pt x="1" y="235"/>
                      <a:pt x="1" y="525"/>
                    </a:cubicBezTo>
                    <a:lnTo>
                      <a:pt x="1" y="2933"/>
                    </a:lnTo>
                    <a:cubicBezTo>
                      <a:pt x="1" y="3217"/>
                      <a:pt x="232" y="3454"/>
                      <a:pt x="522" y="3454"/>
                    </a:cubicBezTo>
                    <a:lnTo>
                      <a:pt x="4994" y="3454"/>
                    </a:lnTo>
                    <a:cubicBezTo>
                      <a:pt x="5282" y="3454"/>
                      <a:pt x="5516" y="3220"/>
                      <a:pt x="5516" y="2930"/>
                    </a:cubicBezTo>
                    <a:lnTo>
                      <a:pt x="5516" y="525"/>
                    </a:lnTo>
                    <a:cubicBezTo>
                      <a:pt x="5516" y="235"/>
                      <a:pt x="5282"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8"/>
              <p:cNvSpPr/>
              <p:nvPr/>
            </p:nvSpPr>
            <p:spPr>
              <a:xfrm>
                <a:off x="1006206" y="1066236"/>
                <a:ext cx="739336" cy="2531629"/>
              </a:xfrm>
              <a:custGeom>
                <a:avLst/>
                <a:gdLst/>
                <a:ahLst/>
                <a:cxnLst/>
                <a:rect l="l" t="t" r="r" b="b"/>
                <a:pathLst>
                  <a:path w="8515" h="29157" extrusionOk="0">
                    <a:moveTo>
                      <a:pt x="4258" y="0"/>
                    </a:moveTo>
                    <a:cubicBezTo>
                      <a:pt x="4258" y="0"/>
                      <a:pt x="1200" y="6905"/>
                      <a:pt x="790" y="9413"/>
                    </a:cubicBezTo>
                    <a:cubicBezTo>
                      <a:pt x="0" y="14267"/>
                      <a:pt x="1317" y="29156"/>
                      <a:pt x="1317" y="29156"/>
                    </a:cubicBezTo>
                    <a:lnTo>
                      <a:pt x="7201" y="29156"/>
                    </a:lnTo>
                    <a:cubicBezTo>
                      <a:pt x="7199" y="29154"/>
                      <a:pt x="8515" y="14269"/>
                      <a:pt x="7722" y="9413"/>
                    </a:cubicBezTo>
                    <a:cubicBezTo>
                      <a:pt x="7315" y="6905"/>
                      <a:pt x="4258" y="0"/>
                      <a:pt x="4258" y="0"/>
                    </a:cubicBezTo>
                    <a:close/>
                    <a:moveTo>
                      <a:pt x="7201" y="29156"/>
                    </a:moveTo>
                    <a:lnTo>
                      <a:pt x="7201" y="29156"/>
                    </a:ln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8"/>
              <p:cNvSpPr/>
              <p:nvPr/>
            </p:nvSpPr>
            <p:spPr>
              <a:xfrm>
                <a:off x="1031385" y="1123368"/>
                <a:ext cx="688716" cy="2417278"/>
              </a:xfrm>
              <a:custGeom>
                <a:avLst/>
                <a:gdLst/>
                <a:ahLst/>
                <a:cxnLst/>
                <a:rect l="l" t="t" r="r" b="b"/>
                <a:pathLst>
                  <a:path w="7932" h="27840" extrusionOk="0">
                    <a:moveTo>
                      <a:pt x="3968" y="1"/>
                    </a:moveTo>
                    <a:cubicBezTo>
                      <a:pt x="3968" y="1"/>
                      <a:pt x="1122" y="6590"/>
                      <a:pt x="737" y="8987"/>
                    </a:cubicBezTo>
                    <a:cubicBezTo>
                      <a:pt x="0" y="13623"/>
                      <a:pt x="1225" y="27840"/>
                      <a:pt x="1225" y="27840"/>
                    </a:cubicBezTo>
                    <a:lnTo>
                      <a:pt x="6702" y="27840"/>
                    </a:lnTo>
                    <a:cubicBezTo>
                      <a:pt x="6704" y="27840"/>
                      <a:pt x="7932" y="13626"/>
                      <a:pt x="7195" y="8987"/>
                    </a:cubicBezTo>
                    <a:cubicBezTo>
                      <a:pt x="6816" y="6593"/>
                      <a:pt x="3968" y="1"/>
                      <a:pt x="3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8"/>
              <p:cNvSpPr/>
              <p:nvPr/>
            </p:nvSpPr>
            <p:spPr>
              <a:xfrm>
                <a:off x="1172392" y="2889429"/>
                <a:ext cx="406960" cy="627242"/>
              </a:xfrm>
              <a:custGeom>
                <a:avLst/>
                <a:gdLst/>
                <a:ahLst/>
                <a:cxnLst/>
                <a:rect l="l" t="t" r="r" b="b"/>
                <a:pathLst>
                  <a:path w="4687" h="7224" extrusionOk="0">
                    <a:moveTo>
                      <a:pt x="1283"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8"/>
              <p:cNvSpPr/>
              <p:nvPr/>
            </p:nvSpPr>
            <p:spPr>
              <a:xfrm>
                <a:off x="1235603" y="1590410"/>
                <a:ext cx="280106" cy="1253876"/>
              </a:xfrm>
              <a:custGeom>
                <a:avLst/>
                <a:gdLst/>
                <a:ahLst/>
                <a:cxnLst/>
                <a:rect l="l" t="t" r="r" b="b"/>
                <a:pathLst>
                  <a:path w="3226" h="14441" extrusionOk="0">
                    <a:moveTo>
                      <a:pt x="1616" y="0"/>
                    </a:moveTo>
                    <a:cubicBezTo>
                      <a:pt x="1616" y="0"/>
                      <a:pt x="461" y="2796"/>
                      <a:pt x="307" y="4076"/>
                    </a:cubicBezTo>
                    <a:cubicBezTo>
                      <a:pt x="0" y="6643"/>
                      <a:pt x="505" y="14440"/>
                      <a:pt x="505" y="14440"/>
                    </a:cubicBezTo>
                    <a:lnTo>
                      <a:pt x="2723" y="14440"/>
                    </a:lnTo>
                    <a:cubicBezTo>
                      <a:pt x="2723" y="14440"/>
                      <a:pt x="3225" y="6643"/>
                      <a:pt x="2924" y="4076"/>
                    </a:cubicBezTo>
                    <a:cubicBezTo>
                      <a:pt x="2771" y="2799"/>
                      <a:pt x="1616" y="0"/>
                      <a:pt x="16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8"/>
              <p:cNvSpPr/>
              <p:nvPr/>
            </p:nvSpPr>
            <p:spPr>
              <a:xfrm>
                <a:off x="1363759"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8"/>
              <p:cNvSpPr/>
              <p:nvPr/>
            </p:nvSpPr>
            <p:spPr>
              <a:xfrm>
                <a:off x="1224923" y="2035399"/>
                <a:ext cx="280366" cy="24051"/>
              </a:xfrm>
              <a:custGeom>
                <a:avLst/>
                <a:gdLst/>
                <a:ahLst/>
                <a:cxnLst/>
                <a:rect l="l" t="t" r="r" b="b"/>
                <a:pathLst>
                  <a:path w="3229" h="277" extrusionOk="0">
                    <a:moveTo>
                      <a:pt x="1" y="0"/>
                    </a:moveTo>
                    <a:lnTo>
                      <a:pt x="1" y="276"/>
                    </a:lnTo>
                    <a:lnTo>
                      <a:pt x="3228" y="276"/>
                    </a:lnTo>
                    <a:lnTo>
                      <a:pt x="3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8"/>
              <p:cNvSpPr/>
              <p:nvPr/>
            </p:nvSpPr>
            <p:spPr>
              <a:xfrm>
                <a:off x="1224923" y="2487333"/>
                <a:ext cx="280366" cy="24138"/>
              </a:xfrm>
              <a:custGeom>
                <a:avLst/>
                <a:gdLst/>
                <a:ahLst/>
                <a:cxnLst/>
                <a:rect l="l" t="t" r="r" b="b"/>
                <a:pathLst>
                  <a:path w="3229" h="278" extrusionOk="0">
                    <a:moveTo>
                      <a:pt x="1" y="1"/>
                    </a:moveTo>
                    <a:lnTo>
                      <a:pt x="1" y="277"/>
                    </a:lnTo>
                    <a:lnTo>
                      <a:pt x="3228" y="277"/>
                    </a:lnTo>
                    <a:lnTo>
                      <a:pt x="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4" name="Google Shape;3974;p18"/>
            <p:cNvSpPr/>
            <p:nvPr/>
          </p:nvSpPr>
          <p:spPr>
            <a:xfrm>
              <a:off x="2857096" y="157592"/>
              <a:ext cx="1818515" cy="1827719"/>
            </a:xfrm>
            <a:custGeom>
              <a:avLst/>
              <a:gdLst/>
              <a:ahLst/>
              <a:cxnLst/>
              <a:rect l="l" t="t" r="r" b="b"/>
              <a:pathLst>
                <a:path w="20944" h="21050" extrusionOk="0">
                  <a:moveTo>
                    <a:pt x="0" y="1"/>
                  </a:moveTo>
                  <a:lnTo>
                    <a:pt x="0" y="21050"/>
                  </a:lnTo>
                  <a:lnTo>
                    <a:pt x="438" y="21050"/>
                  </a:lnTo>
                  <a:cubicBezTo>
                    <a:pt x="4790" y="10301"/>
                    <a:pt x="11966" y="4264"/>
                    <a:pt x="20943" y="1256"/>
                  </a:cubicBezTo>
                  <a:lnTo>
                    <a:pt x="20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8"/>
            <p:cNvSpPr/>
            <p:nvPr/>
          </p:nvSpPr>
          <p:spPr>
            <a:xfrm>
              <a:off x="1363759" y="157592"/>
              <a:ext cx="1653543" cy="1827719"/>
            </a:xfrm>
            <a:custGeom>
              <a:avLst/>
              <a:gdLst/>
              <a:ahLst/>
              <a:cxnLst/>
              <a:rect l="l" t="t" r="r" b="b"/>
              <a:pathLst>
                <a:path w="19044" h="21050" extrusionOk="0">
                  <a:moveTo>
                    <a:pt x="0" y="1"/>
                  </a:moveTo>
                  <a:lnTo>
                    <a:pt x="0" y="1256"/>
                  </a:lnTo>
                  <a:cubicBezTo>
                    <a:pt x="8143" y="4264"/>
                    <a:pt x="14646" y="10301"/>
                    <a:pt x="18594" y="21050"/>
                  </a:cubicBezTo>
                  <a:lnTo>
                    <a:pt x="19043" y="21050"/>
                  </a:lnTo>
                  <a:lnTo>
                    <a:pt x="19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8"/>
            <p:cNvSpPr/>
            <p:nvPr/>
          </p:nvSpPr>
          <p:spPr>
            <a:xfrm>
              <a:off x="-35892" y="157592"/>
              <a:ext cx="1576527" cy="1827719"/>
            </a:xfrm>
            <a:custGeom>
              <a:avLst/>
              <a:gdLst/>
              <a:ahLst/>
              <a:cxnLst/>
              <a:rect l="l" t="t" r="r" b="b"/>
              <a:pathLst>
                <a:path w="18157" h="21050" extrusionOk="0">
                  <a:moveTo>
                    <a:pt x="1" y="1"/>
                  </a:moveTo>
                  <a:lnTo>
                    <a:pt x="1" y="21050"/>
                  </a:lnTo>
                  <a:lnTo>
                    <a:pt x="383" y="21050"/>
                  </a:lnTo>
                  <a:cubicBezTo>
                    <a:pt x="4155" y="10301"/>
                    <a:pt x="10373" y="4264"/>
                    <a:pt x="18157" y="1256"/>
                  </a:cubicBezTo>
                  <a:lnTo>
                    <a:pt x="181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8"/>
            <p:cNvSpPr/>
            <p:nvPr/>
          </p:nvSpPr>
          <p:spPr>
            <a:xfrm>
              <a:off x="4594330" y="157592"/>
              <a:ext cx="1823638" cy="1827719"/>
            </a:xfrm>
            <a:custGeom>
              <a:avLst/>
              <a:gdLst/>
              <a:ahLst/>
              <a:cxnLst/>
              <a:rect l="l" t="t" r="r" b="b"/>
              <a:pathLst>
                <a:path w="21003" h="21050" extrusionOk="0">
                  <a:moveTo>
                    <a:pt x="1" y="1"/>
                  </a:moveTo>
                  <a:lnTo>
                    <a:pt x="1" y="1256"/>
                  </a:lnTo>
                  <a:cubicBezTo>
                    <a:pt x="8981" y="4264"/>
                    <a:pt x="16153" y="10301"/>
                    <a:pt x="20506" y="21050"/>
                  </a:cubicBezTo>
                  <a:lnTo>
                    <a:pt x="21002" y="21050"/>
                  </a:lnTo>
                  <a:lnTo>
                    <a:pt x="21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8"/>
            <p:cNvSpPr/>
            <p:nvPr/>
          </p:nvSpPr>
          <p:spPr>
            <a:xfrm>
              <a:off x="6278773" y="157592"/>
              <a:ext cx="1559596" cy="1827719"/>
            </a:xfrm>
            <a:custGeom>
              <a:avLst/>
              <a:gdLst/>
              <a:ahLst/>
              <a:cxnLst/>
              <a:rect l="l" t="t" r="r" b="b"/>
              <a:pathLst>
                <a:path w="17962" h="21050" extrusionOk="0">
                  <a:moveTo>
                    <a:pt x="1" y="1"/>
                  </a:moveTo>
                  <a:lnTo>
                    <a:pt x="1" y="21050"/>
                  </a:lnTo>
                  <a:lnTo>
                    <a:pt x="377" y="21050"/>
                  </a:lnTo>
                  <a:cubicBezTo>
                    <a:pt x="4110" y="10301"/>
                    <a:pt x="10262" y="4264"/>
                    <a:pt x="17961" y="1256"/>
                  </a:cubicBezTo>
                  <a:lnTo>
                    <a:pt x="1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8"/>
            <p:cNvSpPr/>
            <p:nvPr/>
          </p:nvSpPr>
          <p:spPr>
            <a:xfrm>
              <a:off x="7717670" y="157592"/>
              <a:ext cx="1618899" cy="1827719"/>
            </a:xfrm>
            <a:custGeom>
              <a:avLst/>
              <a:gdLst/>
              <a:ahLst/>
              <a:cxnLst/>
              <a:rect l="l" t="t" r="r" b="b"/>
              <a:pathLst>
                <a:path w="18645" h="21050" extrusionOk="0">
                  <a:moveTo>
                    <a:pt x="0" y="1"/>
                  </a:moveTo>
                  <a:lnTo>
                    <a:pt x="0" y="1256"/>
                  </a:lnTo>
                  <a:cubicBezTo>
                    <a:pt x="7973" y="4264"/>
                    <a:pt x="14340" y="10301"/>
                    <a:pt x="18204" y="21050"/>
                  </a:cubicBezTo>
                  <a:lnTo>
                    <a:pt x="18644" y="21050"/>
                  </a:lnTo>
                  <a:lnTo>
                    <a:pt x="186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8"/>
            <p:cNvSpPr/>
            <p:nvPr/>
          </p:nvSpPr>
          <p:spPr>
            <a:xfrm>
              <a:off x="2904764" y="157592"/>
              <a:ext cx="1770847" cy="934177"/>
            </a:xfrm>
            <a:custGeom>
              <a:avLst/>
              <a:gdLst/>
              <a:ahLst/>
              <a:cxnLst/>
              <a:rect l="l" t="t" r="r" b="b"/>
              <a:pathLst>
                <a:path w="20395" h="10759" extrusionOk="0">
                  <a:moveTo>
                    <a:pt x="1" y="1"/>
                  </a:moveTo>
                  <a:lnTo>
                    <a:pt x="1" y="10758"/>
                  </a:lnTo>
                  <a:lnTo>
                    <a:pt x="430" y="10758"/>
                  </a:lnTo>
                  <a:cubicBezTo>
                    <a:pt x="4668" y="5265"/>
                    <a:pt x="11648" y="2180"/>
                    <a:pt x="20394" y="642"/>
                  </a:cubicBezTo>
                  <a:lnTo>
                    <a:pt x="2039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8"/>
            <p:cNvSpPr/>
            <p:nvPr/>
          </p:nvSpPr>
          <p:spPr>
            <a:xfrm>
              <a:off x="1363759" y="157592"/>
              <a:ext cx="1579392" cy="934177"/>
            </a:xfrm>
            <a:custGeom>
              <a:avLst/>
              <a:gdLst/>
              <a:ahLst/>
              <a:cxnLst/>
              <a:rect l="l" t="t" r="r" b="b"/>
              <a:pathLst>
                <a:path w="18190" h="10759" extrusionOk="0">
                  <a:moveTo>
                    <a:pt x="0" y="1"/>
                  </a:moveTo>
                  <a:lnTo>
                    <a:pt x="0" y="642"/>
                  </a:lnTo>
                  <a:cubicBezTo>
                    <a:pt x="7781" y="2180"/>
                    <a:pt x="13991" y="5265"/>
                    <a:pt x="17760" y="10758"/>
                  </a:cubicBezTo>
                  <a:lnTo>
                    <a:pt x="18190" y="10758"/>
                  </a:lnTo>
                  <a:lnTo>
                    <a:pt x="181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8"/>
            <p:cNvSpPr/>
            <p:nvPr/>
          </p:nvSpPr>
          <p:spPr>
            <a:xfrm>
              <a:off x="-35892" y="157592"/>
              <a:ext cx="1576527" cy="934177"/>
            </a:xfrm>
            <a:custGeom>
              <a:avLst/>
              <a:gdLst/>
              <a:ahLst/>
              <a:cxnLst/>
              <a:rect l="l" t="t" r="r" b="b"/>
              <a:pathLst>
                <a:path w="18157" h="10759" extrusionOk="0">
                  <a:moveTo>
                    <a:pt x="1" y="1"/>
                  </a:moveTo>
                  <a:lnTo>
                    <a:pt x="1" y="10758"/>
                  </a:lnTo>
                  <a:lnTo>
                    <a:pt x="383" y="10758"/>
                  </a:lnTo>
                  <a:cubicBezTo>
                    <a:pt x="4155" y="5265"/>
                    <a:pt x="10373" y="2180"/>
                    <a:pt x="18157" y="642"/>
                  </a:cubicBezTo>
                  <a:lnTo>
                    <a:pt x="1815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8"/>
            <p:cNvSpPr/>
            <p:nvPr/>
          </p:nvSpPr>
          <p:spPr>
            <a:xfrm>
              <a:off x="4594070" y="157592"/>
              <a:ext cx="1751918" cy="934177"/>
            </a:xfrm>
            <a:custGeom>
              <a:avLst/>
              <a:gdLst/>
              <a:ahLst/>
              <a:cxnLst/>
              <a:rect l="l" t="t" r="r" b="b"/>
              <a:pathLst>
                <a:path w="20177" h="10759" extrusionOk="0">
                  <a:moveTo>
                    <a:pt x="1" y="1"/>
                  </a:moveTo>
                  <a:lnTo>
                    <a:pt x="1" y="642"/>
                  </a:lnTo>
                  <a:cubicBezTo>
                    <a:pt x="8630" y="2180"/>
                    <a:pt x="15520" y="5265"/>
                    <a:pt x="19699" y="10758"/>
                  </a:cubicBezTo>
                  <a:lnTo>
                    <a:pt x="20177" y="10758"/>
                  </a:lnTo>
                  <a:lnTo>
                    <a:pt x="2017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8"/>
            <p:cNvSpPr/>
            <p:nvPr/>
          </p:nvSpPr>
          <p:spPr>
            <a:xfrm>
              <a:off x="6326528" y="157592"/>
              <a:ext cx="1511580" cy="934177"/>
            </a:xfrm>
            <a:custGeom>
              <a:avLst/>
              <a:gdLst/>
              <a:ahLst/>
              <a:cxnLst/>
              <a:rect l="l" t="t" r="r" b="b"/>
              <a:pathLst>
                <a:path w="17409" h="10759" extrusionOk="0">
                  <a:moveTo>
                    <a:pt x="0" y="1"/>
                  </a:moveTo>
                  <a:lnTo>
                    <a:pt x="0" y="10758"/>
                  </a:lnTo>
                  <a:lnTo>
                    <a:pt x="369" y="10758"/>
                  </a:lnTo>
                  <a:cubicBezTo>
                    <a:pt x="3984" y="5265"/>
                    <a:pt x="9946" y="2180"/>
                    <a:pt x="17409" y="642"/>
                  </a:cubicBezTo>
                  <a:lnTo>
                    <a:pt x="174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8"/>
            <p:cNvSpPr/>
            <p:nvPr/>
          </p:nvSpPr>
          <p:spPr>
            <a:xfrm>
              <a:off x="7717670" y="157592"/>
              <a:ext cx="1618899" cy="934177"/>
            </a:xfrm>
            <a:custGeom>
              <a:avLst/>
              <a:gdLst/>
              <a:ahLst/>
              <a:cxnLst/>
              <a:rect l="l" t="t" r="r" b="b"/>
              <a:pathLst>
                <a:path w="18645" h="10759" extrusionOk="0">
                  <a:moveTo>
                    <a:pt x="0" y="1"/>
                  </a:moveTo>
                  <a:lnTo>
                    <a:pt x="0" y="642"/>
                  </a:lnTo>
                  <a:cubicBezTo>
                    <a:pt x="7973" y="2180"/>
                    <a:pt x="14340" y="5265"/>
                    <a:pt x="18204" y="10758"/>
                  </a:cubicBezTo>
                  <a:lnTo>
                    <a:pt x="18644" y="10758"/>
                  </a:lnTo>
                  <a:lnTo>
                    <a:pt x="186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8"/>
            <p:cNvSpPr/>
            <p:nvPr/>
          </p:nvSpPr>
          <p:spPr>
            <a:xfrm>
              <a:off x="2721907" y="1429520"/>
              <a:ext cx="456192" cy="20231"/>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8"/>
            <p:cNvSpPr/>
            <p:nvPr/>
          </p:nvSpPr>
          <p:spPr>
            <a:xfrm>
              <a:off x="-36152" y="155421"/>
              <a:ext cx="4726021" cy="1313005"/>
            </a:xfrm>
            <a:custGeom>
              <a:avLst/>
              <a:gdLst/>
              <a:ahLst/>
              <a:cxnLst/>
              <a:rect l="l" t="t" r="r" b="b"/>
              <a:pathLst>
                <a:path w="54430" h="15122" extrusionOk="0">
                  <a:moveTo>
                    <a:pt x="40860" y="1248"/>
                  </a:moveTo>
                  <a:lnTo>
                    <a:pt x="42283" y="1251"/>
                  </a:lnTo>
                  <a:lnTo>
                    <a:pt x="42682" y="1256"/>
                  </a:lnTo>
                  <a:lnTo>
                    <a:pt x="44766" y="1262"/>
                  </a:lnTo>
                  <a:lnTo>
                    <a:pt x="44727" y="3780"/>
                  </a:lnTo>
                  <a:lnTo>
                    <a:pt x="44727" y="3780"/>
                  </a:lnTo>
                  <a:lnTo>
                    <a:pt x="42640" y="3775"/>
                  </a:lnTo>
                  <a:lnTo>
                    <a:pt x="42241" y="3775"/>
                  </a:lnTo>
                  <a:lnTo>
                    <a:pt x="40860" y="3772"/>
                  </a:lnTo>
                  <a:lnTo>
                    <a:pt x="40863" y="1412"/>
                  </a:lnTo>
                  <a:lnTo>
                    <a:pt x="40860" y="1278"/>
                  </a:lnTo>
                  <a:lnTo>
                    <a:pt x="40860" y="1248"/>
                  </a:lnTo>
                  <a:close/>
                  <a:moveTo>
                    <a:pt x="2082" y="1245"/>
                  </a:moveTo>
                  <a:lnTo>
                    <a:pt x="8769" y="1262"/>
                  </a:lnTo>
                  <a:lnTo>
                    <a:pt x="8750" y="3784"/>
                  </a:lnTo>
                  <a:lnTo>
                    <a:pt x="2049" y="3770"/>
                  </a:lnTo>
                  <a:lnTo>
                    <a:pt x="2082" y="1245"/>
                  </a:lnTo>
                  <a:close/>
                  <a:moveTo>
                    <a:pt x="27391" y="1245"/>
                  </a:moveTo>
                  <a:lnTo>
                    <a:pt x="28702" y="1248"/>
                  </a:lnTo>
                  <a:lnTo>
                    <a:pt x="29098" y="1253"/>
                  </a:lnTo>
                  <a:lnTo>
                    <a:pt x="30870" y="1256"/>
                  </a:lnTo>
                  <a:lnTo>
                    <a:pt x="30831" y="3772"/>
                  </a:lnTo>
                  <a:lnTo>
                    <a:pt x="31230" y="3772"/>
                  </a:lnTo>
                  <a:lnTo>
                    <a:pt x="31263" y="1256"/>
                  </a:lnTo>
                  <a:lnTo>
                    <a:pt x="35780" y="1264"/>
                  </a:lnTo>
                  <a:lnTo>
                    <a:pt x="35763" y="3786"/>
                  </a:lnTo>
                  <a:lnTo>
                    <a:pt x="29059" y="3772"/>
                  </a:lnTo>
                  <a:lnTo>
                    <a:pt x="28663" y="3772"/>
                  </a:lnTo>
                  <a:lnTo>
                    <a:pt x="27391" y="3770"/>
                  </a:lnTo>
                  <a:lnTo>
                    <a:pt x="27394" y="1410"/>
                  </a:lnTo>
                  <a:lnTo>
                    <a:pt x="27391" y="1276"/>
                  </a:lnTo>
                  <a:lnTo>
                    <a:pt x="27391" y="1245"/>
                  </a:lnTo>
                  <a:close/>
                  <a:moveTo>
                    <a:pt x="36173" y="1262"/>
                  </a:moveTo>
                  <a:lnTo>
                    <a:pt x="40450" y="1273"/>
                  </a:lnTo>
                  <a:lnTo>
                    <a:pt x="40442" y="3795"/>
                  </a:lnTo>
                  <a:lnTo>
                    <a:pt x="36157" y="3784"/>
                  </a:lnTo>
                  <a:lnTo>
                    <a:pt x="36173" y="1262"/>
                  </a:lnTo>
                  <a:close/>
                  <a:moveTo>
                    <a:pt x="22724" y="1267"/>
                  </a:moveTo>
                  <a:lnTo>
                    <a:pt x="27000" y="1276"/>
                  </a:lnTo>
                  <a:lnTo>
                    <a:pt x="26995" y="3770"/>
                  </a:lnTo>
                  <a:lnTo>
                    <a:pt x="26903" y="3770"/>
                  </a:lnTo>
                  <a:lnTo>
                    <a:pt x="26897" y="3798"/>
                  </a:lnTo>
                  <a:lnTo>
                    <a:pt x="22707" y="3786"/>
                  </a:lnTo>
                  <a:lnTo>
                    <a:pt x="22724" y="1267"/>
                  </a:lnTo>
                  <a:close/>
                  <a:moveTo>
                    <a:pt x="27533" y="4032"/>
                  </a:moveTo>
                  <a:lnTo>
                    <a:pt x="32845" y="4043"/>
                  </a:lnTo>
                  <a:lnTo>
                    <a:pt x="32817" y="6699"/>
                  </a:lnTo>
                  <a:lnTo>
                    <a:pt x="32817" y="6699"/>
                  </a:lnTo>
                  <a:lnTo>
                    <a:pt x="27491" y="6693"/>
                  </a:lnTo>
                  <a:lnTo>
                    <a:pt x="27533" y="4032"/>
                  </a:lnTo>
                  <a:close/>
                  <a:moveTo>
                    <a:pt x="520" y="4029"/>
                  </a:moveTo>
                  <a:lnTo>
                    <a:pt x="5832" y="4038"/>
                  </a:lnTo>
                  <a:lnTo>
                    <a:pt x="5804" y="6696"/>
                  </a:lnTo>
                  <a:lnTo>
                    <a:pt x="5845" y="6696"/>
                  </a:lnTo>
                  <a:lnTo>
                    <a:pt x="5845" y="6699"/>
                  </a:lnTo>
                  <a:lnTo>
                    <a:pt x="478" y="6688"/>
                  </a:lnTo>
                  <a:lnTo>
                    <a:pt x="520" y="4029"/>
                  </a:lnTo>
                  <a:close/>
                  <a:moveTo>
                    <a:pt x="33241" y="4046"/>
                  </a:moveTo>
                  <a:lnTo>
                    <a:pt x="38082" y="4057"/>
                  </a:lnTo>
                  <a:lnTo>
                    <a:pt x="38070" y="6713"/>
                  </a:lnTo>
                  <a:lnTo>
                    <a:pt x="33216" y="6702"/>
                  </a:lnTo>
                  <a:lnTo>
                    <a:pt x="33241" y="4046"/>
                  </a:lnTo>
                  <a:close/>
                  <a:moveTo>
                    <a:pt x="38475" y="4051"/>
                  </a:moveTo>
                  <a:lnTo>
                    <a:pt x="40693" y="4054"/>
                  </a:lnTo>
                  <a:lnTo>
                    <a:pt x="40651" y="6688"/>
                  </a:lnTo>
                  <a:lnTo>
                    <a:pt x="40269" y="6693"/>
                  </a:lnTo>
                  <a:lnTo>
                    <a:pt x="40266" y="6713"/>
                  </a:lnTo>
                  <a:lnTo>
                    <a:pt x="38467" y="6710"/>
                  </a:lnTo>
                  <a:lnTo>
                    <a:pt x="38475" y="4051"/>
                  </a:lnTo>
                  <a:close/>
                  <a:moveTo>
                    <a:pt x="28415" y="6953"/>
                  </a:moveTo>
                  <a:lnTo>
                    <a:pt x="35155" y="6964"/>
                  </a:lnTo>
                  <a:lnTo>
                    <a:pt x="35138" y="9196"/>
                  </a:lnTo>
                  <a:lnTo>
                    <a:pt x="28384" y="9185"/>
                  </a:lnTo>
                  <a:lnTo>
                    <a:pt x="28415" y="6953"/>
                  </a:lnTo>
                  <a:close/>
                  <a:moveTo>
                    <a:pt x="32237" y="9461"/>
                  </a:moveTo>
                  <a:lnTo>
                    <a:pt x="37791" y="9469"/>
                  </a:lnTo>
                  <a:lnTo>
                    <a:pt x="37783" y="11626"/>
                  </a:lnTo>
                  <a:lnTo>
                    <a:pt x="32212" y="11620"/>
                  </a:lnTo>
                  <a:lnTo>
                    <a:pt x="32237" y="9461"/>
                  </a:lnTo>
                  <a:close/>
                  <a:moveTo>
                    <a:pt x="2872" y="1"/>
                  </a:moveTo>
                  <a:lnTo>
                    <a:pt x="2858" y="966"/>
                  </a:lnTo>
                  <a:lnTo>
                    <a:pt x="68" y="960"/>
                  </a:lnTo>
                  <a:lnTo>
                    <a:pt x="51" y="1220"/>
                  </a:lnTo>
                  <a:lnTo>
                    <a:pt x="1689" y="1225"/>
                  </a:lnTo>
                  <a:lnTo>
                    <a:pt x="1650" y="3750"/>
                  </a:lnTo>
                  <a:lnTo>
                    <a:pt x="1" y="3745"/>
                  </a:lnTo>
                  <a:lnTo>
                    <a:pt x="1" y="4007"/>
                  </a:lnTo>
                  <a:lnTo>
                    <a:pt x="124" y="4007"/>
                  </a:lnTo>
                  <a:lnTo>
                    <a:pt x="82" y="6668"/>
                  </a:lnTo>
                  <a:lnTo>
                    <a:pt x="1" y="6668"/>
                  </a:lnTo>
                  <a:lnTo>
                    <a:pt x="1" y="6933"/>
                  </a:lnTo>
                  <a:lnTo>
                    <a:pt x="1005" y="6936"/>
                  </a:lnTo>
                  <a:lnTo>
                    <a:pt x="972" y="9168"/>
                  </a:lnTo>
                  <a:lnTo>
                    <a:pt x="1" y="9165"/>
                  </a:lnTo>
                  <a:lnTo>
                    <a:pt x="1" y="9430"/>
                  </a:lnTo>
                  <a:lnTo>
                    <a:pt x="4824" y="9436"/>
                  </a:lnTo>
                  <a:lnTo>
                    <a:pt x="4799" y="11623"/>
                  </a:lnTo>
                  <a:lnTo>
                    <a:pt x="1" y="11620"/>
                  </a:lnTo>
                  <a:lnTo>
                    <a:pt x="1" y="11888"/>
                  </a:lnTo>
                  <a:lnTo>
                    <a:pt x="1" y="14675"/>
                  </a:lnTo>
                  <a:lnTo>
                    <a:pt x="1" y="14904"/>
                  </a:lnTo>
                  <a:lnTo>
                    <a:pt x="2969" y="14909"/>
                  </a:lnTo>
                  <a:lnTo>
                    <a:pt x="2964" y="15121"/>
                  </a:lnTo>
                  <a:cubicBezTo>
                    <a:pt x="3003" y="15052"/>
                    <a:pt x="3042" y="14979"/>
                    <a:pt x="3081" y="14909"/>
                  </a:cubicBezTo>
                  <a:lnTo>
                    <a:pt x="3206" y="14678"/>
                  </a:lnTo>
                  <a:lnTo>
                    <a:pt x="227" y="14675"/>
                  </a:lnTo>
                  <a:lnTo>
                    <a:pt x="274" y="11888"/>
                  </a:lnTo>
                  <a:lnTo>
                    <a:pt x="4905" y="11891"/>
                  </a:lnTo>
                  <a:cubicBezTo>
                    <a:pt x="4967" y="11801"/>
                    <a:pt x="5025" y="11715"/>
                    <a:pt x="5089" y="11626"/>
                  </a:cubicBezTo>
                  <a:cubicBezTo>
                    <a:pt x="5129" y="11570"/>
                    <a:pt x="5165" y="11514"/>
                    <a:pt x="5207" y="11464"/>
                  </a:cubicBezTo>
                  <a:lnTo>
                    <a:pt x="5229" y="9469"/>
                  </a:lnTo>
                  <a:lnTo>
                    <a:pt x="6727" y="9472"/>
                  </a:lnTo>
                  <a:cubicBezTo>
                    <a:pt x="6802" y="9380"/>
                    <a:pt x="6878" y="9293"/>
                    <a:pt x="6950" y="9207"/>
                  </a:cubicBezTo>
                  <a:lnTo>
                    <a:pt x="1373" y="9199"/>
                  </a:lnTo>
                  <a:lnTo>
                    <a:pt x="1407" y="6967"/>
                  </a:lnTo>
                  <a:lnTo>
                    <a:pt x="8147" y="6978"/>
                  </a:lnTo>
                  <a:lnTo>
                    <a:pt x="8139" y="7896"/>
                  </a:lnTo>
                  <a:cubicBezTo>
                    <a:pt x="8273" y="7759"/>
                    <a:pt x="8407" y="7622"/>
                    <a:pt x="8540" y="7488"/>
                  </a:cubicBezTo>
                  <a:lnTo>
                    <a:pt x="8546" y="6978"/>
                  </a:lnTo>
                  <a:lnTo>
                    <a:pt x="9068" y="6978"/>
                  </a:lnTo>
                  <a:cubicBezTo>
                    <a:pt x="9163" y="6891"/>
                    <a:pt x="9255" y="6799"/>
                    <a:pt x="9355" y="6713"/>
                  </a:cubicBezTo>
                  <a:lnTo>
                    <a:pt x="6208" y="6707"/>
                  </a:lnTo>
                  <a:lnTo>
                    <a:pt x="6233" y="4049"/>
                  </a:lnTo>
                  <a:lnTo>
                    <a:pt x="11074" y="4060"/>
                  </a:lnTo>
                  <a:lnTo>
                    <a:pt x="11065" y="5262"/>
                  </a:lnTo>
                  <a:cubicBezTo>
                    <a:pt x="11199" y="5162"/>
                    <a:pt x="11330" y="5061"/>
                    <a:pt x="11464" y="4964"/>
                  </a:cubicBezTo>
                  <a:lnTo>
                    <a:pt x="11467" y="4060"/>
                  </a:lnTo>
                  <a:lnTo>
                    <a:pt x="12747" y="4063"/>
                  </a:lnTo>
                  <a:cubicBezTo>
                    <a:pt x="12881" y="3976"/>
                    <a:pt x="13015" y="3884"/>
                    <a:pt x="13152" y="3800"/>
                  </a:cubicBezTo>
                  <a:lnTo>
                    <a:pt x="9149" y="3795"/>
                  </a:lnTo>
                  <a:lnTo>
                    <a:pt x="9165" y="1273"/>
                  </a:lnTo>
                  <a:lnTo>
                    <a:pt x="13439" y="1284"/>
                  </a:lnTo>
                  <a:lnTo>
                    <a:pt x="13437" y="3627"/>
                  </a:lnTo>
                  <a:cubicBezTo>
                    <a:pt x="13570" y="3547"/>
                    <a:pt x="13699" y="3466"/>
                    <a:pt x="13835" y="3387"/>
                  </a:cubicBezTo>
                  <a:lnTo>
                    <a:pt x="13838" y="1415"/>
                  </a:lnTo>
                  <a:lnTo>
                    <a:pt x="13835" y="1284"/>
                  </a:lnTo>
                  <a:lnTo>
                    <a:pt x="13835" y="1253"/>
                  </a:lnTo>
                  <a:lnTo>
                    <a:pt x="15258" y="1256"/>
                  </a:lnTo>
                  <a:lnTo>
                    <a:pt x="15654" y="1259"/>
                  </a:lnTo>
                  <a:lnTo>
                    <a:pt x="17741" y="1264"/>
                  </a:lnTo>
                  <a:lnTo>
                    <a:pt x="17730" y="1931"/>
                  </a:lnTo>
                  <a:cubicBezTo>
                    <a:pt x="17861" y="1990"/>
                    <a:pt x="17992" y="2046"/>
                    <a:pt x="18123" y="2107"/>
                  </a:cubicBezTo>
                  <a:lnTo>
                    <a:pt x="18137" y="1264"/>
                  </a:lnTo>
                  <a:lnTo>
                    <a:pt x="22339" y="1276"/>
                  </a:lnTo>
                  <a:lnTo>
                    <a:pt x="22322" y="3798"/>
                  </a:lnTo>
                  <a:lnTo>
                    <a:pt x="21357" y="3795"/>
                  </a:lnTo>
                  <a:lnTo>
                    <a:pt x="21357" y="3795"/>
                  </a:lnTo>
                  <a:cubicBezTo>
                    <a:pt x="21499" y="3881"/>
                    <a:pt x="21641" y="3968"/>
                    <a:pt x="21781" y="4054"/>
                  </a:cubicBezTo>
                  <a:lnTo>
                    <a:pt x="24638" y="4063"/>
                  </a:lnTo>
                  <a:lnTo>
                    <a:pt x="24626" y="6105"/>
                  </a:lnTo>
                  <a:cubicBezTo>
                    <a:pt x="24760" y="6214"/>
                    <a:pt x="24891" y="6325"/>
                    <a:pt x="25025" y="6437"/>
                  </a:cubicBezTo>
                  <a:lnTo>
                    <a:pt x="25036" y="4063"/>
                  </a:lnTo>
                  <a:lnTo>
                    <a:pt x="27146" y="4065"/>
                  </a:lnTo>
                  <a:lnTo>
                    <a:pt x="27104" y="6699"/>
                  </a:lnTo>
                  <a:lnTo>
                    <a:pt x="26719" y="6699"/>
                  </a:lnTo>
                  <a:lnTo>
                    <a:pt x="26716" y="6718"/>
                  </a:lnTo>
                  <a:lnTo>
                    <a:pt x="25357" y="6716"/>
                  </a:lnTo>
                  <a:lnTo>
                    <a:pt x="25357" y="6716"/>
                  </a:lnTo>
                  <a:cubicBezTo>
                    <a:pt x="25455" y="6802"/>
                    <a:pt x="25553" y="6894"/>
                    <a:pt x="25653" y="6981"/>
                  </a:cubicBezTo>
                  <a:lnTo>
                    <a:pt x="27553" y="6984"/>
                  </a:lnTo>
                  <a:lnTo>
                    <a:pt x="27553" y="6964"/>
                  </a:lnTo>
                  <a:lnTo>
                    <a:pt x="28027" y="6964"/>
                  </a:lnTo>
                  <a:lnTo>
                    <a:pt x="27994" y="9196"/>
                  </a:lnTo>
                  <a:lnTo>
                    <a:pt x="27854" y="9196"/>
                  </a:lnTo>
                  <a:cubicBezTo>
                    <a:pt x="27929" y="9282"/>
                    <a:pt x="28008" y="9374"/>
                    <a:pt x="28086" y="9461"/>
                  </a:cubicBezTo>
                  <a:lnTo>
                    <a:pt x="31849" y="9464"/>
                  </a:lnTo>
                  <a:lnTo>
                    <a:pt x="31824" y="11623"/>
                  </a:lnTo>
                  <a:lnTo>
                    <a:pt x="29810" y="11620"/>
                  </a:lnTo>
                  <a:lnTo>
                    <a:pt x="29810" y="11620"/>
                  </a:lnTo>
                  <a:cubicBezTo>
                    <a:pt x="29877" y="11707"/>
                    <a:pt x="29938" y="11796"/>
                    <a:pt x="30002" y="11888"/>
                  </a:cubicBezTo>
                  <a:lnTo>
                    <a:pt x="35685" y="11894"/>
                  </a:lnTo>
                  <a:lnTo>
                    <a:pt x="35640" y="14675"/>
                  </a:lnTo>
                  <a:lnTo>
                    <a:pt x="36042" y="14675"/>
                  </a:lnTo>
                  <a:lnTo>
                    <a:pt x="36087" y="11894"/>
                  </a:lnTo>
                  <a:lnTo>
                    <a:pt x="38988" y="11899"/>
                  </a:lnTo>
                  <a:cubicBezTo>
                    <a:pt x="39058" y="11807"/>
                    <a:pt x="39128" y="11721"/>
                    <a:pt x="39197" y="11634"/>
                  </a:cubicBezTo>
                  <a:lnTo>
                    <a:pt x="38196" y="11634"/>
                  </a:lnTo>
                  <a:lnTo>
                    <a:pt x="38207" y="9475"/>
                  </a:lnTo>
                  <a:lnTo>
                    <a:pt x="41081" y="9478"/>
                  </a:lnTo>
                  <a:lnTo>
                    <a:pt x="41081" y="9461"/>
                  </a:lnTo>
                  <a:lnTo>
                    <a:pt x="41100" y="9461"/>
                  </a:lnTo>
                  <a:cubicBezTo>
                    <a:pt x="41187" y="9374"/>
                    <a:pt x="41273" y="9282"/>
                    <a:pt x="41360" y="9196"/>
                  </a:cubicBezTo>
                  <a:lnTo>
                    <a:pt x="40121" y="9193"/>
                  </a:lnTo>
                  <a:lnTo>
                    <a:pt x="40118" y="9210"/>
                  </a:lnTo>
                  <a:lnTo>
                    <a:pt x="35551" y="9201"/>
                  </a:lnTo>
                  <a:lnTo>
                    <a:pt x="35568" y="6975"/>
                  </a:lnTo>
                  <a:lnTo>
                    <a:pt x="41011" y="6984"/>
                  </a:lnTo>
                  <a:lnTo>
                    <a:pt x="41011" y="6964"/>
                  </a:lnTo>
                  <a:lnTo>
                    <a:pt x="41594" y="6967"/>
                  </a:lnTo>
                  <a:lnTo>
                    <a:pt x="41560" y="8992"/>
                  </a:lnTo>
                  <a:cubicBezTo>
                    <a:pt x="41697" y="8861"/>
                    <a:pt x="41831" y="8727"/>
                    <a:pt x="41965" y="8596"/>
                  </a:cubicBezTo>
                  <a:lnTo>
                    <a:pt x="41990" y="6967"/>
                  </a:lnTo>
                  <a:lnTo>
                    <a:pt x="43801" y="6970"/>
                  </a:lnTo>
                  <a:cubicBezTo>
                    <a:pt x="43909" y="6880"/>
                    <a:pt x="44021" y="6794"/>
                    <a:pt x="44133" y="6705"/>
                  </a:cubicBezTo>
                  <a:lnTo>
                    <a:pt x="41067" y="6699"/>
                  </a:lnTo>
                  <a:lnTo>
                    <a:pt x="41108" y="4038"/>
                  </a:lnTo>
                  <a:lnTo>
                    <a:pt x="46420" y="4049"/>
                  </a:lnTo>
                  <a:lnTo>
                    <a:pt x="46409" y="5056"/>
                  </a:lnTo>
                  <a:cubicBezTo>
                    <a:pt x="46540" y="4969"/>
                    <a:pt x="46674" y="4883"/>
                    <a:pt x="46811" y="4799"/>
                  </a:cubicBezTo>
                  <a:lnTo>
                    <a:pt x="46816" y="4049"/>
                  </a:lnTo>
                  <a:lnTo>
                    <a:pt x="48058" y="4051"/>
                  </a:lnTo>
                  <a:cubicBezTo>
                    <a:pt x="48211" y="3965"/>
                    <a:pt x="48370" y="3879"/>
                    <a:pt x="48529" y="3789"/>
                  </a:cubicBezTo>
                  <a:lnTo>
                    <a:pt x="44996" y="3781"/>
                  </a:lnTo>
                  <a:lnTo>
                    <a:pt x="45126" y="3781"/>
                  </a:lnTo>
                  <a:lnTo>
                    <a:pt x="45162" y="1262"/>
                  </a:lnTo>
                  <a:lnTo>
                    <a:pt x="49363" y="1273"/>
                  </a:lnTo>
                  <a:lnTo>
                    <a:pt x="49350" y="3362"/>
                  </a:lnTo>
                  <a:cubicBezTo>
                    <a:pt x="49481" y="3293"/>
                    <a:pt x="49615" y="3226"/>
                    <a:pt x="49746" y="3162"/>
                  </a:cubicBezTo>
                  <a:lnTo>
                    <a:pt x="49760" y="1276"/>
                  </a:lnTo>
                  <a:lnTo>
                    <a:pt x="54036" y="1287"/>
                  </a:lnTo>
                  <a:lnTo>
                    <a:pt x="54036" y="1527"/>
                  </a:lnTo>
                  <a:cubicBezTo>
                    <a:pt x="54167" y="1571"/>
                    <a:pt x="54299" y="1622"/>
                    <a:pt x="54430" y="1669"/>
                  </a:cubicBezTo>
                  <a:lnTo>
                    <a:pt x="54430" y="1418"/>
                  </a:lnTo>
                  <a:lnTo>
                    <a:pt x="54427" y="1287"/>
                  </a:lnTo>
                  <a:lnTo>
                    <a:pt x="54391" y="1016"/>
                  </a:lnTo>
                  <a:lnTo>
                    <a:pt x="52309" y="1008"/>
                  </a:lnTo>
                  <a:lnTo>
                    <a:pt x="52312" y="20"/>
                  </a:lnTo>
                  <a:lnTo>
                    <a:pt x="51919" y="20"/>
                  </a:lnTo>
                  <a:lnTo>
                    <a:pt x="51916" y="1005"/>
                  </a:lnTo>
                  <a:lnTo>
                    <a:pt x="48331" y="994"/>
                  </a:lnTo>
                  <a:lnTo>
                    <a:pt x="48337" y="17"/>
                  </a:lnTo>
                  <a:lnTo>
                    <a:pt x="47943" y="17"/>
                  </a:lnTo>
                  <a:lnTo>
                    <a:pt x="47932" y="994"/>
                  </a:lnTo>
                  <a:lnTo>
                    <a:pt x="43817" y="983"/>
                  </a:lnTo>
                  <a:lnTo>
                    <a:pt x="43831" y="17"/>
                  </a:lnTo>
                  <a:lnTo>
                    <a:pt x="43441" y="17"/>
                  </a:lnTo>
                  <a:lnTo>
                    <a:pt x="43427" y="983"/>
                  </a:lnTo>
                  <a:lnTo>
                    <a:pt x="40637" y="977"/>
                  </a:lnTo>
                  <a:lnTo>
                    <a:pt x="40634" y="1008"/>
                  </a:lnTo>
                  <a:lnTo>
                    <a:pt x="38751" y="1002"/>
                  </a:lnTo>
                  <a:lnTo>
                    <a:pt x="38754" y="15"/>
                  </a:lnTo>
                  <a:lnTo>
                    <a:pt x="38361" y="15"/>
                  </a:lnTo>
                  <a:lnTo>
                    <a:pt x="38358" y="997"/>
                  </a:lnTo>
                  <a:lnTo>
                    <a:pt x="34773" y="988"/>
                  </a:lnTo>
                  <a:lnTo>
                    <a:pt x="34778" y="12"/>
                  </a:lnTo>
                  <a:lnTo>
                    <a:pt x="34385" y="12"/>
                  </a:lnTo>
                  <a:lnTo>
                    <a:pt x="34379" y="988"/>
                  </a:lnTo>
                  <a:lnTo>
                    <a:pt x="30265" y="977"/>
                  </a:lnTo>
                  <a:lnTo>
                    <a:pt x="30278" y="12"/>
                  </a:lnTo>
                  <a:lnTo>
                    <a:pt x="29882" y="12"/>
                  </a:lnTo>
                  <a:lnTo>
                    <a:pt x="29868" y="977"/>
                  </a:lnTo>
                  <a:lnTo>
                    <a:pt x="27079" y="969"/>
                  </a:lnTo>
                  <a:lnTo>
                    <a:pt x="27076" y="1002"/>
                  </a:lnTo>
                  <a:lnTo>
                    <a:pt x="25301" y="997"/>
                  </a:lnTo>
                  <a:lnTo>
                    <a:pt x="25304" y="12"/>
                  </a:lnTo>
                  <a:lnTo>
                    <a:pt x="24911" y="12"/>
                  </a:lnTo>
                  <a:lnTo>
                    <a:pt x="24908" y="994"/>
                  </a:lnTo>
                  <a:lnTo>
                    <a:pt x="21323" y="983"/>
                  </a:lnTo>
                  <a:lnTo>
                    <a:pt x="21329" y="6"/>
                  </a:lnTo>
                  <a:lnTo>
                    <a:pt x="20935" y="6"/>
                  </a:lnTo>
                  <a:lnTo>
                    <a:pt x="20924" y="983"/>
                  </a:lnTo>
                  <a:lnTo>
                    <a:pt x="16809" y="974"/>
                  </a:lnTo>
                  <a:lnTo>
                    <a:pt x="16823" y="6"/>
                  </a:lnTo>
                  <a:lnTo>
                    <a:pt x="16433" y="6"/>
                  </a:lnTo>
                  <a:lnTo>
                    <a:pt x="16419" y="974"/>
                  </a:lnTo>
                  <a:lnTo>
                    <a:pt x="13629" y="966"/>
                  </a:lnTo>
                  <a:lnTo>
                    <a:pt x="13626" y="997"/>
                  </a:lnTo>
                  <a:lnTo>
                    <a:pt x="11743" y="991"/>
                  </a:lnTo>
                  <a:lnTo>
                    <a:pt x="11746" y="3"/>
                  </a:lnTo>
                  <a:lnTo>
                    <a:pt x="11353" y="3"/>
                  </a:lnTo>
                  <a:lnTo>
                    <a:pt x="11350" y="988"/>
                  </a:lnTo>
                  <a:lnTo>
                    <a:pt x="7765" y="977"/>
                  </a:lnTo>
                  <a:lnTo>
                    <a:pt x="7770" y="1"/>
                  </a:lnTo>
                  <a:lnTo>
                    <a:pt x="7377" y="1"/>
                  </a:lnTo>
                  <a:lnTo>
                    <a:pt x="7366" y="977"/>
                  </a:lnTo>
                  <a:lnTo>
                    <a:pt x="3251" y="966"/>
                  </a:lnTo>
                  <a:lnTo>
                    <a:pt x="326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8"/>
            <p:cNvSpPr/>
            <p:nvPr/>
          </p:nvSpPr>
          <p:spPr>
            <a:xfrm>
              <a:off x="6092269" y="1429520"/>
              <a:ext cx="462530" cy="104974"/>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8"/>
            <p:cNvSpPr/>
            <p:nvPr/>
          </p:nvSpPr>
          <p:spPr>
            <a:xfrm>
              <a:off x="4690013" y="155421"/>
              <a:ext cx="4647268" cy="1294077"/>
            </a:xfrm>
            <a:custGeom>
              <a:avLst/>
              <a:gdLst/>
              <a:ahLst/>
              <a:cxnLst/>
              <a:rect l="l" t="t" r="r" b="b"/>
              <a:pathLst>
                <a:path w="53523" h="14904" extrusionOk="0">
                  <a:moveTo>
                    <a:pt x="40896" y="1242"/>
                  </a:moveTo>
                  <a:lnTo>
                    <a:pt x="42319" y="1245"/>
                  </a:lnTo>
                  <a:lnTo>
                    <a:pt x="42718" y="1248"/>
                  </a:lnTo>
                  <a:lnTo>
                    <a:pt x="44802" y="1256"/>
                  </a:lnTo>
                  <a:lnTo>
                    <a:pt x="44763" y="3772"/>
                  </a:lnTo>
                  <a:lnTo>
                    <a:pt x="45162" y="3772"/>
                  </a:lnTo>
                  <a:lnTo>
                    <a:pt x="45195" y="1256"/>
                  </a:lnTo>
                  <a:lnTo>
                    <a:pt x="49399" y="1264"/>
                  </a:lnTo>
                  <a:lnTo>
                    <a:pt x="49377" y="3784"/>
                  </a:lnTo>
                  <a:lnTo>
                    <a:pt x="42676" y="3770"/>
                  </a:lnTo>
                  <a:lnTo>
                    <a:pt x="42277" y="3770"/>
                  </a:lnTo>
                  <a:lnTo>
                    <a:pt x="40896" y="3767"/>
                  </a:lnTo>
                  <a:lnTo>
                    <a:pt x="40899" y="1407"/>
                  </a:lnTo>
                  <a:lnTo>
                    <a:pt x="40896" y="1273"/>
                  </a:lnTo>
                  <a:lnTo>
                    <a:pt x="40896" y="1242"/>
                  </a:lnTo>
                  <a:close/>
                  <a:moveTo>
                    <a:pt x="15205" y="1248"/>
                  </a:moveTo>
                  <a:lnTo>
                    <a:pt x="15604" y="1253"/>
                  </a:lnTo>
                  <a:lnTo>
                    <a:pt x="17688" y="1259"/>
                  </a:lnTo>
                  <a:lnTo>
                    <a:pt x="17652" y="3778"/>
                  </a:lnTo>
                  <a:lnTo>
                    <a:pt x="18048" y="3778"/>
                  </a:lnTo>
                  <a:lnTo>
                    <a:pt x="18084" y="1259"/>
                  </a:lnTo>
                  <a:lnTo>
                    <a:pt x="22285" y="1270"/>
                  </a:lnTo>
                  <a:lnTo>
                    <a:pt x="22269" y="3792"/>
                  </a:lnTo>
                  <a:lnTo>
                    <a:pt x="15565" y="3775"/>
                  </a:lnTo>
                  <a:lnTo>
                    <a:pt x="15169" y="3775"/>
                  </a:lnTo>
                  <a:lnTo>
                    <a:pt x="13788" y="3772"/>
                  </a:lnTo>
                  <a:lnTo>
                    <a:pt x="13790" y="1412"/>
                  </a:lnTo>
                  <a:lnTo>
                    <a:pt x="13788" y="1281"/>
                  </a:lnTo>
                  <a:lnTo>
                    <a:pt x="13788" y="1248"/>
                  </a:lnTo>
                  <a:close/>
                  <a:moveTo>
                    <a:pt x="9123" y="1267"/>
                  </a:moveTo>
                  <a:lnTo>
                    <a:pt x="13400" y="1276"/>
                  </a:lnTo>
                  <a:lnTo>
                    <a:pt x="13397" y="3795"/>
                  </a:lnTo>
                  <a:lnTo>
                    <a:pt x="9106" y="3786"/>
                  </a:lnTo>
                  <a:lnTo>
                    <a:pt x="9123" y="1267"/>
                  </a:lnTo>
                  <a:close/>
                  <a:moveTo>
                    <a:pt x="22679" y="1262"/>
                  </a:moveTo>
                  <a:lnTo>
                    <a:pt x="26953" y="1273"/>
                  </a:lnTo>
                  <a:lnTo>
                    <a:pt x="26950" y="3767"/>
                  </a:lnTo>
                  <a:lnTo>
                    <a:pt x="26947" y="3795"/>
                  </a:lnTo>
                  <a:lnTo>
                    <a:pt x="22662" y="3784"/>
                  </a:lnTo>
                  <a:lnTo>
                    <a:pt x="22679" y="1262"/>
                  </a:lnTo>
                  <a:close/>
                  <a:moveTo>
                    <a:pt x="14042" y="4032"/>
                  </a:moveTo>
                  <a:lnTo>
                    <a:pt x="19351" y="4043"/>
                  </a:lnTo>
                  <a:lnTo>
                    <a:pt x="19323" y="6699"/>
                  </a:lnTo>
                  <a:lnTo>
                    <a:pt x="19323" y="6699"/>
                  </a:lnTo>
                  <a:lnTo>
                    <a:pt x="14000" y="6693"/>
                  </a:lnTo>
                  <a:lnTo>
                    <a:pt x="14042" y="4032"/>
                  </a:lnTo>
                  <a:close/>
                  <a:moveTo>
                    <a:pt x="11422" y="4051"/>
                  </a:moveTo>
                  <a:lnTo>
                    <a:pt x="13640" y="4057"/>
                  </a:lnTo>
                  <a:lnTo>
                    <a:pt x="13598" y="6688"/>
                  </a:lnTo>
                  <a:lnTo>
                    <a:pt x="13216" y="6688"/>
                  </a:lnTo>
                  <a:lnTo>
                    <a:pt x="13210" y="6710"/>
                  </a:lnTo>
                  <a:lnTo>
                    <a:pt x="11411" y="6707"/>
                  </a:lnTo>
                  <a:lnTo>
                    <a:pt x="11422" y="4051"/>
                  </a:lnTo>
                  <a:close/>
                  <a:moveTo>
                    <a:pt x="46852" y="4046"/>
                  </a:moveTo>
                  <a:lnTo>
                    <a:pt x="51693" y="4051"/>
                  </a:lnTo>
                  <a:lnTo>
                    <a:pt x="51681" y="6710"/>
                  </a:lnTo>
                  <a:lnTo>
                    <a:pt x="46827" y="6702"/>
                  </a:lnTo>
                  <a:lnTo>
                    <a:pt x="46852" y="4046"/>
                  </a:lnTo>
                  <a:close/>
                  <a:moveTo>
                    <a:pt x="19747" y="4046"/>
                  </a:moveTo>
                  <a:lnTo>
                    <a:pt x="24587" y="4057"/>
                  </a:lnTo>
                  <a:lnTo>
                    <a:pt x="24576" y="6713"/>
                  </a:lnTo>
                  <a:lnTo>
                    <a:pt x="19722" y="6702"/>
                  </a:lnTo>
                  <a:lnTo>
                    <a:pt x="19747" y="4046"/>
                  </a:lnTo>
                  <a:close/>
                  <a:moveTo>
                    <a:pt x="24983" y="4051"/>
                  </a:moveTo>
                  <a:lnTo>
                    <a:pt x="27193" y="4054"/>
                  </a:lnTo>
                  <a:lnTo>
                    <a:pt x="27151" y="6688"/>
                  </a:lnTo>
                  <a:lnTo>
                    <a:pt x="26763" y="6693"/>
                  </a:lnTo>
                  <a:lnTo>
                    <a:pt x="26760" y="6713"/>
                  </a:lnTo>
                  <a:lnTo>
                    <a:pt x="24975" y="6710"/>
                  </a:lnTo>
                  <a:lnTo>
                    <a:pt x="24983" y="4051"/>
                  </a:lnTo>
                  <a:close/>
                  <a:moveTo>
                    <a:pt x="14923" y="6953"/>
                  </a:moveTo>
                  <a:lnTo>
                    <a:pt x="21663" y="6964"/>
                  </a:lnTo>
                  <a:lnTo>
                    <a:pt x="21647" y="9196"/>
                  </a:lnTo>
                  <a:lnTo>
                    <a:pt x="14892" y="9185"/>
                  </a:lnTo>
                  <a:lnTo>
                    <a:pt x="14923" y="6953"/>
                  </a:lnTo>
                  <a:close/>
                  <a:moveTo>
                    <a:pt x="2824" y="1"/>
                  </a:moveTo>
                  <a:lnTo>
                    <a:pt x="2810" y="966"/>
                  </a:lnTo>
                  <a:lnTo>
                    <a:pt x="20" y="960"/>
                  </a:lnTo>
                  <a:lnTo>
                    <a:pt x="1" y="1220"/>
                  </a:lnTo>
                  <a:lnTo>
                    <a:pt x="1641" y="1225"/>
                  </a:lnTo>
                  <a:lnTo>
                    <a:pt x="2037" y="1228"/>
                  </a:lnTo>
                  <a:lnTo>
                    <a:pt x="3809" y="1231"/>
                  </a:lnTo>
                  <a:lnTo>
                    <a:pt x="3778" y="3298"/>
                  </a:lnTo>
                  <a:cubicBezTo>
                    <a:pt x="3912" y="3365"/>
                    <a:pt x="4040" y="3435"/>
                    <a:pt x="4171" y="3505"/>
                  </a:cubicBezTo>
                  <a:lnTo>
                    <a:pt x="4205" y="1231"/>
                  </a:lnTo>
                  <a:lnTo>
                    <a:pt x="8719" y="1242"/>
                  </a:lnTo>
                  <a:lnTo>
                    <a:pt x="8702" y="3764"/>
                  </a:lnTo>
                  <a:lnTo>
                    <a:pt x="4637" y="3753"/>
                  </a:lnTo>
                  <a:lnTo>
                    <a:pt x="4637" y="3753"/>
                  </a:lnTo>
                  <a:cubicBezTo>
                    <a:pt x="4793" y="3839"/>
                    <a:pt x="4952" y="3926"/>
                    <a:pt x="5111" y="4015"/>
                  </a:cubicBezTo>
                  <a:lnTo>
                    <a:pt x="5781" y="4018"/>
                  </a:lnTo>
                  <a:lnTo>
                    <a:pt x="5775" y="4409"/>
                  </a:lnTo>
                  <a:cubicBezTo>
                    <a:pt x="5909" y="4489"/>
                    <a:pt x="6038" y="4568"/>
                    <a:pt x="6172" y="4651"/>
                  </a:cubicBezTo>
                  <a:lnTo>
                    <a:pt x="6177" y="4018"/>
                  </a:lnTo>
                  <a:lnTo>
                    <a:pt x="11017" y="4029"/>
                  </a:lnTo>
                  <a:lnTo>
                    <a:pt x="11006" y="6685"/>
                  </a:lnTo>
                  <a:lnTo>
                    <a:pt x="9053" y="6682"/>
                  </a:lnTo>
                  <a:lnTo>
                    <a:pt x="9053" y="6682"/>
                  </a:lnTo>
                  <a:cubicBezTo>
                    <a:pt x="9162" y="6769"/>
                    <a:pt x="9271" y="6861"/>
                    <a:pt x="9380" y="6947"/>
                  </a:cubicBezTo>
                  <a:lnTo>
                    <a:pt x="13933" y="6953"/>
                  </a:lnTo>
                  <a:lnTo>
                    <a:pt x="13933" y="6933"/>
                  </a:lnTo>
                  <a:lnTo>
                    <a:pt x="14516" y="6936"/>
                  </a:lnTo>
                  <a:lnTo>
                    <a:pt x="14480" y="9168"/>
                  </a:lnTo>
                  <a:lnTo>
                    <a:pt x="13043" y="9165"/>
                  </a:lnTo>
                  <a:lnTo>
                    <a:pt x="13040" y="9182"/>
                  </a:lnTo>
                  <a:lnTo>
                    <a:pt x="11824" y="9179"/>
                  </a:lnTo>
                  <a:lnTo>
                    <a:pt x="11824" y="9179"/>
                  </a:lnTo>
                  <a:cubicBezTo>
                    <a:pt x="11910" y="9266"/>
                    <a:pt x="11997" y="9358"/>
                    <a:pt x="12080" y="9444"/>
                  </a:cubicBezTo>
                  <a:lnTo>
                    <a:pt x="14000" y="9447"/>
                  </a:lnTo>
                  <a:lnTo>
                    <a:pt x="14000" y="9430"/>
                  </a:lnTo>
                  <a:lnTo>
                    <a:pt x="18329" y="9436"/>
                  </a:lnTo>
                  <a:lnTo>
                    <a:pt x="18307" y="11595"/>
                  </a:lnTo>
                  <a:lnTo>
                    <a:pt x="13958" y="11592"/>
                  </a:lnTo>
                  <a:lnTo>
                    <a:pt x="13958" y="11592"/>
                  </a:lnTo>
                  <a:cubicBezTo>
                    <a:pt x="14030" y="11679"/>
                    <a:pt x="14100" y="11771"/>
                    <a:pt x="14170" y="11860"/>
                  </a:cubicBezTo>
                  <a:lnTo>
                    <a:pt x="22163" y="11868"/>
                  </a:lnTo>
                  <a:lnTo>
                    <a:pt x="22135" y="13450"/>
                  </a:lnTo>
                  <a:cubicBezTo>
                    <a:pt x="22271" y="13221"/>
                    <a:pt x="22408" y="12993"/>
                    <a:pt x="22548" y="12775"/>
                  </a:cubicBezTo>
                  <a:lnTo>
                    <a:pt x="22562" y="11871"/>
                  </a:lnTo>
                  <a:lnTo>
                    <a:pt x="23133" y="11871"/>
                  </a:lnTo>
                  <a:cubicBezTo>
                    <a:pt x="23192" y="11779"/>
                    <a:pt x="23251" y="11693"/>
                    <a:pt x="23315" y="11606"/>
                  </a:cubicBezTo>
                  <a:lnTo>
                    <a:pt x="23315" y="11606"/>
                  </a:lnTo>
                  <a:lnTo>
                    <a:pt x="18717" y="11623"/>
                  </a:lnTo>
                  <a:lnTo>
                    <a:pt x="18742" y="9464"/>
                  </a:lnTo>
                  <a:lnTo>
                    <a:pt x="24300" y="9472"/>
                  </a:lnTo>
                  <a:lnTo>
                    <a:pt x="24297" y="10292"/>
                  </a:lnTo>
                  <a:cubicBezTo>
                    <a:pt x="24431" y="10116"/>
                    <a:pt x="24562" y="9946"/>
                    <a:pt x="24699" y="9779"/>
                  </a:cubicBezTo>
                  <a:lnTo>
                    <a:pt x="24701" y="9472"/>
                  </a:lnTo>
                  <a:lnTo>
                    <a:pt x="24952" y="9472"/>
                  </a:lnTo>
                  <a:cubicBezTo>
                    <a:pt x="25025" y="9386"/>
                    <a:pt x="25097" y="9293"/>
                    <a:pt x="25167" y="9207"/>
                  </a:cubicBezTo>
                  <a:lnTo>
                    <a:pt x="22048" y="9204"/>
                  </a:lnTo>
                  <a:lnTo>
                    <a:pt x="22065" y="6975"/>
                  </a:lnTo>
                  <a:lnTo>
                    <a:pt x="27265" y="6981"/>
                  </a:lnTo>
                  <a:lnTo>
                    <a:pt x="27285" y="6961"/>
                  </a:lnTo>
                  <a:cubicBezTo>
                    <a:pt x="27380" y="6875"/>
                    <a:pt x="27474" y="6783"/>
                    <a:pt x="27566" y="6696"/>
                  </a:cubicBezTo>
                  <a:lnTo>
                    <a:pt x="27552" y="6696"/>
                  </a:lnTo>
                  <a:lnTo>
                    <a:pt x="27594" y="4035"/>
                  </a:lnTo>
                  <a:lnTo>
                    <a:pt x="30939" y="4043"/>
                  </a:lnTo>
                  <a:cubicBezTo>
                    <a:pt x="31073" y="3954"/>
                    <a:pt x="31207" y="3865"/>
                    <a:pt x="31341" y="3781"/>
                  </a:cubicBezTo>
                  <a:lnTo>
                    <a:pt x="29120" y="3778"/>
                  </a:lnTo>
                  <a:lnTo>
                    <a:pt x="28721" y="3778"/>
                  </a:lnTo>
                  <a:lnTo>
                    <a:pt x="27352" y="3772"/>
                  </a:lnTo>
                  <a:lnTo>
                    <a:pt x="27354" y="1412"/>
                  </a:lnTo>
                  <a:lnTo>
                    <a:pt x="27352" y="1281"/>
                  </a:lnTo>
                  <a:lnTo>
                    <a:pt x="27352" y="1248"/>
                  </a:lnTo>
                  <a:lnTo>
                    <a:pt x="28760" y="1253"/>
                  </a:lnTo>
                  <a:lnTo>
                    <a:pt x="29157" y="1256"/>
                  </a:lnTo>
                  <a:lnTo>
                    <a:pt x="30928" y="1259"/>
                  </a:lnTo>
                  <a:lnTo>
                    <a:pt x="30892" y="3778"/>
                  </a:lnTo>
                  <a:lnTo>
                    <a:pt x="31288" y="3778"/>
                  </a:lnTo>
                  <a:lnTo>
                    <a:pt x="31324" y="1259"/>
                  </a:lnTo>
                  <a:lnTo>
                    <a:pt x="35838" y="1270"/>
                  </a:lnTo>
                  <a:lnTo>
                    <a:pt x="35835" y="1666"/>
                  </a:lnTo>
                  <a:cubicBezTo>
                    <a:pt x="35969" y="1719"/>
                    <a:pt x="36098" y="1775"/>
                    <a:pt x="36232" y="1834"/>
                  </a:cubicBezTo>
                  <a:lnTo>
                    <a:pt x="36234" y="1270"/>
                  </a:lnTo>
                  <a:lnTo>
                    <a:pt x="40508" y="1281"/>
                  </a:lnTo>
                  <a:lnTo>
                    <a:pt x="40505" y="3798"/>
                  </a:lnTo>
                  <a:lnTo>
                    <a:pt x="40012" y="3795"/>
                  </a:lnTo>
                  <a:lnTo>
                    <a:pt x="40430" y="4057"/>
                  </a:lnTo>
                  <a:lnTo>
                    <a:pt x="40757" y="4057"/>
                  </a:lnTo>
                  <a:lnTo>
                    <a:pt x="40754" y="4269"/>
                  </a:lnTo>
                  <a:cubicBezTo>
                    <a:pt x="40885" y="4356"/>
                    <a:pt x="41016" y="4448"/>
                    <a:pt x="41144" y="4534"/>
                  </a:cubicBezTo>
                  <a:lnTo>
                    <a:pt x="41150" y="4032"/>
                  </a:lnTo>
                  <a:lnTo>
                    <a:pt x="46462" y="4043"/>
                  </a:lnTo>
                  <a:lnTo>
                    <a:pt x="46434" y="6699"/>
                  </a:lnTo>
                  <a:lnTo>
                    <a:pt x="46434" y="6699"/>
                  </a:lnTo>
                  <a:lnTo>
                    <a:pt x="43890" y="6696"/>
                  </a:lnTo>
                  <a:lnTo>
                    <a:pt x="43890" y="6696"/>
                  </a:lnTo>
                  <a:cubicBezTo>
                    <a:pt x="43987" y="6783"/>
                    <a:pt x="44082" y="6875"/>
                    <a:pt x="44182" y="6961"/>
                  </a:cubicBezTo>
                  <a:lnTo>
                    <a:pt x="48772" y="6967"/>
                  </a:lnTo>
                  <a:lnTo>
                    <a:pt x="48752" y="9196"/>
                  </a:lnTo>
                  <a:lnTo>
                    <a:pt x="46353" y="9193"/>
                  </a:lnTo>
                  <a:lnTo>
                    <a:pt x="46353" y="9193"/>
                  </a:lnTo>
                  <a:cubicBezTo>
                    <a:pt x="46431" y="9280"/>
                    <a:pt x="46506" y="9372"/>
                    <a:pt x="46584" y="9458"/>
                  </a:cubicBezTo>
                  <a:lnTo>
                    <a:pt x="51405" y="9464"/>
                  </a:lnTo>
                  <a:lnTo>
                    <a:pt x="51397" y="11623"/>
                  </a:lnTo>
                  <a:lnTo>
                    <a:pt x="48261" y="11620"/>
                  </a:lnTo>
                  <a:lnTo>
                    <a:pt x="48261" y="11620"/>
                  </a:lnTo>
                  <a:cubicBezTo>
                    <a:pt x="48322" y="11707"/>
                    <a:pt x="48387" y="11799"/>
                    <a:pt x="48448" y="11888"/>
                  </a:cubicBezTo>
                  <a:lnTo>
                    <a:pt x="49282" y="11888"/>
                  </a:lnTo>
                  <a:lnTo>
                    <a:pt x="49263" y="13118"/>
                  </a:lnTo>
                  <a:cubicBezTo>
                    <a:pt x="49394" y="13327"/>
                    <a:pt x="49522" y="13542"/>
                    <a:pt x="49653" y="13754"/>
                  </a:cubicBezTo>
                  <a:lnTo>
                    <a:pt x="49684" y="11888"/>
                  </a:lnTo>
                  <a:lnTo>
                    <a:pt x="52758" y="11891"/>
                  </a:lnTo>
                  <a:lnTo>
                    <a:pt x="52750" y="14675"/>
                  </a:lnTo>
                  <a:lnTo>
                    <a:pt x="50186" y="14672"/>
                  </a:lnTo>
                  <a:lnTo>
                    <a:pt x="50186" y="14672"/>
                  </a:lnTo>
                  <a:cubicBezTo>
                    <a:pt x="50228" y="14747"/>
                    <a:pt x="50273" y="14826"/>
                    <a:pt x="50314" y="14901"/>
                  </a:cubicBezTo>
                  <a:lnTo>
                    <a:pt x="51082" y="14901"/>
                  </a:lnTo>
                  <a:lnTo>
                    <a:pt x="53517" y="14904"/>
                  </a:lnTo>
                  <a:lnTo>
                    <a:pt x="53517" y="14672"/>
                  </a:lnTo>
                  <a:lnTo>
                    <a:pt x="53154" y="14672"/>
                  </a:lnTo>
                  <a:lnTo>
                    <a:pt x="53160" y="11888"/>
                  </a:lnTo>
                  <a:lnTo>
                    <a:pt x="53517" y="11888"/>
                  </a:lnTo>
                  <a:lnTo>
                    <a:pt x="53517" y="11623"/>
                  </a:lnTo>
                  <a:lnTo>
                    <a:pt x="51796" y="11620"/>
                  </a:lnTo>
                  <a:lnTo>
                    <a:pt x="51807" y="9461"/>
                  </a:lnTo>
                  <a:lnTo>
                    <a:pt x="53520" y="9464"/>
                  </a:lnTo>
                  <a:lnTo>
                    <a:pt x="53520" y="9199"/>
                  </a:lnTo>
                  <a:lnTo>
                    <a:pt x="49157" y="9193"/>
                  </a:lnTo>
                  <a:lnTo>
                    <a:pt x="49173" y="6964"/>
                  </a:lnTo>
                  <a:lnTo>
                    <a:pt x="53523" y="6972"/>
                  </a:lnTo>
                  <a:lnTo>
                    <a:pt x="53523" y="6707"/>
                  </a:lnTo>
                  <a:lnTo>
                    <a:pt x="52086" y="6702"/>
                  </a:lnTo>
                  <a:lnTo>
                    <a:pt x="52097" y="4046"/>
                  </a:lnTo>
                  <a:lnTo>
                    <a:pt x="53523" y="4049"/>
                  </a:lnTo>
                  <a:lnTo>
                    <a:pt x="53523" y="3786"/>
                  </a:lnTo>
                  <a:lnTo>
                    <a:pt x="49782" y="3781"/>
                  </a:lnTo>
                  <a:lnTo>
                    <a:pt x="49798" y="1259"/>
                  </a:lnTo>
                  <a:lnTo>
                    <a:pt x="53517" y="1273"/>
                  </a:lnTo>
                  <a:lnTo>
                    <a:pt x="53517" y="1011"/>
                  </a:lnTo>
                  <a:lnTo>
                    <a:pt x="52365" y="1008"/>
                  </a:lnTo>
                  <a:lnTo>
                    <a:pt x="52370" y="20"/>
                  </a:lnTo>
                  <a:lnTo>
                    <a:pt x="51974" y="20"/>
                  </a:lnTo>
                  <a:lnTo>
                    <a:pt x="51972" y="1005"/>
                  </a:lnTo>
                  <a:lnTo>
                    <a:pt x="48387" y="994"/>
                  </a:lnTo>
                  <a:lnTo>
                    <a:pt x="48392" y="17"/>
                  </a:lnTo>
                  <a:lnTo>
                    <a:pt x="47999" y="17"/>
                  </a:lnTo>
                  <a:lnTo>
                    <a:pt x="47988" y="994"/>
                  </a:lnTo>
                  <a:lnTo>
                    <a:pt x="43873" y="983"/>
                  </a:lnTo>
                  <a:lnTo>
                    <a:pt x="43887" y="17"/>
                  </a:lnTo>
                  <a:lnTo>
                    <a:pt x="43493" y="17"/>
                  </a:lnTo>
                  <a:lnTo>
                    <a:pt x="43479" y="983"/>
                  </a:lnTo>
                  <a:lnTo>
                    <a:pt x="40690" y="977"/>
                  </a:lnTo>
                  <a:lnTo>
                    <a:pt x="40687" y="1008"/>
                  </a:lnTo>
                  <a:lnTo>
                    <a:pt x="38804" y="1002"/>
                  </a:lnTo>
                  <a:lnTo>
                    <a:pt x="38807" y="15"/>
                  </a:lnTo>
                  <a:lnTo>
                    <a:pt x="38413" y="15"/>
                  </a:lnTo>
                  <a:lnTo>
                    <a:pt x="38410" y="997"/>
                  </a:lnTo>
                  <a:lnTo>
                    <a:pt x="34825" y="988"/>
                  </a:lnTo>
                  <a:lnTo>
                    <a:pt x="34831" y="12"/>
                  </a:lnTo>
                  <a:lnTo>
                    <a:pt x="34438" y="12"/>
                  </a:lnTo>
                  <a:lnTo>
                    <a:pt x="34427" y="988"/>
                  </a:lnTo>
                  <a:lnTo>
                    <a:pt x="30312" y="977"/>
                  </a:lnTo>
                  <a:lnTo>
                    <a:pt x="30326" y="12"/>
                  </a:lnTo>
                  <a:lnTo>
                    <a:pt x="29932" y="12"/>
                  </a:lnTo>
                  <a:lnTo>
                    <a:pt x="29918" y="977"/>
                  </a:lnTo>
                  <a:lnTo>
                    <a:pt x="27128" y="969"/>
                  </a:lnTo>
                  <a:lnTo>
                    <a:pt x="27126" y="1002"/>
                  </a:lnTo>
                  <a:lnTo>
                    <a:pt x="25251" y="997"/>
                  </a:lnTo>
                  <a:lnTo>
                    <a:pt x="25256" y="12"/>
                  </a:lnTo>
                  <a:lnTo>
                    <a:pt x="24860" y="12"/>
                  </a:lnTo>
                  <a:lnTo>
                    <a:pt x="24858" y="994"/>
                  </a:lnTo>
                  <a:lnTo>
                    <a:pt x="21273" y="983"/>
                  </a:lnTo>
                  <a:lnTo>
                    <a:pt x="21281" y="6"/>
                  </a:lnTo>
                  <a:lnTo>
                    <a:pt x="20885" y="6"/>
                  </a:lnTo>
                  <a:lnTo>
                    <a:pt x="20877" y="983"/>
                  </a:lnTo>
                  <a:lnTo>
                    <a:pt x="16762" y="974"/>
                  </a:lnTo>
                  <a:lnTo>
                    <a:pt x="16776" y="6"/>
                  </a:lnTo>
                  <a:lnTo>
                    <a:pt x="16382" y="6"/>
                  </a:lnTo>
                  <a:lnTo>
                    <a:pt x="16368" y="974"/>
                  </a:lnTo>
                  <a:lnTo>
                    <a:pt x="13578" y="966"/>
                  </a:lnTo>
                  <a:lnTo>
                    <a:pt x="13573" y="997"/>
                  </a:lnTo>
                  <a:lnTo>
                    <a:pt x="11690" y="991"/>
                  </a:lnTo>
                  <a:lnTo>
                    <a:pt x="11695" y="3"/>
                  </a:lnTo>
                  <a:lnTo>
                    <a:pt x="11299" y="3"/>
                  </a:lnTo>
                  <a:lnTo>
                    <a:pt x="11296" y="988"/>
                  </a:lnTo>
                  <a:lnTo>
                    <a:pt x="7711" y="977"/>
                  </a:lnTo>
                  <a:lnTo>
                    <a:pt x="7720" y="1"/>
                  </a:lnTo>
                  <a:lnTo>
                    <a:pt x="7324" y="1"/>
                  </a:lnTo>
                  <a:lnTo>
                    <a:pt x="7318" y="977"/>
                  </a:lnTo>
                  <a:lnTo>
                    <a:pt x="3203" y="966"/>
                  </a:lnTo>
                  <a:lnTo>
                    <a:pt x="32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8"/>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8"/>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8"/>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8"/>
            <p:cNvSpPr/>
            <p:nvPr/>
          </p:nvSpPr>
          <p:spPr>
            <a:xfrm>
              <a:off x="6070736" y="338105"/>
              <a:ext cx="57740" cy="5748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8"/>
            <p:cNvSpPr/>
            <p:nvPr/>
          </p:nvSpPr>
          <p:spPr>
            <a:xfrm>
              <a:off x="6504784" y="336108"/>
              <a:ext cx="57480" cy="57740"/>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8"/>
            <p:cNvSpPr/>
            <p:nvPr/>
          </p:nvSpPr>
          <p:spPr>
            <a:xfrm>
              <a:off x="6101733"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8"/>
            <p:cNvSpPr/>
            <p:nvPr/>
          </p:nvSpPr>
          <p:spPr>
            <a:xfrm>
              <a:off x="6056930" y="362504"/>
              <a:ext cx="513845" cy="852125"/>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8"/>
            <p:cNvSpPr/>
            <p:nvPr/>
          </p:nvSpPr>
          <p:spPr>
            <a:xfrm>
              <a:off x="6080894" y="365195"/>
              <a:ext cx="465395" cy="806541"/>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8"/>
            <p:cNvSpPr/>
            <p:nvPr/>
          </p:nvSpPr>
          <p:spPr>
            <a:xfrm>
              <a:off x="6272522" y="382908"/>
              <a:ext cx="245201" cy="248587"/>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8"/>
            <p:cNvSpPr/>
            <p:nvPr/>
          </p:nvSpPr>
          <p:spPr>
            <a:xfrm>
              <a:off x="6081415" y="497259"/>
              <a:ext cx="465656" cy="674129"/>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8"/>
            <p:cNvSpPr/>
            <p:nvPr/>
          </p:nvSpPr>
          <p:spPr>
            <a:xfrm>
              <a:off x="6084802"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8"/>
            <p:cNvSpPr/>
            <p:nvPr/>
          </p:nvSpPr>
          <p:spPr>
            <a:xfrm>
              <a:off x="6084975" y="344878"/>
              <a:ext cx="462530" cy="22575"/>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8"/>
            <p:cNvSpPr/>
            <p:nvPr/>
          </p:nvSpPr>
          <p:spPr>
            <a:xfrm>
              <a:off x="6070736" y="322824"/>
              <a:ext cx="57740" cy="57740"/>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8"/>
            <p:cNvSpPr/>
            <p:nvPr/>
          </p:nvSpPr>
          <p:spPr>
            <a:xfrm>
              <a:off x="6505044" y="322824"/>
              <a:ext cx="57480" cy="57740"/>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8"/>
            <p:cNvSpPr/>
            <p:nvPr/>
          </p:nvSpPr>
          <p:spPr>
            <a:xfrm>
              <a:off x="2668161" y="338105"/>
              <a:ext cx="57480" cy="5748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8"/>
            <p:cNvSpPr/>
            <p:nvPr/>
          </p:nvSpPr>
          <p:spPr>
            <a:xfrm>
              <a:off x="3101948" y="336108"/>
              <a:ext cx="57740" cy="57740"/>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8"/>
            <p:cNvSpPr/>
            <p:nvPr/>
          </p:nvSpPr>
          <p:spPr>
            <a:xfrm>
              <a:off x="2698897"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8"/>
            <p:cNvSpPr/>
            <p:nvPr/>
          </p:nvSpPr>
          <p:spPr>
            <a:xfrm>
              <a:off x="2654095" y="362504"/>
              <a:ext cx="514106" cy="852125"/>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8"/>
            <p:cNvSpPr/>
            <p:nvPr/>
          </p:nvSpPr>
          <p:spPr>
            <a:xfrm>
              <a:off x="2678059" y="365195"/>
              <a:ext cx="465395" cy="806541"/>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8"/>
            <p:cNvSpPr/>
            <p:nvPr/>
          </p:nvSpPr>
          <p:spPr>
            <a:xfrm>
              <a:off x="2869426" y="382908"/>
              <a:ext cx="245461" cy="248587"/>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8"/>
            <p:cNvSpPr/>
            <p:nvPr/>
          </p:nvSpPr>
          <p:spPr>
            <a:xfrm>
              <a:off x="2678319" y="497259"/>
              <a:ext cx="465916" cy="674129"/>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8"/>
            <p:cNvSpPr/>
            <p:nvPr/>
          </p:nvSpPr>
          <p:spPr>
            <a:xfrm>
              <a:off x="2681966"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8"/>
            <p:cNvSpPr/>
            <p:nvPr/>
          </p:nvSpPr>
          <p:spPr>
            <a:xfrm>
              <a:off x="2682400" y="344878"/>
              <a:ext cx="462270" cy="22575"/>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8"/>
            <p:cNvSpPr/>
            <p:nvPr/>
          </p:nvSpPr>
          <p:spPr>
            <a:xfrm>
              <a:off x="2667900" y="322563"/>
              <a:ext cx="57480" cy="5748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8"/>
            <p:cNvSpPr/>
            <p:nvPr/>
          </p:nvSpPr>
          <p:spPr>
            <a:xfrm>
              <a:off x="3101948" y="322824"/>
              <a:ext cx="57740" cy="57740"/>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8"/>
            <p:cNvSpPr/>
            <p:nvPr/>
          </p:nvSpPr>
          <p:spPr>
            <a:xfrm>
              <a:off x="6129149"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6" name="Google Shape;4016;p18"/>
            <p:cNvGrpSpPr/>
            <p:nvPr/>
          </p:nvGrpSpPr>
          <p:grpSpPr>
            <a:xfrm>
              <a:off x="1007675" y="4200925"/>
              <a:ext cx="1145139" cy="372817"/>
              <a:chOff x="1367200" y="4541050"/>
              <a:chExt cx="345400" cy="112450"/>
            </a:xfrm>
          </p:grpSpPr>
          <p:sp>
            <p:nvSpPr>
              <p:cNvPr id="4017" name="Google Shape;4017;p18"/>
              <p:cNvSpPr/>
              <p:nvPr/>
            </p:nvSpPr>
            <p:spPr>
              <a:xfrm>
                <a:off x="1522325" y="4600675"/>
                <a:ext cx="95075" cy="29375"/>
              </a:xfrm>
              <a:custGeom>
                <a:avLst/>
                <a:gdLst/>
                <a:ahLst/>
                <a:cxnLst/>
                <a:rect l="l" t="t" r="r" b="b"/>
                <a:pathLst>
                  <a:path w="3803" h="1175" extrusionOk="0">
                    <a:moveTo>
                      <a:pt x="522" y="0"/>
                    </a:moveTo>
                    <a:cubicBezTo>
                      <a:pt x="232" y="0"/>
                      <a:pt x="0" y="235"/>
                      <a:pt x="0" y="525"/>
                    </a:cubicBezTo>
                    <a:lnTo>
                      <a:pt x="0" y="653"/>
                    </a:lnTo>
                    <a:cubicBezTo>
                      <a:pt x="0" y="943"/>
                      <a:pt x="238" y="1175"/>
                      <a:pt x="522" y="1175"/>
                    </a:cubicBezTo>
                    <a:lnTo>
                      <a:pt x="3281" y="1175"/>
                    </a:lnTo>
                    <a:cubicBezTo>
                      <a:pt x="3571" y="1175"/>
                      <a:pt x="3803" y="943"/>
                      <a:pt x="3803" y="653"/>
                    </a:cubicBezTo>
                    <a:lnTo>
                      <a:pt x="3803" y="525"/>
                    </a:lnTo>
                    <a:cubicBezTo>
                      <a:pt x="3803" y="235"/>
                      <a:pt x="3571" y="0"/>
                      <a:pt x="3281"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8"/>
              <p:cNvSpPr/>
              <p:nvPr/>
            </p:nvSpPr>
            <p:spPr>
              <a:xfrm>
                <a:off x="1455450" y="4541050"/>
                <a:ext cx="247325" cy="58100"/>
              </a:xfrm>
              <a:custGeom>
                <a:avLst/>
                <a:gdLst/>
                <a:ahLst/>
                <a:cxnLst/>
                <a:rect l="l" t="t" r="r" b="b"/>
                <a:pathLst>
                  <a:path w="9893" h="2324" extrusionOk="0">
                    <a:moveTo>
                      <a:pt x="1520" y="0"/>
                    </a:moveTo>
                    <a:cubicBezTo>
                      <a:pt x="363" y="0"/>
                      <a:pt x="0" y="2324"/>
                      <a:pt x="1049" y="2324"/>
                    </a:cubicBezTo>
                    <a:lnTo>
                      <a:pt x="8501" y="2324"/>
                    </a:lnTo>
                    <a:cubicBezTo>
                      <a:pt x="9700" y="2324"/>
                      <a:pt x="9893" y="0"/>
                      <a:pt x="8802" y="0"/>
                    </a:cubicBezTo>
                    <a:close/>
                  </a:path>
                </a:pathLst>
              </a:custGeom>
              <a:solidFill>
                <a:srgbClr val="855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8"/>
              <p:cNvSpPr/>
              <p:nvPr/>
            </p:nvSpPr>
            <p:spPr>
              <a:xfrm>
                <a:off x="1463875" y="4541050"/>
                <a:ext cx="238950" cy="58050"/>
              </a:xfrm>
              <a:custGeom>
                <a:avLst/>
                <a:gdLst/>
                <a:ahLst/>
                <a:cxnLst/>
                <a:rect l="l" t="t" r="r" b="b"/>
                <a:pathLst>
                  <a:path w="9558" h="2322" extrusionOk="0">
                    <a:moveTo>
                      <a:pt x="8406" y="0"/>
                    </a:moveTo>
                    <a:cubicBezTo>
                      <a:pt x="8325" y="558"/>
                      <a:pt x="7982" y="1094"/>
                      <a:pt x="7405" y="1094"/>
                    </a:cubicBezTo>
                    <a:lnTo>
                      <a:pt x="129" y="1094"/>
                    </a:lnTo>
                    <a:cubicBezTo>
                      <a:pt x="1" y="1693"/>
                      <a:pt x="162" y="2321"/>
                      <a:pt x="709" y="2321"/>
                    </a:cubicBezTo>
                    <a:lnTo>
                      <a:pt x="8161" y="2321"/>
                    </a:lnTo>
                    <a:cubicBezTo>
                      <a:pt x="8161" y="2321"/>
                      <a:pt x="8162" y="2321"/>
                      <a:pt x="8163" y="2321"/>
                    </a:cubicBezTo>
                    <a:cubicBezTo>
                      <a:pt x="9363" y="2321"/>
                      <a:pt x="9558" y="0"/>
                      <a:pt x="8465"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8"/>
              <p:cNvSpPr/>
              <p:nvPr/>
            </p:nvSpPr>
            <p:spPr>
              <a:xfrm>
                <a:off x="1645625" y="4541400"/>
                <a:ext cx="56375" cy="57625"/>
              </a:xfrm>
              <a:custGeom>
                <a:avLst/>
                <a:gdLst/>
                <a:ahLst/>
                <a:cxnLst/>
                <a:rect l="l" t="t" r="r" b="b"/>
                <a:pathLst>
                  <a:path w="2255" h="2305" extrusionOk="0">
                    <a:moveTo>
                      <a:pt x="1326" y="0"/>
                    </a:moveTo>
                    <a:lnTo>
                      <a:pt x="1326" y="0"/>
                    </a:lnTo>
                    <a:cubicBezTo>
                      <a:pt x="302" y="179"/>
                      <a:pt x="1" y="2240"/>
                      <a:pt x="949" y="2304"/>
                    </a:cubicBezTo>
                    <a:cubicBezTo>
                      <a:pt x="2051" y="2240"/>
                      <a:pt x="2255" y="179"/>
                      <a:pt x="1326" y="0"/>
                    </a:cubicBezTo>
                    <a:close/>
                  </a:path>
                </a:pathLst>
              </a:custGeom>
              <a:solidFill>
                <a:srgbClr val="66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8"/>
              <p:cNvSpPr/>
              <p:nvPr/>
            </p:nvSpPr>
            <p:spPr>
              <a:xfrm>
                <a:off x="1460325" y="4597250"/>
                <a:ext cx="252275" cy="56250"/>
              </a:xfrm>
              <a:custGeom>
                <a:avLst/>
                <a:gdLst/>
                <a:ahLst/>
                <a:cxnLst/>
                <a:rect l="l" t="t" r="r" b="b"/>
                <a:pathLst>
                  <a:path w="10091" h="2250" extrusionOk="0">
                    <a:moveTo>
                      <a:pt x="1551" y="1"/>
                    </a:moveTo>
                    <a:cubicBezTo>
                      <a:pt x="374" y="1"/>
                      <a:pt x="0" y="2249"/>
                      <a:pt x="1072" y="2249"/>
                    </a:cubicBezTo>
                    <a:lnTo>
                      <a:pt x="8674" y="2249"/>
                    </a:lnTo>
                    <a:cubicBezTo>
                      <a:pt x="9896" y="2249"/>
                      <a:pt x="10091" y="1"/>
                      <a:pt x="8981" y="1"/>
                    </a:cubicBezTo>
                    <a:close/>
                  </a:path>
                </a:pathLst>
              </a:custGeom>
              <a:solidFill>
                <a:srgbClr val="855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8"/>
              <p:cNvSpPr/>
              <p:nvPr/>
            </p:nvSpPr>
            <p:spPr>
              <a:xfrm>
                <a:off x="1645425" y="4597250"/>
                <a:ext cx="67175" cy="56250"/>
              </a:xfrm>
              <a:custGeom>
                <a:avLst/>
                <a:gdLst/>
                <a:ahLst/>
                <a:cxnLst/>
                <a:rect l="l" t="t" r="r" b="b"/>
                <a:pathLst>
                  <a:path w="2687" h="2250" extrusionOk="0">
                    <a:moveTo>
                      <a:pt x="1552" y="1"/>
                    </a:moveTo>
                    <a:cubicBezTo>
                      <a:pt x="371" y="1"/>
                      <a:pt x="0" y="2249"/>
                      <a:pt x="1069" y="2249"/>
                    </a:cubicBezTo>
                    <a:lnTo>
                      <a:pt x="1264" y="2249"/>
                    </a:lnTo>
                    <a:cubicBezTo>
                      <a:pt x="2489" y="2246"/>
                      <a:pt x="2687" y="1"/>
                      <a:pt x="1571" y="1"/>
                    </a:cubicBezTo>
                    <a:close/>
                  </a:path>
                </a:pathLst>
              </a:custGeom>
              <a:solidFill>
                <a:srgbClr val="66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8"/>
              <p:cNvSpPr/>
              <p:nvPr/>
            </p:nvSpPr>
            <p:spPr>
              <a:xfrm>
                <a:off x="1430825" y="4556450"/>
                <a:ext cx="193850" cy="45225"/>
              </a:xfrm>
              <a:custGeom>
                <a:avLst/>
                <a:gdLst/>
                <a:ahLst/>
                <a:cxnLst/>
                <a:rect l="l" t="t" r="r" b="b"/>
                <a:pathLst>
                  <a:path w="7754" h="1809" extrusionOk="0">
                    <a:moveTo>
                      <a:pt x="1194" y="1"/>
                    </a:moveTo>
                    <a:cubicBezTo>
                      <a:pt x="288" y="1"/>
                      <a:pt x="0" y="1808"/>
                      <a:pt x="823" y="1808"/>
                    </a:cubicBezTo>
                    <a:lnTo>
                      <a:pt x="6662" y="1808"/>
                    </a:lnTo>
                    <a:cubicBezTo>
                      <a:pt x="7600" y="1808"/>
                      <a:pt x="7753" y="1"/>
                      <a:pt x="6897" y="1"/>
                    </a:cubicBezTo>
                    <a:close/>
                  </a:path>
                </a:pathLst>
              </a:custGeom>
              <a:solidFill>
                <a:srgbClr val="855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8"/>
              <p:cNvSpPr/>
              <p:nvPr/>
            </p:nvSpPr>
            <p:spPr>
              <a:xfrm>
                <a:off x="1439525" y="4556600"/>
                <a:ext cx="185000" cy="45075"/>
              </a:xfrm>
              <a:custGeom>
                <a:avLst/>
                <a:gdLst/>
                <a:ahLst/>
                <a:cxnLst/>
                <a:rect l="l" t="t" r="r" b="b"/>
                <a:pathLst>
                  <a:path w="7400" h="1803" extrusionOk="0">
                    <a:moveTo>
                      <a:pt x="6593" y="0"/>
                    </a:moveTo>
                    <a:lnTo>
                      <a:pt x="6593" y="0"/>
                    </a:lnTo>
                    <a:cubicBezTo>
                      <a:pt x="6696" y="533"/>
                      <a:pt x="6420" y="1278"/>
                      <a:pt x="5818" y="1278"/>
                    </a:cubicBezTo>
                    <a:lnTo>
                      <a:pt x="1" y="1278"/>
                    </a:lnTo>
                    <a:cubicBezTo>
                      <a:pt x="37" y="1574"/>
                      <a:pt x="188" y="1802"/>
                      <a:pt x="481" y="1802"/>
                    </a:cubicBezTo>
                    <a:lnTo>
                      <a:pt x="6317" y="1802"/>
                    </a:lnTo>
                    <a:cubicBezTo>
                      <a:pt x="7235" y="1802"/>
                      <a:pt x="7399" y="62"/>
                      <a:pt x="6593"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8"/>
              <p:cNvSpPr/>
              <p:nvPr/>
            </p:nvSpPr>
            <p:spPr>
              <a:xfrm>
                <a:off x="1367200" y="4601725"/>
                <a:ext cx="295050" cy="51700"/>
              </a:xfrm>
              <a:custGeom>
                <a:avLst/>
                <a:gdLst/>
                <a:ahLst/>
                <a:cxnLst/>
                <a:rect l="l" t="t" r="r" b="b"/>
                <a:pathLst>
                  <a:path w="11802" h="2068" extrusionOk="0">
                    <a:moveTo>
                      <a:pt x="1814" y="0"/>
                    </a:moveTo>
                    <a:cubicBezTo>
                      <a:pt x="433" y="0"/>
                      <a:pt x="1" y="2067"/>
                      <a:pt x="1254" y="2067"/>
                    </a:cubicBezTo>
                    <a:lnTo>
                      <a:pt x="10142" y="2067"/>
                    </a:lnTo>
                    <a:cubicBezTo>
                      <a:pt x="11570" y="2067"/>
                      <a:pt x="11802" y="0"/>
                      <a:pt x="10502" y="0"/>
                    </a:cubicBezTo>
                    <a:close/>
                  </a:path>
                </a:pathLst>
              </a:custGeom>
              <a:solidFill>
                <a:srgbClr val="855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8"/>
              <p:cNvSpPr/>
              <p:nvPr/>
            </p:nvSpPr>
            <p:spPr>
              <a:xfrm>
                <a:off x="1377325" y="4603325"/>
                <a:ext cx="283475" cy="50100"/>
              </a:xfrm>
              <a:custGeom>
                <a:avLst/>
                <a:gdLst/>
                <a:ahLst/>
                <a:cxnLst/>
                <a:rect l="l" t="t" r="r" b="b"/>
                <a:pathLst>
                  <a:path w="11339" h="2004" extrusionOk="0">
                    <a:moveTo>
                      <a:pt x="10445" y="0"/>
                    </a:moveTo>
                    <a:lnTo>
                      <a:pt x="10445" y="0"/>
                    </a:lnTo>
                    <a:cubicBezTo>
                      <a:pt x="10337" y="483"/>
                      <a:pt x="9929" y="941"/>
                      <a:pt x="9254" y="941"/>
                    </a:cubicBezTo>
                    <a:lnTo>
                      <a:pt x="366" y="941"/>
                    </a:lnTo>
                    <a:cubicBezTo>
                      <a:pt x="291" y="941"/>
                      <a:pt x="221" y="935"/>
                      <a:pt x="154" y="915"/>
                    </a:cubicBezTo>
                    <a:lnTo>
                      <a:pt x="154" y="915"/>
                    </a:lnTo>
                    <a:cubicBezTo>
                      <a:pt x="0" y="1451"/>
                      <a:pt x="196" y="2003"/>
                      <a:pt x="843" y="2003"/>
                    </a:cubicBezTo>
                    <a:lnTo>
                      <a:pt x="9734" y="2003"/>
                    </a:lnTo>
                    <a:cubicBezTo>
                      <a:pt x="11020" y="2003"/>
                      <a:pt x="11338" y="338"/>
                      <a:pt x="10445"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8"/>
              <p:cNvSpPr/>
              <p:nvPr/>
            </p:nvSpPr>
            <p:spPr>
              <a:xfrm>
                <a:off x="1579925" y="4556725"/>
                <a:ext cx="44050" cy="44800"/>
              </a:xfrm>
              <a:custGeom>
                <a:avLst/>
                <a:gdLst/>
                <a:ahLst/>
                <a:cxnLst/>
                <a:rect l="l" t="t" r="r" b="b"/>
                <a:pathLst>
                  <a:path w="1762" h="1792" extrusionOk="0">
                    <a:moveTo>
                      <a:pt x="1036" y="1"/>
                    </a:moveTo>
                    <a:lnTo>
                      <a:pt x="1036" y="1"/>
                    </a:lnTo>
                    <a:cubicBezTo>
                      <a:pt x="235" y="137"/>
                      <a:pt x="1" y="1744"/>
                      <a:pt x="740" y="1792"/>
                    </a:cubicBezTo>
                    <a:cubicBezTo>
                      <a:pt x="1602" y="1742"/>
                      <a:pt x="1761" y="137"/>
                      <a:pt x="1036" y="1"/>
                    </a:cubicBezTo>
                    <a:close/>
                  </a:path>
                </a:pathLst>
              </a:custGeom>
              <a:solidFill>
                <a:srgbClr val="66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8"/>
              <p:cNvSpPr/>
              <p:nvPr/>
            </p:nvSpPr>
            <p:spPr>
              <a:xfrm>
                <a:off x="1583700" y="4601725"/>
                <a:ext cx="78550" cy="51700"/>
              </a:xfrm>
              <a:custGeom>
                <a:avLst/>
                <a:gdLst/>
                <a:ahLst/>
                <a:cxnLst/>
                <a:rect l="l" t="t" r="r" b="b"/>
                <a:pathLst>
                  <a:path w="3142" h="2068" extrusionOk="0">
                    <a:moveTo>
                      <a:pt x="1814" y="0"/>
                    </a:moveTo>
                    <a:cubicBezTo>
                      <a:pt x="433" y="0"/>
                      <a:pt x="0" y="2067"/>
                      <a:pt x="1250" y="2067"/>
                    </a:cubicBezTo>
                    <a:lnTo>
                      <a:pt x="1482" y="2067"/>
                    </a:lnTo>
                    <a:cubicBezTo>
                      <a:pt x="2910" y="2067"/>
                      <a:pt x="3142" y="0"/>
                      <a:pt x="1836" y="0"/>
                    </a:cubicBezTo>
                    <a:close/>
                  </a:path>
                </a:pathLst>
              </a:custGeom>
              <a:solidFill>
                <a:srgbClr val="664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9" name="Google Shape;4029;p18"/>
            <p:cNvGrpSpPr/>
            <p:nvPr/>
          </p:nvGrpSpPr>
          <p:grpSpPr>
            <a:xfrm flipH="1">
              <a:off x="6177937" y="1039260"/>
              <a:ext cx="2351033" cy="3536040"/>
              <a:chOff x="479700" y="3598650"/>
              <a:chExt cx="709125" cy="1066550"/>
            </a:xfrm>
          </p:grpSpPr>
          <p:sp>
            <p:nvSpPr>
              <p:cNvPr id="4030" name="Google Shape;4030;p18"/>
              <p:cNvSpPr/>
              <p:nvPr/>
            </p:nvSpPr>
            <p:spPr>
              <a:xfrm>
                <a:off x="983550" y="4186100"/>
                <a:ext cx="95075" cy="36800"/>
              </a:xfrm>
              <a:custGeom>
                <a:avLst/>
                <a:gdLst/>
                <a:ahLst/>
                <a:cxnLst/>
                <a:rect l="l" t="t" r="r" b="b"/>
                <a:pathLst>
                  <a:path w="3803" h="1472" extrusionOk="0">
                    <a:moveTo>
                      <a:pt x="522" y="1"/>
                    </a:moveTo>
                    <a:cubicBezTo>
                      <a:pt x="232" y="1"/>
                      <a:pt x="0" y="235"/>
                      <a:pt x="0" y="525"/>
                    </a:cubicBezTo>
                    <a:lnTo>
                      <a:pt x="0" y="947"/>
                    </a:lnTo>
                    <a:cubicBezTo>
                      <a:pt x="0" y="1237"/>
                      <a:pt x="232" y="1471"/>
                      <a:pt x="522" y="1471"/>
                    </a:cubicBezTo>
                    <a:lnTo>
                      <a:pt x="3281" y="1471"/>
                    </a:lnTo>
                    <a:cubicBezTo>
                      <a:pt x="3571" y="1471"/>
                      <a:pt x="3803" y="1237"/>
                      <a:pt x="3803" y="947"/>
                    </a:cubicBezTo>
                    <a:lnTo>
                      <a:pt x="3803" y="525"/>
                    </a:lnTo>
                    <a:cubicBezTo>
                      <a:pt x="3803" y="235"/>
                      <a:pt x="3571" y="1"/>
                      <a:pt x="327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8"/>
              <p:cNvSpPr/>
              <p:nvPr/>
            </p:nvSpPr>
            <p:spPr>
              <a:xfrm>
                <a:off x="484725" y="3730125"/>
                <a:ext cx="95150" cy="36700"/>
              </a:xfrm>
              <a:custGeom>
                <a:avLst/>
                <a:gdLst/>
                <a:ahLst/>
                <a:cxnLst/>
                <a:rect l="l" t="t" r="r" b="b"/>
                <a:pathLst>
                  <a:path w="3806" h="1468" extrusionOk="0">
                    <a:moveTo>
                      <a:pt x="525" y="0"/>
                    </a:moveTo>
                    <a:cubicBezTo>
                      <a:pt x="235" y="0"/>
                      <a:pt x="1" y="232"/>
                      <a:pt x="1" y="522"/>
                    </a:cubicBezTo>
                    <a:lnTo>
                      <a:pt x="1" y="943"/>
                    </a:lnTo>
                    <a:cubicBezTo>
                      <a:pt x="1" y="1233"/>
                      <a:pt x="235" y="1468"/>
                      <a:pt x="525" y="1468"/>
                    </a:cubicBezTo>
                    <a:lnTo>
                      <a:pt x="3284" y="1468"/>
                    </a:lnTo>
                    <a:cubicBezTo>
                      <a:pt x="3572" y="1468"/>
                      <a:pt x="3806" y="1233"/>
                      <a:pt x="3806" y="943"/>
                    </a:cubicBezTo>
                    <a:lnTo>
                      <a:pt x="3806" y="522"/>
                    </a:lnTo>
                    <a:cubicBezTo>
                      <a:pt x="3803" y="232"/>
                      <a:pt x="3569" y="0"/>
                      <a:pt x="327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8"/>
              <p:cNvSpPr/>
              <p:nvPr/>
            </p:nvSpPr>
            <p:spPr>
              <a:xfrm>
                <a:off x="790550" y="4289950"/>
                <a:ext cx="115800" cy="42225"/>
              </a:xfrm>
              <a:custGeom>
                <a:avLst/>
                <a:gdLst/>
                <a:ahLst/>
                <a:cxnLst/>
                <a:rect l="l" t="t" r="r" b="b"/>
                <a:pathLst>
                  <a:path w="4632" h="1689" extrusionOk="0">
                    <a:moveTo>
                      <a:pt x="528" y="1"/>
                    </a:moveTo>
                    <a:cubicBezTo>
                      <a:pt x="238" y="1"/>
                      <a:pt x="4" y="235"/>
                      <a:pt x="4" y="525"/>
                    </a:cubicBezTo>
                    <a:lnTo>
                      <a:pt x="4" y="1167"/>
                    </a:lnTo>
                    <a:cubicBezTo>
                      <a:pt x="1" y="1454"/>
                      <a:pt x="238" y="1689"/>
                      <a:pt x="528" y="1689"/>
                    </a:cubicBezTo>
                    <a:lnTo>
                      <a:pt x="4110" y="1689"/>
                    </a:lnTo>
                    <a:cubicBezTo>
                      <a:pt x="4400" y="1689"/>
                      <a:pt x="4632" y="1454"/>
                      <a:pt x="4632" y="1167"/>
                    </a:cubicBezTo>
                    <a:lnTo>
                      <a:pt x="4632" y="525"/>
                    </a:lnTo>
                    <a:cubicBezTo>
                      <a:pt x="4632" y="235"/>
                      <a:pt x="4400" y="1"/>
                      <a:pt x="411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8"/>
              <p:cNvSpPr/>
              <p:nvPr/>
            </p:nvSpPr>
            <p:spPr>
              <a:xfrm>
                <a:off x="651350" y="4546350"/>
                <a:ext cx="244050" cy="89075"/>
              </a:xfrm>
              <a:custGeom>
                <a:avLst/>
                <a:gdLst/>
                <a:ahLst/>
                <a:cxnLst/>
                <a:rect l="l" t="t" r="r" b="b"/>
                <a:pathLst>
                  <a:path w="9762" h="3563" extrusionOk="0">
                    <a:moveTo>
                      <a:pt x="525" y="0"/>
                    </a:moveTo>
                    <a:cubicBezTo>
                      <a:pt x="235" y="0"/>
                      <a:pt x="1" y="234"/>
                      <a:pt x="1" y="525"/>
                    </a:cubicBezTo>
                    <a:lnTo>
                      <a:pt x="1" y="3038"/>
                    </a:lnTo>
                    <a:cubicBezTo>
                      <a:pt x="1" y="3328"/>
                      <a:pt x="235" y="3563"/>
                      <a:pt x="525" y="3563"/>
                    </a:cubicBezTo>
                    <a:lnTo>
                      <a:pt x="9238" y="3563"/>
                    </a:lnTo>
                    <a:cubicBezTo>
                      <a:pt x="9528" y="3563"/>
                      <a:pt x="9762" y="3328"/>
                      <a:pt x="9762" y="3038"/>
                    </a:cubicBezTo>
                    <a:lnTo>
                      <a:pt x="9762" y="525"/>
                    </a:lnTo>
                    <a:cubicBezTo>
                      <a:pt x="9762" y="234"/>
                      <a:pt x="9528" y="0"/>
                      <a:pt x="9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8"/>
              <p:cNvSpPr/>
              <p:nvPr/>
            </p:nvSpPr>
            <p:spPr>
              <a:xfrm>
                <a:off x="851175" y="3657100"/>
                <a:ext cx="259125" cy="793150"/>
              </a:xfrm>
              <a:custGeom>
                <a:avLst/>
                <a:gdLst/>
                <a:ahLst/>
                <a:cxnLst/>
                <a:rect l="l" t="t" r="r" b="b"/>
                <a:pathLst>
                  <a:path w="10365" h="31726" extrusionOk="0">
                    <a:moveTo>
                      <a:pt x="5184" y="0"/>
                    </a:moveTo>
                    <a:cubicBezTo>
                      <a:pt x="4576" y="0"/>
                      <a:pt x="3845" y="656"/>
                      <a:pt x="3122" y="1560"/>
                    </a:cubicBezTo>
                    <a:cubicBezTo>
                      <a:pt x="1091" y="4096"/>
                      <a:pt x="0" y="7457"/>
                      <a:pt x="0" y="10922"/>
                    </a:cubicBezTo>
                    <a:lnTo>
                      <a:pt x="0" y="31726"/>
                    </a:lnTo>
                    <a:lnTo>
                      <a:pt x="10362" y="31726"/>
                    </a:lnTo>
                    <a:lnTo>
                      <a:pt x="10362" y="10922"/>
                    </a:lnTo>
                    <a:lnTo>
                      <a:pt x="10364" y="10922"/>
                    </a:lnTo>
                    <a:cubicBezTo>
                      <a:pt x="10364" y="7457"/>
                      <a:pt x="9274" y="4096"/>
                      <a:pt x="7243" y="1560"/>
                    </a:cubicBezTo>
                    <a:cubicBezTo>
                      <a:pt x="6523" y="656"/>
                      <a:pt x="5789" y="0"/>
                      <a:pt x="518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8"/>
              <p:cNvSpPr/>
              <p:nvPr/>
            </p:nvSpPr>
            <p:spPr>
              <a:xfrm>
                <a:off x="872725" y="3675025"/>
                <a:ext cx="216300" cy="757225"/>
              </a:xfrm>
              <a:custGeom>
                <a:avLst/>
                <a:gdLst/>
                <a:ahLst/>
                <a:cxnLst/>
                <a:rect l="l" t="t" r="r" b="b"/>
                <a:pathLst>
                  <a:path w="8652" h="30289" extrusionOk="0">
                    <a:moveTo>
                      <a:pt x="4324" y="0"/>
                    </a:moveTo>
                    <a:cubicBezTo>
                      <a:pt x="3820" y="0"/>
                      <a:pt x="3209" y="628"/>
                      <a:pt x="2606" y="1487"/>
                    </a:cubicBezTo>
                    <a:cubicBezTo>
                      <a:pt x="910" y="3909"/>
                      <a:pt x="0" y="7120"/>
                      <a:pt x="0" y="10429"/>
                    </a:cubicBezTo>
                    <a:lnTo>
                      <a:pt x="0" y="30289"/>
                    </a:lnTo>
                    <a:lnTo>
                      <a:pt x="8651" y="30289"/>
                    </a:lnTo>
                    <a:lnTo>
                      <a:pt x="8649" y="10429"/>
                    </a:lnTo>
                    <a:cubicBezTo>
                      <a:pt x="8649" y="7120"/>
                      <a:pt x="7734" y="3912"/>
                      <a:pt x="6043" y="1487"/>
                    </a:cubicBezTo>
                    <a:cubicBezTo>
                      <a:pt x="5440" y="628"/>
                      <a:pt x="4829"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8"/>
              <p:cNvSpPr/>
              <p:nvPr/>
            </p:nvSpPr>
            <p:spPr>
              <a:xfrm>
                <a:off x="898800" y="3692950"/>
                <a:ext cx="163925" cy="679400"/>
              </a:xfrm>
              <a:custGeom>
                <a:avLst/>
                <a:gdLst/>
                <a:ahLst/>
                <a:cxnLst/>
                <a:rect l="l" t="t" r="r" b="b"/>
                <a:pathLst>
                  <a:path w="6557" h="27176" extrusionOk="0">
                    <a:moveTo>
                      <a:pt x="3279" y="0"/>
                    </a:moveTo>
                    <a:cubicBezTo>
                      <a:pt x="2894" y="0"/>
                      <a:pt x="2431" y="561"/>
                      <a:pt x="1973" y="1337"/>
                    </a:cubicBezTo>
                    <a:cubicBezTo>
                      <a:pt x="693" y="3510"/>
                      <a:pt x="1" y="6389"/>
                      <a:pt x="1" y="9357"/>
                    </a:cubicBezTo>
                    <a:lnTo>
                      <a:pt x="1" y="27176"/>
                    </a:lnTo>
                    <a:lnTo>
                      <a:pt x="6551" y="27176"/>
                    </a:lnTo>
                    <a:lnTo>
                      <a:pt x="6557" y="9357"/>
                    </a:lnTo>
                    <a:cubicBezTo>
                      <a:pt x="6557" y="6389"/>
                      <a:pt x="5865" y="3510"/>
                      <a:pt x="4582" y="1337"/>
                    </a:cubicBezTo>
                    <a:cubicBezTo>
                      <a:pt x="4124" y="561"/>
                      <a:pt x="3661" y="0"/>
                      <a:pt x="32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8"/>
              <p:cNvSpPr/>
              <p:nvPr/>
            </p:nvSpPr>
            <p:spPr>
              <a:xfrm>
                <a:off x="898875" y="4200050"/>
                <a:ext cx="163850" cy="173200"/>
              </a:xfrm>
              <a:custGeom>
                <a:avLst/>
                <a:gdLst/>
                <a:ahLst/>
                <a:cxnLst/>
                <a:rect l="l" t="t" r="r" b="b"/>
                <a:pathLst>
                  <a:path w="6554" h="6928" extrusionOk="0">
                    <a:moveTo>
                      <a:pt x="2098" y="1"/>
                    </a:moveTo>
                    <a:lnTo>
                      <a:pt x="0" y="6928"/>
                    </a:lnTo>
                    <a:lnTo>
                      <a:pt x="6554" y="6928"/>
                    </a:lnTo>
                    <a:lnTo>
                      <a:pt x="44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8"/>
              <p:cNvSpPr/>
              <p:nvPr/>
            </p:nvSpPr>
            <p:spPr>
              <a:xfrm>
                <a:off x="947775" y="3819800"/>
                <a:ext cx="65775" cy="388575"/>
              </a:xfrm>
              <a:custGeom>
                <a:avLst/>
                <a:gdLst/>
                <a:ahLst/>
                <a:cxnLst/>
                <a:rect l="l" t="t" r="r" b="b"/>
                <a:pathLst>
                  <a:path w="2631" h="15543" extrusionOk="0">
                    <a:moveTo>
                      <a:pt x="1314" y="1"/>
                    </a:moveTo>
                    <a:cubicBezTo>
                      <a:pt x="1158" y="1"/>
                      <a:pt x="977" y="322"/>
                      <a:pt x="792" y="765"/>
                    </a:cubicBezTo>
                    <a:cubicBezTo>
                      <a:pt x="279" y="2007"/>
                      <a:pt x="0" y="3656"/>
                      <a:pt x="0" y="5349"/>
                    </a:cubicBezTo>
                    <a:lnTo>
                      <a:pt x="0" y="15543"/>
                    </a:lnTo>
                    <a:lnTo>
                      <a:pt x="2620" y="15543"/>
                    </a:lnTo>
                    <a:lnTo>
                      <a:pt x="2620" y="5349"/>
                    </a:lnTo>
                    <a:lnTo>
                      <a:pt x="2631" y="5349"/>
                    </a:lnTo>
                    <a:cubicBezTo>
                      <a:pt x="2631" y="3653"/>
                      <a:pt x="2355" y="2007"/>
                      <a:pt x="1839" y="765"/>
                    </a:cubicBezTo>
                    <a:cubicBezTo>
                      <a:pt x="1657" y="322"/>
                      <a:pt x="1473" y="1"/>
                      <a:pt x="131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8"/>
              <p:cNvSpPr/>
              <p:nvPr/>
            </p:nvSpPr>
            <p:spPr>
              <a:xfrm>
                <a:off x="960875" y="3840375"/>
                <a:ext cx="40125" cy="297775"/>
              </a:xfrm>
              <a:custGeom>
                <a:avLst/>
                <a:gdLst/>
                <a:ahLst/>
                <a:cxnLst/>
                <a:rect l="l" t="t" r="r" b="b"/>
                <a:pathLst>
                  <a:path w="1605" h="11911" extrusionOk="0">
                    <a:moveTo>
                      <a:pt x="798" y="1"/>
                    </a:moveTo>
                    <a:cubicBezTo>
                      <a:pt x="704" y="1"/>
                      <a:pt x="592" y="249"/>
                      <a:pt x="480" y="587"/>
                    </a:cubicBezTo>
                    <a:cubicBezTo>
                      <a:pt x="168" y="1538"/>
                      <a:pt x="1" y="2802"/>
                      <a:pt x="1" y="4102"/>
                    </a:cubicBezTo>
                    <a:lnTo>
                      <a:pt x="1" y="11910"/>
                    </a:lnTo>
                    <a:lnTo>
                      <a:pt x="1605" y="11910"/>
                    </a:lnTo>
                    <a:lnTo>
                      <a:pt x="1605" y="4102"/>
                    </a:lnTo>
                    <a:lnTo>
                      <a:pt x="1596" y="4102"/>
                    </a:lnTo>
                    <a:cubicBezTo>
                      <a:pt x="1596" y="2802"/>
                      <a:pt x="1426" y="1538"/>
                      <a:pt x="1117" y="587"/>
                    </a:cubicBezTo>
                    <a:cubicBezTo>
                      <a:pt x="1005" y="249"/>
                      <a:pt x="888"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8"/>
              <p:cNvSpPr/>
              <p:nvPr/>
            </p:nvSpPr>
            <p:spPr>
              <a:xfrm>
                <a:off x="956700" y="4080925"/>
                <a:ext cx="47525" cy="6875"/>
              </a:xfrm>
              <a:custGeom>
                <a:avLst/>
                <a:gdLst/>
                <a:ahLst/>
                <a:cxnLst/>
                <a:rect l="l" t="t" r="r" b="b"/>
                <a:pathLst>
                  <a:path w="1901" h="275" extrusionOk="0">
                    <a:moveTo>
                      <a:pt x="0" y="1"/>
                    </a:moveTo>
                    <a:lnTo>
                      <a:pt x="0" y="274"/>
                    </a:lnTo>
                    <a:lnTo>
                      <a:pt x="1900" y="274"/>
                    </a:lnTo>
                    <a:lnTo>
                      <a:pt x="19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8"/>
              <p:cNvSpPr/>
              <p:nvPr/>
            </p:nvSpPr>
            <p:spPr>
              <a:xfrm>
                <a:off x="977000" y="3832850"/>
                <a:ext cx="6925" cy="313525"/>
              </a:xfrm>
              <a:custGeom>
                <a:avLst/>
                <a:gdLst/>
                <a:ahLst/>
                <a:cxnLst/>
                <a:rect l="l" t="t" r="r" b="b"/>
                <a:pathLst>
                  <a:path w="277" h="12541" extrusionOk="0">
                    <a:moveTo>
                      <a:pt x="0" y="1"/>
                    </a:moveTo>
                    <a:lnTo>
                      <a:pt x="0" y="12541"/>
                    </a:lnTo>
                    <a:lnTo>
                      <a:pt x="276" y="12541"/>
                    </a:lnTo>
                    <a:lnTo>
                      <a:pt x="2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8"/>
              <p:cNvSpPr/>
              <p:nvPr/>
            </p:nvSpPr>
            <p:spPr>
              <a:xfrm>
                <a:off x="956700" y="4027100"/>
                <a:ext cx="47525" cy="6925"/>
              </a:xfrm>
              <a:custGeom>
                <a:avLst/>
                <a:gdLst/>
                <a:ahLst/>
                <a:cxnLst/>
                <a:rect l="l" t="t" r="r" b="b"/>
                <a:pathLst>
                  <a:path w="1901" h="277" extrusionOk="0">
                    <a:moveTo>
                      <a:pt x="0" y="0"/>
                    </a:moveTo>
                    <a:lnTo>
                      <a:pt x="0" y="276"/>
                    </a:lnTo>
                    <a:lnTo>
                      <a:pt x="1900" y="276"/>
                    </a:lnTo>
                    <a:lnTo>
                      <a:pt x="1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8"/>
              <p:cNvSpPr/>
              <p:nvPr/>
            </p:nvSpPr>
            <p:spPr>
              <a:xfrm>
                <a:off x="956700" y="3973400"/>
                <a:ext cx="47525" cy="6925"/>
              </a:xfrm>
              <a:custGeom>
                <a:avLst/>
                <a:gdLst/>
                <a:ahLst/>
                <a:cxnLst/>
                <a:rect l="l" t="t" r="r" b="b"/>
                <a:pathLst>
                  <a:path w="1901" h="277" extrusionOk="0">
                    <a:moveTo>
                      <a:pt x="0" y="0"/>
                    </a:moveTo>
                    <a:lnTo>
                      <a:pt x="0" y="276"/>
                    </a:lnTo>
                    <a:lnTo>
                      <a:pt x="1900" y="276"/>
                    </a:lnTo>
                    <a:lnTo>
                      <a:pt x="1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8"/>
              <p:cNvSpPr/>
              <p:nvPr/>
            </p:nvSpPr>
            <p:spPr>
              <a:xfrm>
                <a:off x="956700" y="3919675"/>
                <a:ext cx="47525" cy="6950"/>
              </a:xfrm>
              <a:custGeom>
                <a:avLst/>
                <a:gdLst/>
                <a:ahLst/>
                <a:cxnLst/>
                <a:rect l="l" t="t" r="r" b="b"/>
                <a:pathLst>
                  <a:path w="1901" h="278" extrusionOk="0">
                    <a:moveTo>
                      <a:pt x="0" y="1"/>
                    </a:moveTo>
                    <a:lnTo>
                      <a:pt x="0" y="277"/>
                    </a:lnTo>
                    <a:lnTo>
                      <a:pt x="1900" y="277"/>
                    </a:lnTo>
                    <a:lnTo>
                      <a:pt x="19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8"/>
              <p:cNvSpPr/>
              <p:nvPr/>
            </p:nvSpPr>
            <p:spPr>
              <a:xfrm>
                <a:off x="853250" y="4414375"/>
                <a:ext cx="255025" cy="97250"/>
              </a:xfrm>
              <a:custGeom>
                <a:avLst/>
                <a:gdLst/>
                <a:ahLst/>
                <a:cxnLst/>
                <a:rect l="l" t="t" r="r" b="b"/>
                <a:pathLst>
                  <a:path w="10201" h="3890" extrusionOk="0">
                    <a:moveTo>
                      <a:pt x="693" y="1"/>
                    </a:moveTo>
                    <a:cubicBezTo>
                      <a:pt x="311" y="1"/>
                      <a:pt x="1" y="308"/>
                      <a:pt x="1" y="690"/>
                    </a:cubicBezTo>
                    <a:lnTo>
                      <a:pt x="1" y="3198"/>
                    </a:lnTo>
                    <a:cubicBezTo>
                      <a:pt x="1" y="3577"/>
                      <a:pt x="308" y="3890"/>
                      <a:pt x="693" y="3890"/>
                    </a:cubicBezTo>
                    <a:lnTo>
                      <a:pt x="9511" y="3890"/>
                    </a:lnTo>
                    <a:cubicBezTo>
                      <a:pt x="9891" y="3890"/>
                      <a:pt x="10200" y="3583"/>
                      <a:pt x="10200" y="3198"/>
                    </a:cubicBezTo>
                    <a:lnTo>
                      <a:pt x="10200" y="690"/>
                    </a:lnTo>
                    <a:cubicBezTo>
                      <a:pt x="10200" y="308"/>
                      <a:pt x="9891" y="1"/>
                      <a:pt x="95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8"/>
              <p:cNvSpPr/>
              <p:nvPr/>
            </p:nvSpPr>
            <p:spPr>
              <a:xfrm>
                <a:off x="841475" y="4404750"/>
                <a:ext cx="278525" cy="70400"/>
              </a:xfrm>
              <a:custGeom>
                <a:avLst/>
                <a:gdLst/>
                <a:ahLst/>
                <a:cxnLst/>
                <a:rect l="l" t="t" r="r" b="b"/>
                <a:pathLst>
                  <a:path w="11141" h="2816" extrusionOk="0">
                    <a:moveTo>
                      <a:pt x="692" y="1"/>
                    </a:moveTo>
                    <a:cubicBezTo>
                      <a:pt x="313" y="1"/>
                      <a:pt x="0" y="308"/>
                      <a:pt x="0" y="693"/>
                    </a:cubicBezTo>
                    <a:lnTo>
                      <a:pt x="0" y="2127"/>
                    </a:lnTo>
                    <a:cubicBezTo>
                      <a:pt x="0" y="2506"/>
                      <a:pt x="307" y="2816"/>
                      <a:pt x="692" y="2816"/>
                    </a:cubicBezTo>
                    <a:lnTo>
                      <a:pt x="10448" y="2816"/>
                    </a:lnTo>
                    <a:cubicBezTo>
                      <a:pt x="10830" y="2816"/>
                      <a:pt x="11140" y="2509"/>
                      <a:pt x="11140" y="2127"/>
                    </a:cubicBezTo>
                    <a:lnTo>
                      <a:pt x="11140" y="693"/>
                    </a:lnTo>
                    <a:cubicBezTo>
                      <a:pt x="11140" y="308"/>
                      <a:pt x="10833" y="1"/>
                      <a:pt x="104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8"/>
              <p:cNvSpPr/>
              <p:nvPr/>
            </p:nvSpPr>
            <p:spPr>
              <a:xfrm>
                <a:off x="849700" y="4405800"/>
                <a:ext cx="262200" cy="37625"/>
              </a:xfrm>
              <a:custGeom>
                <a:avLst/>
                <a:gdLst/>
                <a:ahLst/>
                <a:cxnLst/>
                <a:rect l="l" t="t" r="r" b="b"/>
                <a:pathLst>
                  <a:path w="10488" h="1505" extrusionOk="0">
                    <a:moveTo>
                      <a:pt x="718" y="1"/>
                    </a:moveTo>
                    <a:cubicBezTo>
                      <a:pt x="322" y="1"/>
                      <a:pt x="1" y="291"/>
                      <a:pt x="1" y="651"/>
                    </a:cubicBezTo>
                    <a:lnTo>
                      <a:pt x="1" y="857"/>
                    </a:lnTo>
                    <a:cubicBezTo>
                      <a:pt x="1" y="1214"/>
                      <a:pt x="322" y="1504"/>
                      <a:pt x="718" y="1504"/>
                    </a:cubicBezTo>
                    <a:lnTo>
                      <a:pt x="9768" y="1504"/>
                    </a:lnTo>
                    <a:cubicBezTo>
                      <a:pt x="10167" y="1504"/>
                      <a:pt x="10488" y="1214"/>
                      <a:pt x="10488" y="857"/>
                    </a:cubicBezTo>
                    <a:lnTo>
                      <a:pt x="10488" y="651"/>
                    </a:lnTo>
                    <a:cubicBezTo>
                      <a:pt x="10488" y="294"/>
                      <a:pt x="10167" y="1"/>
                      <a:pt x="9768"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8"/>
              <p:cNvSpPr/>
              <p:nvPr/>
            </p:nvSpPr>
            <p:spPr>
              <a:xfrm>
                <a:off x="479700" y="3601575"/>
                <a:ext cx="184725" cy="695725"/>
              </a:xfrm>
              <a:custGeom>
                <a:avLst/>
                <a:gdLst/>
                <a:ahLst/>
                <a:cxnLst/>
                <a:rect l="l" t="t" r="r" b="b"/>
                <a:pathLst>
                  <a:path w="7389" h="27829" extrusionOk="0">
                    <a:moveTo>
                      <a:pt x="3987" y="137"/>
                    </a:moveTo>
                    <a:lnTo>
                      <a:pt x="6833" y="4110"/>
                    </a:lnTo>
                    <a:lnTo>
                      <a:pt x="6800" y="4152"/>
                    </a:lnTo>
                    <a:lnTo>
                      <a:pt x="5541" y="4152"/>
                    </a:lnTo>
                    <a:cubicBezTo>
                      <a:pt x="5508" y="4082"/>
                      <a:pt x="5441" y="4035"/>
                      <a:pt x="5368" y="4035"/>
                    </a:cubicBezTo>
                    <a:cubicBezTo>
                      <a:pt x="5293" y="4035"/>
                      <a:pt x="5232" y="4082"/>
                      <a:pt x="5193" y="4152"/>
                    </a:cubicBezTo>
                    <a:lnTo>
                      <a:pt x="3884" y="4152"/>
                    </a:lnTo>
                    <a:cubicBezTo>
                      <a:pt x="3851" y="4082"/>
                      <a:pt x="3784" y="4035"/>
                      <a:pt x="3711" y="4035"/>
                    </a:cubicBezTo>
                    <a:cubicBezTo>
                      <a:pt x="3639" y="4035"/>
                      <a:pt x="3575" y="4082"/>
                      <a:pt x="3536" y="4152"/>
                    </a:cubicBezTo>
                    <a:lnTo>
                      <a:pt x="2194" y="4152"/>
                    </a:lnTo>
                    <a:cubicBezTo>
                      <a:pt x="2160" y="4082"/>
                      <a:pt x="2093" y="4035"/>
                      <a:pt x="2021" y="4035"/>
                    </a:cubicBezTo>
                    <a:cubicBezTo>
                      <a:pt x="1945" y="4035"/>
                      <a:pt x="1884" y="4082"/>
                      <a:pt x="1845" y="4152"/>
                    </a:cubicBezTo>
                    <a:lnTo>
                      <a:pt x="587" y="4152"/>
                    </a:lnTo>
                    <a:cubicBezTo>
                      <a:pt x="564" y="4110"/>
                      <a:pt x="534" y="4077"/>
                      <a:pt x="495" y="4060"/>
                    </a:cubicBezTo>
                    <a:lnTo>
                      <a:pt x="3987" y="137"/>
                    </a:lnTo>
                    <a:close/>
                    <a:moveTo>
                      <a:pt x="6805" y="4425"/>
                    </a:moveTo>
                    <a:cubicBezTo>
                      <a:pt x="6833" y="4476"/>
                      <a:pt x="6869" y="4509"/>
                      <a:pt x="6920" y="4529"/>
                    </a:cubicBezTo>
                    <a:cubicBezTo>
                      <a:pt x="6817" y="4861"/>
                      <a:pt x="6431" y="5029"/>
                      <a:pt x="6057" y="5029"/>
                    </a:cubicBezTo>
                    <a:cubicBezTo>
                      <a:pt x="5678" y="5029"/>
                      <a:pt x="5313" y="4856"/>
                      <a:pt x="5271" y="4506"/>
                    </a:cubicBezTo>
                    <a:lnTo>
                      <a:pt x="5271" y="4506"/>
                    </a:lnTo>
                    <a:cubicBezTo>
                      <a:pt x="5301" y="4529"/>
                      <a:pt x="5335" y="4542"/>
                      <a:pt x="5371" y="4542"/>
                    </a:cubicBezTo>
                    <a:cubicBezTo>
                      <a:pt x="5444" y="4542"/>
                      <a:pt x="5505" y="4495"/>
                      <a:pt x="5544" y="4425"/>
                    </a:cubicBezTo>
                    <a:close/>
                    <a:moveTo>
                      <a:pt x="1848" y="4425"/>
                    </a:moveTo>
                    <a:cubicBezTo>
                      <a:pt x="1862" y="4453"/>
                      <a:pt x="1884" y="4476"/>
                      <a:pt x="1909" y="4495"/>
                    </a:cubicBezTo>
                    <a:cubicBezTo>
                      <a:pt x="1845" y="4859"/>
                      <a:pt x="1457" y="5042"/>
                      <a:pt x="1071" y="5042"/>
                    </a:cubicBezTo>
                    <a:cubicBezTo>
                      <a:pt x="664" y="5042"/>
                      <a:pt x="259" y="4838"/>
                      <a:pt x="241" y="4425"/>
                    </a:cubicBezTo>
                    <a:lnTo>
                      <a:pt x="241" y="4425"/>
                    </a:lnTo>
                    <a:cubicBezTo>
                      <a:pt x="280" y="4495"/>
                      <a:pt x="341" y="4542"/>
                      <a:pt x="417" y="4542"/>
                    </a:cubicBezTo>
                    <a:cubicBezTo>
                      <a:pt x="489" y="4542"/>
                      <a:pt x="550" y="4495"/>
                      <a:pt x="589" y="4425"/>
                    </a:cubicBezTo>
                    <a:close/>
                    <a:moveTo>
                      <a:pt x="5204" y="4425"/>
                    </a:moveTo>
                    <a:cubicBezTo>
                      <a:pt x="5218" y="4453"/>
                      <a:pt x="5237" y="4476"/>
                      <a:pt x="5260" y="4492"/>
                    </a:cubicBezTo>
                    <a:cubicBezTo>
                      <a:pt x="5190" y="4867"/>
                      <a:pt x="4788" y="5061"/>
                      <a:pt x="4397" y="5061"/>
                    </a:cubicBezTo>
                    <a:cubicBezTo>
                      <a:pt x="4013" y="5061"/>
                      <a:pt x="3640" y="4876"/>
                      <a:pt x="3597" y="4492"/>
                    </a:cubicBezTo>
                    <a:lnTo>
                      <a:pt x="3597" y="4492"/>
                    </a:lnTo>
                    <a:cubicBezTo>
                      <a:pt x="3630" y="4523"/>
                      <a:pt x="3672" y="4542"/>
                      <a:pt x="3717" y="4542"/>
                    </a:cubicBezTo>
                    <a:cubicBezTo>
                      <a:pt x="3792" y="4542"/>
                      <a:pt x="3854" y="4495"/>
                      <a:pt x="3893" y="4425"/>
                    </a:cubicBezTo>
                    <a:close/>
                    <a:moveTo>
                      <a:pt x="3544" y="4425"/>
                    </a:moveTo>
                    <a:cubicBezTo>
                      <a:pt x="3555" y="4448"/>
                      <a:pt x="3569" y="4464"/>
                      <a:pt x="3586" y="4481"/>
                    </a:cubicBezTo>
                    <a:cubicBezTo>
                      <a:pt x="3538" y="4889"/>
                      <a:pt x="3149" y="5089"/>
                      <a:pt x="2759" y="5089"/>
                    </a:cubicBezTo>
                    <a:cubicBezTo>
                      <a:pt x="2375" y="5089"/>
                      <a:pt x="1989" y="4895"/>
                      <a:pt x="1926" y="4515"/>
                    </a:cubicBezTo>
                    <a:lnTo>
                      <a:pt x="1926" y="4515"/>
                    </a:lnTo>
                    <a:cubicBezTo>
                      <a:pt x="1954" y="4531"/>
                      <a:pt x="1987" y="4542"/>
                      <a:pt x="2021" y="4542"/>
                    </a:cubicBezTo>
                    <a:cubicBezTo>
                      <a:pt x="2093" y="4542"/>
                      <a:pt x="2155" y="4495"/>
                      <a:pt x="2194" y="4425"/>
                    </a:cubicBezTo>
                    <a:close/>
                    <a:moveTo>
                      <a:pt x="3996" y="1"/>
                    </a:moveTo>
                    <a:lnTo>
                      <a:pt x="408" y="4043"/>
                    </a:lnTo>
                    <a:cubicBezTo>
                      <a:pt x="338" y="4046"/>
                      <a:pt x="280" y="4088"/>
                      <a:pt x="244" y="4157"/>
                    </a:cubicBezTo>
                    <a:lnTo>
                      <a:pt x="140" y="4157"/>
                    </a:lnTo>
                    <a:cubicBezTo>
                      <a:pt x="73" y="4157"/>
                      <a:pt x="20" y="4222"/>
                      <a:pt x="20" y="4294"/>
                    </a:cubicBezTo>
                    <a:cubicBezTo>
                      <a:pt x="20" y="4367"/>
                      <a:pt x="73" y="4431"/>
                      <a:pt x="140" y="4431"/>
                    </a:cubicBezTo>
                    <a:lnTo>
                      <a:pt x="241" y="4431"/>
                    </a:lnTo>
                    <a:cubicBezTo>
                      <a:pt x="1" y="13322"/>
                      <a:pt x="815" y="21736"/>
                      <a:pt x="241" y="27829"/>
                    </a:cubicBezTo>
                    <a:cubicBezTo>
                      <a:pt x="1898" y="25265"/>
                      <a:pt x="3335" y="22751"/>
                      <a:pt x="3798" y="20453"/>
                    </a:cubicBezTo>
                    <a:cubicBezTo>
                      <a:pt x="5028" y="22595"/>
                      <a:pt x="5449" y="24113"/>
                      <a:pt x="6479" y="25962"/>
                    </a:cubicBezTo>
                    <a:cubicBezTo>
                      <a:pt x="6822" y="21256"/>
                      <a:pt x="6331" y="12465"/>
                      <a:pt x="6933" y="4537"/>
                    </a:cubicBezTo>
                    <a:cubicBezTo>
                      <a:pt x="6947" y="4542"/>
                      <a:pt x="6964" y="4545"/>
                      <a:pt x="6978" y="4545"/>
                    </a:cubicBezTo>
                    <a:cubicBezTo>
                      <a:pt x="7051" y="4545"/>
                      <a:pt x="7115" y="4501"/>
                      <a:pt x="7154" y="4431"/>
                    </a:cubicBezTo>
                    <a:lnTo>
                      <a:pt x="7271" y="4431"/>
                    </a:lnTo>
                    <a:cubicBezTo>
                      <a:pt x="7338" y="4431"/>
                      <a:pt x="7388" y="4367"/>
                      <a:pt x="7388" y="4294"/>
                    </a:cubicBezTo>
                    <a:cubicBezTo>
                      <a:pt x="7383" y="4216"/>
                      <a:pt x="7330" y="4155"/>
                      <a:pt x="7265" y="4155"/>
                    </a:cubicBezTo>
                    <a:lnTo>
                      <a:pt x="7145" y="4155"/>
                    </a:lnTo>
                    <a:cubicBezTo>
                      <a:pt x="7112" y="4085"/>
                      <a:pt x="7045" y="4040"/>
                      <a:pt x="6973" y="4040"/>
                    </a:cubicBezTo>
                    <a:cubicBezTo>
                      <a:pt x="6947" y="4040"/>
                      <a:pt x="6922" y="4046"/>
                      <a:pt x="6903" y="4057"/>
                    </a:cubicBezTo>
                    <a:lnTo>
                      <a:pt x="399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8"/>
              <p:cNvSpPr/>
              <p:nvPr/>
            </p:nvSpPr>
            <p:spPr>
              <a:xfrm>
                <a:off x="489275" y="3698450"/>
                <a:ext cx="173550" cy="585675"/>
              </a:xfrm>
              <a:custGeom>
                <a:avLst/>
                <a:gdLst/>
                <a:ahLst/>
                <a:cxnLst/>
                <a:rect l="l" t="t" r="r" b="b"/>
                <a:pathLst>
                  <a:path w="6942" h="23427" extrusionOk="0">
                    <a:moveTo>
                      <a:pt x="6941" y="1"/>
                    </a:moveTo>
                    <a:lnTo>
                      <a:pt x="6941" y="1"/>
                    </a:lnTo>
                    <a:cubicBezTo>
                      <a:pt x="6941" y="6"/>
                      <a:pt x="6940" y="12"/>
                      <a:pt x="6940" y="18"/>
                    </a:cubicBezTo>
                    <a:lnTo>
                      <a:pt x="6940" y="18"/>
                    </a:lnTo>
                    <a:cubicBezTo>
                      <a:pt x="6940" y="12"/>
                      <a:pt x="6941" y="6"/>
                      <a:pt x="6941" y="1"/>
                    </a:cubicBezTo>
                    <a:close/>
                    <a:moveTo>
                      <a:pt x="3593" y="1"/>
                    </a:moveTo>
                    <a:cubicBezTo>
                      <a:pt x="3593" y="7"/>
                      <a:pt x="3593" y="13"/>
                      <a:pt x="3593" y="19"/>
                    </a:cubicBezTo>
                    <a:lnTo>
                      <a:pt x="3593" y="19"/>
                    </a:lnTo>
                    <a:cubicBezTo>
                      <a:pt x="3593" y="13"/>
                      <a:pt x="3593" y="7"/>
                      <a:pt x="3593" y="1"/>
                    </a:cubicBezTo>
                    <a:close/>
                    <a:moveTo>
                      <a:pt x="5267" y="1"/>
                    </a:moveTo>
                    <a:cubicBezTo>
                      <a:pt x="5267" y="11"/>
                      <a:pt x="5266" y="21"/>
                      <a:pt x="5266" y="31"/>
                    </a:cubicBezTo>
                    <a:lnTo>
                      <a:pt x="5266" y="31"/>
                    </a:lnTo>
                    <a:cubicBezTo>
                      <a:pt x="5267" y="21"/>
                      <a:pt x="5267" y="11"/>
                      <a:pt x="5267" y="1"/>
                    </a:cubicBezTo>
                    <a:close/>
                    <a:moveTo>
                      <a:pt x="1919" y="1"/>
                    </a:moveTo>
                    <a:cubicBezTo>
                      <a:pt x="1918" y="429"/>
                      <a:pt x="1496" y="646"/>
                      <a:pt x="1076" y="646"/>
                    </a:cubicBezTo>
                    <a:cubicBezTo>
                      <a:pt x="660" y="646"/>
                      <a:pt x="246" y="433"/>
                      <a:pt x="246" y="1"/>
                    </a:cubicBezTo>
                    <a:lnTo>
                      <a:pt x="246" y="1"/>
                    </a:lnTo>
                    <a:cubicBezTo>
                      <a:pt x="0" y="8903"/>
                      <a:pt x="820" y="17328"/>
                      <a:pt x="246" y="23427"/>
                    </a:cubicBezTo>
                    <a:cubicBezTo>
                      <a:pt x="1903" y="20865"/>
                      <a:pt x="3339" y="18349"/>
                      <a:pt x="3803" y="16053"/>
                    </a:cubicBezTo>
                    <a:cubicBezTo>
                      <a:pt x="5033" y="18193"/>
                      <a:pt x="5454" y="19711"/>
                      <a:pt x="6484" y="21563"/>
                    </a:cubicBezTo>
                    <a:cubicBezTo>
                      <a:pt x="6821" y="16829"/>
                      <a:pt x="6325" y="7975"/>
                      <a:pt x="6940" y="18"/>
                    </a:cubicBezTo>
                    <a:lnTo>
                      <a:pt x="6940" y="18"/>
                    </a:lnTo>
                    <a:cubicBezTo>
                      <a:pt x="6903" y="425"/>
                      <a:pt x="6473" y="632"/>
                      <a:pt x="6058" y="632"/>
                    </a:cubicBezTo>
                    <a:cubicBezTo>
                      <a:pt x="5651" y="632"/>
                      <a:pt x="5259" y="433"/>
                      <a:pt x="5266" y="31"/>
                    </a:cubicBezTo>
                    <a:lnTo>
                      <a:pt x="5266" y="31"/>
                    </a:lnTo>
                    <a:cubicBezTo>
                      <a:pt x="5239" y="447"/>
                      <a:pt x="4815" y="663"/>
                      <a:pt x="4401" y="663"/>
                    </a:cubicBezTo>
                    <a:cubicBezTo>
                      <a:pt x="3992" y="663"/>
                      <a:pt x="3593" y="453"/>
                      <a:pt x="3593" y="19"/>
                    </a:cubicBezTo>
                    <a:lnTo>
                      <a:pt x="3593" y="19"/>
                    </a:lnTo>
                    <a:cubicBezTo>
                      <a:pt x="3582" y="470"/>
                      <a:pt x="3174" y="691"/>
                      <a:pt x="2764" y="691"/>
                    </a:cubicBezTo>
                    <a:cubicBezTo>
                      <a:pt x="2343" y="691"/>
                      <a:pt x="1919" y="458"/>
                      <a:pt x="1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8"/>
              <p:cNvSpPr/>
              <p:nvPr/>
            </p:nvSpPr>
            <p:spPr>
              <a:xfrm>
                <a:off x="492675" y="3698450"/>
                <a:ext cx="170150" cy="290175"/>
              </a:xfrm>
              <a:custGeom>
                <a:avLst/>
                <a:gdLst/>
                <a:ahLst/>
                <a:cxnLst/>
                <a:rect l="l" t="t" r="r" b="b"/>
                <a:pathLst>
                  <a:path w="6806" h="11607" extrusionOk="0">
                    <a:moveTo>
                      <a:pt x="3457" y="1"/>
                    </a:moveTo>
                    <a:cubicBezTo>
                      <a:pt x="3457" y="7"/>
                      <a:pt x="3457" y="13"/>
                      <a:pt x="3457" y="19"/>
                    </a:cubicBezTo>
                    <a:lnTo>
                      <a:pt x="3457" y="19"/>
                    </a:lnTo>
                    <a:cubicBezTo>
                      <a:pt x="3457" y="13"/>
                      <a:pt x="3457" y="7"/>
                      <a:pt x="3457" y="1"/>
                    </a:cubicBezTo>
                    <a:close/>
                    <a:moveTo>
                      <a:pt x="6805" y="1"/>
                    </a:moveTo>
                    <a:cubicBezTo>
                      <a:pt x="6805" y="7"/>
                      <a:pt x="6804" y="13"/>
                      <a:pt x="6804" y="19"/>
                    </a:cubicBezTo>
                    <a:lnTo>
                      <a:pt x="6804" y="19"/>
                    </a:lnTo>
                    <a:cubicBezTo>
                      <a:pt x="6804" y="13"/>
                      <a:pt x="6805" y="7"/>
                      <a:pt x="6805" y="1"/>
                    </a:cubicBezTo>
                    <a:close/>
                    <a:moveTo>
                      <a:pt x="5131" y="1"/>
                    </a:moveTo>
                    <a:cubicBezTo>
                      <a:pt x="5131" y="11"/>
                      <a:pt x="5130" y="21"/>
                      <a:pt x="5130" y="31"/>
                    </a:cubicBezTo>
                    <a:lnTo>
                      <a:pt x="5130" y="31"/>
                    </a:lnTo>
                    <a:cubicBezTo>
                      <a:pt x="5131" y="21"/>
                      <a:pt x="5131" y="11"/>
                      <a:pt x="5131" y="1"/>
                    </a:cubicBezTo>
                    <a:close/>
                    <a:moveTo>
                      <a:pt x="1783" y="1"/>
                    </a:moveTo>
                    <a:cubicBezTo>
                      <a:pt x="1782" y="429"/>
                      <a:pt x="1360" y="646"/>
                      <a:pt x="940" y="646"/>
                    </a:cubicBezTo>
                    <a:cubicBezTo>
                      <a:pt x="524" y="646"/>
                      <a:pt x="110" y="433"/>
                      <a:pt x="110" y="1"/>
                    </a:cubicBezTo>
                    <a:lnTo>
                      <a:pt x="110" y="1"/>
                    </a:lnTo>
                    <a:cubicBezTo>
                      <a:pt x="1" y="4024"/>
                      <a:pt x="107" y="7949"/>
                      <a:pt x="204" y="11606"/>
                    </a:cubicBezTo>
                    <a:cubicBezTo>
                      <a:pt x="2051" y="7076"/>
                      <a:pt x="4543" y="3862"/>
                      <a:pt x="6613" y="3234"/>
                    </a:cubicBezTo>
                    <a:cubicBezTo>
                      <a:pt x="6657" y="2155"/>
                      <a:pt x="6721" y="1076"/>
                      <a:pt x="6804" y="19"/>
                    </a:cubicBezTo>
                    <a:lnTo>
                      <a:pt x="6804" y="19"/>
                    </a:lnTo>
                    <a:cubicBezTo>
                      <a:pt x="6765" y="426"/>
                      <a:pt x="6336" y="632"/>
                      <a:pt x="5922" y="632"/>
                    </a:cubicBezTo>
                    <a:cubicBezTo>
                      <a:pt x="5515" y="632"/>
                      <a:pt x="5123" y="433"/>
                      <a:pt x="5130" y="31"/>
                    </a:cubicBezTo>
                    <a:lnTo>
                      <a:pt x="5130" y="31"/>
                    </a:lnTo>
                    <a:cubicBezTo>
                      <a:pt x="5103" y="447"/>
                      <a:pt x="4679" y="663"/>
                      <a:pt x="4265" y="663"/>
                    </a:cubicBezTo>
                    <a:cubicBezTo>
                      <a:pt x="3856" y="663"/>
                      <a:pt x="3457" y="453"/>
                      <a:pt x="3457" y="19"/>
                    </a:cubicBezTo>
                    <a:lnTo>
                      <a:pt x="3457" y="19"/>
                    </a:lnTo>
                    <a:cubicBezTo>
                      <a:pt x="3446" y="470"/>
                      <a:pt x="3038" y="691"/>
                      <a:pt x="2628" y="691"/>
                    </a:cubicBezTo>
                    <a:cubicBezTo>
                      <a:pt x="2207" y="691"/>
                      <a:pt x="1783" y="458"/>
                      <a:pt x="1783"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8"/>
              <p:cNvSpPr/>
              <p:nvPr/>
            </p:nvSpPr>
            <p:spPr>
              <a:xfrm>
                <a:off x="486400" y="3694625"/>
                <a:ext cx="185400" cy="6775"/>
              </a:xfrm>
              <a:custGeom>
                <a:avLst/>
                <a:gdLst/>
                <a:ahLst/>
                <a:cxnLst/>
                <a:rect l="l" t="t" r="r" b="b"/>
                <a:pathLst>
                  <a:path w="7416" h="271" extrusionOk="0">
                    <a:moveTo>
                      <a:pt x="73" y="0"/>
                    </a:moveTo>
                    <a:cubicBezTo>
                      <a:pt x="31" y="0"/>
                      <a:pt x="1" y="34"/>
                      <a:pt x="1" y="73"/>
                    </a:cubicBezTo>
                    <a:lnTo>
                      <a:pt x="1" y="198"/>
                    </a:lnTo>
                    <a:cubicBezTo>
                      <a:pt x="1" y="240"/>
                      <a:pt x="34" y="271"/>
                      <a:pt x="73" y="271"/>
                    </a:cubicBezTo>
                    <a:lnTo>
                      <a:pt x="7338" y="271"/>
                    </a:lnTo>
                    <a:cubicBezTo>
                      <a:pt x="7380" y="271"/>
                      <a:pt x="7410" y="237"/>
                      <a:pt x="7410" y="198"/>
                    </a:cubicBezTo>
                    <a:lnTo>
                      <a:pt x="7410" y="73"/>
                    </a:lnTo>
                    <a:cubicBezTo>
                      <a:pt x="7416" y="34"/>
                      <a:pt x="7380" y="0"/>
                      <a:pt x="7338" y="0"/>
                    </a:cubicBezTo>
                    <a:close/>
                  </a:path>
                </a:pathLst>
              </a:custGeom>
              <a:solidFill>
                <a:srgbClr val="70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8"/>
              <p:cNvSpPr/>
              <p:nvPr/>
            </p:nvSpPr>
            <p:spPr>
              <a:xfrm>
                <a:off x="486400" y="3695950"/>
                <a:ext cx="185400" cy="5600"/>
              </a:xfrm>
              <a:custGeom>
                <a:avLst/>
                <a:gdLst/>
                <a:ahLst/>
                <a:cxnLst/>
                <a:rect l="l" t="t" r="r" b="b"/>
                <a:pathLst>
                  <a:path w="7416" h="224" extrusionOk="0">
                    <a:moveTo>
                      <a:pt x="29" y="0"/>
                    </a:moveTo>
                    <a:cubicBezTo>
                      <a:pt x="12" y="23"/>
                      <a:pt x="1" y="50"/>
                      <a:pt x="1" y="87"/>
                    </a:cubicBezTo>
                    <a:cubicBezTo>
                      <a:pt x="1" y="162"/>
                      <a:pt x="54" y="223"/>
                      <a:pt x="118" y="223"/>
                    </a:cubicBezTo>
                    <a:lnTo>
                      <a:pt x="7296" y="223"/>
                    </a:lnTo>
                    <a:cubicBezTo>
                      <a:pt x="7363" y="223"/>
                      <a:pt x="7416" y="159"/>
                      <a:pt x="7416" y="87"/>
                    </a:cubicBezTo>
                    <a:cubicBezTo>
                      <a:pt x="7416" y="50"/>
                      <a:pt x="7405" y="23"/>
                      <a:pt x="7388" y="0"/>
                    </a:cubicBezTo>
                    <a:cubicBezTo>
                      <a:pt x="7363" y="28"/>
                      <a:pt x="7332" y="48"/>
                      <a:pt x="7296" y="48"/>
                    </a:cubicBezTo>
                    <a:lnTo>
                      <a:pt x="121" y="48"/>
                    </a:lnTo>
                    <a:cubicBezTo>
                      <a:pt x="84" y="48"/>
                      <a:pt x="51" y="28"/>
                      <a:pt x="29" y="0"/>
                    </a:cubicBezTo>
                    <a:close/>
                  </a:path>
                </a:pathLst>
              </a:custGeom>
              <a:solidFill>
                <a:srgbClr val="542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8"/>
              <p:cNvSpPr/>
              <p:nvPr/>
            </p:nvSpPr>
            <p:spPr>
              <a:xfrm>
                <a:off x="496100" y="3598650"/>
                <a:ext cx="168100" cy="98850"/>
              </a:xfrm>
              <a:custGeom>
                <a:avLst/>
                <a:gdLst/>
                <a:ahLst/>
                <a:cxnLst/>
                <a:rect l="l" t="t" r="r" b="b"/>
                <a:pathLst>
                  <a:path w="6724" h="3954" extrusionOk="0">
                    <a:moveTo>
                      <a:pt x="3340" y="1"/>
                    </a:moveTo>
                    <a:lnTo>
                      <a:pt x="0" y="3845"/>
                    </a:lnTo>
                    <a:lnTo>
                      <a:pt x="56" y="3912"/>
                    </a:lnTo>
                    <a:lnTo>
                      <a:pt x="3340" y="126"/>
                    </a:lnTo>
                    <a:lnTo>
                      <a:pt x="6668" y="3954"/>
                    </a:lnTo>
                    <a:lnTo>
                      <a:pt x="6724" y="3892"/>
                    </a:lnTo>
                    <a:lnTo>
                      <a:pt x="3340" y="1"/>
                    </a:lnTo>
                    <a:close/>
                  </a:path>
                </a:pathLst>
              </a:custGeom>
              <a:solidFill>
                <a:srgbClr val="E0C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8"/>
              <p:cNvSpPr/>
              <p:nvPr/>
            </p:nvSpPr>
            <p:spPr>
              <a:xfrm>
                <a:off x="491275" y="3691825"/>
                <a:ext cx="10350" cy="12575"/>
              </a:xfrm>
              <a:custGeom>
                <a:avLst/>
                <a:gdLst/>
                <a:ahLst/>
                <a:cxnLst/>
                <a:rect l="l" t="t" r="r" b="b"/>
                <a:pathLst>
                  <a:path w="414" h="503" extrusionOk="0">
                    <a:moveTo>
                      <a:pt x="207" y="1"/>
                    </a:moveTo>
                    <a:cubicBezTo>
                      <a:pt x="93" y="1"/>
                      <a:pt x="1" y="112"/>
                      <a:pt x="1" y="252"/>
                    </a:cubicBezTo>
                    <a:cubicBezTo>
                      <a:pt x="1" y="391"/>
                      <a:pt x="96" y="503"/>
                      <a:pt x="207" y="503"/>
                    </a:cubicBezTo>
                    <a:cubicBezTo>
                      <a:pt x="319" y="503"/>
                      <a:pt x="414" y="388"/>
                      <a:pt x="414" y="252"/>
                    </a:cubicBezTo>
                    <a:cubicBezTo>
                      <a:pt x="414" y="112"/>
                      <a:pt x="319" y="1"/>
                      <a:pt x="207" y="1"/>
                    </a:cubicBezTo>
                    <a:close/>
                  </a:path>
                </a:pathLst>
              </a:custGeom>
              <a:solidFill>
                <a:srgbClr val="E0C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8"/>
              <p:cNvSpPr/>
              <p:nvPr/>
            </p:nvSpPr>
            <p:spPr>
              <a:xfrm>
                <a:off x="531525" y="3691825"/>
                <a:ext cx="10350" cy="12575"/>
              </a:xfrm>
              <a:custGeom>
                <a:avLst/>
                <a:gdLst/>
                <a:ahLst/>
                <a:cxnLst/>
                <a:rect l="l" t="t" r="r" b="b"/>
                <a:pathLst>
                  <a:path w="414" h="503" extrusionOk="0">
                    <a:moveTo>
                      <a:pt x="207" y="1"/>
                    </a:moveTo>
                    <a:cubicBezTo>
                      <a:pt x="96" y="1"/>
                      <a:pt x="1" y="112"/>
                      <a:pt x="1" y="252"/>
                    </a:cubicBezTo>
                    <a:cubicBezTo>
                      <a:pt x="1" y="388"/>
                      <a:pt x="96" y="503"/>
                      <a:pt x="207" y="503"/>
                    </a:cubicBezTo>
                    <a:cubicBezTo>
                      <a:pt x="321" y="503"/>
                      <a:pt x="414" y="388"/>
                      <a:pt x="414" y="252"/>
                    </a:cubicBezTo>
                    <a:cubicBezTo>
                      <a:pt x="414" y="112"/>
                      <a:pt x="321" y="1"/>
                      <a:pt x="207" y="1"/>
                    </a:cubicBezTo>
                    <a:close/>
                  </a:path>
                </a:pathLst>
              </a:custGeom>
              <a:solidFill>
                <a:srgbClr val="E0C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8"/>
              <p:cNvSpPr/>
              <p:nvPr/>
            </p:nvSpPr>
            <p:spPr>
              <a:xfrm>
                <a:off x="574275" y="3691825"/>
                <a:ext cx="10350" cy="12575"/>
              </a:xfrm>
              <a:custGeom>
                <a:avLst/>
                <a:gdLst/>
                <a:ahLst/>
                <a:cxnLst/>
                <a:rect l="l" t="t" r="r" b="b"/>
                <a:pathLst>
                  <a:path w="414" h="503" extrusionOk="0">
                    <a:moveTo>
                      <a:pt x="207" y="1"/>
                    </a:moveTo>
                    <a:cubicBezTo>
                      <a:pt x="93" y="1"/>
                      <a:pt x="1" y="112"/>
                      <a:pt x="1" y="252"/>
                    </a:cubicBezTo>
                    <a:cubicBezTo>
                      <a:pt x="1" y="388"/>
                      <a:pt x="93" y="503"/>
                      <a:pt x="207" y="503"/>
                    </a:cubicBezTo>
                    <a:cubicBezTo>
                      <a:pt x="319" y="503"/>
                      <a:pt x="414" y="388"/>
                      <a:pt x="414" y="252"/>
                    </a:cubicBezTo>
                    <a:cubicBezTo>
                      <a:pt x="414" y="112"/>
                      <a:pt x="319" y="1"/>
                      <a:pt x="207" y="1"/>
                    </a:cubicBezTo>
                    <a:close/>
                  </a:path>
                </a:pathLst>
              </a:custGeom>
              <a:solidFill>
                <a:srgbClr val="E0C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8"/>
              <p:cNvSpPr/>
              <p:nvPr/>
            </p:nvSpPr>
            <p:spPr>
              <a:xfrm>
                <a:off x="615925" y="3691825"/>
                <a:ext cx="10350" cy="12575"/>
              </a:xfrm>
              <a:custGeom>
                <a:avLst/>
                <a:gdLst/>
                <a:ahLst/>
                <a:cxnLst/>
                <a:rect l="l" t="t" r="r" b="b"/>
                <a:pathLst>
                  <a:path w="414" h="503" extrusionOk="0">
                    <a:moveTo>
                      <a:pt x="207" y="1"/>
                    </a:moveTo>
                    <a:cubicBezTo>
                      <a:pt x="95" y="1"/>
                      <a:pt x="0" y="112"/>
                      <a:pt x="0" y="252"/>
                    </a:cubicBezTo>
                    <a:cubicBezTo>
                      <a:pt x="0" y="388"/>
                      <a:pt x="95" y="503"/>
                      <a:pt x="207" y="503"/>
                    </a:cubicBezTo>
                    <a:cubicBezTo>
                      <a:pt x="321" y="503"/>
                      <a:pt x="413" y="388"/>
                      <a:pt x="413" y="252"/>
                    </a:cubicBezTo>
                    <a:cubicBezTo>
                      <a:pt x="413" y="112"/>
                      <a:pt x="321" y="1"/>
                      <a:pt x="207" y="1"/>
                    </a:cubicBezTo>
                    <a:close/>
                  </a:path>
                </a:pathLst>
              </a:custGeom>
              <a:solidFill>
                <a:srgbClr val="E0C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8"/>
              <p:cNvSpPr/>
              <p:nvPr/>
            </p:nvSpPr>
            <p:spPr>
              <a:xfrm>
                <a:off x="656225" y="3691825"/>
                <a:ext cx="10350" cy="12575"/>
              </a:xfrm>
              <a:custGeom>
                <a:avLst/>
                <a:gdLst/>
                <a:ahLst/>
                <a:cxnLst/>
                <a:rect l="l" t="t" r="r" b="b"/>
                <a:pathLst>
                  <a:path w="414" h="503" extrusionOk="0">
                    <a:moveTo>
                      <a:pt x="207" y="1"/>
                    </a:moveTo>
                    <a:cubicBezTo>
                      <a:pt x="93" y="1"/>
                      <a:pt x="1" y="112"/>
                      <a:pt x="1" y="252"/>
                    </a:cubicBezTo>
                    <a:cubicBezTo>
                      <a:pt x="1" y="388"/>
                      <a:pt x="93" y="503"/>
                      <a:pt x="207" y="503"/>
                    </a:cubicBezTo>
                    <a:cubicBezTo>
                      <a:pt x="319" y="503"/>
                      <a:pt x="414" y="388"/>
                      <a:pt x="414" y="252"/>
                    </a:cubicBezTo>
                    <a:cubicBezTo>
                      <a:pt x="414" y="112"/>
                      <a:pt x="319" y="1"/>
                      <a:pt x="207" y="1"/>
                    </a:cubicBezTo>
                    <a:close/>
                  </a:path>
                </a:pathLst>
              </a:custGeom>
              <a:solidFill>
                <a:srgbClr val="E0C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8"/>
              <p:cNvSpPr/>
              <p:nvPr/>
            </p:nvSpPr>
            <p:spPr>
              <a:xfrm>
                <a:off x="603225" y="4517950"/>
                <a:ext cx="332650" cy="24800"/>
              </a:xfrm>
              <a:custGeom>
                <a:avLst/>
                <a:gdLst/>
                <a:ahLst/>
                <a:cxnLst/>
                <a:rect l="l" t="t" r="r" b="b"/>
                <a:pathLst>
                  <a:path w="13306" h="992" extrusionOk="0">
                    <a:moveTo>
                      <a:pt x="1" y="1"/>
                    </a:moveTo>
                    <a:lnTo>
                      <a:pt x="1" y="991"/>
                    </a:lnTo>
                    <a:lnTo>
                      <a:pt x="13305" y="991"/>
                    </a:lnTo>
                    <a:lnTo>
                      <a:pt x="13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8"/>
              <p:cNvSpPr/>
              <p:nvPr/>
            </p:nvSpPr>
            <p:spPr>
              <a:xfrm>
                <a:off x="735475" y="4497725"/>
                <a:ext cx="26175" cy="70250"/>
              </a:xfrm>
              <a:custGeom>
                <a:avLst/>
                <a:gdLst/>
                <a:ahLst/>
                <a:cxnLst/>
                <a:rect l="l" t="t" r="r" b="b"/>
                <a:pathLst>
                  <a:path w="1047" h="2810" extrusionOk="0">
                    <a:moveTo>
                      <a:pt x="0" y="1"/>
                    </a:moveTo>
                    <a:lnTo>
                      <a:pt x="0" y="2810"/>
                    </a:lnTo>
                    <a:lnTo>
                      <a:pt x="441" y="2810"/>
                    </a:lnTo>
                    <a:lnTo>
                      <a:pt x="10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8"/>
              <p:cNvSpPr/>
              <p:nvPr/>
            </p:nvSpPr>
            <p:spPr>
              <a:xfrm>
                <a:off x="594225" y="4497725"/>
                <a:ext cx="26175" cy="70250"/>
              </a:xfrm>
              <a:custGeom>
                <a:avLst/>
                <a:gdLst/>
                <a:ahLst/>
                <a:cxnLst/>
                <a:rect l="l" t="t" r="r" b="b"/>
                <a:pathLst>
                  <a:path w="1047" h="2810" extrusionOk="0">
                    <a:moveTo>
                      <a:pt x="1" y="1"/>
                    </a:moveTo>
                    <a:lnTo>
                      <a:pt x="1" y="2810"/>
                    </a:lnTo>
                    <a:lnTo>
                      <a:pt x="441" y="2810"/>
                    </a:lnTo>
                    <a:lnTo>
                      <a:pt x="10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8"/>
              <p:cNvSpPr/>
              <p:nvPr/>
            </p:nvSpPr>
            <p:spPr>
              <a:xfrm>
                <a:off x="550150" y="3945850"/>
                <a:ext cx="235275" cy="53225"/>
              </a:xfrm>
              <a:custGeom>
                <a:avLst/>
                <a:gdLst/>
                <a:ahLst/>
                <a:cxnLst/>
                <a:rect l="l" t="t" r="r" b="b"/>
                <a:pathLst>
                  <a:path w="9411" h="2129" extrusionOk="0">
                    <a:moveTo>
                      <a:pt x="1" y="0"/>
                    </a:moveTo>
                    <a:lnTo>
                      <a:pt x="1" y="2129"/>
                    </a:lnTo>
                    <a:lnTo>
                      <a:pt x="9410" y="2129"/>
                    </a:lnTo>
                    <a:lnTo>
                      <a:pt x="94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8"/>
              <p:cNvSpPr/>
              <p:nvPr/>
            </p:nvSpPr>
            <p:spPr>
              <a:xfrm>
                <a:off x="557950" y="3947175"/>
                <a:ext cx="257950" cy="556225"/>
              </a:xfrm>
              <a:custGeom>
                <a:avLst/>
                <a:gdLst/>
                <a:ahLst/>
                <a:cxnLst/>
                <a:rect l="l" t="t" r="r" b="b"/>
                <a:pathLst>
                  <a:path w="10318" h="22249" extrusionOk="0">
                    <a:moveTo>
                      <a:pt x="1" y="0"/>
                    </a:moveTo>
                    <a:lnTo>
                      <a:pt x="1616" y="22249"/>
                    </a:lnTo>
                    <a:lnTo>
                      <a:pt x="10318" y="22249"/>
                    </a:lnTo>
                    <a:lnTo>
                      <a:pt x="87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8"/>
              <p:cNvSpPr/>
              <p:nvPr/>
            </p:nvSpPr>
            <p:spPr>
              <a:xfrm>
                <a:off x="568775" y="3945850"/>
                <a:ext cx="257525" cy="557550"/>
              </a:xfrm>
              <a:custGeom>
                <a:avLst/>
                <a:gdLst/>
                <a:ahLst/>
                <a:cxnLst/>
                <a:rect l="l" t="t" r="r" b="b"/>
                <a:pathLst>
                  <a:path w="10301" h="22302" extrusionOk="0">
                    <a:moveTo>
                      <a:pt x="8685" y="0"/>
                    </a:moveTo>
                    <a:lnTo>
                      <a:pt x="0" y="22"/>
                    </a:lnTo>
                    <a:lnTo>
                      <a:pt x="1599" y="22302"/>
                    </a:lnTo>
                    <a:lnTo>
                      <a:pt x="10300" y="22302"/>
                    </a:lnTo>
                    <a:lnTo>
                      <a:pt x="86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8"/>
              <p:cNvSpPr/>
              <p:nvPr/>
            </p:nvSpPr>
            <p:spPr>
              <a:xfrm>
                <a:off x="580275" y="3973725"/>
                <a:ext cx="203125" cy="420800"/>
              </a:xfrm>
              <a:custGeom>
                <a:avLst/>
                <a:gdLst/>
                <a:ahLst/>
                <a:cxnLst/>
                <a:rect l="l" t="t" r="r" b="b"/>
                <a:pathLst>
                  <a:path w="8125" h="16832" extrusionOk="0">
                    <a:moveTo>
                      <a:pt x="860" y="1"/>
                    </a:moveTo>
                    <a:cubicBezTo>
                      <a:pt x="366" y="1"/>
                      <a:pt x="1" y="397"/>
                      <a:pt x="40" y="880"/>
                    </a:cubicBezTo>
                    <a:lnTo>
                      <a:pt x="1200" y="15950"/>
                    </a:lnTo>
                    <a:cubicBezTo>
                      <a:pt x="1239" y="16433"/>
                      <a:pt x="1672" y="16829"/>
                      <a:pt x="2163" y="16829"/>
                    </a:cubicBezTo>
                    <a:lnTo>
                      <a:pt x="7265" y="16832"/>
                    </a:lnTo>
                    <a:cubicBezTo>
                      <a:pt x="7756" y="16832"/>
                      <a:pt x="8125" y="16438"/>
                      <a:pt x="8086" y="15953"/>
                    </a:cubicBezTo>
                    <a:lnTo>
                      <a:pt x="6925" y="885"/>
                    </a:lnTo>
                    <a:cubicBezTo>
                      <a:pt x="6880" y="400"/>
                      <a:pt x="6454" y="7"/>
                      <a:pt x="5963" y="7"/>
                    </a:cubicBezTo>
                    <a:lnTo>
                      <a:pt x="86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8"/>
              <p:cNvSpPr/>
              <p:nvPr/>
            </p:nvSpPr>
            <p:spPr>
              <a:xfrm>
                <a:off x="752050" y="4304750"/>
                <a:ext cx="59675" cy="115875"/>
              </a:xfrm>
              <a:custGeom>
                <a:avLst/>
                <a:gdLst/>
                <a:ahLst/>
                <a:cxnLst/>
                <a:rect l="l" t="t" r="r" b="b"/>
                <a:pathLst>
                  <a:path w="2387" h="4635" extrusionOk="0">
                    <a:moveTo>
                      <a:pt x="1728" y="0"/>
                    </a:moveTo>
                    <a:lnTo>
                      <a:pt x="1" y="4634"/>
                    </a:lnTo>
                    <a:lnTo>
                      <a:pt x="2386" y="4634"/>
                    </a:lnTo>
                    <a:lnTo>
                      <a:pt x="17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8"/>
              <p:cNvSpPr/>
              <p:nvPr/>
            </p:nvSpPr>
            <p:spPr>
              <a:xfrm>
                <a:off x="588050" y="3973800"/>
                <a:ext cx="203050" cy="420800"/>
              </a:xfrm>
              <a:custGeom>
                <a:avLst/>
                <a:gdLst/>
                <a:ahLst/>
                <a:cxnLst/>
                <a:rect l="l" t="t" r="r" b="b"/>
                <a:pathLst>
                  <a:path w="8122" h="16832" extrusionOk="0">
                    <a:moveTo>
                      <a:pt x="857" y="0"/>
                    </a:moveTo>
                    <a:cubicBezTo>
                      <a:pt x="366" y="0"/>
                      <a:pt x="0" y="397"/>
                      <a:pt x="39" y="879"/>
                    </a:cubicBezTo>
                    <a:lnTo>
                      <a:pt x="1200" y="15950"/>
                    </a:lnTo>
                    <a:cubicBezTo>
                      <a:pt x="1239" y="16432"/>
                      <a:pt x="1671" y="16828"/>
                      <a:pt x="2162" y="16828"/>
                    </a:cubicBezTo>
                    <a:lnTo>
                      <a:pt x="7265" y="16831"/>
                    </a:lnTo>
                    <a:cubicBezTo>
                      <a:pt x="7756" y="16831"/>
                      <a:pt x="8121" y="16438"/>
                      <a:pt x="8082" y="15952"/>
                    </a:cubicBezTo>
                    <a:lnTo>
                      <a:pt x="6922" y="885"/>
                    </a:lnTo>
                    <a:cubicBezTo>
                      <a:pt x="6880" y="399"/>
                      <a:pt x="6450" y="6"/>
                      <a:pt x="5959" y="6"/>
                    </a:cubicBezTo>
                    <a:lnTo>
                      <a:pt x="8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8"/>
              <p:cNvSpPr/>
              <p:nvPr/>
            </p:nvSpPr>
            <p:spPr>
              <a:xfrm>
                <a:off x="597150" y="3970950"/>
                <a:ext cx="203050" cy="420800"/>
              </a:xfrm>
              <a:custGeom>
                <a:avLst/>
                <a:gdLst/>
                <a:ahLst/>
                <a:cxnLst/>
                <a:rect l="l" t="t" r="r" b="b"/>
                <a:pathLst>
                  <a:path w="8122" h="16832" extrusionOk="0">
                    <a:moveTo>
                      <a:pt x="857" y="0"/>
                    </a:moveTo>
                    <a:cubicBezTo>
                      <a:pt x="366" y="0"/>
                      <a:pt x="1" y="397"/>
                      <a:pt x="37" y="879"/>
                    </a:cubicBezTo>
                    <a:lnTo>
                      <a:pt x="1200" y="15950"/>
                    </a:lnTo>
                    <a:cubicBezTo>
                      <a:pt x="1237" y="16432"/>
                      <a:pt x="1669" y="16828"/>
                      <a:pt x="2163" y="16828"/>
                    </a:cubicBezTo>
                    <a:lnTo>
                      <a:pt x="7263" y="16831"/>
                    </a:lnTo>
                    <a:cubicBezTo>
                      <a:pt x="7756" y="16831"/>
                      <a:pt x="8122" y="16438"/>
                      <a:pt x="8083" y="15952"/>
                    </a:cubicBezTo>
                    <a:lnTo>
                      <a:pt x="6922" y="885"/>
                    </a:lnTo>
                    <a:cubicBezTo>
                      <a:pt x="6880" y="399"/>
                      <a:pt x="6448" y="6"/>
                      <a:pt x="5960" y="6"/>
                    </a:cubicBezTo>
                    <a:lnTo>
                      <a:pt x="8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8"/>
              <p:cNvSpPr/>
              <p:nvPr/>
            </p:nvSpPr>
            <p:spPr>
              <a:xfrm>
                <a:off x="788350" y="4271325"/>
                <a:ext cx="152125" cy="35825"/>
              </a:xfrm>
              <a:custGeom>
                <a:avLst/>
                <a:gdLst/>
                <a:ahLst/>
                <a:cxnLst/>
                <a:rect l="l" t="t" r="r" b="b"/>
                <a:pathLst>
                  <a:path w="6085" h="1433" extrusionOk="0">
                    <a:moveTo>
                      <a:pt x="658" y="1"/>
                    </a:moveTo>
                    <a:cubicBezTo>
                      <a:pt x="0" y="1"/>
                      <a:pt x="143" y="1432"/>
                      <a:pt x="387" y="1432"/>
                    </a:cubicBezTo>
                    <a:cubicBezTo>
                      <a:pt x="388" y="1432"/>
                      <a:pt x="389" y="1432"/>
                      <a:pt x="390" y="1432"/>
                    </a:cubicBezTo>
                    <a:lnTo>
                      <a:pt x="5275" y="1432"/>
                    </a:lnTo>
                    <a:lnTo>
                      <a:pt x="5275" y="1332"/>
                    </a:lnTo>
                    <a:cubicBezTo>
                      <a:pt x="6084" y="1332"/>
                      <a:pt x="5989"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8"/>
              <p:cNvSpPr/>
              <p:nvPr/>
            </p:nvSpPr>
            <p:spPr>
              <a:xfrm>
                <a:off x="788275" y="4271275"/>
                <a:ext cx="131975" cy="35875"/>
              </a:xfrm>
              <a:custGeom>
                <a:avLst/>
                <a:gdLst/>
                <a:ahLst/>
                <a:cxnLst/>
                <a:rect l="l" t="t" r="r" b="b"/>
                <a:pathLst>
                  <a:path w="5279" h="1435" extrusionOk="0">
                    <a:moveTo>
                      <a:pt x="661" y="0"/>
                    </a:moveTo>
                    <a:cubicBezTo>
                      <a:pt x="0" y="0"/>
                      <a:pt x="146" y="1434"/>
                      <a:pt x="390" y="1434"/>
                    </a:cubicBezTo>
                    <a:cubicBezTo>
                      <a:pt x="391" y="1434"/>
                      <a:pt x="392" y="1434"/>
                      <a:pt x="393" y="1434"/>
                    </a:cubicBezTo>
                    <a:lnTo>
                      <a:pt x="5278" y="1434"/>
                    </a:lnTo>
                    <a:lnTo>
                      <a:pt x="5278" y="1345"/>
                    </a:lnTo>
                    <a:cubicBezTo>
                      <a:pt x="5225" y="1337"/>
                      <a:pt x="5169" y="1331"/>
                      <a:pt x="5119" y="1323"/>
                    </a:cubicBezTo>
                    <a:cubicBezTo>
                      <a:pt x="4469" y="1205"/>
                      <a:pt x="4009" y="759"/>
                      <a:pt x="4090" y="327"/>
                    </a:cubicBezTo>
                    <a:cubicBezTo>
                      <a:pt x="4109" y="207"/>
                      <a:pt x="4173" y="101"/>
                      <a:pt x="4263" y="11"/>
                    </a:cubicBezTo>
                    <a:cubicBezTo>
                      <a:pt x="4168" y="6"/>
                      <a:pt x="4067" y="0"/>
                      <a:pt x="396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8"/>
              <p:cNvSpPr/>
              <p:nvPr/>
            </p:nvSpPr>
            <p:spPr>
              <a:xfrm>
                <a:off x="793975" y="4307719"/>
                <a:ext cx="152131" cy="231304"/>
              </a:xfrm>
              <a:custGeom>
                <a:avLst/>
                <a:gdLst/>
                <a:ahLst/>
                <a:cxnLst/>
                <a:rect l="l" t="t" r="r" b="b"/>
                <a:pathLst>
                  <a:path w="5801" h="9254" extrusionOk="0">
                    <a:moveTo>
                      <a:pt x="695" y="0"/>
                    </a:moveTo>
                    <a:lnTo>
                      <a:pt x="1" y="9254"/>
                    </a:lnTo>
                    <a:lnTo>
                      <a:pt x="5801" y="9254"/>
                    </a:lnTo>
                    <a:lnTo>
                      <a:pt x="4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8"/>
              <p:cNvSpPr/>
              <p:nvPr/>
            </p:nvSpPr>
            <p:spPr>
              <a:xfrm>
                <a:off x="761975" y="4497725"/>
                <a:ext cx="34750" cy="70250"/>
              </a:xfrm>
              <a:custGeom>
                <a:avLst/>
                <a:gdLst/>
                <a:ahLst/>
                <a:cxnLst/>
                <a:rect l="l" t="t" r="r" b="b"/>
                <a:pathLst>
                  <a:path w="1390" h="2810" extrusionOk="0">
                    <a:moveTo>
                      <a:pt x="0" y="1"/>
                    </a:moveTo>
                    <a:lnTo>
                      <a:pt x="946" y="2810"/>
                    </a:lnTo>
                    <a:lnTo>
                      <a:pt x="1389" y="2810"/>
                    </a:lnTo>
                    <a:lnTo>
                      <a:pt x="1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8"/>
              <p:cNvSpPr/>
              <p:nvPr/>
            </p:nvSpPr>
            <p:spPr>
              <a:xfrm>
                <a:off x="914300" y="4497725"/>
                <a:ext cx="34600" cy="70250"/>
              </a:xfrm>
              <a:custGeom>
                <a:avLst/>
                <a:gdLst/>
                <a:ahLst/>
                <a:cxnLst/>
                <a:rect l="l" t="t" r="r" b="b"/>
                <a:pathLst>
                  <a:path w="1384" h="2810" extrusionOk="0">
                    <a:moveTo>
                      <a:pt x="0" y="1"/>
                    </a:moveTo>
                    <a:lnTo>
                      <a:pt x="943" y="2810"/>
                    </a:lnTo>
                    <a:lnTo>
                      <a:pt x="1384" y="2810"/>
                    </a:lnTo>
                    <a:lnTo>
                      <a:pt x="10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8"/>
              <p:cNvSpPr/>
              <p:nvPr/>
            </p:nvSpPr>
            <p:spPr>
              <a:xfrm>
                <a:off x="795225" y="4304750"/>
                <a:ext cx="137425" cy="231350"/>
              </a:xfrm>
              <a:custGeom>
                <a:avLst/>
                <a:gdLst/>
                <a:ahLst/>
                <a:cxnLst/>
                <a:rect l="l" t="t" r="r" b="b"/>
                <a:pathLst>
                  <a:path w="5497" h="9254" extrusionOk="0">
                    <a:moveTo>
                      <a:pt x="1" y="0"/>
                    </a:moveTo>
                    <a:lnTo>
                      <a:pt x="405" y="9254"/>
                    </a:lnTo>
                    <a:lnTo>
                      <a:pt x="5497" y="9254"/>
                    </a:lnTo>
                    <a:lnTo>
                      <a:pt x="4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8"/>
              <p:cNvSpPr/>
              <p:nvPr/>
            </p:nvSpPr>
            <p:spPr>
              <a:xfrm>
                <a:off x="744100" y="4502675"/>
                <a:ext cx="84075" cy="33425"/>
              </a:xfrm>
              <a:custGeom>
                <a:avLst/>
                <a:gdLst/>
                <a:ahLst/>
                <a:cxnLst/>
                <a:rect l="l" t="t" r="r" b="b"/>
                <a:pathLst>
                  <a:path w="3363" h="1337" extrusionOk="0">
                    <a:moveTo>
                      <a:pt x="1" y="1"/>
                    </a:moveTo>
                    <a:lnTo>
                      <a:pt x="1" y="1337"/>
                    </a:lnTo>
                    <a:lnTo>
                      <a:pt x="3363" y="1337"/>
                    </a:lnTo>
                    <a:lnTo>
                      <a:pt x="3363" y="1"/>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8"/>
              <p:cNvSpPr/>
              <p:nvPr/>
            </p:nvSpPr>
            <p:spPr>
              <a:xfrm>
                <a:off x="770900" y="4413675"/>
                <a:ext cx="169075" cy="124250"/>
              </a:xfrm>
              <a:custGeom>
                <a:avLst/>
                <a:gdLst/>
                <a:ahLst/>
                <a:cxnLst/>
                <a:rect l="l" t="t" r="r" b="b"/>
                <a:pathLst>
                  <a:path w="6763" h="4970" extrusionOk="0">
                    <a:moveTo>
                      <a:pt x="0" y="1"/>
                    </a:moveTo>
                    <a:lnTo>
                      <a:pt x="477" y="4970"/>
                    </a:lnTo>
                    <a:lnTo>
                      <a:pt x="6763" y="4970"/>
                    </a:lnTo>
                    <a:lnTo>
                      <a:pt x="6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8"/>
              <p:cNvSpPr/>
              <p:nvPr/>
            </p:nvSpPr>
            <p:spPr>
              <a:xfrm>
                <a:off x="713850" y="4404550"/>
                <a:ext cx="202775" cy="112025"/>
              </a:xfrm>
              <a:custGeom>
                <a:avLst/>
                <a:gdLst/>
                <a:ahLst/>
                <a:cxnLst/>
                <a:rect l="l" t="t" r="r" b="b"/>
                <a:pathLst>
                  <a:path w="8111" h="4481" extrusionOk="0">
                    <a:moveTo>
                      <a:pt x="979" y="0"/>
                    </a:moveTo>
                    <a:cubicBezTo>
                      <a:pt x="421" y="0"/>
                      <a:pt x="0" y="377"/>
                      <a:pt x="39" y="840"/>
                    </a:cubicBezTo>
                    <a:lnTo>
                      <a:pt x="265" y="3641"/>
                    </a:lnTo>
                    <a:cubicBezTo>
                      <a:pt x="304" y="4104"/>
                      <a:pt x="784" y="4481"/>
                      <a:pt x="1342" y="4481"/>
                    </a:cubicBezTo>
                    <a:lnTo>
                      <a:pt x="7128" y="4481"/>
                    </a:lnTo>
                    <a:cubicBezTo>
                      <a:pt x="7686" y="4481"/>
                      <a:pt x="8110" y="4104"/>
                      <a:pt x="8071" y="3641"/>
                    </a:cubicBezTo>
                    <a:lnTo>
                      <a:pt x="7842" y="840"/>
                    </a:lnTo>
                    <a:cubicBezTo>
                      <a:pt x="7809" y="377"/>
                      <a:pt x="7323" y="0"/>
                      <a:pt x="6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8"/>
              <p:cNvSpPr/>
              <p:nvPr/>
            </p:nvSpPr>
            <p:spPr>
              <a:xfrm>
                <a:off x="713975" y="4404900"/>
                <a:ext cx="202500" cy="111675"/>
              </a:xfrm>
              <a:custGeom>
                <a:avLst/>
                <a:gdLst/>
                <a:ahLst/>
                <a:cxnLst/>
                <a:rect l="l" t="t" r="r" b="b"/>
                <a:pathLst>
                  <a:path w="8100" h="4467" extrusionOk="0">
                    <a:moveTo>
                      <a:pt x="804" y="0"/>
                    </a:moveTo>
                    <a:cubicBezTo>
                      <a:pt x="336" y="65"/>
                      <a:pt x="1" y="411"/>
                      <a:pt x="31" y="826"/>
                    </a:cubicBezTo>
                    <a:lnTo>
                      <a:pt x="257" y="3627"/>
                    </a:lnTo>
                    <a:cubicBezTo>
                      <a:pt x="296" y="4090"/>
                      <a:pt x="776" y="4467"/>
                      <a:pt x="1334" y="4467"/>
                    </a:cubicBezTo>
                    <a:lnTo>
                      <a:pt x="7120" y="4467"/>
                    </a:lnTo>
                    <a:cubicBezTo>
                      <a:pt x="7678" y="4467"/>
                      <a:pt x="8100" y="4090"/>
                      <a:pt x="8063" y="3627"/>
                    </a:cubicBezTo>
                    <a:lnTo>
                      <a:pt x="7954" y="2235"/>
                    </a:lnTo>
                    <a:cubicBezTo>
                      <a:pt x="7901" y="2241"/>
                      <a:pt x="7843" y="2249"/>
                      <a:pt x="7784" y="2249"/>
                    </a:cubicBezTo>
                    <a:lnTo>
                      <a:pt x="1998" y="2249"/>
                    </a:lnTo>
                    <a:cubicBezTo>
                      <a:pt x="1440" y="2249"/>
                      <a:pt x="958" y="1872"/>
                      <a:pt x="921" y="1406"/>
                    </a:cubicBezTo>
                    <a:lnTo>
                      <a:pt x="804"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8"/>
              <p:cNvSpPr/>
              <p:nvPr/>
            </p:nvSpPr>
            <p:spPr>
              <a:xfrm>
                <a:off x="584050" y="4271325"/>
                <a:ext cx="200050" cy="35825"/>
              </a:xfrm>
              <a:custGeom>
                <a:avLst/>
                <a:gdLst/>
                <a:ahLst/>
                <a:cxnLst/>
                <a:rect l="l" t="t" r="r" b="b"/>
                <a:pathLst>
                  <a:path w="8002" h="1433" extrusionOk="0">
                    <a:moveTo>
                      <a:pt x="667" y="1"/>
                    </a:moveTo>
                    <a:cubicBezTo>
                      <a:pt x="1" y="1"/>
                      <a:pt x="147" y="1432"/>
                      <a:pt x="390" y="1432"/>
                    </a:cubicBezTo>
                    <a:cubicBezTo>
                      <a:pt x="391" y="1432"/>
                      <a:pt x="393" y="1432"/>
                      <a:pt x="394" y="1432"/>
                    </a:cubicBezTo>
                    <a:lnTo>
                      <a:pt x="7176" y="1432"/>
                    </a:lnTo>
                    <a:lnTo>
                      <a:pt x="7176" y="1332"/>
                    </a:lnTo>
                    <a:cubicBezTo>
                      <a:pt x="8001" y="1332"/>
                      <a:pt x="7907" y="1"/>
                      <a:pt x="5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8"/>
              <p:cNvSpPr/>
              <p:nvPr/>
            </p:nvSpPr>
            <p:spPr>
              <a:xfrm>
                <a:off x="584050" y="4271400"/>
                <a:ext cx="179400" cy="35875"/>
              </a:xfrm>
              <a:custGeom>
                <a:avLst/>
                <a:gdLst/>
                <a:ahLst/>
                <a:cxnLst/>
                <a:rect l="l" t="t" r="r" b="b"/>
                <a:pathLst>
                  <a:path w="7176" h="1435" extrusionOk="0">
                    <a:moveTo>
                      <a:pt x="667" y="1"/>
                    </a:moveTo>
                    <a:cubicBezTo>
                      <a:pt x="1" y="1"/>
                      <a:pt x="147" y="1435"/>
                      <a:pt x="390" y="1435"/>
                    </a:cubicBezTo>
                    <a:cubicBezTo>
                      <a:pt x="391" y="1435"/>
                      <a:pt x="393" y="1435"/>
                      <a:pt x="394" y="1435"/>
                    </a:cubicBezTo>
                    <a:lnTo>
                      <a:pt x="7176" y="1435"/>
                    </a:lnTo>
                    <a:lnTo>
                      <a:pt x="7176" y="1354"/>
                    </a:lnTo>
                    <a:cubicBezTo>
                      <a:pt x="6590" y="1301"/>
                      <a:pt x="6132" y="949"/>
                      <a:pt x="6132" y="534"/>
                    </a:cubicBezTo>
                    <a:cubicBezTo>
                      <a:pt x="6132" y="341"/>
                      <a:pt x="6230" y="168"/>
                      <a:pt x="6397" y="34"/>
                    </a:cubicBezTo>
                    <a:cubicBezTo>
                      <a:pt x="6233" y="12"/>
                      <a:pt x="6049" y="1"/>
                      <a:pt x="5848"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8"/>
              <p:cNvSpPr/>
              <p:nvPr/>
            </p:nvSpPr>
            <p:spPr>
              <a:xfrm>
                <a:off x="597500" y="4304750"/>
                <a:ext cx="190575" cy="231350"/>
              </a:xfrm>
              <a:custGeom>
                <a:avLst/>
                <a:gdLst/>
                <a:ahLst/>
                <a:cxnLst/>
                <a:rect l="l" t="t" r="r" b="b"/>
                <a:pathLst>
                  <a:path w="7623" h="9254" extrusionOk="0">
                    <a:moveTo>
                      <a:pt x="1" y="0"/>
                    </a:moveTo>
                    <a:lnTo>
                      <a:pt x="400" y="9254"/>
                    </a:lnTo>
                    <a:lnTo>
                      <a:pt x="7623" y="9254"/>
                    </a:lnTo>
                    <a:lnTo>
                      <a:pt x="66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8"/>
              <p:cNvSpPr/>
              <p:nvPr/>
            </p:nvSpPr>
            <p:spPr>
              <a:xfrm>
                <a:off x="584325" y="4304750"/>
                <a:ext cx="190650" cy="231350"/>
              </a:xfrm>
              <a:custGeom>
                <a:avLst/>
                <a:gdLst/>
                <a:ahLst/>
                <a:cxnLst/>
                <a:rect l="l" t="t" r="r" b="b"/>
                <a:pathLst>
                  <a:path w="7626" h="9254" extrusionOk="0">
                    <a:moveTo>
                      <a:pt x="1" y="0"/>
                    </a:moveTo>
                    <a:lnTo>
                      <a:pt x="405" y="9254"/>
                    </a:lnTo>
                    <a:lnTo>
                      <a:pt x="7625" y="9254"/>
                    </a:lnTo>
                    <a:lnTo>
                      <a:pt x="6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8"/>
              <p:cNvSpPr/>
              <p:nvPr/>
            </p:nvSpPr>
            <p:spPr>
              <a:xfrm>
                <a:off x="593125" y="4505400"/>
                <a:ext cx="21000" cy="30700"/>
              </a:xfrm>
              <a:custGeom>
                <a:avLst/>
                <a:gdLst/>
                <a:ahLst/>
                <a:cxnLst/>
                <a:rect l="l" t="t" r="r" b="b"/>
                <a:pathLst>
                  <a:path w="840" h="1228" extrusionOk="0">
                    <a:moveTo>
                      <a:pt x="0" y="0"/>
                    </a:moveTo>
                    <a:lnTo>
                      <a:pt x="53" y="1228"/>
                    </a:lnTo>
                    <a:lnTo>
                      <a:pt x="840" y="1228"/>
                    </a:lnTo>
                    <a:cubicBezTo>
                      <a:pt x="552" y="843"/>
                      <a:pt x="268" y="433"/>
                      <a:pt x="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8"/>
              <p:cNvSpPr/>
              <p:nvPr/>
            </p:nvSpPr>
            <p:spPr>
              <a:xfrm>
                <a:off x="584325" y="4304875"/>
                <a:ext cx="190575" cy="231300"/>
              </a:xfrm>
              <a:custGeom>
                <a:avLst/>
                <a:gdLst/>
                <a:ahLst/>
                <a:cxnLst/>
                <a:rect l="l" t="t" r="r" b="b"/>
                <a:pathLst>
                  <a:path w="7623" h="9252" extrusionOk="0">
                    <a:moveTo>
                      <a:pt x="1" y="1"/>
                    </a:moveTo>
                    <a:lnTo>
                      <a:pt x="6" y="115"/>
                    </a:lnTo>
                    <a:cubicBezTo>
                      <a:pt x="1451" y="414"/>
                      <a:pt x="3471" y="2258"/>
                      <a:pt x="5067" y="4889"/>
                    </a:cubicBezTo>
                    <a:cubicBezTo>
                      <a:pt x="5996" y="6420"/>
                      <a:pt x="6623" y="7955"/>
                      <a:pt x="6902" y="9252"/>
                    </a:cubicBezTo>
                    <a:lnTo>
                      <a:pt x="7622" y="9252"/>
                    </a:lnTo>
                    <a:lnTo>
                      <a:pt x="665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8"/>
              <p:cNvSpPr/>
              <p:nvPr/>
            </p:nvSpPr>
            <p:spPr>
              <a:xfrm>
                <a:off x="647875" y="4187725"/>
                <a:ext cx="8450" cy="28250"/>
              </a:xfrm>
              <a:custGeom>
                <a:avLst/>
                <a:gdLst/>
                <a:ahLst/>
                <a:cxnLst/>
                <a:rect l="l" t="t" r="r" b="b"/>
                <a:pathLst>
                  <a:path w="338" h="1130" extrusionOk="0">
                    <a:moveTo>
                      <a:pt x="114" y="0"/>
                    </a:moveTo>
                    <a:cubicBezTo>
                      <a:pt x="42" y="0"/>
                      <a:pt x="0" y="254"/>
                      <a:pt x="31" y="564"/>
                    </a:cubicBezTo>
                    <a:cubicBezTo>
                      <a:pt x="64" y="876"/>
                      <a:pt x="151" y="1130"/>
                      <a:pt x="223" y="1130"/>
                    </a:cubicBezTo>
                    <a:cubicBezTo>
                      <a:pt x="301" y="1130"/>
                      <a:pt x="338" y="876"/>
                      <a:pt x="307" y="564"/>
                    </a:cubicBezTo>
                    <a:cubicBezTo>
                      <a:pt x="276" y="254"/>
                      <a:pt x="190" y="0"/>
                      <a:pt x="11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8"/>
              <p:cNvSpPr/>
              <p:nvPr/>
            </p:nvSpPr>
            <p:spPr>
              <a:xfrm>
                <a:off x="756025" y="4187725"/>
                <a:ext cx="8475" cy="28250"/>
              </a:xfrm>
              <a:custGeom>
                <a:avLst/>
                <a:gdLst/>
                <a:ahLst/>
                <a:cxnLst/>
                <a:rect l="l" t="t" r="r" b="b"/>
                <a:pathLst>
                  <a:path w="339" h="1130" extrusionOk="0">
                    <a:moveTo>
                      <a:pt x="118" y="0"/>
                    </a:moveTo>
                    <a:cubicBezTo>
                      <a:pt x="40" y="0"/>
                      <a:pt x="1" y="254"/>
                      <a:pt x="34" y="564"/>
                    </a:cubicBezTo>
                    <a:cubicBezTo>
                      <a:pt x="65" y="876"/>
                      <a:pt x="152" y="1130"/>
                      <a:pt x="224" y="1130"/>
                    </a:cubicBezTo>
                    <a:cubicBezTo>
                      <a:pt x="302" y="1130"/>
                      <a:pt x="339" y="876"/>
                      <a:pt x="308" y="564"/>
                    </a:cubicBezTo>
                    <a:cubicBezTo>
                      <a:pt x="277" y="254"/>
                      <a:pt x="191" y="0"/>
                      <a:pt x="118"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8"/>
              <p:cNvSpPr/>
              <p:nvPr/>
            </p:nvSpPr>
            <p:spPr>
              <a:xfrm>
                <a:off x="696200" y="4111975"/>
                <a:ext cx="8400" cy="28275"/>
              </a:xfrm>
              <a:custGeom>
                <a:avLst/>
                <a:gdLst/>
                <a:ahLst/>
                <a:cxnLst/>
                <a:rect l="l" t="t" r="r" b="b"/>
                <a:pathLst>
                  <a:path w="336" h="1131" extrusionOk="0">
                    <a:moveTo>
                      <a:pt x="115" y="0"/>
                    </a:moveTo>
                    <a:cubicBezTo>
                      <a:pt x="42" y="0"/>
                      <a:pt x="0" y="254"/>
                      <a:pt x="31" y="564"/>
                    </a:cubicBezTo>
                    <a:cubicBezTo>
                      <a:pt x="62" y="874"/>
                      <a:pt x="148" y="1130"/>
                      <a:pt x="224" y="1130"/>
                    </a:cubicBezTo>
                    <a:cubicBezTo>
                      <a:pt x="296" y="1130"/>
                      <a:pt x="335" y="874"/>
                      <a:pt x="307" y="564"/>
                    </a:cubicBezTo>
                    <a:cubicBezTo>
                      <a:pt x="274" y="254"/>
                      <a:pt x="187" y="0"/>
                      <a:pt x="115"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8"/>
              <p:cNvSpPr/>
              <p:nvPr/>
            </p:nvSpPr>
            <p:spPr>
              <a:xfrm>
                <a:off x="630700" y="4026525"/>
                <a:ext cx="8400" cy="28275"/>
              </a:xfrm>
              <a:custGeom>
                <a:avLst/>
                <a:gdLst/>
                <a:ahLst/>
                <a:cxnLst/>
                <a:rect l="l" t="t" r="r" b="b"/>
                <a:pathLst>
                  <a:path w="336" h="1131" extrusionOk="0">
                    <a:moveTo>
                      <a:pt x="115" y="1"/>
                    </a:moveTo>
                    <a:cubicBezTo>
                      <a:pt x="43" y="1"/>
                      <a:pt x="1" y="255"/>
                      <a:pt x="31" y="564"/>
                    </a:cubicBezTo>
                    <a:cubicBezTo>
                      <a:pt x="62" y="874"/>
                      <a:pt x="151" y="1131"/>
                      <a:pt x="224" y="1131"/>
                    </a:cubicBezTo>
                    <a:cubicBezTo>
                      <a:pt x="299" y="1125"/>
                      <a:pt x="336" y="874"/>
                      <a:pt x="308" y="564"/>
                    </a:cubicBezTo>
                    <a:cubicBezTo>
                      <a:pt x="277" y="255"/>
                      <a:pt x="188" y="1"/>
                      <a:pt x="11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8"/>
              <p:cNvSpPr/>
              <p:nvPr/>
            </p:nvSpPr>
            <p:spPr>
              <a:xfrm>
                <a:off x="738800" y="4026525"/>
                <a:ext cx="8475" cy="28275"/>
              </a:xfrm>
              <a:custGeom>
                <a:avLst/>
                <a:gdLst/>
                <a:ahLst/>
                <a:cxnLst/>
                <a:rect l="l" t="t" r="r" b="b"/>
                <a:pathLst>
                  <a:path w="339" h="1131" extrusionOk="0">
                    <a:moveTo>
                      <a:pt x="115" y="1"/>
                    </a:moveTo>
                    <a:cubicBezTo>
                      <a:pt x="40" y="1"/>
                      <a:pt x="1" y="255"/>
                      <a:pt x="32" y="564"/>
                    </a:cubicBezTo>
                    <a:cubicBezTo>
                      <a:pt x="62" y="874"/>
                      <a:pt x="152" y="1131"/>
                      <a:pt x="224" y="1131"/>
                    </a:cubicBezTo>
                    <a:cubicBezTo>
                      <a:pt x="305" y="1125"/>
                      <a:pt x="338" y="874"/>
                      <a:pt x="308" y="564"/>
                    </a:cubicBezTo>
                    <a:cubicBezTo>
                      <a:pt x="277" y="255"/>
                      <a:pt x="188" y="1"/>
                      <a:pt x="11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8"/>
              <p:cNvSpPr/>
              <p:nvPr/>
            </p:nvSpPr>
            <p:spPr>
              <a:xfrm>
                <a:off x="538425" y="4557000"/>
                <a:ext cx="488525" cy="28975"/>
              </a:xfrm>
              <a:custGeom>
                <a:avLst/>
                <a:gdLst/>
                <a:ahLst/>
                <a:cxnLst/>
                <a:rect l="l" t="t" r="r" b="b"/>
                <a:pathLst>
                  <a:path w="19541" h="1159" extrusionOk="0">
                    <a:moveTo>
                      <a:pt x="1" y="1"/>
                    </a:moveTo>
                    <a:lnTo>
                      <a:pt x="1" y="1159"/>
                    </a:lnTo>
                    <a:lnTo>
                      <a:pt x="19541" y="1159"/>
                    </a:lnTo>
                    <a:lnTo>
                      <a:pt x="195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8"/>
              <p:cNvSpPr/>
              <p:nvPr/>
            </p:nvSpPr>
            <p:spPr>
              <a:xfrm>
                <a:off x="502575" y="4561825"/>
                <a:ext cx="686250" cy="103375"/>
              </a:xfrm>
              <a:custGeom>
                <a:avLst/>
                <a:gdLst/>
                <a:ahLst/>
                <a:cxnLst/>
                <a:rect l="l" t="t" r="r" b="b"/>
                <a:pathLst>
                  <a:path w="27450" h="4135" extrusionOk="0">
                    <a:moveTo>
                      <a:pt x="1161" y="0"/>
                    </a:moveTo>
                    <a:lnTo>
                      <a:pt x="1" y="4135"/>
                    </a:lnTo>
                    <a:lnTo>
                      <a:pt x="27450" y="4135"/>
                    </a:lnTo>
                    <a:lnTo>
                      <a:pt x="24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8"/>
              <p:cNvSpPr/>
              <p:nvPr/>
            </p:nvSpPr>
            <p:spPr>
              <a:xfrm>
                <a:off x="502575" y="4561825"/>
                <a:ext cx="368000" cy="103375"/>
              </a:xfrm>
              <a:custGeom>
                <a:avLst/>
                <a:gdLst/>
                <a:ahLst/>
                <a:cxnLst/>
                <a:rect l="l" t="t" r="r" b="b"/>
                <a:pathLst>
                  <a:path w="14720" h="4135" extrusionOk="0">
                    <a:moveTo>
                      <a:pt x="623" y="0"/>
                    </a:moveTo>
                    <a:lnTo>
                      <a:pt x="1" y="4135"/>
                    </a:lnTo>
                    <a:lnTo>
                      <a:pt x="14720" y="4135"/>
                    </a:lnTo>
                    <a:lnTo>
                      <a:pt x="129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8"/>
              <p:cNvSpPr/>
              <p:nvPr/>
            </p:nvSpPr>
            <p:spPr>
              <a:xfrm>
                <a:off x="882975" y="4557000"/>
                <a:ext cx="230800" cy="108200"/>
              </a:xfrm>
              <a:custGeom>
                <a:avLst/>
                <a:gdLst/>
                <a:ahLst/>
                <a:cxnLst/>
                <a:rect l="l" t="t" r="r" b="b"/>
                <a:pathLst>
                  <a:path w="9232" h="4328" extrusionOk="0">
                    <a:moveTo>
                      <a:pt x="5759" y="1"/>
                    </a:moveTo>
                    <a:lnTo>
                      <a:pt x="0" y="101"/>
                    </a:lnTo>
                    <a:lnTo>
                      <a:pt x="1819" y="4328"/>
                    </a:lnTo>
                    <a:lnTo>
                      <a:pt x="9232" y="4328"/>
                    </a:lnTo>
                    <a:lnTo>
                      <a:pt x="57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8"/>
              <p:cNvSpPr/>
              <p:nvPr/>
            </p:nvSpPr>
            <p:spPr>
              <a:xfrm>
                <a:off x="882975" y="4557000"/>
                <a:ext cx="184500" cy="53725"/>
              </a:xfrm>
              <a:custGeom>
                <a:avLst/>
                <a:gdLst/>
                <a:ahLst/>
                <a:cxnLst/>
                <a:rect l="l" t="t" r="r" b="b"/>
                <a:pathLst>
                  <a:path w="7380" h="2149" extrusionOk="0">
                    <a:moveTo>
                      <a:pt x="5759" y="1"/>
                    </a:moveTo>
                    <a:lnTo>
                      <a:pt x="0" y="101"/>
                    </a:lnTo>
                    <a:lnTo>
                      <a:pt x="260" y="698"/>
                    </a:lnTo>
                    <a:cubicBezTo>
                      <a:pt x="1114" y="1234"/>
                      <a:pt x="2355" y="1700"/>
                      <a:pt x="3772" y="1954"/>
                    </a:cubicBezTo>
                    <a:cubicBezTo>
                      <a:pt x="4512" y="2086"/>
                      <a:pt x="5226" y="2149"/>
                      <a:pt x="5880" y="2149"/>
                    </a:cubicBezTo>
                    <a:cubicBezTo>
                      <a:pt x="6428" y="2149"/>
                      <a:pt x="6934" y="2105"/>
                      <a:pt x="7379" y="2021"/>
                    </a:cubicBezTo>
                    <a:lnTo>
                      <a:pt x="5759"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9" name="Google Shape;4099;p18"/>
            <p:cNvSpPr/>
            <p:nvPr/>
          </p:nvSpPr>
          <p:spPr>
            <a:xfrm flipH="1">
              <a:off x="1220065" y="3381228"/>
              <a:ext cx="263906" cy="635977"/>
            </a:xfrm>
            <a:custGeom>
              <a:avLst/>
              <a:gdLst/>
              <a:ahLst/>
              <a:cxnLst/>
              <a:rect l="l" t="t" r="r" b="b"/>
              <a:pathLst>
                <a:path w="3184" h="7673" extrusionOk="0">
                  <a:moveTo>
                    <a:pt x="0" y="0"/>
                  </a:moveTo>
                  <a:cubicBezTo>
                    <a:pt x="0" y="4085"/>
                    <a:pt x="1111" y="5901"/>
                    <a:pt x="3161" y="7672"/>
                  </a:cubicBezTo>
                  <a:cubicBezTo>
                    <a:pt x="3170" y="7664"/>
                    <a:pt x="3175" y="7661"/>
                    <a:pt x="3183" y="7656"/>
                  </a:cubicBezTo>
                  <a:lnTo>
                    <a:pt x="3183"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0" name="Google Shape;4100;p18"/>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8"/>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8"/>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8"/>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8"/>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8"/>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1" name="Google Shape;4141;p18"/>
          <p:cNvGrpSpPr/>
          <p:nvPr userDrawn="1"/>
        </p:nvGrpSpPr>
        <p:grpSpPr>
          <a:xfrm>
            <a:off x="-458058" y="-556657"/>
            <a:ext cx="10075046" cy="5124029"/>
            <a:chOff x="1153438" y="2114550"/>
            <a:chExt cx="4837725" cy="2460400"/>
          </a:xfrm>
        </p:grpSpPr>
        <p:sp>
          <p:nvSpPr>
            <p:cNvPr id="4142" name="Google Shape;4142;p18"/>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8"/>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8"/>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8"/>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8"/>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8"/>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8"/>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8"/>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8"/>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8"/>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8"/>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8"/>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8"/>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8"/>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8"/>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8"/>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8"/>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8"/>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8"/>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8"/>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8"/>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8"/>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8"/>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8"/>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8"/>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8"/>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8"/>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8"/>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8"/>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8"/>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8"/>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8"/>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8"/>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8"/>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8"/>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8"/>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8"/>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8"/>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8"/>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8"/>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8"/>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8"/>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8"/>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8"/>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8"/>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8"/>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8"/>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8"/>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8"/>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8"/>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8"/>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8"/>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8"/>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8"/>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8"/>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8"/>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8"/>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8"/>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8"/>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01" name="Google Shape;4201;p18"/>
          <p:cNvPicPr preferRelativeResize="0"/>
          <p:nvPr/>
        </p:nvPicPr>
        <p:blipFill>
          <a:blip r:embed="rId2">
            <a:alphaModFix amt="10000"/>
          </a:blip>
          <a:stretch>
            <a:fillRect/>
          </a:stretch>
        </p:blipFill>
        <p:spPr>
          <a:xfrm>
            <a:off x="-442268" y="1215142"/>
            <a:ext cx="9316685" cy="5486299"/>
          </a:xfrm>
          <a:prstGeom prst="rect">
            <a:avLst/>
          </a:prstGeom>
          <a:noFill/>
          <a:ln>
            <a:noFill/>
          </a:ln>
        </p:spPr>
      </p:pic>
      <p:sp>
        <p:nvSpPr>
          <p:cNvPr id="4202" name="Google Shape;4202;p18"/>
          <p:cNvSpPr txBox="1">
            <a:spLocks noGrp="1"/>
          </p:cNvSpPr>
          <p:nvPr>
            <p:ph type="title"/>
          </p:nvPr>
        </p:nvSpPr>
        <p:spPr>
          <a:xfrm>
            <a:off x="2570213" y="1499500"/>
            <a:ext cx="4360200" cy="99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58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4203" name="Google Shape;4203;p18"/>
          <p:cNvSpPr txBox="1">
            <a:spLocks noGrp="1"/>
          </p:cNvSpPr>
          <p:nvPr>
            <p:ph type="title" idx="2" hasCustomPrompt="1"/>
          </p:nvPr>
        </p:nvSpPr>
        <p:spPr>
          <a:xfrm>
            <a:off x="719989" y="1385660"/>
            <a:ext cx="1550100" cy="12237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4204" name="Google Shape;4204;p18"/>
          <p:cNvSpPr txBox="1">
            <a:spLocks noGrp="1"/>
          </p:cNvSpPr>
          <p:nvPr>
            <p:ph type="subTitle" idx="1"/>
          </p:nvPr>
        </p:nvSpPr>
        <p:spPr>
          <a:xfrm rot="549">
            <a:off x="2570212" y="2542425"/>
            <a:ext cx="3755400" cy="393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680"/>
        <p:cNvGrpSpPr/>
        <p:nvPr/>
      </p:nvGrpSpPr>
      <p:grpSpPr>
        <a:xfrm>
          <a:off x="0" y="0"/>
          <a:ext cx="0" cy="0"/>
          <a:chOff x="0" y="0"/>
          <a:chExt cx="0" cy="0"/>
        </a:xfrm>
      </p:grpSpPr>
      <p:grpSp>
        <p:nvGrpSpPr>
          <p:cNvPr id="7681" name="Google Shape;7681;p34"/>
          <p:cNvGrpSpPr/>
          <p:nvPr/>
        </p:nvGrpSpPr>
        <p:grpSpPr>
          <a:xfrm>
            <a:off x="-458913" y="-556726"/>
            <a:ext cx="10075901" cy="6045393"/>
            <a:chOff x="-458913" y="-556726"/>
            <a:chExt cx="10075901" cy="6045393"/>
          </a:xfrm>
        </p:grpSpPr>
        <p:grpSp>
          <p:nvGrpSpPr>
            <p:cNvPr id="7682" name="Google Shape;7682;p34"/>
            <p:cNvGrpSpPr/>
            <p:nvPr/>
          </p:nvGrpSpPr>
          <p:grpSpPr>
            <a:xfrm>
              <a:off x="-35892" y="157592"/>
              <a:ext cx="9372768" cy="4409682"/>
              <a:chOff x="-35892" y="157592"/>
              <a:chExt cx="9372768" cy="4409682"/>
            </a:xfrm>
          </p:grpSpPr>
          <p:sp>
            <p:nvSpPr>
              <p:cNvPr id="7683" name="Google Shape;7683;p34"/>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34"/>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34"/>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34"/>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34"/>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34"/>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34"/>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34"/>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34"/>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4"/>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34"/>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34"/>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34"/>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34"/>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34"/>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34"/>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34"/>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34"/>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34"/>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34"/>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34"/>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34"/>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34"/>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34"/>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34"/>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34"/>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34"/>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34"/>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34"/>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34"/>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34"/>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34"/>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34"/>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34"/>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34"/>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34"/>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34"/>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34"/>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34"/>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34"/>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34"/>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34"/>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34"/>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34"/>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34"/>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34"/>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34"/>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34"/>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34"/>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34"/>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34"/>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34"/>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34"/>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34"/>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34"/>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34"/>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34"/>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34"/>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34"/>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34"/>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34"/>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34"/>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34"/>
              <p:cNvSpPr/>
              <p:nvPr/>
            </p:nvSpPr>
            <p:spPr>
              <a:xfrm>
                <a:off x="6680435" y="3702911"/>
                <a:ext cx="137882" cy="98636"/>
              </a:xfrm>
              <a:custGeom>
                <a:avLst/>
                <a:gdLst/>
                <a:ahLst/>
                <a:cxnLst/>
                <a:rect l="l" t="t" r="r" b="b"/>
                <a:pathLst>
                  <a:path w="1588" h="1136" extrusionOk="0">
                    <a:moveTo>
                      <a:pt x="522" y="0"/>
                    </a:moveTo>
                    <a:cubicBezTo>
                      <a:pt x="232" y="0"/>
                      <a:pt x="0" y="234"/>
                      <a:pt x="0" y="522"/>
                    </a:cubicBezTo>
                    <a:lnTo>
                      <a:pt x="0" y="614"/>
                    </a:lnTo>
                    <a:cubicBezTo>
                      <a:pt x="0" y="904"/>
                      <a:pt x="232" y="1136"/>
                      <a:pt x="522" y="1136"/>
                    </a:cubicBezTo>
                    <a:lnTo>
                      <a:pt x="1066" y="1136"/>
                    </a:lnTo>
                    <a:cubicBezTo>
                      <a:pt x="1356" y="1136"/>
                      <a:pt x="1588" y="904"/>
                      <a:pt x="1588" y="614"/>
                    </a:cubicBezTo>
                    <a:lnTo>
                      <a:pt x="1588" y="522"/>
                    </a:lnTo>
                    <a:cubicBezTo>
                      <a:pt x="1588" y="234"/>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34"/>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34"/>
              <p:cNvSpPr/>
              <p:nvPr/>
            </p:nvSpPr>
            <p:spPr>
              <a:xfrm>
                <a:off x="6997700" y="3687368"/>
                <a:ext cx="138229" cy="98897"/>
              </a:xfrm>
              <a:custGeom>
                <a:avLst/>
                <a:gdLst/>
                <a:ahLst/>
                <a:cxnLst/>
                <a:rect l="l" t="t" r="r" b="b"/>
                <a:pathLst>
                  <a:path w="1592" h="1139" extrusionOk="0">
                    <a:moveTo>
                      <a:pt x="523" y="1"/>
                    </a:moveTo>
                    <a:cubicBezTo>
                      <a:pt x="232" y="1"/>
                      <a:pt x="1" y="235"/>
                      <a:pt x="1" y="525"/>
                    </a:cubicBezTo>
                    <a:lnTo>
                      <a:pt x="1" y="614"/>
                    </a:lnTo>
                    <a:cubicBezTo>
                      <a:pt x="1" y="902"/>
                      <a:pt x="235" y="1139"/>
                      <a:pt x="523" y="1139"/>
                    </a:cubicBezTo>
                    <a:lnTo>
                      <a:pt x="1067" y="1139"/>
                    </a:lnTo>
                    <a:cubicBezTo>
                      <a:pt x="1357" y="1139"/>
                      <a:pt x="1591" y="904"/>
                      <a:pt x="1591" y="614"/>
                    </a:cubicBezTo>
                    <a:lnTo>
                      <a:pt x="1591" y="525"/>
                    </a:lnTo>
                    <a:cubicBezTo>
                      <a:pt x="1591" y="235"/>
                      <a:pt x="1357"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34"/>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34"/>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34"/>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34"/>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34"/>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3" name="Google Shape;7753;p34"/>
              <p:cNvGrpSpPr/>
              <p:nvPr/>
            </p:nvGrpSpPr>
            <p:grpSpPr>
              <a:xfrm>
                <a:off x="455388" y="3843899"/>
                <a:ext cx="1019181" cy="375095"/>
                <a:chOff x="571775" y="3204100"/>
                <a:chExt cx="293450" cy="108000"/>
              </a:xfrm>
            </p:grpSpPr>
            <p:sp>
              <p:nvSpPr>
                <p:cNvPr id="7754" name="Google Shape;7754;p34"/>
                <p:cNvSpPr/>
                <p:nvPr/>
              </p:nvSpPr>
              <p:spPr>
                <a:xfrm>
                  <a:off x="799775" y="3204100"/>
                  <a:ext cx="65450" cy="41050"/>
                </a:xfrm>
                <a:custGeom>
                  <a:avLst/>
                  <a:gdLst/>
                  <a:ahLst/>
                  <a:cxnLst/>
                  <a:rect l="l" t="t" r="r" b="b"/>
                  <a:pathLst>
                    <a:path w="2618" h="1642" extrusionOk="0">
                      <a:moveTo>
                        <a:pt x="522" y="1"/>
                      </a:moveTo>
                      <a:cubicBezTo>
                        <a:pt x="232" y="1"/>
                        <a:pt x="0" y="235"/>
                        <a:pt x="0" y="525"/>
                      </a:cubicBezTo>
                      <a:lnTo>
                        <a:pt x="0" y="1117"/>
                      </a:lnTo>
                      <a:cubicBezTo>
                        <a:pt x="0" y="1407"/>
                        <a:pt x="232" y="1641"/>
                        <a:pt x="522" y="1641"/>
                      </a:cubicBezTo>
                      <a:lnTo>
                        <a:pt x="2095" y="1641"/>
                      </a:lnTo>
                      <a:cubicBezTo>
                        <a:pt x="2385" y="1641"/>
                        <a:pt x="2617" y="1407"/>
                        <a:pt x="2617" y="1117"/>
                      </a:cubicBezTo>
                      <a:lnTo>
                        <a:pt x="2617" y="525"/>
                      </a:lnTo>
                      <a:cubicBezTo>
                        <a:pt x="2617" y="235"/>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34"/>
                <p:cNvSpPr/>
                <p:nvPr/>
              </p:nvSpPr>
              <p:spPr>
                <a:xfrm>
                  <a:off x="571775" y="3225725"/>
                  <a:ext cx="137900" cy="86375"/>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56" name="Google Shape;7756;p34"/>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34"/>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34"/>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34"/>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34"/>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1" name="Google Shape;7761;p34"/>
            <p:cNvGrpSpPr/>
            <p:nvPr/>
          </p:nvGrpSpPr>
          <p:grpSpPr>
            <a:xfrm>
              <a:off x="-458913" y="4511095"/>
              <a:ext cx="10075827" cy="977572"/>
              <a:chOff x="1321675" y="4706600"/>
              <a:chExt cx="4838100" cy="469400"/>
            </a:xfrm>
          </p:grpSpPr>
          <p:sp>
            <p:nvSpPr>
              <p:cNvPr id="7762" name="Google Shape;7762;p34"/>
              <p:cNvSpPr/>
              <p:nvPr/>
            </p:nvSpPr>
            <p:spPr>
              <a:xfrm>
                <a:off x="1322100" y="4706600"/>
                <a:ext cx="4837675" cy="241925"/>
              </a:xfrm>
              <a:custGeom>
                <a:avLst/>
                <a:gdLst/>
                <a:ahLst/>
                <a:cxnLst/>
                <a:rect l="l" t="t" r="r" b="b"/>
                <a:pathLst>
                  <a:path w="193507" h="9677" extrusionOk="0">
                    <a:moveTo>
                      <a:pt x="0" y="1"/>
                    </a:moveTo>
                    <a:lnTo>
                      <a:pt x="0" y="9676"/>
                    </a:lnTo>
                    <a:lnTo>
                      <a:pt x="193506" y="9676"/>
                    </a:lnTo>
                    <a:lnTo>
                      <a:pt x="1935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34"/>
              <p:cNvSpPr/>
              <p:nvPr/>
            </p:nvSpPr>
            <p:spPr>
              <a:xfrm>
                <a:off x="1366000" y="4831275"/>
                <a:ext cx="257275" cy="344550"/>
              </a:xfrm>
              <a:custGeom>
                <a:avLst/>
                <a:gdLst/>
                <a:ahLst/>
                <a:cxnLst/>
                <a:rect l="l" t="t" r="r" b="b"/>
                <a:pathLst>
                  <a:path w="10291" h="13782" extrusionOk="0">
                    <a:moveTo>
                      <a:pt x="5592" y="0"/>
                    </a:moveTo>
                    <a:cubicBezTo>
                      <a:pt x="5482" y="0"/>
                      <a:pt x="5376" y="5"/>
                      <a:pt x="5275" y="13"/>
                    </a:cubicBezTo>
                    <a:cubicBezTo>
                      <a:pt x="3601" y="145"/>
                      <a:pt x="2753" y="1081"/>
                      <a:pt x="3088" y="2197"/>
                    </a:cubicBezTo>
                    <a:cubicBezTo>
                      <a:pt x="2376" y="3744"/>
                      <a:pt x="3292" y="6203"/>
                      <a:pt x="3803" y="6438"/>
                    </a:cubicBezTo>
                    <a:cubicBezTo>
                      <a:pt x="4200" y="6362"/>
                      <a:pt x="4544" y="6262"/>
                      <a:pt x="4840" y="6144"/>
                    </a:cubicBezTo>
                    <a:lnTo>
                      <a:pt x="4840" y="6144"/>
                    </a:lnTo>
                    <a:cubicBezTo>
                      <a:pt x="4767" y="6375"/>
                      <a:pt x="4686" y="6610"/>
                      <a:pt x="4600" y="6838"/>
                    </a:cubicBezTo>
                    <a:lnTo>
                      <a:pt x="4598" y="6838"/>
                    </a:lnTo>
                    <a:cubicBezTo>
                      <a:pt x="4551" y="6839"/>
                      <a:pt x="4506" y="6842"/>
                      <a:pt x="4459" y="6842"/>
                    </a:cubicBezTo>
                    <a:cubicBezTo>
                      <a:pt x="4449" y="6842"/>
                      <a:pt x="4442" y="6844"/>
                      <a:pt x="4431" y="6844"/>
                    </a:cubicBezTo>
                    <a:cubicBezTo>
                      <a:pt x="4393" y="6844"/>
                      <a:pt x="4352" y="6845"/>
                      <a:pt x="4313" y="6848"/>
                    </a:cubicBezTo>
                    <a:cubicBezTo>
                      <a:pt x="4291" y="6848"/>
                      <a:pt x="4272" y="6850"/>
                      <a:pt x="4253" y="6850"/>
                    </a:cubicBezTo>
                    <a:cubicBezTo>
                      <a:pt x="4224" y="6851"/>
                      <a:pt x="4196" y="6855"/>
                      <a:pt x="4168" y="6855"/>
                    </a:cubicBezTo>
                    <a:cubicBezTo>
                      <a:pt x="4118" y="6859"/>
                      <a:pt x="4071" y="6861"/>
                      <a:pt x="4026" y="6863"/>
                    </a:cubicBezTo>
                    <a:cubicBezTo>
                      <a:pt x="4026" y="6865"/>
                      <a:pt x="4026" y="6872"/>
                      <a:pt x="4024" y="6875"/>
                    </a:cubicBezTo>
                    <a:cubicBezTo>
                      <a:pt x="3990" y="6878"/>
                      <a:pt x="3954" y="6881"/>
                      <a:pt x="3920" y="6884"/>
                    </a:cubicBezTo>
                    <a:cubicBezTo>
                      <a:pt x="3756" y="6900"/>
                      <a:pt x="3626" y="6920"/>
                      <a:pt x="3540" y="6942"/>
                    </a:cubicBezTo>
                    <a:cubicBezTo>
                      <a:pt x="3538" y="6944"/>
                      <a:pt x="3535" y="6944"/>
                      <a:pt x="3534" y="6944"/>
                    </a:cubicBezTo>
                    <a:cubicBezTo>
                      <a:pt x="3518" y="6951"/>
                      <a:pt x="3505" y="6953"/>
                      <a:pt x="3491" y="6958"/>
                    </a:cubicBezTo>
                    <a:cubicBezTo>
                      <a:pt x="3489" y="6959"/>
                      <a:pt x="3489" y="6959"/>
                      <a:pt x="3487" y="6959"/>
                    </a:cubicBezTo>
                    <a:cubicBezTo>
                      <a:pt x="3473" y="6965"/>
                      <a:pt x="3463" y="6969"/>
                      <a:pt x="3453" y="6975"/>
                    </a:cubicBezTo>
                    <a:cubicBezTo>
                      <a:pt x="3383" y="7000"/>
                      <a:pt x="3307" y="7036"/>
                      <a:pt x="3231" y="7078"/>
                    </a:cubicBezTo>
                    <a:cubicBezTo>
                      <a:pt x="3219" y="7084"/>
                      <a:pt x="3208" y="7090"/>
                      <a:pt x="3196" y="7098"/>
                    </a:cubicBezTo>
                    <a:cubicBezTo>
                      <a:pt x="3177" y="7110"/>
                      <a:pt x="3158" y="7121"/>
                      <a:pt x="3137" y="7134"/>
                    </a:cubicBezTo>
                    <a:cubicBezTo>
                      <a:pt x="3109" y="7151"/>
                      <a:pt x="3079" y="7172"/>
                      <a:pt x="3048" y="7194"/>
                    </a:cubicBezTo>
                    <a:cubicBezTo>
                      <a:pt x="3036" y="7201"/>
                      <a:pt x="3025" y="7209"/>
                      <a:pt x="3013" y="7219"/>
                    </a:cubicBezTo>
                    <a:cubicBezTo>
                      <a:pt x="2985" y="7240"/>
                      <a:pt x="2957" y="7262"/>
                      <a:pt x="2929" y="7285"/>
                    </a:cubicBezTo>
                    <a:cubicBezTo>
                      <a:pt x="2917" y="7293"/>
                      <a:pt x="2906" y="7304"/>
                      <a:pt x="2896" y="7313"/>
                    </a:cubicBezTo>
                    <a:cubicBezTo>
                      <a:pt x="2860" y="7343"/>
                      <a:pt x="2823" y="7377"/>
                      <a:pt x="2784" y="7412"/>
                    </a:cubicBezTo>
                    <a:cubicBezTo>
                      <a:pt x="2757" y="7438"/>
                      <a:pt x="2733" y="7467"/>
                      <a:pt x="2703" y="7497"/>
                    </a:cubicBezTo>
                    <a:cubicBezTo>
                      <a:pt x="2697" y="7505"/>
                      <a:pt x="2693" y="7512"/>
                      <a:pt x="2687" y="7518"/>
                    </a:cubicBezTo>
                    <a:lnTo>
                      <a:pt x="1091" y="7518"/>
                    </a:lnTo>
                    <a:cubicBezTo>
                      <a:pt x="773" y="7518"/>
                      <a:pt x="518" y="7731"/>
                      <a:pt x="518" y="7993"/>
                    </a:cubicBezTo>
                    <a:lnTo>
                      <a:pt x="518" y="12025"/>
                    </a:lnTo>
                    <a:cubicBezTo>
                      <a:pt x="419" y="12098"/>
                      <a:pt x="328" y="12189"/>
                      <a:pt x="253" y="12293"/>
                    </a:cubicBezTo>
                    <a:cubicBezTo>
                      <a:pt x="163" y="12414"/>
                      <a:pt x="105" y="12541"/>
                      <a:pt x="77" y="12666"/>
                    </a:cubicBezTo>
                    <a:cubicBezTo>
                      <a:pt x="0" y="12979"/>
                      <a:pt x="105" y="13278"/>
                      <a:pt x="376" y="13417"/>
                    </a:cubicBezTo>
                    <a:cubicBezTo>
                      <a:pt x="419" y="13440"/>
                      <a:pt x="467" y="13458"/>
                      <a:pt x="517" y="13471"/>
                    </a:cubicBezTo>
                    <a:lnTo>
                      <a:pt x="517" y="13781"/>
                    </a:lnTo>
                    <a:lnTo>
                      <a:pt x="10288" y="13781"/>
                    </a:lnTo>
                    <a:lnTo>
                      <a:pt x="10288" y="8227"/>
                    </a:lnTo>
                    <a:cubicBezTo>
                      <a:pt x="10291" y="7838"/>
                      <a:pt x="9909" y="7522"/>
                      <a:pt x="9441" y="7522"/>
                    </a:cubicBezTo>
                    <a:lnTo>
                      <a:pt x="8014" y="7522"/>
                    </a:lnTo>
                    <a:cubicBezTo>
                      <a:pt x="8001" y="7507"/>
                      <a:pt x="7986" y="7494"/>
                      <a:pt x="7977" y="7480"/>
                    </a:cubicBezTo>
                    <a:cubicBezTo>
                      <a:pt x="7946" y="7446"/>
                      <a:pt x="7917" y="7418"/>
                      <a:pt x="7886" y="7389"/>
                    </a:cubicBezTo>
                    <a:cubicBezTo>
                      <a:pt x="7870" y="7373"/>
                      <a:pt x="7855" y="7360"/>
                      <a:pt x="7838" y="7347"/>
                    </a:cubicBezTo>
                    <a:cubicBezTo>
                      <a:pt x="7808" y="7319"/>
                      <a:pt x="7776" y="7294"/>
                      <a:pt x="7746" y="7270"/>
                    </a:cubicBezTo>
                    <a:cubicBezTo>
                      <a:pt x="7731" y="7258"/>
                      <a:pt x="7718" y="7249"/>
                      <a:pt x="7705" y="7240"/>
                    </a:cubicBezTo>
                    <a:cubicBezTo>
                      <a:pt x="7663" y="7209"/>
                      <a:pt x="7622" y="7183"/>
                      <a:pt x="7584" y="7158"/>
                    </a:cubicBezTo>
                    <a:cubicBezTo>
                      <a:pt x="7579" y="7157"/>
                      <a:pt x="7577" y="7152"/>
                      <a:pt x="7576" y="7151"/>
                    </a:cubicBezTo>
                    <a:cubicBezTo>
                      <a:pt x="7528" y="7124"/>
                      <a:pt x="7485" y="7102"/>
                      <a:pt x="7442" y="7082"/>
                    </a:cubicBezTo>
                    <a:cubicBezTo>
                      <a:pt x="7436" y="7078"/>
                      <a:pt x="7430" y="7076"/>
                      <a:pt x="7423" y="7074"/>
                    </a:cubicBezTo>
                    <a:cubicBezTo>
                      <a:pt x="7386" y="7060"/>
                      <a:pt x="7351" y="7045"/>
                      <a:pt x="7316" y="7037"/>
                    </a:cubicBezTo>
                    <a:cubicBezTo>
                      <a:pt x="7308" y="7032"/>
                      <a:pt x="7299" y="7031"/>
                      <a:pt x="7290" y="7030"/>
                    </a:cubicBezTo>
                    <a:cubicBezTo>
                      <a:pt x="7256" y="7021"/>
                      <a:pt x="7226" y="7014"/>
                      <a:pt x="7198" y="7009"/>
                    </a:cubicBezTo>
                    <a:cubicBezTo>
                      <a:pt x="7189" y="7009"/>
                      <a:pt x="7182" y="7008"/>
                      <a:pt x="7176" y="7008"/>
                    </a:cubicBezTo>
                    <a:cubicBezTo>
                      <a:pt x="7158" y="7005"/>
                      <a:pt x="7141" y="7004"/>
                      <a:pt x="7124" y="7004"/>
                    </a:cubicBezTo>
                    <a:cubicBezTo>
                      <a:pt x="7108" y="7004"/>
                      <a:pt x="7091" y="7005"/>
                      <a:pt x="7076" y="7008"/>
                    </a:cubicBezTo>
                    <a:cubicBezTo>
                      <a:pt x="7040" y="6999"/>
                      <a:pt x="6999" y="6988"/>
                      <a:pt x="6956" y="6978"/>
                    </a:cubicBezTo>
                    <a:cubicBezTo>
                      <a:pt x="6951" y="6978"/>
                      <a:pt x="6949" y="6977"/>
                      <a:pt x="6946" y="6977"/>
                    </a:cubicBezTo>
                    <a:cubicBezTo>
                      <a:pt x="6903" y="6969"/>
                      <a:pt x="6855" y="6960"/>
                      <a:pt x="6807" y="6951"/>
                    </a:cubicBezTo>
                    <a:cubicBezTo>
                      <a:pt x="6758" y="6941"/>
                      <a:pt x="6703" y="6930"/>
                      <a:pt x="6649" y="6923"/>
                    </a:cubicBezTo>
                    <a:cubicBezTo>
                      <a:pt x="6635" y="6921"/>
                      <a:pt x="6619" y="6918"/>
                      <a:pt x="6605" y="6917"/>
                    </a:cubicBezTo>
                    <a:cubicBezTo>
                      <a:pt x="6593" y="6915"/>
                      <a:pt x="6579" y="6912"/>
                      <a:pt x="6568" y="6912"/>
                    </a:cubicBezTo>
                    <a:cubicBezTo>
                      <a:pt x="6533" y="6904"/>
                      <a:pt x="6497" y="6900"/>
                      <a:pt x="6460" y="6897"/>
                    </a:cubicBezTo>
                    <a:cubicBezTo>
                      <a:pt x="6447" y="6896"/>
                      <a:pt x="6435" y="6896"/>
                      <a:pt x="6424" y="6892"/>
                    </a:cubicBezTo>
                    <a:cubicBezTo>
                      <a:pt x="6289" y="6878"/>
                      <a:pt x="6143" y="6865"/>
                      <a:pt x="5991" y="6857"/>
                    </a:cubicBezTo>
                    <a:cubicBezTo>
                      <a:pt x="5998" y="6835"/>
                      <a:pt x="6006" y="6811"/>
                      <a:pt x="6014" y="6788"/>
                    </a:cubicBezTo>
                    <a:cubicBezTo>
                      <a:pt x="6026" y="6746"/>
                      <a:pt x="6036" y="6709"/>
                      <a:pt x="6051" y="6667"/>
                    </a:cubicBezTo>
                    <a:cubicBezTo>
                      <a:pt x="6057" y="6650"/>
                      <a:pt x="6063" y="6631"/>
                      <a:pt x="6065" y="6613"/>
                    </a:cubicBezTo>
                    <a:cubicBezTo>
                      <a:pt x="6073" y="6587"/>
                      <a:pt x="6081" y="6563"/>
                      <a:pt x="6088" y="6540"/>
                    </a:cubicBezTo>
                    <a:cubicBezTo>
                      <a:pt x="6093" y="6520"/>
                      <a:pt x="6097" y="6503"/>
                      <a:pt x="6103" y="6484"/>
                    </a:cubicBezTo>
                    <a:cubicBezTo>
                      <a:pt x="6110" y="6458"/>
                      <a:pt x="6118" y="6434"/>
                      <a:pt x="6125" y="6407"/>
                    </a:cubicBezTo>
                    <a:cubicBezTo>
                      <a:pt x="6130" y="6392"/>
                      <a:pt x="6133" y="6373"/>
                      <a:pt x="6138" y="6356"/>
                    </a:cubicBezTo>
                    <a:cubicBezTo>
                      <a:pt x="6147" y="6328"/>
                      <a:pt x="6153" y="6304"/>
                      <a:pt x="6160" y="6279"/>
                    </a:cubicBezTo>
                    <a:cubicBezTo>
                      <a:pt x="6165" y="6262"/>
                      <a:pt x="6167" y="6246"/>
                      <a:pt x="6173" y="6229"/>
                    </a:cubicBezTo>
                    <a:cubicBezTo>
                      <a:pt x="6179" y="6201"/>
                      <a:pt x="6187" y="6176"/>
                      <a:pt x="6193" y="6150"/>
                    </a:cubicBezTo>
                    <a:cubicBezTo>
                      <a:pt x="6195" y="6142"/>
                      <a:pt x="6198" y="6136"/>
                      <a:pt x="6199" y="6128"/>
                    </a:cubicBezTo>
                    <a:cubicBezTo>
                      <a:pt x="6201" y="6119"/>
                      <a:pt x="6204" y="6108"/>
                      <a:pt x="6207" y="6100"/>
                    </a:cubicBezTo>
                    <a:cubicBezTo>
                      <a:pt x="6341" y="6095"/>
                      <a:pt x="6469" y="6083"/>
                      <a:pt x="6590" y="6057"/>
                    </a:cubicBezTo>
                    <a:cubicBezTo>
                      <a:pt x="6689" y="6040"/>
                      <a:pt x="6781" y="6016"/>
                      <a:pt x="6872" y="5986"/>
                    </a:cubicBezTo>
                    <a:cubicBezTo>
                      <a:pt x="7277" y="5851"/>
                      <a:pt x="7609" y="5609"/>
                      <a:pt x="7878" y="5308"/>
                    </a:cubicBezTo>
                    <a:cubicBezTo>
                      <a:pt x="9391" y="5111"/>
                      <a:pt x="10108" y="3707"/>
                      <a:pt x="10066" y="2637"/>
                    </a:cubicBezTo>
                    <a:cubicBezTo>
                      <a:pt x="10061" y="2533"/>
                      <a:pt x="10045" y="2437"/>
                      <a:pt x="10023" y="2346"/>
                    </a:cubicBezTo>
                    <a:cubicBezTo>
                      <a:pt x="9817" y="1520"/>
                      <a:pt x="8886" y="1181"/>
                      <a:pt x="8213" y="1045"/>
                    </a:cubicBezTo>
                    <a:cubicBezTo>
                      <a:pt x="7548" y="265"/>
                      <a:pt x="6452" y="0"/>
                      <a:pt x="5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34"/>
              <p:cNvSpPr/>
              <p:nvPr/>
            </p:nvSpPr>
            <p:spPr>
              <a:xfrm>
                <a:off x="1712075" y="4789650"/>
                <a:ext cx="409800" cy="386225"/>
              </a:xfrm>
              <a:custGeom>
                <a:avLst/>
                <a:gdLst/>
                <a:ahLst/>
                <a:cxnLst/>
                <a:rect l="l" t="t" r="r" b="b"/>
                <a:pathLst>
                  <a:path w="16392" h="15449" extrusionOk="0">
                    <a:moveTo>
                      <a:pt x="10027" y="1"/>
                    </a:moveTo>
                    <a:cubicBezTo>
                      <a:pt x="10060" y="52"/>
                      <a:pt x="10726" y="1095"/>
                      <a:pt x="8488" y="1308"/>
                    </a:cubicBezTo>
                    <a:cubicBezTo>
                      <a:pt x="6893" y="1464"/>
                      <a:pt x="6184" y="2323"/>
                      <a:pt x="5899" y="2832"/>
                    </a:cubicBezTo>
                    <a:cubicBezTo>
                      <a:pt x="5898" y="2837"/>
                      <a:pt x="5895" y="2840"/>
                      <a:pt x="5893" y="2845"/>
                    </a:cubicBezTo>
                    <a:cubicBezTo>
                      <a:pt x="5879" y="2871"/>
                      <a:pt x="5864" y="2896"/>
                      <a:pt x="5853" y="2922"/>
                    </a:cubicBezTo>
                    <a:cubicBezTo>
                      <a:pt x="5851" y="2923"/>
                      <a:pt x="5848" y="2928"/>
                      <a:pt x="5846" y="2931"/>
                    </a:cubicBezTo>
                    <a:cubicBezTo>
                      <a:pt x="5819" y="2985"/>
                      <a:pt x="5799" y="3032"/>
                      <a:pt x="5782" y="3072"/>
                    </a:cubicBezTo>
                    <a:cubicBezTo>
                      <a:pt x="5782" y="3077"/>
                      <a:pt x="5779" y="3078"/>
                      <a:pt x="5777" y="3081"/>
                    </a:cubicBezTo>
                    <a:cubicBezTo>
                      <a:pt x="5769" y="3101"/>
                      <a:pt x="5763" y="3117"/>
                      <a:pt x="5757" y="3131"/>
                    </a:cubicBezTo>
                    <a:lnTo>
                      <a:pt x="5757" y="3133"/>
                    </a:lnTo>
                    <a:cubicBezTo>
                      <a:pt x="5751" y="3148"/>
                      <a:pt x="5745" y="3162"/>
                      <a:pt x="5741" y="3174"/>
                    </a:cubicBezTo>
                    <a:cubicBezTo>
                      <a:pt x="5741" y="3175"/>
                      <a:pt x="5741" y="3175"/>
                      <a:pt x="5740" y="3179"/>
                    </a:cubicBezTo>
                    <a:cubicBezTo>
                      <a:pt x="5739" y="3187"/>
                      <a:pt x="5735" y="3196"/>
                      <a:pt x="5734" y="3199"/>
                    </a:cubicBezTo>
                    <a:cubicBezTo>
                      <a:pt x="5734" y="3202"/>
                      <a:pt x="5733" y="3204"/>
                      <a:pt x="5733" y="3204"/>
                    </a:cubicBezTo>
                    <a:cubicBezTo>
                      <a:pt x="5733" y="3210"/>
                      <a:pt x="5731" y="3211"/>
                      <a:pt x="5731" y="3211"/>
                    </a:cubicBezTo>
                    <a:cubicBezTo>
                      <a:pt x="5731" y="3211"/>
                      <a:pt x="5654" y="3115"/>
                      <a:pt x="5533" y="3115"/>
                    </a:cubicBezTo>
                    <a:cubicBezTo>
                      <a:pt x="5418" y="3115"/>
                      <a:pt x="5263" y="3202"/>
                      <a:pt x="5096" y="3544"/>
                    </a:cubicBezTo>
                    <a:cubicBezTo>
                      <a:pt x="4933" y="3877"/>
                      <a:pt x="5103" y="4870"/>
                      <a:pt x="5378" y="5839"/>
                    </a:cubicBezTo>
                    <a:cubicBezTo>
                      <a:pt x="5337" y="5832"/>
                      <a:pt x="5295" y="5828"/>
                      <a:pt x="5254" y="5828"/>
                    </a:cubicBezTo>
                    <a:cubicBezTo>
                      <a:pt x="5045" y="5828"/>
                      <a:pt x="4839" y="5920"/>
                      <a:pt x="4715" y="6128"/>
                    </a:cubicBezTo>
                    <a:cubicBezTo>
                      <a:pt x="4463" y="6552"/>
                      <a:pt x="4989" y="7172"/>
                      <a:pt x="5909" y="7346"/>
                    </a:cubicBezTo>
                    <a:cubicBezTo>
                      <a:pt x="5921" y="7372"/>
                      <a:pt x="5930" y="7395"/>
                      <a:pt x="5942" y="7421"/>
                    </a:cubicBezTo>
                    <a:cubicBezTo>
                      <a:pt x="6001" y="7987"/>
                      <a:pt x="6070" y="8427"/>
                      <a:pt x="6132" y="8533"/>
                    </a:cubicBezTo>
                    <a:cubicBezTo>
                      <a:pt x="6155" y="8574"/>
                      <a:pt x="6221" y="8631"/>
                      <a:pt x="6314" y="8702"/>
                    </a:cubicBezTo>
                    <a:lnTo>
                      <a:pt x="6238" y="9164"/>
                    </a:lnTo>
                    <a:lnTo>
                      <a:pt x="5723" y="9376"/>
                    </a:lnTo>
                    <a:lnTo>
                      <a:pt x="5743" y="9396"/>
                    </a:lnTo>
                    <a:lnTo>
                      <a:pt x="5723" y="9403"/>
                    </a:lnTo>
                    <a:lnTo>
                      <a:pt x="5733" y="9413"/>
                    </a:lnTo>
                    <a:cubicBezTo>
                      <a:pt x="5645" y="9436"/>
                      <a:pt x="5558" y="9460"/>
                      <a:pt x="5475" y="9482"/>
                    </a:cubicBezTo>
                    <a:cubicBezTo>
                      <a:pt x="5462" y="9487"/>
                      <a:pt x="5447" y="9490"/>
                      <a:pt x="5435" y="9494"/>
                    </a:cubicBezTo>
                    <a:lnTo>
                      <a:pt x="5372" y="9494"/>
                    </a:lnTo>
                    <a:cubicBezTo>
                      <a:pt x="5237" y="9494"/>
                      <a:pt x="5119" y="9566"/>
                      <a:pt x="5041" y="9676"/>
                    </a:cubicBezTo>
                    <a:cubicBezTo>
                      <a:pt x="4229" y="9923"/>
                      <a:pt x="3529" y="10180"/>
                      <a:pt x="3352" y="10301"/>
                    </a:cubicBezTo>
                    <a:cubicBezTo>
                      <a:pt x="3300" y="10313"/>
                      <a:pt x="3248" y="10336"/>
                      <a:pt x="3196" y="10378"/>
                    </a:cubicBezTo>
                    <a:cubicBezTo>
                      <a:pt x="1787" y="11459"/>
                      <a:pt x="738" y="13403"/>
                      <a:pt x="179" y="14929"/>
                    </a:cubicBezTo>
                    <a:cubicBezTo>
                      <a:pt x="114" y="15107"/>
                      <a:pt x="53" y="15282"/>
                      <a:pt x="1" y="15449"/>
                    </a:cubicBezTo>
                    <a:lnTo>
                      <a:pt x="16392" y="15449"/>
                    </a:lnTo>
                    <a:cubicBezTo>
                      <a:pt x="16088" y="14712"/>
                      <a:pt x="15648" y="13792"/>
                      <a:pt x="15085" y="12900"/>
                    </a:cubicBezTo>
                    <a:cubicBezTo>
                      <a:pt x="14445" y="11884"/>
                      <a:pt x="13646" y="10909"/>
                      <a:pt x="12723" y="10294"/>
                    </a:cubicBezTo>
                    <a:cubicBezTo>
                      <a:pt x="12722" y="10293"/>
                      <a:pt x="12717" y="10289"/>
                      <a:pt x="12714" y="10288"/>
                    </a:cubicBezTo>
                    <a:cubicBezTo>
                      <a:pt x="12656" y="10250"/>
                      <a:pt x="12595" y="10210"/>
                      <a:pt x="12537" y="10175"/>
                    </a:cubicBezTo>
                    <a:cubicBezTo>
                      <a:pt x="12531" y="10167"/>
                      <a:pt x="12525" y="10160"/>
                      <a:pt x="12520" y="10155"/>
                    </a:cubicBezTo>
                    <a:cubicBezTo>
                      <a:pt x="12513" y="10148"/>
                      <a:pt x="12500" y="10142"/>
                      <a:pt x="12489" y="10135"/>
                    </a:cubicBezTo>
                    <a:cubicBezTo>
                      <a:pt x="12483" y="10132"/>
                      <a:pt x="12477" y="10128"/>
                      <a:pt x="12472" y="10125"/>
                    </a:cubicBezTo>
                    <a:cubicBezTo>
                      <a:pt x="12466" y="10120"/>
                      <a:pt x="12458" y="10118"/>
                      <a:pt x="12449" y="10113"/>
                    </a:cubicBezTo>
                    <a:cubicBezTo>
                      <a:pt x="12429" y="10104"/>
                      <a:pt x="12406" y="10092"/>
                      <a:pt x="12379" y="10080"/>
                    </a:cubicBezTo>
                    <a:cubicBezTo>
                      <a:pt x="12370" y="10077"/>
                      <a:pt x="12364" y="10071"/>
                      <a:pt x="12358" y="10070"/>
                    </a:cubicBezTo>
                    <a:cubicBezTo>
                      <a:pt x="12338" y="10058"/>
                      <a:pt x="12316" y="10051"/>
                      <a:pt x="12296" y="10045"/>
                    </a:cubicBezTo>
                    <a:cubicBezTo>
                      <a:pt x="12283" y="10039"/>
                      <a:pt x="12270" y="10037"/>
                      <a:pt x="12255" y="10032"/>
                    </a:cubicBezTo>
                    <a:cubicBezTo>
                      <a:pt x="12221" y="10020"/>
                      <a:pt x="12184" y="10007"/>
                      <a:pt x="12143" y="9995"/>
                    </a:cubicBezTo>
                    <a:cubicBezTo>
                      <a:pt x="12138" y="9992"/>
                      <a:pt x="12133" y="9990"/>
                      <a:pt x="12130" y="9989"/>
                    </a:cubicBezTo>
                    <a:cubicBezTo>
                      <a:pt x="12108" y="9983"/>
                      <a:pt x="12087" y="9974"/>
                      <a:pt x="12065" y="9967"/>
                    </a:cubicBezTo>
                    <a:cubicBezTo>
                      <a:pt x="11984" y="9692"/>
                      <a:pt x="11749" y="9493"/>
                      <a:pt x="11475" y="9493"/>
                    </a:cubicBezTo>
                    <a:lnTo>
                      <a:pt x="10601" y="9493"/>
                    </a:lnTo>
                    <a:lnTo>
                      <a:pt x="10228" y="9201"/>
                    </a:lnTo>
                    <a:lnTo>
                      <a:pt x="10170" y="9224"/>
                    </a:lnTo>
                    <a:lnTo>
                      <a:pt x="10106" y="8793"/>
                    </a:lnTo>
                    <a:cubicBezTo>
                      <a:pt x="10274" y="8701"/>
                      <a:pt x="10394" y="8618"/>
                      <a:pt x="10430" y="8568"/>
                    </a:cubicBezTo>
                    <a:cubicBezTo>
                      <a:pt x="10478" y="8496"/>
                      <a:pt x="10562" y="7993"/>
                      <a:pt x="10633" y="7333"/>
                    </a:cubicBezTo>
                    <a:cubicBezTo>
                      <a:pt x="11543" y="7143"/>
                      <a:pt x="12059" y="6541"/>
                      <a:pt x="11804" y="6126"/>
                    </a:cubicBezTo>
                    <a:cubicBezTo>
                      <a:pt x="11678" y="5919"/>
                      <a:pt x="11468" y="5825"/>
                      <a:pt x="11256" y="5825"/>
                    </a:cubicBezTo>
                    <a:cubicBezTo>
                      <a:pt x="11233" y="5825"/>
                      <a:pt x="11210" y="5826"/>
                      <a:pt x="11188" y="5828"/>
                    </a:cubicBezTo>
                    <a:cubicBezTo>
                      <a:pt x="11194" y="5808"/>
                      <a:pt x="11197" y="5790"/>
                      <a:pt x="11203" y="5770"/>
                    </a:cubicBezTo>
                    <a:cubicBezTo>
                      <a:pt x="11224" y="5699"/>
                      <a:pt x="11240" y="5627"/>
                      <a:pt x="11258" y="5559"/>
                    </a:cubicBezTo>
                    <a:cubicBezTo>
                      <a:pt x="11263" y="5547"/>
                      <a:pt x="11265" y="5536"/>
                      <a:pt x="11268" y="5525"/>
                    </a:cubicBezTo>
                    <a:cubicBezTo>
                      <a:pt x="11288" y="5444"/>
                      <a:pt x="11305" y="5367"/>
                      <a:pt x="11319" y="5292"/>
                    </a:cubicBezTo>
                    <a:cubicBezTo>
                      <a:pt x="11324" y="5275"/>
                      <a:pt x="11325" y="5257"/>
                      <a:pt x="11329" y="5237"/>
                    </a:cubicBezTo>
                    <a:cubicBezTo>
                      <a:pt x="11341" y="5180"/>
                      <a:pt x="11350" y="5124"/>
                      <a:pt x="11359" y="5070"/>
                    </a:cubicBezTo>
                    <a:cubicBezTo>
                      <a:pt x="11364" y="5049"/>
                      <a:pt x="11367" y="5027"/>
                      <a:pt x="11368" y="5006"/>
                    </a:cubicBezTo>
                    <a:cubicBezTo>
                      <a:pt x="11378" y="4954"/>
                      <a:pt x="11384" y="4903"/>
                      <a:pt x="11391" y="4852"/>
                    </a:cubicBezTo>
                    <a:cubicBezTo>
                      <a:pt x="11392" y="4836"/>
                      <a:pt x="11396" y="4818"/>
                      <a:pt x="11397" y="4801"/>
                    </a:cubicBezTo>
                    <a:cubicBezTo>
                      <a:pt x="11413" y="4669"/>
                      <a:pt x="11420" y="4547"/>
                      <a:pt x="11425" y="4432"/>
                    </a:cubicBezTo>
                    <a:cubicBezTo>
                      <a:pt x="11425" y="4417"/>
                      <a:pt x="11426" y="4401"/>
                      <a:pt x="11426" y="4384"/>
                    </a:cubicBezTo>
                    <a:lnTo>
                      <a:pt x="11426" y="4263"/>
                    </a:lnTo>
                    <a:cubicBezTo>
                      <a:pt x="11426" y="4247"/>
                      <a:pt x="11425" y="4230"/>
                      <a:pt x="11425" y="4214"/>
                    </a:cubicBezTo>
                    <a:cubicBezTo>
                      <a:pt x="11425" y="4172"/>
                      <a:pt x="11420" y="4131"/>
                      <a:pt x="11419" y="4093"/>
                    </a:cubicBezTo>
                    <a:cubicBezTo>
                      <a:pt x="11419" y="4084"/>
                      <a:pt x="11416" y="4072"/>
                      <a:pt x="11416" y="4062"/>
                    </a:cubicBezTo>
                    <a:cubicBezTo>
                      <a:pt x="11413" y="4014"/>
                      <a:pt x="11409" y="3965"/>
                      <a:pt x="11402" y="3921"/>
                    </a:cubicBezTo>
                    <a:cubicBezTo>
                      <a:pt x="11402" y="3914"/>
                      <a:pt x="11401" y="3907"/>
                      <a:pt x="11401" y="3898"/>
                    </a:cubicBezTo>
                    <a:cubicBezTo>
                      <a:pt x="11395" y="3862"/>
                      <a:pt x="11389" y="3825"/>
                      <a:pt x="11384" y="3791"/>
                    </a:cubicBezTo>
                    <a:cubicBezTo>
                      <a:pt x="11382" y="3779"/>
                      <a:pt x="11378" y="3764"/>
                      <a:pt x="11376" y="3755"/>
                    </a:cubicBezTo>
                    <a:cubicBezTo>
                      <a:pt x="11370" y="3726"/>
                      <a:pt x="11364" y="3696"/>
                      <a:pt x="11356" y="3667"/>
                    </a:cubicBezTo>
                    <a:cubicBezTo>
                      <a:pt x="11354" y="3655"/>
                      <a:pt x="11350" y="3647"/>
                      <a:pt x="11348" y="3634"/>
                    </a:cubicBezTo>
                    <a:cubicBezTo>
                      <a:pt x="11341" y="3600"/>
                      <a:pt x="11331" y="3570"/>
                      <a:pt x="11322" y="3540"/>
                    </a:cubicBezTo>
                    <a:cubicBezTo>
                      <a:pt x="11319" y="3536"/>
                      <a:pt x="11319" y="3531"/>
                      <a:pt x="11317" y="3526"/>
                    </a:cubicBezTo>
                    <a:cubicBezTo>
                      <a:pt x="11307" y="3493"/>
                      <a:pt x="11295" y="3461"/>
                      <a:pt x="11283" y="3429"/>
                    </a:cubicBezTo>
                    <a:cubicBezTo>
                      <a:pt x="11279" y="3421"/>
                      <a:pt x="11276" y="3412"/>
                      <a:pt x="11271" y="3402"/>
                    </a:cubicBezTo>
                    <a:cubicBezTo>
                      <a:pt x="11263" y="3380"/>
                      <a:pt x="11255" y="3360"/>
                      <a:pt x="11245" y="3339"/>
                    </a:cubicBezTo>
                    <a:cubicBezTo>
                      <a:pt x="11239" y="3331"/>
                      <a:pt x="11237" y="3320"/>
                      <a:pt x="11232" y="3311"/>
                    </a:cubicBezTo>
                    <a:cubicBezTo>
                      <a:pt x="11222" y="3290"/>
                      <a:pt x="11215" y="3275"/>
                      <a:pt x="11204" y="3256"/>
                    </a:cubicBezTo>
                    <a:cubicBezTo>
                      <a:pt x="11200" y="3248"/>
                      <a:pt x="11197" y="3239"/>
                      <a:pt x="11190" y="3230"/>
                    </a:cubicBezTo>
                    <a:cubicBezTo>
                      <a:pt x="11178" y="3208"/>
                      <a:pt x="11165" y="3184"/>
                      <a:pt x="11154" y="3165"/>
                    </a:cubicBezTo>
                    <a:cubicBezTo>
                      <a:pt x="11149" y="3157"/>
                      <a:pt x="11147" y="3153"/>
                      <a:pt x="11142" y="3148"/>
                    </a:cubicBezTo>
                    <a:cubicBezTo>
                      <a:pt x="11133" y="3133"/>
                      <a:pt x="11122" y="3118"/>
                      <a:pt x="11113" y="3105"/>
                    </a:cubicBezTo>
                    <a:cubicBezTo>
                      <a:pt x="11107" y="3096"/>
                      <a:pt x="11101" y="3089"/>
                      <a:pt x="11097" y="3081"/>
                    </a:cubicBezTo>
                    <a:cubicBezTo>
                      <a:pt x="11091" y="3069"/>
                      <a:pt x="11082" y="3060"/>
                      <a:pt x="11075" y="3052"/>
                    </a:cubicBezTo>
                    <a:cubicBezTo>
                      <a:pt x="11069" y="3044"/>
                      <a:pt x="11063" y="3035"/>
                      <a:pt x="11058" y="3027"/>
                    </a:cubicBezTo>
                    <a:cubicBezTo>
                      <a:pt x="11051" y="3019"/>
                      <a:pt x="11045" y="3013"/>
                      <a:pt x="11039" y="3005"/>
                    </a:cubicBezTo>
                    <a:cubicBezTo>
                      <a:pt x="10939" y="2887"/>
                      <a:pt x="10856" y="2841"/>
                      <a:pt x="10856" y="2841"/>
                    </a:cubicBezTo>
                    <a:cubicBezTo>
                      <a:pt x="11109" y="2384"/>
                      <a:pt x="11110" y="1928"/>
                      <a:pt x="11000" y="1519"/>
                    </a:cubicBezTo>
                    <a:cubicBezTo>
                      <a:pt x="10775" y="683"/>
                      <a:pt x="10074" y="42"/>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34"/>
              <p:cNvSpPr/>
              <p:nvPr/>
            </p:nvSpPr>
            <p:spPr>
              <a:xfrm>
                <a:off x="3025500" y="4801775"/>
                <a:ext cx="355025" cy="373950"/>
              </a:xfrm>
              <a:custGeom>
                <a:avLst/>
                <a:gdLst/>
                <a:ahLst/>
                <a:cxnLst/>
                <a:rect l="l" t="t" r="r" b="b"/>
                <a:pathLst>
                  <a:path w="14201" h="14958" extrusionOk="0">
                    <a:moveTo>
                      <a:pt x="7076" y="1"/>
                    </a:moveTo>
                    <a:cubicBezTo>
                      <a:pt x="5424" y="1"/>
                      <a:pt x="3849" y="1483"/>
                      <a:pt x="3502" y="1830"/>
                    </a:cubicBezTo>
                    <a:lnTo>
                      <a:pt x="3501" y="1831"/>
                    </a:lnTo>
                    <a:cubicBezTo>
                      <a:pt x="3463" y="1869"/>
                      <a:pt x="3441" y="1893"/>
                      <a:pt x="3433" y="1900"/>
                    </a:cubicBezTo>
                    <a:lnTo>
                      <a:pt x="3430" y="1903"/>
                    </a:lnTo>
                    <a:cubicBezTo>
                      <a:pt x="3214" y="1937"/>
                      <a:pt x="3120" y="2239"/>
                      <a:pt x="3113" y="2677"/>
                    </a:cubicBezTo>
                    <a:cubicBezTo>
                      <a:pt x="3108" y="2951"/>
                      <a:pt x="3139" y="3277"/>
                      <a:pt x="3192" y="3623"/>
                    </a:cubicBezTo>
                    <a:cubicBezTo>
                      <a:pt x="3241" y="3928"/>
                      <a:pt x="3306" y="4252"/>
                      <a:pt x="3388" y="4568"/>
                    </a:cubicBezTo>
                    <a:cubicBezTo>
                      <a:pt x="3370" y="4566"/>
                      <a:pt x="3351" y="4566"/>
                      <a:pt x="3333" y="4566"/>
                    </a:cubicBezTo>
                    <a:cubicBezTo>
                      <a:pt x="2965" y="4566"/>
                      <a:pt x="2551" y="4804"/>
                      <a:pt x="2633" y="5100"/>
                    </a:cubicBezTo>
                    <a:cubicBezTo>
                      <a:pt x="2718" y="5408"/>
                      <a:pt x="3512" y="5935"/>
                      <a:pt x="3945" y="6153"/>
                    </a:cubicBezTo>
                    <a:cubicBezTo>
                      <a:pt x="4067" y="6389"/>
                      <a:pt x="4190" y="6560"/>
                      <a:pt x="4304" y="6627"/>
                    </a:cubicBezTo>
                    <a:cubicBezTo>
                      <a:pt x="4310" y="6661"/>
                      <a:pt x="4317" y="6691"/>
                      <a:pt x="4323" y="6718"/>
                    </a:cubicBezTo>
                    <a:cubicBezTo>
                      <a:pt x="4340" y="6875"/>
                      <a:pt x="4360" y="7022"/>
                      <a:pt x="4381" y="7158"/>
                    </a:cubicBezTo>
                    <a:cubicBezTo>
                      <a:pt x="4382" y="7162"/>
                      <a:pt x="4382" y="7164"/>
                      <a:pt x="4382" y="7166"/>
                    </a:cubicBezTo>
                    <a:cubicBezTo>
                      <a:pt x="4389" y="7213"/>
                      <a:pt x="4395" y="7258"/>
                      <a:pt x="4402" y="7302"/>
                    </a:cubicBezTo>
                    <a:cubicBezTo>
                      <a:pt x="4402" y="7307"/>
                      <a:pt x="4405" y="7310"/>
                      <a:pt x="4405" y="7314"/>
                    </a:cubicBezTo>
                    <a:cubicBezTo>
                      <a:pt x="4412" y="7359"/>
                      <a:pt x="4419" y="7404"/>
                      <a:pt x="4427" y="7444"/>
                    </a:cubicBezTo>
                    <a:lnTo>
                      <a:pt x="4168" y="7764"/>
                    </a:lnTo>
                    <a:lnTo>
                      <a:pt x="4226" y="7811"/>
                    </a:lnTo>
                    <a:lnTo>
                      <a:pt x="4199" y="7833"/>
                    </a:lnTo>
                    <a:lnTo>
                      <a:pt x="4129" y="7833"/>
                    </a:lnTo>
                    <a:lnTo>
                      <a:pt x="4093" y="7748"/>
                    </a:lnTo>
                    <a:lnTo>
                      <a:pt x="3938" y="7833"/>
                    </a:lnTo>
                    <a:lnTo>
                      <a:pt x="3032" y="7833"/>
                    </a:lnTo>
                    <a:cubicBezTo>
                      <a:pt x="2713" y="7833"/>
                      <a:pt x="2457" y="8036"/>
                      <a:pt x="2457" y="8285"/>
                    </a:cubicBezTo>
                    <a:lnTo>
                      <a:pt x="2457" y="8683"/>
                    </a:lnTo>
                    <a:cubicBezTo>
                      <a:pt x="2118" y="8839"/>
                      <a:pt x="1814" y="8991"/>
                      <a:pt x="1571" y="9122"/>
                    </a:cubicBezTo>
                    <a:cubicBezTo>
                      <a:pt x="1315" y="9263"/>
                      <a:pt x="1121" y="9383"/>
                      <a:pt x="1027" y="9470"/>
                    </a:cubicBezTo>
                    <a:cubicBezTo>
                      <a:pt x="1014" y="9476"/>
                      <a:pt x="1005" y="9482"/>
                      <a:pt x="993" y="9489"/>
                    </a:cubicBezTo>
                    <a:cubicBezTo>
                      <a:pt x="726" y="9669"/>
                      <a:pt x="525" y="10006"/>
                      <a:pt x="373" y="10446"/>
                    </a:cubicBezTo>
                    <a:cubicBezTo>
                      <a:pt x="172" y="11031"/>
                      <a:pt x="62" y="11800"/>
                      <a:pt x="20" y="12616"/>
                    </a:cubicBezTo>
                    <a:cubicBezTo>
                      <a:pt x="19" y="12633"/>
                      <a:pt x="19" y="12649"/>
                      <a:pt x="15" y="12666"/>
                    </a:cubicBezTo>
                    <a:cubicBezTo>
                      <a:pt x="14" y="12708"/>
                      <a:pt x="12" y="12751"/>
                      <a:pt x="12" y="12793"/>
                    </a:cubicBezTo>
                    <a:cubicBezTo>
                      <a:pt x="9" y="12813"/>
                      <a:pt x="9" y="12831"/>
                      <a:pt x="9" y="12852"/>
                    </a:cubicBezTo>
                    <a:cubicBezTo>
                      <a:pt x="8" y="12892"/>
                      <a:pt x="6" y="12933"/>
                      <a:pt x="6" y="12976"/>
                    </a:cubicBezTo>
                    <a:cubicBezTo>
                      <a:pt x="3" y="12995"/>
                      <a:pt x="3" y="13012"/>
                      <a:pt x="3" y="13031"/>
                    </a:cubicBezTo>
                    <a:cubicBezTo>
                      <a:pt x="2" y="13076"/>
                      <a:pt x="2" y="13119"/>
                      <a:pt x="2" y="13162"/>
                    </a:cubicBezTo>
                    <a:cubicBezTo>
                      <a:pt x="2" y="13177"/>
                      <a:pt x="1" y="13196"/>
                      <a:pt x="1" y="13211"/>
                    </a:cubicBezTo>
                    <a:lnTo>
                      <a:pt x="1" y="13612"/>
                    </a:lnTo>
                    <a:cubicBezTo>
                      <a:pt x="2" y="13661"/>
                      <a:pt x="2" y="13706"/>
                      <a:pt x="6" y="13753"/>
                    </a:cubicBezTo>
                    <a:lnTo>
                      <a:pt x="6" y="13809"/>
                    </a:lnTo>
                    <a:cubicBezTo>
                      <a:pt x="7" y="13852"/>
                      <a:pt x="7" y="13893"/>
                      <a:pt x="9" y="13934"/>
                    </a:cubicBezTo>
                    <a:cubicBezTo>
                      <a:pt x="9" y="13955"/>
                      <a:pt x="12" y="13976"/>
                      <a:pt x="12" y="13996"/>
                    </a:cubicBezTo>
                    <a:cubicBezTo>
                      <a:pt x="13" y="14038"/>
                      <a:pt x="13" y="14079"/>
                      <a:pt x="15" y="14118"/>
                    </a:cubicBezTo>
                    <a:cubicBezTo>
                      <a:pt x="18" y="14137"/>
                      <a:pt x="18" y="14156"/>
                      <a:pt x="18" y="14176"/>
                    </a:cubicBezTo>
                    <a:cubicBezTo>
                      <a:pt x="19" y="14222"/>
                      <a:pt x="24" y="14269"/>
                      <a:pt x="25" y="14316"/>
                    </a:cubicBezTo>
                    <a:cubicBezTo>
                      <a:pt x="25" y="14328"/>
                      <a:pt x="25" y="14341"/>
                      <a:pt x="26" y="14352"/>
                    </a:cubicBezTo>
                    <a:cubicBezTo>
                      <a:pt x="28" y="14411"/>
                      <a:pt x="32" y="14472"/>
                      <a:pt x="36" y="14531"/>
                    </a:cubicBezTo>
                    <a:cubicBezTo>
                      <a:pt x="36" y="14538"/>
                      <a:pt x="37" y="14547"/>
                      <a:pt x="37" y="14554"/>
                    </a:cubicBezTo>
                    <a:cubicBezTo>
                      <a:pt x="39" y="14604"/>
                      <a:pt x="43" y="14653"/>
                      <a:pt x="46" y="14702"/>
                    </a:cubicBezTo>
                    <a:cubicBezTo>
                      <a:pt x="48" y="14719"/>
                      <a:pt x="48" y="14739"/>
                      <a:pt x="51" y="14757"/>
                    </a:cubicBezTo>
                    <a:cubicBezTo>
                      <a:pt x="52" y="14798"/>
                      <a:pt x="57" y="14836"/>
                      <a:pt x="60" y="14876"/>
                    </a:cubicBezTo>
                    <a:cubicBezTo>
                      <a:pt x="60" y="14897"/>
                      <a:pt x="62" y="14918"/>
                      <a:pt x="64" y="14938"/>
                    </a:cubicBezTo>
                    <a:cubicBezTo>
                      <a:pt x="64" y="14944"/>
                      <a:pt x="67" y="14952"/>
                      <a:pt x="67" y="14958"/>
                    </a:cubicBezTo>
                    <a:lnTo>
                      <a:pt x="14124" y="14958"/>
                    </a:lnTo>
                    <a:cubicBezTo>
                      <a:pt x="14190" y="14301"/>
                      <a:pt x="14201" y="13499"/>
                      <a:pt x="14147" y="12703"/>
                    </a:cubicBezTo>
                    <a:cubicBezTo>
                      <a:pt x="14050" y="11290"/>
                      <a:pt x="13745" y="9888"/>
                      <a:pt x="13151" y="9291"/>
                    </a:cubicBezTo>
                    <a:cubicBezTo>
                      <a:pt x="13145" y="9283"/>
                      <a:pt x="13142" y="9275"/>
                      <a:pt x="13136" y="9269"/>
                    </a:cubicBezTo>
                    <a:cubicBezTo>
                      <a:pt x="13113" y="9244"/>
                      <a:pt x="13073" y="9213"/>
                      <a:pt x="13026" y="9179"/>
                    </a:cubicBezTo>
                    <a:cubicBezTo>
                      <a:pt x="12973" y="9142"/>
                      <a:pt x="12920" y="9104"/>
                      <a:pt x="12864" y="9076"/>
                    </a:cubicBezTo>
                    <a:cubicBezTo>
                      <a:pt x="12854" y="9072"/>
                      <a:pt x="12844" y="9069"/>
                      <a:pt x="12835" y="9064"/>
                    </a:cubicBezTo>
                    <a:cubicBezTo>
                      <a:pt x="12680" y="8978"/>
                      <a:pt x="12475" y="8875"/>
                      <a:pt x="12233" y="8766"/>
                    </a:cubicBezTo>
                    <a:lnTo>
                      <a:pt x="12233" y="8507"/>
                    </a:lnTo>
                    <a:cubicBezTo>
                      <a:pt x="12233" y="8134"/>
                      <a:pt x="11852" y="7835"/>
                      <a:pt x="11381" y="7835"/>
                    </a:cubicBezTo>
                    <a:lnTo>
                      <a:pt x="10156" y="7835"/>
                    </a:lnTo>
                    <a:lnTo>
                      <a:pt x="9810" y="7717"/>
                    </a:lnTo>
                    <a:lnTo>
                      <a:pt x="9785" y="7782"/>
                    </a:lnTo>
                    <a:cubicBezTo>
                      <a:pt x="9725" y="7760"/>
                      <a:pt x="9667" y="7738"/>
                      <a:pt x="9608" y="7717"/>
                    </a:cubicBezTo>
                    <a:lnTo>
                      <a:pt x="9600" y="7713"/>
                    </a:lnTo>
                    <a:cubicBezTo>
                      <a:pt x="9549" y="7693"/>
                      <a:pt x="9499" y="7676"/>
                      <a:pt x="9449" y="7658"/>
                    </a:cubicBezTo>
                    <a:lnTo>
                      <a:pt x="9110" y="7239"/>
                    </a:lnTo>
                    <a:lnTo>
                      <a:pt x="8893" y="7354"/>
                    </a:lnTo>
                    <a:cubicBezTo>
                      <a:pt x="8910" y="7228"/>
                      <a:pt x="8929" y="7079"/>
                      <a:pt x="8947" y="6918"/>
                    </a:cubicBezTo>
                    <a:cubicBezTo>
                      <a:pt x="8947" y="6912"/>
                      <a:pt x="8950" y="6906"/>
                      <a:pt x="8950" y="6901"/>
                    </a:cubicBezTo>
                    <a:cubicBezTo>
                      <a:pt x="8951" y="6893"/>
                      <a:pt x="8951" y="6887"/>
                      <a:pt x="8951" y="6880"/>
                    </a:cubicBezTo>
                    <a:cubicBezTo>
                      <a:pt x="8974" y="6845"/>
                      <a:pt x="9006" y="6681"/>
                      <a:pt x="9037" y="6433"/>
                    </a:cubicBezTo>
                    <a:cubicBezTo>
                      <a:pt x="9053" y="6399"/>
                      <a:pt x="9066" y="6364"/>
                      <a:pt x="9081" y="6328"/>
                    </a:cubicBezTo>
                    <a:cubicBezTo>
                      <a:pt x="9448" y="6119"/>
                      <a:pt x="10295" y="5429"/>
                      <a:pt x="10327" y="5086"/>
                    </a:cubicBezTo>
                    <a:cubicBezTo>
                      <a:pt x="10353" y="4832"/>
                      <a:pt x="10028" y="4656"/>
                      <a:pt x="9699" y="4627"/>
                    </a:cubicBezTo>
                    <a:cubicBezTo>
                      <a:pt x="10570" y="1690"/>
                      <a:pt x="9278" y="1680"/>
                      <a:pt x="9278" y="1680"/>
                    </a:cubicBezTo>
                    <a:cubicBezTo>
                      <a:pt x="9278" y="1680"/>
                      <a:pt x="9269" y="1589"/>
                      <a:pt x="9230" y="1448"/>
                    </a:cubicBezTo>
                    <a:cubicBezTo>
                      <a:pt x="9171" y="1228"/>
                      <a:pt x="9031" y="888"/>
                      <a:pt x="8727" y="591"/>
                    </a:cubicBezTo>
                    <a:cubicBezTo>
                      <a:pt x="8422" y="295"/>
                      <a:pt x="7950" y="46"/>
                      <a:pt x="7220" y="4"/>
                    </a:cubicBezTo>
                    <a:cubicBezTo>
                      <a:pt x="7172" y="2"/>
                      <a:pt x="7124" y="1"/>
                      <a:pt x="70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34"/>
              <p:cNvSpPr/>
              <p:nvPr/>
            </p:nvSpPr>
            <p:spPr>
              <a:xfrm>
                <a:off x="2172350" y="4831250"/>
                <a:ext cx="258150" cy="344550"/>
              </a:xfrm>
              <a:custGeom>
                <a:avLst/>
                <a:gdLst/>
                <a:ahLst/>
                <a:cxnLst/>
                <a:rect l="l" t="t" r="r" b="b"/>
                <a:pathLst>
                  <a:path w="10326" h="13782" extrusionOk="0">
                    <a:moveTo>
                      <a:pt x="5624" y="0"/>
                    </a:moveTo>
                    <a:cubicBezTo>
                      <a:pt x="5515" y="0"/>
                      <a:pt x="5409" y="5"/>
                      <a:pt x="5308" y="13"/>
                    </a:cubicBezTo>
                    <a:cubicBezTo>
                      <a:pt x="3632" y="144"/>
                      <a:pt x="2785" y="1080"/>
                      <a:pt x="3121" y="2196"/>
                    </a:cubicBezTo>
                    <a:cubicBezTo>
                      <a:pt x="2409" y="3743"/>
                      <a:pt x="3326" y="6202"/>
                      <a:pt x="3834" y="6438"/>
                    </a:cubicBezTo>
                    <a:cubicBezTo>
                      <a:pt x="4233" y="6362"/>
                      <a:pt x="4575" y="6261"/>
                      <a:pt x="4872" y="6143"/>
                    </a:cubicBezTo>
                    <a:lnTo>
                      <a:pt x="4872" y="6143"/>
                    </a:lnTo>
                    <a:cubicBezTo>
                      <a:pt x="4799" y="6374"/>
                      <a:pt x="4719" y="6609"/>
                      <a:pt x="4633" y="6837"/>
                    </a:cubicBezTo>
                    <a:lnTo>
                      <a:pt x="4630" y="6837"/>
                    </a:lnTo>
                    <a:cubicBezTo>
                      <a:pt x="4584" y="6839"/>
                      <a:pt x="4538" y="6842"/>
                      <a:pt x="4490" y="6842"/>
                    </a:cubicBezTo>
                    <a:cubicBezTo>
                      <a:pt x="4482" y="6842"/>
                      <a:pt x="4475" y="6843"/>
                      <a:pt x="4464" y="6843"/>
                    </a:cubicBezTo>
                    <a:cubicBezTo>
                      <a:pt x="4426" y="6843"/>
                      <a:pt x="4385" y="6845"/>
                      <a:pt x="4345" y="6848"/>
                    </a:cubicBezTo>
                    <a:cubicBezTo>
                      <a:pt x="4324" y="6848"/>
                      <a:pt x="4304" y="6849"/>
                      <a:pt x="4286" y="6849"/>
                    </a:cubicBezTo>
                    <a:cubicBezTo>
                      <a:pt x="4257" y="6851"/>
                      <a:pt x="4228" y="6854"/>
                      <a:pt x="4201" y="6854"/>
                    </a:cubicBezTo>
                    <a:cubicBezTo>
                      <a:pt x="4153" y="6858"/>
                      <a:pt x="4104" y="6860"/>
                      <a:pt x="4058" y="6863"/>
                    </a:cubicBezTo>
                    <a:lnTo>
                      <a:pt x="4058" y="6875"/>
                    </a:lnTo>
                    <a:cubicBezTo>
                      <a:pt x="4021" y="6876"/>
                      <a:pt x="3986" y="6881"/>
                      <a:pt x="3953" y="6882"/>
                    </a:cubicBezTo>
                    <a:cubicBezTo>
                      <a:pt x="3789" y="6899"/>
                      <a:pt x="3658" y="6919"/>
                      <a:pt x="3572" y="6942"/>
                    </a:cubicBezTo>
                    <a:cubicBezTo>
                      <a:pt x="3570" y="6943"/>
                      <a:pt x="3567" y="6943"/>
                      <a:pt x="3566" y="6943"/>
                    </a:cubicBezTo>
                    <a:cubicBezTo>
                      <a:pt x="3551" y="6949"/>
                      <a:pt x="3536" y="6953"/>
                      <a:pt x="3523" y="6958"/>
                    </a:cubicBezTo>
                    <a:cubicBezTo>
                      <a:pt x="3522" y="6959"/>
                      <a:pt x="3522" y="6959"/>
                      <a:pt x="3518" y="6959"/>
                    </a:cubicBezTo>
                    <a:cubicBezTo>
                      <a:pt x="3505" y="6965"/>
                      <a:pt x="3496" y="6967"/>
                      <a:pt x="3485" y="6973"/>
                    </a:cubicBezTo>
                    <a:cubicBezTo>
                      <a:pt x="3415" y="7000"/>
                      <a:pt x="3340" y="7034"/>
                      <a:pt x="3263" y="7077"/>
                    </a:cubicBezTo>
                    <a:cubicBezTo>
                      <a:pt x="3251" y="7083"/>
                      <a:pt x="3241" y="7089"/>
                      <a:pt x="3229" y="7097"/>
                    </a:cubicBezTo>
                    <a:cubicBezTo>
                      <a:pt x="3208" y="7110"/>
                      <a:pt x="3190" y="7119"/>
                      <a:pt x="3169" y="7134"/>
                    </a:cubicBezTo>
                    <a:cubicBezTo>
                      <a:pt x="3140" y="7150"/>
                      <a:pt x="3111" y="7171"/>
                      <a:pt x="3080" y="7192"/>
                    </a:cubicBezTo>
                    <a:cubicBezTo>
                      <a:pt x="3067" y="7201"/>
                      <a:pt x="3056" y="7209"/>
                      <a:pt x="3044" y="7219"/>
                    </a:cubicBezTo>
                    <a:cubicBezTo>
                      <a:pt x="3018" y="7240"/>
                      <a:pt x="2988" y="7261"/>
                      <a:pt x="2962" y="7283"/>
                    </a:cubicBezTo>
                    <a:cubicBezTo>
                      <a:pt x="2950" y="7293"/>
                      <a:pt x="2939" y="7304"/>
                      <a:pt x="2928" y="7312"/>
                    </a:cubicBezTo>
                    <a:cubicBezTo>
                      <a:pt x="2891" y="7343"/>
                      <a:pt x="2855" y="7377"/>
                      <a:pt x="2817" y="7411"/>
                    </a:cubicBezTo>
                    <a:cubicBezTo>
                      <a:pt x="2792" y="7438"/>
                      <a:pt x="2765" y="7466"/>
                      <a:pt x="2734" y="7496"/>
                    </a:cubicBezTo>
                    <a:cubicBezTo>
                      <a:pt x="2731" y="7504"/>
                      <a:pt x="2726" y="7512"/>
                      <a:pt x="2720" y="7518"/>
                    </a:cubicBezTo>
                    <a:lnTo>
                      <a:pt x="1122" y="7518"/>
                    </a:lnTo>
                    <a:cubicBezTo>
                      <a:pt x="805" y="7518"/>
                      <a:pt x="549" y="7730"/>
                      <a:pt x="549" y="7993"/>
                    </a:cubicBezTo>
                    <a:lnTo>
                      <a:pt x="549" y="12025"/>
                    </a:lnTo>
                    <a:cubicBezTo>
                      <a:pt x="450" y="12098"/>
                      <a:pt x="359" y="12189"/>
                      <a:pt x="283" y="12292"/>
                    </a:cubicBezTo>
                    <a:cubicBezTo>
                      <a:pt x="231" y="12363"/>
                      <a:pt x="191" y="12438"/>
                      <a:pt x="158" y="12511"/>
                    </a:cubicBezTo>
                    <a:cubicBezTo>
                      <a:pt x="0" y="12878"/>
                      <a:pt x="94" y="13255"/>
                      <a:pt x="406" y="13416"/>
                    </a:cubicBezTo>
                    <a:cubicBezTo>
                      <a:pt x="450" y="13438"/>
                      <a:pt x="497" y="13457"/>
                      <a:pt x="547" y="13471"/>
                    </a:cubicBezTo>
                    <a:lnTo>
                      <a:pt x="547" y="13781"/>
                    </a:lnTo>
                    <a:lnTo>
                      <a:pt x="10320" y="13781"/>
                    </a:lnTo>
                    <a:lnTo>
                      <a:pt x="10320" y="8225"/>
                    </a:lnTo>
                    <a:cubicBezTo>
                      <a:pt x="10326" y="7839"/>
                      <a:pt x="9945" y="7523"/>
                      <a:pt x="9476" y="7523"/>
                    </a:cubicBezTo>
                    <a:lnTo>
                      <a:pt x="8050" y="7523"/>
                    </a:lnTo>
                    <a:cubicBezTo>
                      <a:pt x="8036" y="7508"/>
                      <a:pt x="8023" y="7495"/>
                      <a:pt x="8012" y="7481"/>
                    </a:cubicBezTo>
                    <a:cubicBezTo>
                      <a:pt x="7982" y="7447"/>
                      <a:pt x="7953" y="7419"/>
                      <a:pt x="7921" y="7390"/>
                    </a:cubicBezTo>
                    <a:cubicBezTo>
                      <a:pt x="7906" y="7374"/>
                      <a:pt x="7891" y="7361"/>
                      <a:pt x="7874" y="7348"/>
                    </a:cubicBezTo>
                    <a:cubicBezTo>
                      <a:pt x="7843" y="7320"/>
                      <a:pt x="7812" y="7295"/>
                      <a:pt x="7781" y="7271"/>
                    </a:cubicBezTo>
                    <a:cubicBezTo>
                      <a:pt x="7768" y="7259"/>
                      <a:pt x="7753" y="7250"/>
                      <a:pt x="7740" y="7241"/>
                    </a:cubicBezTo>
                    <a:cubicBezTo>
                      <a:pt x="7699" y="7210"/>
                      <a:pt x="7658" y="7184"/>
                      <a:pt x="7621" y="7159"/>
                    </a:cubicBezTo>
                    <a:cubicBezTo>
                      <a:pt x="7616" y="7158"/>
                      <a:pt x="7612" y="7153"/>
                      <a:pt x="7611" y="7152"/>
                    </a:cubicBezTo>
                    <a:cubicBezTo>
                      <a:pt x="7564" y="7125"/>
                      <a:pt x="7520" y="7103"/>
                      <a:pt x="7477" y="7083"/>
                    </a:cubicBezTo>
                    <a:cubicBezTo>
                      <a:pt x="7471" y="7079"/>
                      <a:pt x="7465" y="7077"/>
                      <a:pt x="7458" y="7075"/>
                    </a:cubicBezTo>
                    <a:cubicBezTo>
                      <a:pt x="7423" y="7061"/>
                      <a:pt x="7386" y="7046"/>
                      <a:pt x="7351" y="7038"/>
                    </a:cubicBezTo>
                    <a:cubicBezTo>
                      <a:pt x="7344" y="7033"/>
                      <a:pt x="7336" y="7032"/>
                      <a:pt x="7325" y="7031"/>
                    </a:cubicBezTo>
                    <a:cubicBezTo>
                      <a:pt x="7291" y="7022"/>
                      <a:pt x="7261" y="7015"/>
                      <a:pt x="7233" y="7010"/>
                    </a:cubicBezTo>
                    <a:cubicBezTo>
                      <a:pt x="7225" y="7010"/>
                      <a:pt x="7219" y="7009"/>
                      <a:pt x="7211" y="7009"/>
                    </a:cubicBezTo>
                    <a:cubicBezTo>
                      <a:pt x="7194" y="7006"/>
                      <a:pt x="7176" y="7005"/>
                      <a:pt x="7160" y="7005"/>
                    </a:cubicBezTo>
                    <a:cubicBezTo>
                      <a:pt x="7143" y="7005"/>
                      <a:pt x="7127" y="7006"/>
                      <a:pt x="7112" y="7009"/>
                    </a:cubicBezTo>
                    <a:cubicBezTo>
                      <a:pt x="7075" y="7000"/>
                      <a:pt x="7035" y="6989"/>
                      <a:pt x="6991" y="6979"/>
                    </a:cubicBezTo>
                    <a:cubicBezTo>
                      <a:pt x="6986" y="6979"/>
                      <a:pt x="6985" y="6978"/>
                      <a:pt x="6982" y="6978"/>
                    </a:cubicBezTo>
                    <a:cubicBezTo>
                      <a:pt x="6938" y="6970"/>
                      <a:pt x="6890" y="6961"/>
                      <a:pt x="6842" y="6952"/>
                    </a:cubicBezTo>
                    <a:cubicBezTo>
                      <a:pt x="6793" y="6942"/>
                      <a:pt x="6739" y="6931"/>
                      <a:pt x="6684" y="6924"/>
                    </a:cubicBezTo>
                    <a:cubicBezTo>
                      <a:pt x="6670" y="6922"/>
                      <a:pt x="6656" y="6919"/>
                      <a:pt x="6640" y="6918"/>
                    </a:cubicBezTo>
                    <a:cubicBezTo>
                      <a:pt x="6593" y="6910"/>
                      <a:pt x="6547" y="6904"/>
                      <a:pt x="6494" y="6898"/>
                    </a:cubicBezTo>
                    <a:cubicBezTo>
                      <a:pt x="6481" y="6897"/>
                      <a:pt x="6469" y="6897"/>
                      <a:pt x="6458" y="6893"/>
                    </a:cubicBezTo>
                    <a:cubicBezTo>
                      <a:pt x="6323" y="6879"/>
                      <a:pt x="6177" y="6866"/>
                      <a:pt x="6025" y="6858"/>
                    </a:cubicBezTo>
                    <a:cubicBezTo>
                      <a:pt x="6032" y="6836"/>
                      <a:pt x="6040" y="6812"/>
                      <a:pt x="6048" y="6789"/>
                    </a:cubicBezTo>
                    <a:cubicBezTo>
                      <a:pt x="6060" y="6747"/>
                      <a:pt x="6070" y="6710"/>
                      <a:pt x="6085" y="6668"/>
                    </a:cubicBezTo>
                    <a:cubicBezTo>
                      <a:pt x="6091" y="6651"/>
                      <a:pt x="6097" y="6632"/>
                      <a:pt x="6099" y="6614"/>
                    </a:cubicBezTo>
                    <a:cubicBezTo>
                      <a:pt x="6107" y="6588"/>
                      <a:pt x="6115" y="6564"/>
                      <a:pt x="6122" y="6541"/>
                    </a:cubicBezTo>
                    <a:cubicBezTo>
                      <a:pt x="6127" y="6521"/>
                      <a:pt x="6131" y="6504"/>
                      <a:pt x="6137" y="6485"/>
                    </a:cubicBezTo>
                    <a:cubicBezTo>
                      <a:pt x="6143" y="6459"/>
                      <a:pt x="6152" y="6435"/>
                      <a:pt x="6159" y="6408"/>
                    </a:cubicBezTo>
                    <a:cubicBezTo>
                      <a:pt x="6164" y="6393"/>
                      <a:pt x="6167" y="6374"/>
                      <a:pt x="6172" y="6357"/>
                    </a:cubicBezTo>
                    <a:cubicBezTo>
                      <a:pt x="6180" y="6329"/>
                      <a:pt x="6186" y="6305"/>
                      <a:pt x="6194" y="6280"/>
                    </a:cubicBezTo>
                    <a:cubicBezTo>
                      <a:pt x="6198" y="6263"/>
                      <a:pt x="6201" y="6247"/>
                      <a:pt x="6207" y="6230"/>
                    </a:cubicBezTo>
                    <a:cubicBezTo>
                      <a:pt x="6214" y="6202"/>
                      <a:pt x="6221" y="6177"/>
                      <a:pt x="6227" y="6151"/>
                    </a:cubicBezTo>
                    <a:cubicBezTo>
                      <a:pt x="6228" y="6143"/>
                      <a:pt x="6232" y="6137"/>
                      <a:pt x="6233" y="6129"/>
                    </a:cubicBezTo>
                    <a:cubicBezTo>
                      <a:pt x="6234" y="6120"/>
                      <a:pt x="6238" y="6109"/>
                      <a:pt x="6240" y="6101"/>
                    </a:cubicBezTo>
                    <a:cubicBezTo>
                      <a:pt x="6481" y="6092"/>
                      <a:pt x="6703" y="6054"/>
                      <a:pt x="6906" y="5987"/>
                    </a:cubicBezTo>
                    <a:cubicBezTo>
                      <a:pt x="7311" y="5852"/>
                      <a:pt x="7643" y="5610"/>
                      <a:pt x="7911" y="5309"/>
                    </a:cubicBezTo>
                    <a:cubicBezTo>
                      <a:pt x="8220" y="5268"/>
                      <a:pt x="8493" y="5180"/>
                      <a:pt x="8736" y="5050"/>
                    </a:cubicBezTo>
                    <a:cubicBezTo>
                      <a:pt x="9687" y="4554"/>
                      <a:pt x="10134" y="3489"/>
                      <a:pt x="10099" y="2635"/>
                    </a:cubicBezTo>
                    <a:cubicBezTo>
                      <a:pt x="10091" y="2444"/>
                      <a:pt x="10049" y="2275"/>
                      <a:pt x="9981" y="2125"/>
                    </a:cubicBezTo>
                    <a:cubicBezTo>
                      <a:pt x="9676" y="1456"/>
                      <a:pt x="8857" y="1167"/>
                      <a:pt x="8244" y="1043"/>
                    </a:cubicBezTo>
                    <a:cubicBezTo>
                      <a:pt x="7580" y="265"/>
                      <a:pt x="6484" y="0"/>
                      <a:pt x="5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34"/>
              <p:cNvSpPr/>
              <p:nvPr/>
            </p:nvSpPr>
            <p:spPr>
              <a:xfrm>
                <a:off x="3423850" y="4756100"/>
                <a:ext cx="481950" cy="419750"/>
              </a:xfrm>
              <a:custGeom>
                <a:avLst/>
                <a:gdLst/>
                <a:ahLst/>
                <a:cxnLst/>
                <a:rect l="l" t="t" r="r" b="b"/>
                <a:pathLst>
                  <a:path w="19278" h="16790" extrusionOk="0">
                    <a:moveTo>
                      <a:pt x="10753" y="0"/>
                    </a:moveTo>
                    <a:cubicBezTo>
                      <a:pt x="10271" y="0"/>
                      <a:pt x="9020" y="462"/>
                      <a:pt x="8484" y="801"/>
                    </a:cubicBezTo>
                    <a:cubicBezTo>
                      <a:pt x="8669" y="619"/>
                      <a:pt x="8852" y="370"/>
                      <a:pt x="8567" y="284"/>
                    </a:cubicBezTo>
                    <a:cubicBezTo>
                      <a:pt x="8535" y="275"/>
                      <a:pt x="8492" y="270"/>
                      <a:pt x="8440" y="270"/>
                    </a:cubicBezTo>
                    <a:cubicBezTo>
                      <a:pt x="7916" y="270"/>
                      <a:pt x="6492" y="798"/>
                      <a:pt x="6299" y="2559"/>
                    </a:cubicBezTo>
                    <a:lnTo>
                      <a:pt x="6299" y="2561"/>
                    </a:lnTo>
                    <a:cubicBezTo>
                      <a:pt x="6289" y="2637"/>
                      <a:pt x="6283" y="2715"/>
                      <a:pt x="6280" y="2793"/>
                    </a:cubicBezTo>
                    <a:lnTo>
                      <a:pt x="6280" y="2801"/>
                    </a:lnTo>
                    <a:cubicBezTo>
                      <a:pt x="6277" y="2878"/>
                      <a:pt x="6275" y="2957"/>
                      <a:pt x="6277" y="3041"/>
                    </a:cubicBezTo>
                    <a:lnTo>
                      <a:pt x="6277" y="3062"/>
                    </a:lnTo>
                    <a:cubicBezTo>
                      <a:pt x="6280" y="3139"/>
                      <a:pt x="6283" y="3218"/>
                      <a:pt x="6289" y="3302"/>
                    </a:cubicBezTo>
                    <a:cubicBezTo>
                      <a:pt x="6289" y="3315"/>
                      <a:pt x="6292" y="3331"/>
                      <a:pt x="6294" y="3346"/>
                    </a:cubicBezTo>
                    <a:cubicBezTo>
                      <a:pt x="6300" y="3422"/>
                      <a:pt x="6308" y="3500"/>
                      <a:pt x="6320" y="3579"/>
                    </a:cubicBezTo>
                    <a:cubicBezTo>
                      <a:pt x="6322" y="3604"/>
                      <a:pt x="6328" y="3629"/>
                      <a:pt x="6332" y="3654"/>
                    </a:cubicBezTo>
                    <a:cubicBezTo>
                      <a:pt x="6342" y="3726"/>
                      <a:pt x="6354" y="3798"/>
                      <a:pt x="6367" y="3872"/>
                    </a:cubicBezTo>
                    <a:cubicBezTo>
                      <a:pt x="6374" y="3909"/>
                      <a:pt x="6383" y="3951"/>
                      <a:pt x="6393" y="3990"/>
                    </a:cubicBezTo>
                    <a:cubicBezTo>
                      <a:pt x="6407" y="4054"/>
                      <a:pt x="6419" y="4117"/>
                      <a:pt x="6434" y="4183"/>
                    </a:cubicBezTo>
                    <a:cubicBezTo>
                      <a:pt x="6447" y="4241"/>
                      <a:pt x="6464" y="4302"/>
                      <a:pt x="6481" y="4360"/>
                    </a:cubicBezTo>
                    <a:cubicBezTo>
                      <a:pt x="6495" y="4411"/>
                      <a:pt x="6507" y="4461"/>
                      <a:pt x="6523" y="4511"/>
                    </a:cubicBezTo>
                    <a:cubicBezTo>
                      <a:pt x="6556" y="4625"/>
                      <a:pt x="6592" y="4742"/>
                      <a:pt x="6633" y="4859"/>
                    </a:cubicBezTo>
                    <a:lnTo>
                      <a:pt x="6693" y="4894"/>
                    </a:lnTo>
                    <a:cubicBezTo>
                      <a:pt x="6444" y="6422"/>
                      <a:pt x="6478" y="7906"/>
                      <a:pt x="6514" y="7949"/>
                    </a:cubicBezTo>
                    <a:cubicBezTo>
                      <a:pt x="6541" y="7979"/>
                      <a:pt x="6913" y="8112"/>
                      <a:pt x="7356" y="8243"/>
                    </a:cubicBezTo>
                    <a:lnTo>
                      <a:pt x="7321" y="8397"/>
                    </a:lnTo>
                    <a:lnTo>
                      <a:pt x="7288" y="8387"/>
                    </a:lnTo>
                    <a:lnTo>
                      <a:pt x="6847" y="8848"/>
                    </a:lnTo>
                    <a:lnTo>
                      <a:pt x="6876" y="8869"/>
                    </a:lnTo>
                    <a:lnTo>
                      <a:pt x="6762" y="8910"/>
                    </a:lnTo>
                    <a:lnTo>
                      <a:pt x="6763" y="8911"/>
                    </a:lnTo>
                    <a:cubicBezTo>
                      <a:pt x="6688" y="8933"/>
                      <a:pt x="6615" y="8954"/>
                      <a:pt x="6542" y="8977"/>
                    </a:cubicBezTo>
                    <a:cubicBezTo>
                      <a:pt x="6428" y="9007"/>
                      <a:pt x="6317" y="9039"/>
                      <a:pt x="6209" y="9072"/>
                    </a:cubicBezTo>
                    <a:cubicBezTo>
                      <a:pt x="6192" y="9078"/>
                      <a:pt x="6174" y="9084"/>
                      <a:pt x="6158" y="9086"/>
                    </a:cubicBezTo>
                    <a:cubicBezTo>
                      <a:pt x="6050" y="9121"/>
                      <a:pt x="5941" y="9158"/>
                      <a:pt x="5841" y="9194"/>
                    </a:cubicBezTo>
                    <a:cubicBezTo>
                      <a:pt x="5839" y="9196"/>
                      <a:pt x="5835" y="9196"/>
                      <a:pt x="5832" y="9196"/>
                    </a:cubicBezTo>
                    <a:cubicBezTo>
                      <a:pt x="3615" y="10035"/>
                      <a:pt x="1962" y="12027"/>
                      <a:pt x="720" y="14246"/>
                    </a:cubicBezTo>
                    <a:cubicBezTo>
                      <a:pt x="712" y="14255"/>
                      <a:pt x="704" y="14263"/>
                      <a:pt x="698" y="14273"/>
                    </a:cubicBezTo>
                    <a:cubicBezTo>
                      <a:pt x="663" y="14313"/>
                      <a:pt x="633" y="14352"/>
                      <a:pt x="601" y="14391"/>
                    </a:cubicBezTo>
                    <a:cubicBezTo>
                      <a:pt x="582" y="14414"/>
                      <a:pt x="565" y="14438"/>
                      <a:pt x="546" y="14461"/>
                    </a:cubicBezTo>
                    <a:cubicBezTo>
                      <a:pt x="521" y="14492"/>
                      <a:pt x="498" y="14523"/>
                      <a:pt x="476" y="14552"/>
                    </a:cubicBezTo>
                    <a:cubicBezTo>
                      <a:pt x="459" y="14578"/>
                      <a:pt x="439" y="14602"/>
                      <a:pt x="420" y="14628"/>
                    </a:cubicBezTo>
                    <a:cubicBezTo>
                      <a:pt x="393" y="14664"/>
                      <a:pt x="370" y="14699"/>
                      <a:pt x="347" y="14735"/>
                    </a:cubicBezTo>
                    <a:cubicBezTo>
                      <a:pt x="334" y="14750"/>
                      <a:pt x="322" y="14769"/>
                      <a:pt x="312" y="14789"/>
                    </a:cubicBezTo>
                    <a:cubicBezTo>
                      <a:pt x="284" y="14832"/>
                      <a:pt x="256" y="14874"/>
                      <a:pt x="233" y="14914"/>
                    </a:cubicBezTo>
                    <a:cubicBezTo>
                      <a:pt x="224" y="14927"/>
                      <a:pt x="218" y="14937"/>
                      <a:pt x="212" y="14950"/>
                    </a:cubicBezTo>
                    <a:cubicBezTo>
                      <a:pt x="191" y="14985"/>
                      <a:pt x="174" y="15020"/>
                      <a:pt x="155" y="15054"/>
                    </a:cubicBezTo>
                    <a:cubicBezTo>
                      <a:pt x="149" y="15069"/>
                      <a:pt x="143" y="15081"/>
                      <a:pt x="138" y="15093"/>
                    </a:cubicBezTo>
                    <a:cubicBezTo>
                      <a:pt x="116" y="15133"/>
                      <a:pt x="100" y="15174"/>
                      <a:pt x="82" y="15215"/>
                    </a:cubicBezTo>
                    <a:cubicBezTo>
                      <a:pt x="77" y="15223"/>
                      <a:pt x="76" y="15234"/>
                      <a:pt x="72" y="15243"/>
                    </a:cubicBezTo>
                    <a:cubicBezTo>
                      <a:pt x="59" y="15278"/>
                      <a:pt x="47" y="15313"/>
                      <a:pt x="37" y="15348"/>
                    </a:cubicBezTo>
                    <a:cubicBezTo>
                      <a:pt x="36" y="15354"/>
                      <a:pt x="31" y="15362"/>
                      <a:pt x="31" y="15368"/>
                    </a:cubicBezTo>
                    <a:cubicBezTo>
                      <a:pt x="19" y="15405"/>
                      <a:pt x="15" y="15443"/>
                      <a:pt x="9" y="15479"/>
                    </a:cubicBezTo>
                    <a:cubicBezTo>
                      <a:pt x="9" y="15488"/>
                      <a:pt x="7" y="15495"/>
                      <a:pt x="7" y="15506"/>
                    </a:cubicBezTo>
                    <a:cubicBezTo>
                      <a:pt x="3" y="15540"/>
                      <a:pt x="1" y="15577"/>
                      <a:pt x="3" y="15611"/>
                    </a:cubicBezTo>
                    <a:cubicBezTo>
                      <a:pt x="4" y="15654"/>
                      <a:pt x="12" y="15697"/>
                      <a:pt x="24" y="15740"/>
                    </a:cubicBezTo>
                    <a:cubicBezTo>
                      <a:pt x="29" y="15753"/>
                      <a:pt x="31" y="15765"/>
                      <a:pt x="36" y="15777"/>
                    </a:cubicBezTo>
                    <a:cubicBezTo>
                      <a:pt x="46" y="15806"/>
                      <a:pt x="55" y="15836"/>
                      <a:pt x="70" y="15865"/>
                    </a:cubicBezTo>
                    <a:cubicBezTo>
                      <a:pt x="76" y="15878"/>
                      <a:pt x="82" y="15891"/>
                      <a:pt x="86" y="15905"/>
                    </a:cubicBezTo>
                    <a:cubicBezTo>
                      <a:pt x="102" y="15935"/>
                      <a:pt x="120" y="15964"/>
                      <a:pt x="138" y="15995"/>
                    </a:cubicBezTo>
                    <a:cubicBezTo>
                      <a:pt x="144" y="16004"/>
                      <a:pt x="147" y="16014"/>
                      <a:pt x="153" y="16023"/>
                    </a:cubicBezTo>
                    <a:cubicBezTo>
                      <a:pt x="181" y="16059"/>
                      <a:pt x="210" y="16096"/>
                      <a:pt x="240" y="16130"/>
                    </a:cubicBezTo>
                    <a:cubicBezTo>
                      <a:pt x="247" y="16139"/>
                      <a:pt x="256" y="16150"/>
                      <a:pt x="267" y="16159"/>
                    </a:cubicBezTo>
                    <a:cubicBezTo>
                      <a:pt x="290" y="16184"/>
                      <a:pt x="317" y="16211"/>
                      <a:pt x="345" y="16237"/>
                    </a:cubicBezTo>
                    <a:cubicBezTo>
                      <a:pt x="357" y="16249"/>
                      <a:pt x="370" y="16260"/>
                      <a:pt x="382" y="16269"/>
                    </a:cubicBezTo>
                    <a:cubicBezTo>
                      <a:pt x="410" y="16296"/>
                      <a:pt x="438" y="16318"/>
                      <a:pt x="467" y="16341"/>
                    </a:cubicBezTo>
                    <a:cubicBezTo>
                      <a:pt x="481" y="16351"/>
                      <a:pt x="493" y="16360"/>
                      <a:pt x="504" y="16369"/>
                    </a:cubicBezTo>
                    <a:cubicBezTo>
                      <a:pt x="546" y="16402"/>
                      <a:pt x="590" y="16431"/>
                      <a:pt x="637" y="16461"/>
                    </a:cubicBezTo>
                    <a:cubicBezTo>
                      <a:pt x="642" y="16463"/>
                      <a:pt x="645" y="16466"/>
                      <a:pt x="650" y="16467"/>
                    </a:cubicBezTo>
                    <a:cubicBezTo>
                      <a:pt x="692" y="16494"/>
                      <a:pt x="736" y="16522"/>
                      <a:pt x="783" y="16546"/>
                    </a:cubicBezTo>
                    <a:cubicBezTo>
                      <a:pt x="799" y="16555"/>
                      <a:pt x="814" y="16563"/>
                      <a:pt x="831" y="16572"/>
                    </a:cubicBezTo>
                    <a:cubicBezTo>
                      <a:pt x="867" y="16594"/>
                      <a:pt x="904" y="16613"/>
                      <a:pt x="942" y="16631"/>
                    </a:cubicBezTo>
                    <a:cubicBezTo>
                      <a:pt x="958" y="16639"/>
                      <a:pt x="973" y="16646"/>
                      <a:pt x="990" y="16655"/>
                    </a:cubicBezTo>
                    <a:cubicBezTo>
                      <a:pt x="1037" y="16675"/>
                      <a:pt x="1083" y="16697"/>
                      <a:pt x="1130" y="16718"/>
                    </a:cubicBezTo>
                    <a:cubicBezTo>
                      <a:pt x="1137" y="16723"/>
                      <a:pt x="1143" y="16725"/>
                      <a:pt x="1152" y="16727"/>
                    </a:cubicBezTo>
                    <a:cubicBezTo>
                      <a:pt x="1200" y="16748"/>
                      <a:pt x="1250" y="16770"/>
                      <a:pt x="1299" y="16789"/>
                    </a:cubicBezTo>
                    <a:lnTo>
                      <a:pt x="17457" y="16789"/>
                    </a:lnTo>
                    <a:cubicBezTo>
                      <a:pt x="17486" y="16780"/>
                      <a:pt x="17517" y="16770"/>
                      <a:pt x="17548" y="16760"/>
                    </a:cubicBezTo>
                    <a:cubicBezTo>
                      <a:pt x="17596" y="16746"/>
                      <a:pt x="17643" y="16730"/>
                      <a:pt x="17692" y="16712"/>
                    </a:cubicBezTo>
                    <a:cubicBezTo>
                      <a:pt x="18252" y="16518"/>
                      <a:pt x="18821" y="16241"/>
                      <a:pt x="19098" y="15871"/>
                    </a:cubicBezTo>
                    <a:lnTo>
                      <a:pt x="19104" y="15865"/>
                    </a:lnTo>
                    <a:cubicBezTo>
                      <a:pt x="19118" y="15848"/>
                      <a:pt x="19131" y="15829"/>
                      <a:pt x="19140" y="15810"/>
                    </a:cubicBezTo>
                    <a:cubicBezTo>
                      <a:pt x="19149" y="15800"/>
                      <a:pt x="19155" y="15788"/>
                      <a:pt x="19162" y="15776"/>
                    </a:cubicBezTo>
                    <a:cubicBezTo>
                      <a:pt x="19171" y="15761"/>
                      <a:pt x="19179" y="15746"/>
                      <a:pt x="19189" y="15729"/>
                    </a:cubicBezTo>
                    <a:cubicBezTo>
                      <a:pt x="19203" y="15702"/>
                      <a:pt x="19216" y="15674"/>
                      <a:pt x="19225" y="15647"/>
                    </a:cubicBezTo>
                    <a:cubicBezTo>
                      <a:pt x="19230" y="15637"/>
                      <a:pt x="19231" y="15628"/>
                      <a:pt x="19235" y="15617"/>
                    </a:cubicBezTo>
                    <a:cubicBezTo>
                      <a:pt x="19242" y="15595"/>
                      <a:pt x="19250" y="15573"/>
                      <a:pt x="19256" y="15551"/>
                    </a:cubicBezTo>
                    <a:cubicBezTo>
                      <a:pt x="19256" y="15544"/>
                      <a:pt x="19261" y="15539"/>
                      <a:pt x="19261" y="15534"/>
                    </a:cubicBezTo>
                    <a:cubicBezTo>
                      <a:pt x="19262" y="15528"/>
                      <a:pt x="19262" y="15526"/>
                      <a:pt x="19262" y="15521"/>
                    </a:cubicBezTo>
                    <a:cubicBezTo>
                      <a:pt x="19270" y="15488"/>
                      <a:pt x="19274" y="15455"/>
                      <a:pt x="19278" y="15422"/>
                    </a:cubicBezTo>
                    <a:cubicBezTo>
                      <a:pt x="19273" y="15387"/>
                      <a:pt x="19270" y="15347"/>
                      <a:pt x="19267" y="15306"/>
                    </a:cubicBezTo>
                    <a:cubicBezTo>
                      <a:pt x="19265" y="15290"/>
                      <a:pt x="19259" y="15272"/>
                      <a:pt x="19258" y="15257"/>
                    </a:cubicBezTo>
                    <a:cubicBezTo>
                      <a:pt x="19252" y="15232"/>
                      <a:pt x="19248" y="15205"/>
                      <a:pt x="19242" y="15178"/>
                    </a:cubicBezTo>
                    <a:cubicBezTo>
                      <a:pt x="19236" y="15156"/>
                      <a:pt x="19228" y="15136"/>
                      <a:pt x="19220" y="15114"/>
                    </a:cubicBezTo>
                    <a:cubicBezTo>
                      <a:pt x="19212" y="15088"/>
                      <a:pt x="19206" y="15065"/>
                      <a:pt x="19197" y="15042"/>
                    </a:cubicBezTo>
                    <a:cubicBezTo>
                      <a:pt x="19188" y="15016"/>
                      <a:pt x="19174" y="14991"/>
                      <a:pt x="19162" y="14963"/>
                    </a:cubicBezTo>
                    <a:cubicBezTo>
                      <a:pt x="19162" y="14963"/>
                      <a:pt x="19162" y="14962"/>
                      <a:pt x="19161" y="14959"/>
                    </a:cubicBezTo>
                    <a:cubicBezTo>
                      <a:pt x="18985" y="14133"/>
                      <a:pt x="18164" y="12859"/>
                      <a:pt x="17241" y="11700"/>
                    </a:cubicBezTo>
                    <a:cubicBezTo>
                      <a:pt x="16353" y="10582"/>
                      <a:pt x="15371" y="9574"/>
                      <a:pt x="14787" y="9179"/>
                    </a:cubicBezTo>
                    <a:cubicBezTo>
                      <a:pt x="14724" y="9136"/>
                      <a:pt x="14666" y="9100"/>
                      <a:pt x="14611" y="9073"/>
                    </a:cubicBezTo>
                    <a:cubicBezTo>
                      <a:pt x="14564" y="9050"/>
                      <a:pt x="14510" y="9025"/>
                      <a:pt x="14453" y="9005"/>
                    </a:cubicBezTo>
                    <a:lnTo>
                      <a:pt x="14453" y="9002"/>
                    </a:lnTo>
                    <a:cubicBezTo>
                      <a:pt x="14447" y="9001"/>
                      <a:pt x="14441" y="8999"/>
                      <a:pt x="14436" y="8996"/>
                    </a:cubicBezTo>
                    <a:cubicBezTo>
                      <a:pt x="14398" y="8983"/>
                      <a:pt x="14355" y="8968"/>
                      <a:pt x="14310" y="8954"/>
                    </a:cubicBezTo>
                    <a:cubicBezTo>
                      <a:pt x="14304" y="8953"/>
                      <a:pt x="14296" y="8949"/>
                      <a:pt x="14289" y="8946"/>
                    </a:cubicBezTo>
                    <a:cubicBezTo>
                      <a:pt x="14242" y="8933"/>
                      <a:pt x="14196" y="8919"/>
                      <a:pt x="14142" y="8904"/>
                    </a:cubicBezTo>
                    <a:cubicBezTo>
                      <a:pt x="14136" y="8903"/>
                      <a:pt x="14129" y="8900"/>
                      <a:pt x="14121" y="8898"/>
                    </a:cubicBezTo>
                    <a:cubicBezTo>
                      <a:pt x="14067" y="8885"/>
                      <a:pt x="14011" y="8871"/>
                      <a:pt x="13953" y="8855"/>
                    </a:cubicBezTo>
                    <a:cubicBezTo>
                      <a:pt x="13946" y="8855"/>
                      <a:pt x="13939" y="8854"/>
                      <a:pt x="13937" y="8854"/>
                    </a:cubicBezTo>
                    <a:cubicBezTo>
                      <a:pt x="13875" y="8840"/>
                      <a:pt x="13810" y="8825"/>
                      <a:pt x="13744" y="8812"/>
                    </a:cubicBezTo>
                    <a:cubicBezTo>
                      <a:pt x="13740" y="8812"/>
                      <a:pt x="13736" y="8812"/>
                      <a:pt x="13731" y="8810"/>
                    </a:cubicBezTo>
                    <a:cubicBezTo>
                      <a:pt x="13662" y="8797"/>
                      <a:pt x="13590" y="8782"/>
                      <a:pt x="13517" y="8773"/>
                    </a:cubicBezTo>
                    <a:cubicBezTo>
                      <a:pt x="13516" y="8773"/>
                      <a:pt x="13513" y="8773"/>
                      <a:pt x="13511" y="8770"/>
                    </a:cubicBezTo>
                    <a:cubicBezTo>
                      <a:pt x="13436" y="8758"/>
                      <a:pt x="13357" y="8745"/>
                      <a:pt x="13276" y="8734"/>
                    </a:cubicBezTo>
                    <a:lnTo>
                      <a:pt x="13274" y="8734"/>
                    </a:lnTo>
                    <a:cubicBezTo>
                      <a:pt x="13191" y="8722"/>
                      <a:pt x="13107" y="8712"/>
                      <a:pt x="13020" y="8700"/>
                    </a:cubicBezTo>
                    <a:lnTo>
                      <a:pt x="13019" y="8700"/>
                    </a:lnTo>
                    <a:cubicBezTo>
                      <a:pt x="12933" y="8688"/>
                      <a:pt x="12843" y="8678"/>
                      <a:pt x="12752" y="8669"/>
                    </a:cubicBezTo>
                    <a:lnTo>
                      <a:pt x="12633" y="8649"/>
                    </a:lnTo>
                    <a:lnTo>
                      <a:pt x="12674" y="8618"/>
                    </a:lnTo>
                    <a:lnTo>
                      <a:pt x="12060" y="8076"/>
                    </a:lnTo>
                    <a:lnTo>
                      <a:pt x="11998" y="8106"/>
                    </a:lnTo>
                    <a:lnTo>
                      <a:pt x="11926" y="7677"/>
                    </a:lnTo>
                    <a:lnTo>
                      <a:pt x="11892" y="7474"/>
                    </a:lnTo>
                    <a:cubicBezTo>
                      <a:pt x="12102" y="6617"/>
                      <a:pt x="12296" y="5777"/>
                      <a:pt x="12459" y="5031"/>
                    </a:cubicBezTo>
                    <a:cubicBezTo>
                      <a:pt x="12487" y="4896"/>
                      <a:pt x="12516" y="4763"/>
                      <a:pt x="12544" y="4632"/>
                    </a:cubicBezTo>
                    <a:cubicBezTo>
                      <a:pt x="12557" y="4569"/>
                      <a:pt x="12570" y="4505"/>
                      <a:pt x="12582" y="4443"/>
                    </a:cubicBezTo>
                    <a:cubicBezTo>
                      <a:pt x="12633" y="4191"/>
                      <a:pt x="12679" y="3957"/>
                      <a:pt x="12718" y="3743"/>
                    </a:cubicBezTo>
                    <a:cubicBezTo>
                      <a:pt x="12728" y="3688"/>
                      <a:pt x="12739" y="3636"/>
                      <a:pt x="12746" y="3585"/>
                    </a:cubicBezTo>
                    <a:cubicBezTo>
                      <a:pt x="12854" y="2970"/>
                      <a:pt x="12903" y="2540"/>
                      <a:pt x="12858" y="2400"/>
                    </a:cubicBezTo>
                    <a:cubicBezTo>
                      <a:pt x="12825" y="2297"/>
                      <a:pt x="12759" y="2187"/>
                      <a:pt x="12680" y="2083"/>
                    </a:cubicBezTo>
                    <a:cubicBezTo>
                      <a:pt x="12663" y="2060"/>
                      <a:pt x="12645" y="2036"/>
                      <a:pt x="12626" y="2012"/>
                    </a:cubicBezTo>
                    <a:cubicBezTo>
                      <a:pt x="12605" y="1986"/>
                      <a:pt x="12582" y="1958"/>
                      <a:pt x="12557" y="1931"/>
                    </a:cubicBezTo>
                    <a:cubicBezTo>
                      <a:pt x="12530" y="1901"/>
                      <a:pt x="12502" y="1868"/>
                      <a:pt x="12474" y="1841"/>
                    </a:cubicBezTo>
                    <a:cubicBezTo>
                      <a:pt x="12320" y="1678"/>
                      <a:pt x="12182" y="1560"/>
                      <a:pt x="12182" y="1560"/>
                    </a:cubicBezTo>
                    <a:cubicBezTo>
                      <a:pt x="12182" y="1560"/>
                      <a:pt x="13914" y="932"/>
                      <a:pt x="13561" y="353"/>
                    </a:cubicBezTo>
                    <a:cubicBezTo>
                      <a:pt x="13475" y="212"/>
                      <a:pt x="13237" y="158"/>
                      <a:pt x="12926" y="158"/>
                    </a:cubicBezTo>
                    <a:cubicBezTo>
                      <a:pt x="11985" y="158"/>
                      <a:pt x="10376" y="645"/>
                      <a:pt x="10278" y="676"/>
                    </a:cubicBezTo>
                    <a:cubicBezTo>
                      <a:pt x="10359" y="627"/>
                      <a:pt x="11307" y="69"/>
                      <a:pt x="10828" y="5"/>
                    </a:cubicBezTo>
                    <a:cubicBezTo>
                      <a:pt x="10806" y="2"/>
                      <a:pt x="10781" y="0"/>
                      <a:pt x="107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34"/>
              <p:cNvSpPr/>
              <p:nvPr/>
            </p:nvSpPr>
            <p:spPr>
              <a:xfrm>
                <a:off x="2478200" y="4777325"/>
                <a:ext cx="481950" cy="398625"/>
              </a:xfrm>
              <a:custGeom>
                <a:avLst/>
                <a:gdLst/>
                <a:ahLst/>
                <a:cxnLst/>
                <a:rect l="l" t="t" r="r" b="b"/>
                <a:pathLst>
                  <a:path w="19278" h="15945" extrusionOk="0">
                    <a:moveTo>
                      <a:pt x="10516" y="1"/>
                    </a:moveTo>
                    <a:cubicBezTo>
                      <a:pt x="8900" y="1"/>
                      <a:pt x="7095" y="713"/>
                      <a:pt x="7095" y="713"/>
                    </a:cubicBezTo>
                    <a:cubicBezTo>
                      <a:pt x="7095" y="713"/>
                      <a:pt x="6956" y="831"/>
                      <a:pt x="6800" y="993"/>
                    </a:cubicBezTo>
                    <a:cubicBezTo>
                      <a:pt x="6773" y="1021"/>
                      <a:pt x="6745" y="1052"/>
                      <a:pt x="6719" y="1083"/>
                    </a:cubicBezTo>
                    <a:lnTo>
                      <a:pt x="6648" y="1165"/>
                    </a:lnTo>
                    <a:cubicBezTo>
                      <a:pt x="6631" y="1188"/>
                      <a:pt x="6612" y="1212"/>
                      <a:pt x="6593" y="1235"/>
                    </a:cubicBezTo>
                    <a:cubicBezTo>
                      <a:pt x="6516" y="1340"/>
                      <a:pt x="6451" y="1449"/>
                      <a:pt x="6417" y="1552"/>
                    </a:cubicBezTo>
                    <a:cubicBezTo>
                      <a:pt x="6373" y="1692"/>
                      <a:pt x="6418" y="2122"/>
                      <a:pt x="6528" y="2737"/>
                    </a:cubicBezTo>
                    <a:cubicBezTo>
                      <a:pt x="6538" y="2789"/>
                      <a:pt x="6548" y="2842"/>
                      <a:pt x="6557" y="2895"/>
                    </a:cubicBezTo>
                    <a:cubicBezTo>
                      <a:pt x="6595" y="3109"/>
                      <a:pt x="6642" y="3345"/>
                      <a:pt x="6694" y="3595"/>
                    </a:cubicBezTo>
                    <a:cubicBezTo>
                      <a:pt x="6706" y="3658"/>
                      <a:pt x="6720" y="3722"/>
                      <a:pt x="6732" y="3786"/>
                    </a:cubicBezTo>
                    <a:cubicBezTo>
                      <a:pt x="6759" y="3915"/>
                      <a:pt x="6788" y="4048"/>
                      <a:pt x="6817" y="4183"/>
                    </a:cubicBezTo>
                    <a:cubicBezTo>
                      <a:pt x="6980" y="4928"/>
                      <a:pt x="7176" y="5768"/>
                      <a:pt x="7383" y="6626"/>
                    </a:cubicBezTo>
                    <a:lnTo>
                      <a:pt x="7348" y="6830"/>
                    </a:lnTo>
                    <a:lnTo>
                      <a:pt x="7278" y="7258"/>
                    </a:lnTo>
                    <a:lnTo>
                      <a:pt x="7213" y="7229"/>
                    </a:lnTo>
                    <a:lnTo>
                      <a:pt x="6601" y="7772"/>
                    </a:lnTo>
                    <a:lnTo>
                      <a:pt x="6642" y="7802"/>
                    </a:lnTo>
                    <a:lnTo>
                      <a:pt x="6524" y="7822"/>
                    </a:lnTo>
                    <a:lnTo>
                      <a:pt x="6522" y="7822"/>
                    </a:lnTo>
                    <a:cubicBezTo>
                      <a:pt x="6431" y="7830"/>
                      <a:pt x="6343" y="7841"/>
                      <a:pt x="6254" y="7852"/>
                    </a:cubicBezTo>
                    <a:cubicBezTo>
                      <a:pt x="6167" y="7863"/>
                      <a:pt x="6083" y="7875"/>
                      <a:pt x="6002" y="7887"/>
                    </a:cubicBezTo>
                    <a:lnTo>
                      <a:pt x="5997" y="7887"/>
                    </a:lnTo>
                    <a:cubicBezTo>
                      <a:pt x="5918" y="7899"/>
                      <a:pt x="5839" y="7913"/>
                      <a:pt x="5762" y="7924"/>
                    </a:cubicBezTo>
                    <a:cubicBezTo>
                      <a:pt x="5761" y="7925"/>
                      <a:pt x="5759" y="7925"/>
                      <a:pt x="5756" y="7925"/>
                    </a:cubicBezTo>
                    <a:cubicBezTo>
                      <a:pt x="5681" y="7937"/>
                      <a:pt x="5609" y="7950"/>
                      <a:pt x="5542" y="7963"/>
                    </a:cubicBezTo>
                    <a:cubicBezTo>
                      <a:pt x="5537" y="7964"/>
                      <a:pt x="5535" y="7964"/>
                      <a:pt x="5530" y="7964"/>
                    </a:cubicBezTo>
                    <a:cubicBezTo>
                      <a:pt x="5462" y="7978"/>
                      <a:pt x="5398" y="7992"/>
                      <a:pt x="5337" y="8006"/>
                    </a:cubicBezTo>
                    <a:cubicBezTo>
                      <a:pt x="5331" y="8006"/>
                      <a:pt x="5328" y="8009"/>
                      <a:pt x="5322" y="8009"/>
                    </a:cubicBezTo>
                    <a:cubicBezTo>
                      <a:pt x="5263" y="8023"/>
                      <a:pt x="5207" y="8037"/>
                      <a:pt x="5152" y="8051"/>
                    </a:cubicBezTo>
                    <a:cubicBezTo>
                      <a:pt x="5145" y="8053"/>
                      <a:pt x="5139" y="8055"/>
                      <a:pt x="5133" y="8057"/>
                    </a:cubicBezTo>
                    <a:cubicBezTo>
                      <a:pt x="5080" y="8071"/>
                      <a:pt x="5032" y="8085"/>
                      <a:pt x="4983" y="8100"/>
                    </a:cubicBezTo>
                    <a:cubicBezTo>
                      <a:pt x="4977" y="8101"/>
                      <a:pt x="4970" y="8106"/>
                      <a:pt x="4963" y="8107"/>
                    </a:cubicBezTo>
                    <a:cubicBezTo>
                      <a:pt x="4918" y="8121"/>
                      <a:pt x="4878" y="8136"/>
                      <a:pt x="4837" y="8150"/>
                    </a:cubicBezTo>
                    <a:cubicBezTo>
                      <a:pt x="4831" y="8151"/>
                      <a:pt x="4825" y="8155"/>
                      <a:pt x="4820" y="8156"/>
                    </a:cubicBezTo>
                    <a:lnTo>
                      <a:pt x="4820" y="8157"/>
                    </a:lnTo>
                    <a:cubicBezTo>
                      <a:pt x="4763" y="8179"/>
                      <a:pt x="4709" y="8201"/>
                      <a:pt x="4662" y="8225"/>
                    </a:cubicBezTo>
                    <a:cubicBezTo>
                      <a:pt x="4416" y="8353"/>
                      <a:pt x="4054" y="8654"/>
                      <a:pt x="3639" y="9056"/>
                    </a:cubicBezTo>
                    <a:cubicBezTo>
                      <a:pt x="2289" y="10372"/>
                      <a:pt x="390" y="12803"/>
                      <a:pt x="112" y="14113"/>
                    </a:cubicBezTo>
                    <a:cubicBezTo>
                      <a:pt x="112" y="14115"/>
                      <a:pt x="112" y="14118"/>
                      <a:pt x="110" y="14118"/>
                    </a:cubicBezTo>
                    <a:cubicBezTo>
                      <a:pt x="98" y="14146"/>
                      <a:pt x="87" y="14172"/>
                      <a:pt x="77" y="14197"/>
                    </a:cubicBezTo>
                    <a:cubicBezTo>
                      <a:pt x="68" y="14220"/>
                      <a:pt x="60" y="14244"/>
                      <a:pt x="51" y="14268"/>
                    </a:cubicBezTo>
                    <a:cubicBezTo>
                      <a:pt x="43" y="14289"/>
                      <a:pt x="36" y="14311"/>
                      <a:pt x="30" y="14332"/>
                    </a:cubicBezTo>
                    <a:cubicBezTo>
                      <a:pt x="23" y="14359"/>
                      <a:pt x="18" y="14386"/>
                      <a:pt x="14" y="14411"/>
                    </a:cubicBezTo>
                    <a:cubicBezTo>
                      <a:pt x="13" y="14426"/>
                      <a:pt x="7" y="14445"/>
                      <a:pt x="6" y="14459"/>
                    </a:cubicBezTo>
                    <a:cubicBezTo>
                      <a:pt x="5" y="14488"/>
                      <a:pt x="1" y="14520"/>
                      <a:pt x="1" y="14547"/>
                    </a:cubicBezTo>
                    <a:lnTo>
                      <a:pt x="1" y="14577"/>
                    </a:lnTo>
                    <a:cubicBezTo>
                      <a:pt x="2" y="14610"/>
                      <a:pt x="8" y="14641"/>
                      <a:pt x="14" y="14675"/>
                    </a:cubicBezTo>
                    <a:cubicBezTo>
                      <a:pt x="17" y="14680"/>
                      <a:pt x="17" y="14683"/>
                      <a:pt x="17" y="14689"/>
                    </a:cubicBezTo>
                    <a:cubicBezTo>
                      <a:pt x="18" y="14695"/>
                      <a:pt x="20" y="14699"/>
                      <a:pt x="23" y="14706"/>
                    </a:cubicBezTo>
                    <a:cubicBezTo>
                      <a:pt x="29" y="14726"/>
                      <a:pt x="35" y="14750"/>
                      <a:pt x="42" y="14771"/>
                    </a:cubicBezTo>
                    <a:cubicBezTo>
                      <a:pt x="47" y="14784"/>
                      <a:pt x="50" y="14792"/>
                      <a:pt x="54" y="14802"/>
                    </a:cubicBezTo>
                    <a:cubicBezTo>
                      <a:pt x="67" y="14829"/>
                      <a:pt x="77" y="14856"/>
                      <a:pt x="91" y="14883"/>
                    </a:cubicBezTo>
                    <a:cubicBezTo>
                      <a:pt x="98" y="14899"/>
                      <a:pt x="108" y="14914"/>
                      <a:pt x="118" y="14931"/>
                    </a:cubicBezTo>
                    <a:cubicBezTo>
                      <a:pt x="124" y="14943"/>
                      <a:pt x="132" y="14954"/>
                      <a:pt x="139" y="14963"/>
                    </a:cubicBezTo>
                    <a:cubicBezTo>
                      <a:pt x="152" y="14984"/>
                      <a:pt x="163" y="15000"/>
                      <a:pt x="176" y="15018"/>
                    </a:cubicBezTo>
                    <a:cubicBezTo>
                      <a:pt x="177" y="15021"/>
                      <a:pt x="181" y="15023"/>
                      <a:pt x="181" y="15024"/>
                    </a:cubicBezTo>
                    <a:cubicBezTo>
                      <a:pt x="461" y="15397"/>
                      <a:pt x="1027" y="15673"/>
                      <a:pt x="1588" y="15866"/>
                    </a:cubicBezTo>
                    <a:cubicBezTo>
                      <a:pt x="1637" y="15883"/>
                      <a:pt x="1683" y="15899"/>
                      <a:pt x="1731" y="15915"/>
                    </a:cubicBezTo>
                    <a:cubicBezTo>
                      <a:pt x="1762" y="15923"/>
                      <a:pt x="1793" y="15934"/>
                      <a:pt x="1823" y="15944"/>
                    </a:cubicBezTo>
                    <a:lnTo>
                      <a:pt x="17980" y="15944"/>
                    </a:lnTo>
                    <a:cubicBezTo>
                      <a:pt x="18030" y="15923"/>
                      <a:pt x="18078" y="15903"/>
                      <a:pt x="18129" y="15881"/>
                    </a:cubicBezTo>
                    <a:cubicBezTo>
                      <a:pt x="18134" y="15880"/>
                      <a:pt x="18143" y="15875"/>
                      <a:pt x="18149" y="15872"/>
                    </a:cubicBezTo>
                    <a:cubicBezTo>
                      <a:pt x="18197" y="15851"/>
                      <a:pt x="18242" y="15830"/>
                      <a:pt x="18289" y="15808"/>
                    </a:cubicBezTo>
                    <a:cubicBezTo>
                      <a:pt x="18306" y="15801"/>
                      <a:pt x="18321" y="15793"/>
                      <a:pt x="18337" y="15786"/>
                    </a:cubicBezTo>
                    <a:cubicBezTo>
                      <a:pt x="18375" y="15765"/>
                      <a:pt x="18413" y="15747"/>
                      <a:pt x="18449" y="15727"/>
                    </a:cubicBezTo>
                    <a:cubicBezTo>
                      <a:pt x="18465" y="15719"/>
                      <a:pt x="18479" y="15711"/>
                      <a:pt x="18496" y="15701"/>
                    </a:cubicBezTo>
                    <a:cubicBezTo>
                      <a:pt x="18540" y="15674"/>
                      <a:pt x="18586" y="15649"/>
                      <a:pt x="18630" y="15622"/>
                    </a:cubicBezTo>
                    <a:cubicBezTo>
                      <a:pt x="18635" y="15620"/>
                      <a:pt x="18637" y="15617"/>
                      <a:pt x="18642" y="15616"/>
                    </a:cubicBezTo>
                    <a:cubicBezTo>
                      <a:pt x="18690" y="15586"/>
                      <a:pt x="18732" y="15556"/>
                      <a:pt x="18775" y="15522"/>
                    </a:cubicBezTo>
                    <a:cubicBezTo>
                      <a:pt x="18788" y="15515"/>
                      <a:pt x="18800" y="15507"/>
                      <a:pt x="18811" y="15496"/>
                    </a:cubicBezTo>
                    <a:cubicBezTo>
                      <a:pt x="18842" y="15473"/>
                      <a:pt x="18869" y="15448"/>
                      <a:pt x="18897" y="15424"/>
                    </a:cubicBezTo>
                    <a:cubicBezTo>
                      <a:pt x="18911" y="15415"/>
                      <a:pt x="18923" y="15403"/>
                      <a:pt x="18935" y="15391"/>
                    </a:cubicBezTo>
                    <a:cubicBezTo>
                      <a:pt x="18963" y="15364"/>
                      <a:pt x="18987" y="15339"/>
                      <a:pt x="19013" y="15313"/>
                    </a:cubicBezTo>
                    <a:cubicBezTo>
                      <a:pt x="19023" y="15304"/>
                      <a:pt x="19030" y="15294"/>
                      <a:pt x="19041" y="15284"/>
                    </a:cubicBezTo>
                    <a:cubicBezTo>
                      <a:pt x="19071" y="15249"/>
                      <a:pt x="19099" y="15213"/>
                      <a:pt x="19126" y="15176"/>
                    </a:cubicBezTo>
                    <a:cubicBezTo>
                      <a:pt x="19132" y="15169"/>
                      <a:pt x="19138" y="15160"/>
                      <a:pt x="19142" y="15149"/>
                    </a:cubicBezTo>
                    <a:cubicBezTo>
                      <a:pt x="19162" y="15120"/>
                      <a:pt x="19178" y="15091"/>
                      <a:pt x="19194" y="15059"/>
                    </a:cubicBezTo>
                    <a:cubicBezTo>
                      <a:pt x="19200" y="15046"/>
                      <a:pt x="19206" y="15033"/>
                      <a:pt x="19211" y="15018"/>
                    </a:cubicBezTo>
                    <a:cubicBezTo>
                      <a:pt x="19224" y="14990"/>
                      <a:pt x="19233" y="14961"/>
                      <a:pt x="19244" y="14932"/>
                    </a:cubicBezTo>
                    <a:cubicBezTo>
                      <a:pt x="19249" y="14918"/>
                      <a:pt x="19251" y="14906"/>
                      <a:pt x="19256" y="14894"/>
                    </a:cubicBezTo>
                    <a:cubicBezTo>
                      <a:pt x="19266" y="14852"/>
                      <a:pt x="19273" y="14809"/>
                      <a:pt x="19278" y="14765"/>
                    </a:cubicBezTo>
                    <a:cubicBezTo>
                      <a:pt x="19278" y="14729"/>
                      <a:pt x="19275" y="14692"/>
                      <a:pt x="19272" y="14657"/>
                    </a:cubicBezTo>
                    <a:cubicBezTo>
                      <a:pt x="19272" y="14647"/>
                      <a:pt x="19269" y="14640"/>
                      <a:pt x="19269" y="14632"/>
                    </a:cubicBezTo>
                    <a:cubicBezTo>
                      <a:pt x="19263" y="14595"/>
                      <a:pt x="19256" y="14559"/>
                      <a:pt x="19247" y="14519"/>
                    </a:cubicBezTo>
                    <a:cubicBezTo>
                      <a:pt x="19245" y="14513"/>
                      <a:pt x="19243" y="14505"/>
                      <a:pt x="19241" y="14499"/>
                    </a:cubicBezTo>
                    <a:cubicBezTo>
                      <a:pt x="19232" y="14464"/>
                      <a:pt x="19219" y="14429"/>
                      <a:pt x="19206" y="14395"/>
                    </a:cubicBezTo>
                    <a:cubicBezTo>
                      <a:pt x="19201" y="14385"/>
                      <a:pt x="19199" y="14374"/>
                      <a:pt x="19194" y="14366"/>
                    </a:cubicBezTo>
                    <a:cubicBezTo>
                      <a:pt x="19178" y="14324"/>
                      <a:pt x="19160" y="14283"/>
                      <a:pt x="19139" y="14244"/>
                    </a:cubicBezTo>
                    <a:cubicBezTo>
                      <a:pt x="19133" y="14231"/>
                      <a:pt x="19127" y="14219"/>
                      <a:pt x="19120" y="14206"/>
                    </a:cubicBezTo>
                    <a:cubicBezTo>
                      <a:pt x="19103" y="14171"/>
                      <a:pt x="19083" y="14136"/>
                      <a:pt x="19063" y="14101"/>
                    </a:cubicBezTo>
                    <a:cubicBezTo>
                      <a:pt x="19055" y="14088"/>
                      <a:pt x="19049" y="14079"/>
                      <a:pt x="19043" y="14067"/>
                    </a:cubicBezTo>
                    <a:cubicBezTo>
                      <a:pt x="19018" y="14025"/>
                      <a:pt x="18992" y="13983"/>
                      <a:pt x="18964" y="13940"/>
                    </a:cubicBezTo>
                    <a:cubicBezTo>
                      <a:pt x="18951" y="13921"/>
                      <a:pt x="18939" y="13904"/>
                      <a:pt x="18928" y="13886"/>
                    </a:cubicBezTo>
                    <a:cubicBezTo>
                      <a:pt x="18905" y="13850"/>
                      <a:pt x="18879" y="13815"/>
                      <a:pt x="18855" y="13779"/>
                    </a:cubicBezTo>
                    <a:cubicBezTo>
                      <a:pt x="18838" y="13753"/>
                      <a:pt x="18818" y="13729"/>
                      <a:pt x="18799" y="13703"/>
                    </a:cubicBezTo>
                    <a:cubicBezTo>
                      <a:pt x="18777" y="13674"/>
                      <a:pt x="18752" y="13644"/>
                      <a:pt x="18728" y="13612"/>
                    </a:cubicBezTo>
                    <a:cubicBezTo>
                      <a:pt x="18711" y="13589"/>
                      <a:pt x="18692" y="13565"/>
                      <a:pt x="18674" y="13542"/>
                    </a:cubicBezTo>
                    <a:cubicBezTo>
                      <a:pt x="18643" y="13504"/>
                      <a:pt x="18611" y="13465"/>
                      <a:pt x="18577" y="13424"/>
                    </a:cubicBezTo>
                    <a:cubicBezTo>
                      <a:pt x="18569" y="13416"/>
                      <a:pt x="18563" y="13407"/>
                      <a:pt x="18556" y="13398"/>
                    </a:cubicBezTo>
                    <a:cubicBezTo>
                      <a:pt x="18415" y="13145"/>
                      <a:pt x="18267" y="12896"/>
                      <a:pt x="18117" y="12653"/>
                    </a:cubicBezTo>
                    <a:cubicBezTo>
                      <a:pt x="17444" y="11567"/>
                      <a:pt x="16661" y="10568"/>
                      <a:pt x="15751" y="9771"/>
                    </a:cubicBezTo>
                    <a:cubicBezTo>
                      <a:pt x="15059" y="9158"/>
                      <a:pt x="14289" y="8667"/>
                      <a:pt x="13435" y="8345"/>
                    </a:cubicBezTo>
                    <a:cubicBezTo>
                      <a:pt x="13332" y="8309"/>
                      <a:pt x="13226" y="8272"/>
                      <a:pt x="13117" y="8237"/>
                    </a:cubicBezTo>
                    <a:cubicBezTo>
                      <a:pt x="13100" y="8234"/>
                      <a:pt x="13081" y="8229"/>
                      <a:pt x="13064" y="8223"/>
                    </a:cubicBezTo>
                    <a:cubicBezTo>
                      <a:pt x="12959" y="8189"/>
                      <a:pt x="12846" y="8158"/>
                      <a:pt x="12731" y="8128"/>
                    </a:cubicBezTo>
                    <a:cubicBezTo>
                      <a:pt x="12661" y="8106"/>
                      <a:pt x="12584" y="8084"/>
                      <a:pt x="12511" y="8063"/>
                    </a:cubicBezTo>
                    <a:lnTo>
                      <a:pt x="12513" y="8061"/>
                    </a:lnTo>
                    <a:lnTo>
                      <a:pt x="12397" y="8021"/>
                    </a:lnTo>
                    <a:lnTo>
                      <a:pt x="12428" y="7999"/>
                    </a:lnTo>
                    <a:lnTo>
                      <a:pt x="11988" y="7538"/>
                    </a:lnTo>
                    <a:lnTo>
                      <a:pt x="11952" y="7548"/>
                    </a:lnTo>
                    <a:lnTo>
                      <a:pt x="11920" y="7395"/>
                    </a:lnTo>
                    <a:cubicBezTo>
                      <a:pt x="12360" y="7263"/>
                      <a:pt x="12734" y="7131"/>
                      <a:pt x="12761" y="7100"/>
                    </a:cubicBezTo>
                    <a:cubicBezTo>
                      <a:pt x="12796" y="7057"/>
                      <a:pt x="12831" y="5573"/>
                      <a:pt x="12582" y="4045"/>
                    </a:cubicBezTo>
                    <a:lnTo>
                      <a:pt x="12644" y="4011"/>
                    </a:lnTo>
                    <a:cubicBezTo>
                      <a:pt x="12685" y="3892"/>
                      <a:pt x="12722" y="3776"/>
                      <a:pt x="12755" y="3662"/>
                    </a:cubicBezTo>
                    <a:cubicBezTo>
                      <a:pt x="12768" y="3612"/>
                      <a:pt x="12780" y="3562"/>
                      <a:pt x="12792" y="3512"/>
                    </a:cubicBezTo>
                    <a:cubicBezTo>
                      <a:pt x="12809" y="3453"/>
                      <a:pt x="12826" y="3392"/>
                      <a:pt x="12841" y="3334"/>
                    </a:cubicBezTo>
                    <a:cubicBezTo>
                      <a:pt x="12857" y="3269"/>
                      <a:pt x="12869" y="3205"/>
                      <a:pt x="12882" y="3142"/>
                    </a:cubicBezTo>
                    <a:cubicBezTo>
                      <a:pt x="12889" y="3103"/>
                      <a:pt x="12899" y="3063"/>
                      <a:pt x="12908" y="3023"/>
                    </a:cubicBezTo>
                    <a:cubicBezTo>
                      <a:pt x="12922" y="2950"/>
                      <a:pt x="12931" y="2877"/>
                      <a:pt x="12943" y="2805"/>
                    </a:cubicBezTo>
                    <a:cubicBezTo>
                      <a:pt x="12948" y="2780"/>
                      <a:pt x="12950" y="2755"/>
                      <a:pt x="12955" y="2730"/>
                    </a:cubicBezTo>
                    <a:cubicBezTo>
                      <a:pt x="12965" y="2651"/>
                      <a:pt x="12972" y="2573"/>
                      <a:pt x="12981" y="2498"/>
                    </a:cubicBezTo>
                    <a:cubicBezTo>
                      <a:pt x="12981" y="2482"/>
                      <a:pt x="12983" y="2467"/>
                      <a:pt x="12985" y="2453"/>
                    </a:cubicBezTo>
                    <a:cubicBezTo>
                      <a:pt x="12991" y="2370"/>
                      <a:pt x="12995" y="2291"/>
                      <a:pt x="12998" y="2213"/>
                    </a:cubicBezTo>
                    <a:lnTo>
                      <a:pt x="12998" y="2192"/>
                    </a:lnTo>
                    <a:cubicBezTo>
                      <a:pt x="12999" y="2109"/>
                      <a:pt x="12998" y="2030"/>
                      <a:pt x="12993" y="1952"/>
                    </a:cubicBezTo>
                    <a:lnTo>
                      <a:pt x="12993" y="1945"/>
                    </a:lnTo>
                    <a:cubicBezTo>
                      <a:pt x="12989" y="1866"/>
                      <a:pt x="12984" y="1788"/>
                      <a:pt x="12977" y="1712"/>
                    </a:cubicBezTo>
                    <a:lnTo>
                      <a:pt x="12977" y="1710"/>
                    </a:lnTo>
                    <a:cubicBezTo>
                      <a:pt x="12784" y="383"/>
                      <a:pt x="11701" y="1"/>
                      <a:pt x="105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34"/>
              <p:cNvSpPr/>
              <p:nvPr/>
            </p:nvSpPr>
            <p:spPr>
              <a:xfrm>
                <a:off x="3774350" y="4789650"/>
                <a:ext cx="409800" cy="386200"/>
              </a:xfrm>
              <a:custGeom>
                <a:avLst/>
                <a:gdLst/>
                <a:ahLst/>
                <a:cxnLst/>
                <a:rect l="l" t="t" r="r" b="b"/>
                <a:pathLst>
                  <a:path w="16392" h="15448" extrusionOk="0">
                    <a:moveTo>
                      <a:pt x="10027" y="1"/>
                    </a:moveTo>
                    <a:lnTo>
                      <a:pt x="10027" y="1"/>
                    </a:lnTo>
                    <a:cubicBezTo>
                      <a:pt x="10061" y="52"/>
                      <a:pt x="10726" y="1095"/>
                      <a:pt x="8486" y="1308"/>
                    </a:cubicBezTo>
                    <a:cubicBezTo>
                      <a:pt x="7190" y="1435"/>
                      <a:pt x="6479" y="2027"/>
                      <a:pt x="6106" y="2516"/>
                    </a:cubicBezTo>
                    <a:cubicBezTo>
                      <a:pt x="6021" y="2628"/>
                      <a:pt x="5951" y="2736"/>
                      <a:pt x="5899" y="2832"/>
                    </a:cubicBezTo>
                    <a:cubicBezTo>
                      <a:pt x="5897" y="2837"/>
                      <a:pt x="5894" y="2840"/>
                      <a:pt x="5893" y="2845"/>
                    </a:cubicBezTo>
                    <a:cubicBezTo>
                      <a:pt x="5877" y="2871"/>
                      <a:pt x="5865" y="2896"/>
                      <a:pt x="5852" y="2922"/>
                    </a:cubicBezTo>
                    <a:cubicBezTo>
                      <a:pt x="5849" y="2923"/>
                      <a:pt x="5847" y="2928"/>
                      <a:pt x="5846" y="2931"/>
                    </a:cubicBezTo>
                    <a:cubicBezTo>
                      <a:pt x="5819" y="2985"/>
                      <a:pt x="5797" y="3032"/>
                      <a:pt x="5781" y="3072"/>
                    </a:cubicBezTo>
                    <a:cubicBezTo>
                      <a:pt x="5780" y="3077"/>
                      <a:pt x="5778" y="3078"/>
                      <a:pt x="5778" y="3081"/>
                    </a:cubicBezTo>
                    <a:cubicBezTo>
                      <a:pt x="5769" y="3101"/>
                      <a:pt x="5762" y="3117"/>
                      <a:pt x="5757" y="3131"/>
                    </a:cubicBezTo>
                    <a:cubicBezTo>
                      <a:pt x="5756" y="3131"/>
                      <a:pt x="5756" y="3133"/>
                      <a:pt x="5756" y="3133"/>
                    </a:cubicBezTo>
                    <a:cubicBezTo>
                      <a:pt x="5750" y="3148"/>
                      <a:pt x="5747" y="3162"/>
                      <a:pt x="5742" y="3174"/>
                    </a:cubicBezTo>
                    <a:cubicBezTo>
                      <a:pt x="5741" y="3175"/>
                      <a:pt x="5741" y="3175"/>
                      <a:pt x="5741" y="3179"/>
                    </a:cubicBezTo>
                    <a:cubicBezTo>
                      <a:pt x="5736" y="3187"/>
                      <a:pt x="5735" y="3196"/>
                      <a:pt x="5733" y="3199"/>
                    </a:cubicBezTo>
                    <a:lnTo>
                      <a:pt x="5733" y="3204"/>
                    </a:lnTo>
                    <a:cubicBezTo>
                      <a:pt x="5731" y="3210"/>
                      <a:pt x="5731" y="3211"/>
                      <a:pt x="5731" y="3211"/>
                    </a:cubicBezTo>
                    <a:cubicBezTo>
                      <a:pt x="5731" y="3211"/>
                      <a:pt x="5654" y="3115"/>
                      <a:pt x="5533" y="3115"/>
                    </a:cubicBezTo>
                    <a:cubicBezTo>
                      <a:pt x="5418" y="3115"/>
                      <a:pt x="5263" y="3202"/>
                      <a:pt x="5097" y="3544"/>
                    </a:cubicBezTo>
                    <a:cubicBezTo>
                      <a:pt x="4934" y="3877"/>
                      <a:pt x="5102" y="4870"/>
                      <a:pt x="5378" y="5839"/>
                    </a:cubicBezTo>
                    <a:cubicBezTo>
                      <a:pt x="5337" y="5832"/>
                      <a:pt x="5295" y="5828"/>
                      <a:pt x="5253" y="5828"/>
                    </a:cubicBezTo>
                    <a:cubicBezTo>
                      <a:pt x="5044" y="5828"/>
                      <a:pt x="4838" y="5920"/>
                      <a:pt x="4716" y="6128"/>
                    </a:cubicBezTo>
                    <a:cubicBezTo>
                      <a:pt x="4462" y="6552"/>
                      <a:pt x="4990" y="7172"/>
                      <a:pt x="5908" y="7346"/>
                    </a:cubicBezTo>
                    <a:cubicBezTo>
                      <a:pt x="5920" y="7372"/>
                      <a:pt x="5931" y="7395"/>
                      <a:pt x="5943" y="7421"/>
                    </a:cubicBezTo>
                    <a:cubicBezTo>
                      <a:pt x="6000" y="7987"/>
                      <a:pt x="6068" y="8427"/>
                      <a:pt x="6131" y="8533"/>
                    </a:cubicBezTo>
                    <a:cubicBezTo>
                      <a:pt x="6153" y="8574"/>
                      <a:pt x="6220" y="8631"/>
                      <a:pt x="6315" y="8702"/>
                    </a:cubicBezTo>
                    <a:lnTo>
                      <a:pt x="6237" y="9164"/>
                    </a:lnTo>
                    <a:lnTo>
                      <a:pt x="5724" y="9376"/>
                    </a:lnTo>
                    <a:lnTo>
                      <a:pt x="5740" y="9396"/>
                    </a:lnTo>
                    <a:lnTo>
                      <a:pt x="5724" y="9403"/>
                    </a:lnTo>
                    <a:lnTo>
                      <a:pt x="5731" y="9413"/>
                    </a:lnTo>
                    <a:cubicBezTo>
                      <a:pt x="5645" y="9436"/>
                      <a:pt x="5560" y="9460"/>
                      <a:pt x="5475" y="9482"/>
                    </a:cubicBezTo>
                    <a:cubicBezTo>
                      <a:pt x="5460" y="9487"/>
                      <a:pt x="5447" y="9490"/>
                      <a:pt x="5434" y="9494"/>
                    </a:cubicBezTo>
                    <a:lnTo>
                      <a:pt x="5372" y="9494"/>
                    </a:lnTo>
                    <a:cubicBezTo>
                      <a:pt x="5236" y="9494"/>
                      <a:pt x="5118" y="9566"/>
                      <a:pt x="5041" y="9676"/>
                    </a:cubicBezTo>
                    <a:cubicBezTo>
                      <a:pt x="4227" y="9923"/>
                      <a:pt x="3528" y="10180"/>
                      <a:pt x="3352" y="10301"/>
                    </a:cubicBezTo>
                    <a:cubicBezTo>
                      <a:pt x="3308" y="10311"/>
                      <a:pt x="3261" y="10330"/>
                      <a:pt x="3217" y="10359"/>
                    </a:cubicBezTo>
                    <a:cubicBezTo>
                      <a:pt x="3210" y="10365"/>
                      <a:pt x="3203" y="10372"/>
                      <a:pt x="3194" y="10375"/>
                    </a:cubicBezTo>
                    <a:cubicBezTo>
                      <a:pt x="2628" y="10811"/>
                      <a:pt x="2119" y="11386"/>
                      <a:pt x="1678" y="12016"/>
                    </a:cubicBezTo>
                    <a:cubicBezTo>
                      <a:pt x="1641" y="12070"/>
                      <a:pt x="1601" y="12124"/>
                      <a:pt x="1566" y="12179"/>
                    </a:cubicBezTo>
                    <a:cubicBezTo>
                      <a:pt x="1493" y="12287"/>
                      <a:pt x="1420" y="12397"/>
                      <a:pt x="1352" y="12510"/>
                    </a:cubicBezTo>
                    <a:cubicBezTo>
                      <a:pt x="1296" y="12601"/>
                      <a:pt x="1241" y="12693"/>
                      <a:pt x="1188" y="12784"/>
                    </a:cubicBezTo>
                    <a:cubicBezTo>
                      <a:pt x="991" y="13120"/>
                      <a:pt x="812" y="13461"/>
                      <a:pt x="657" y="13795"/>
                    </a:cubicBezTo>
                    <a:cubicBezTo>
                      <a:pt x="378" y="14379"/>
                      <a:pt x="156" y="14950"/>
                      <a:pt x="1" y="15447"/>
                    </a:cubicBezTo>
                    <a:lnTo>
                      <a:pt x="16391" y="15447"/>
                    </a:lnTo>
                    <a:cubicBezTo>
                      <a:pt x="16120" y="14792"/>
                      <a:pt x="15739" y="13988"/>
                      <a:pt x="15260" y="13188"/>
                    </a:cubicBezTo>
                    <a:cubicBezTo>
                      <a:pt x="15203" y="13091"/>
                      <a:pt x="15144" y="12996"/>
                      <a:pt x="15084" y="12900"/>
                    </a:cubicBezTo>
                    <a:cubicBezTo>
                      <a:pt x="14683" y="12265"/>
                      <a:pt x="14223" y="11647"/>
                      <a:pt x="13708" y="11121"/>
                    </a:cubicBezTo>
                    <a:cubicBezTo>
                      <a:pt x="13421" y="10830"/>
                      <a:pt x="13120" y="10568"/>
                      <a:pt x="12803" y="10350"/>
                    </a:cubicBezTo>
                    <a:cubicBezTo>
                      <a:pt x="12775" y="10330"/>
                      <a:pt x="12748" y="10312"/>
                      <a:pt x="12720" y="10294"/>
                    </a:cubicBezTo>
                    <a:cubicBezTo>
                      <a:pt x="12717" y="10293"/>
                      <a:pt x="12713" y="10289"/>
                      <a:pt x="12712" y="10288"/>
                    </a:cubicBezTo>
                    <a:cubicBezTo>
                      <a:pt x="12652" y="10250"/>
                      <a:pt x="12593" y="10210"/>
                      <a:pt x="12533" y="10175"/>
                    </a:cubicBezTo>
                    <a:cubicBezTo>
                      <a:pt x="12527" y="10167"/>
                      <a:pt x="12522" y="10160"/>
                      <a:pt x="12517" y="10155"/>
                    </a:cubicBezTo>
                    <a:cubicBezTo>
                      <a:pt x="12509" y="10148"/>
                      <a:pt x="12497" y="10142"/>
                      <a:pt x="12483" y="10135"/>
                    </a:cubicBezTo>
                    <a:cubicBezTo>
                      <a:pt x="12478" y="10132"/>
                      <a:pt x="12475" y="10128"/>
                      <a:pt x="12469" y="10125"/>
                    </a:cubicBezTo>
                    <a:cubicBezTo>
                      <a:pt x="12460" y="10120"/>
                      <a:pt x="12453" y="10118"/>
                      <a:pt x="12442" y="10113"/>
                    </a:cubicBezTo>
                    <a:cubicBezTo>
                      <a:pt x="12421" y="10104"/>
                      <a:pt x="12398" y="10092"/>
                      <a:pt x="12371" y="10080"/>
                    </a:cubicBezTo>
                    <a:cubicBezTo>
                      <a:pt x="12365" y="10077"/>
                      <a:pt x="12357" y="10071"/>
                      <a:pt x="12351" y="10070"/>
                    </a:cubicBezTo>
                    <a:cubicBezTo>
                      <a:pt x="12330" y="10058"/>
                      <a:pt x="12311" y="10051"/>
                      <a:pt x="12289" y="10045"/>
                    </a:cubicBezTo>
                    <a:cubicBezTo>
                      <a:pt x="12275" y="10039"/>
                      <a:pt x="12263" y="10037"/>
                      <a:pt x="12251" y="10032"/>
                    </a:cubicBezTo>
                    <a:cubicBezTo>
                      <a:pt x="12216" y="10020"/>
                      <a:pt x="12178" y="10007"/>
                      <a:pt x="12138" y="9995"/>
                    </a:cubicBezTo>
                    <a:cubicBezTo>
                      <a:pt x="12132" y="9992"/>
                      <a:pt x="12130" y="9990"/>
                      <a:pt x="12123" y="9989"/>
                    </a:cubicBezTo>
                    <a:cubicBezTo>
                      <a:pt x="12102" y="9983"/>
                      <a:pt x="12082" y="9974"/>
                      <a:pt x="12059" y="9967"/>
                    </a:cubicBezTo>
                    <a:cubicBezTo>
                      <a:pt x="11978" y="9692"/>
                      <a:pt x="11747" y="9493"/>
                      <a:pt x="11472" y="9493"/>
                    </a:cubicBezTo>
                    <a:lnTo>
                      <a:pt x="10598" y="9493"/>
                    </a:lnTo>
                    <a:lnTo>
                      <a:pt x="10223" y="9201"/>
                    </a:lnTo>
                    <a:lnTo>
                      <a:pt x="10166" y="9224"/>
                    </a:lnTo>
                    <a:lnTo>
                      <a:pt x="10101" y="8793"/>
                    </a:lnTo>
                    <a:cubicBezTo>
                      <a:pt x="10270" y="8701"/>
                      <a:pt x="10391" y="8618"/>
                      <a:pt x="10425" y="8568"/>
                    </a:cubicBezTo>
                    <a:cubicBezTo>
                      <a:pt x="10473" y="8496"/>
                      <a:pt x="10558" y="7993"/>
                      <a:pt x="10629" y="7333"/>
                    </a:cubicBezTo>
                    <a:cubicBezTo>
                      <a:pt x="11539" y="7143"/>
                      <a:pt x="12055" y="6541"/>
                      <a:pt x="11801" y="6126"/>
                    </a:cubicBezTo>
                    <a:cubicBezTo>
                      <a:pt x="11675" y="5919"/>
                      <a:pt x="11465" y="5825"/>
                      <a:pt x="11250" y="5825"/>
                    </a:cubicBezTo>
                    <a:cubicBezTo>
                      <a:pt x="11227" y="5825"/>
                      <a:pt x="11205" y="5826"/>
                      <a:pt x="11182" y="5828"/>
                    </a:cubicBezTo>
                    <a:cubicBezTo>
                      <a:pt x="11188" y="5808"/>
                      <a:pt x="11194" y="5790"/>
                      <a:pt x="11199" y="5770"/>
                    </a:cubicBezTo>
                    <a:cubicBezTo>
                      <a:pt x="11218" y="5699"/>
                      <a:pt x="11236" y="5627"/>
                      <a:pt x="11255" y="5559"/>
                    </a:cubicBezTo>
                    <a:cubicBezTo>
                      <a:pt x="11256" y="5547"/>
                      <a:pt x="11261" y="5536"/>
                      <a:pt x="11262" y="5525"/>
                    </a:cubicBezTo>
                    <a:cubicBezTo>
                      <a:pt x="11281" y="5444"/>
                      <a:pt x="11298" y="5367"/>
                      <a:pt x="11314" y="5292"/>
                    </a:cubicBezTo>
                    <a:cubicBezTo>
                      <a:pt x="11318" y="5275"/>
                      <a:pt x="11321" y="5257"/>
                      <a:pt x="11326" y="5237"/>
                    </a:cubicBezTo>
                    <a:cubicBezTo>
                      <a:pt x="11335" y="5180"/>
                      <a:pt x="11347" y="5124"/>
                      <a:pt x="11354" y="5070"/>
                    </a:cubicBezTo>
                    <a:cubicBezTo>
                      <a:pt x="11359" y="5049"/>
                      <a:pt x="11363" y="5027"/>
                      <a:pt x="11366" y="5006"/>
                    </a:cubicBezTo>
                    <a:cubicBezTo>
                      <a:pt x="11375" y="4954"/>
                      <a:pt x="11382" y="4903"/>
                      <a:pt x="11388" y="4852"/>
                    </a:cubicBezTo>
                    <a:cubicBezTo>
                      <a:pt x="11390" y="4836"/>
                      <a:pt x="11393" y="4818"/>
                      <a:pt x="11394" y="4801"/>
                    </a:cubicBezTo>
                    <a:cubicBezTo>
                      <a:pt x="11409" y="4669"/>
                      <a:pt x="11420" y="4547"/>
                      <a:pt x="11424" y="4432"/>
                    </a:cubicBezTo>
                    <a:lnTo>
                      <a:pt x="11424" y="4384"/>
                    </a:lnTo>
                    <a:cubicBezTo>
                      <a:pt x="11424" y="4342"/>
                      <a:pt x="11425" y="4302"/>
                      <a:pt x="11424" y="4263"/>
                    </a:cubicBezTo>
                    <a:lnTo>
                      <a:pt x="11424" y="4214"/>
                    </a:lnTo>
                    <a:cubicBezTo>
                      <a:pt x="11421" y="4172"/>
                      <a:pt x="11419" y="4131"/>
                      <a:pt x="11415" y="4093"/>
                    </a:cubicBezTo>
                    <a:lnTo>
                      <a:pt x="11415" y="4062"/>
                    </a:lnTo>
                    <a:cubicBezTo>
                      <a:pt x="11414" y="4046"/>
                      <a:pt x="11411" y="4028"/>
                      <a:pt x="11409" y="4011"/>
                    </a:cubicBezTo>
                    <a:cubicBezTo>
                      <a:pt x="11408" y="3981"/>
                      <a:pt x="11403" y="3952"/>
                      <a:pt x="11400" y="3921"/>
                    </a:cubicBezTo>
                    <a:cubicBezTo>
                      <a:pt x="11399" y="3914"/>
                      <a:pt x="11399" y="3907"/>
                      <a:pt x="11396" y="3898"/>
                    </a:cubicBezTo>
                    <a:cubicBezTo>
                      <a:pt x="11390" y="3862"/>
                      <a:pt x="11383" y="3825"/>
                      <a:pt x="11379" y="3791"/>
                    </a:cubicBezTo>
                    <a:cubicBezTo>
                      <a:pt x="11377" y="3779"/>
                      <a:pt x="11375" y="3764"/>
                      <a:pt x="11371" y="3755"/>
                    </a:cubicBezTo>
                    <a:cubicBezTo>
                      <a:pt x="11365" y="3726"/>
                      <a:pt x="11359" y="3696"/>
                      <a:pt x="11354" y="3667"/>
                    </a:cubicBezTo>
                    <a:cubicBezTo>
                      <a:pt x="11351" y="3655"/>
                      <a:pt x="11348" y="3647"/>
                      <a:pt x="11346" y="3634"/>
                    </a:cubicBezTo>
                    <a:cubicBezTo>
                      <a:pt x="11338" y="3600"/>
                      <a:pt x="11329" y="3570"/>
                      <a:pt x="11320" y="3540"/>
                    </a:cubicBezTo>
                    <a:cubicBezTo>
                      <a:pt x="11318" y="3536"/>
                      <a:pt x="11315" y="3531"/>
                      <a:pt x="11315" y="3526"/>
                    </a:cubicBezTo>
                    <a:cubicBezTo>
                      <a:pt x="11303" y="3493"/>
                      <a:pt x="11292" y="3461"/>
                      <a:pt x="11280" y="3429"/>
                    </a:cubicBezTo>
                    <a:cubicBezTo>
                      <a:pt x="11275" y="3421"/>
                      <a:pt x="11273" y="3412"/>
                      <a:pt x="11272" y="3402"/>
                    </a:cubicBezTo>
                    <a:cubicBezTo>
                      <a:pt x="11262" y="3380"/>
                      <a:pt x="11255" y="3360"/>
                      <a:pt x="11244" y="3339"/>
                    </a:cubicBezTo>
                    <a:cubicBezTo>
                      <a:pt x="11239" y="3331"/>
                      <a:pt x="11235" y="3320"/>
                      <a:pt x="11230" y="3311"/>
                    </a:cubicBezTo>
                    <a:cubicBezTo>
                      <a:pt x="11223" y="3290"/>
                      <a:pt x="11213" y="3275"/>
                      <a:pt x="11202" y="3256"/>
                    </a:cubicBezTo>
                    <a:cubicBezTo>
                      <a:pt x="11199" y="3248"/>
                      <a:pt x="11195" y="3239"/>
                      <a:pt x="11190" y="3230"/>
                    </a:cubicBezTo>
                    <a:cubicBezTo>
                      <a:pt x="11177" y="3208"/>
                      <a:pt x="11165" y="3184"/>
                      <a:pt x="11153" y="3165"/>
                    </a:cubicBezTo>
                    <a:cubicBezTo>
                      <a:pt x="11148" y="3157"/>
                      <a:pt x="11145" y="3153"/>
                      <a:pt x="11140" y="3148"/>
                    </a:cubicBezTo>
                    <a:cubicBezTo>
                      <a:pt x="11133" y="3133"/>
                      <a:pt x="11123" y="3118"/>
                      <a:pt x="11114" y="3105"/>
                    </a:cubicBezTo>
                    <a:cubicBezTo>
                      <a:pt x="11108" y="3096"/>
                      <a:pt x="11101" y="3089"/>
                      <a:pt x="11097" y="3081"/>
                    </a:cubicBezTo>
                    <a:cubicBezTo>
                      <a:pt x="11089" y="3069"/>
                      <a:pt x="11081" y="3060"/>
                      <a:pt x="11075" y="3052"/>
                    </a:cubicBezTo>
                    <a:cubicBezTo>
                      <a:pt x="11067" y="3044"/>
                      <a:pt x="11061" y="3035"/>
                      <a:pt x="11055" y="3027"/>
                    </a:cubicBezTo>
                    <a:cubicBezTo>
                      <a:pt x="11049" y="3019"/>
                      <a:pt x="11043" y="3013"/>
                      <a:pt x="11036" y="3005"/>
                    </a:cubicBezTo>
                    <a:cubicBezTo>
                      <a:pt x="10935" y="2887"/>
                      <a:pt x="10854" y="2841"/>
                      <a:pt x="10854" y="2841"/>
                    </a:cubicBezTo>
                    <a:cubicBezTo>
                      <a:pt x="11618" y="1452"/>
                      <a:pt x="10097" y="63"/>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34"/>
              <p:cNvSpPr/>
              <p:nvPr/>
            </p:nvSpPr>
            <p:spPr>
              <a:xfrm>
                <a:off x="4602425" y="4789700"/>
                <a:ext cx="409800" cy="386250"/>
              </a:xfrm>
              <a:custGeom>
                <a:avLst/>
                <a:gdLst/>
                <a:ahLst/>
                <a:cxnLst/>
                <a:rect l="l" t="t" r="r" b="b"/>
                <a:pathLst>
                  <a:path w="16392" h="15450" extrusionOk="0">
                    <a:moveTo>
                      <a:pt x="10026" y="0"/>
                    </a:moveTo>
                    <a:cubicBezTo>
                      <a:pt x="10060" y="52"/>
                      <a:pt x="10725" y="1094"/>
                      <a:pt x="8488" y="1308"/>
                    </a:cubicBezTo>
                    <a:cubicBezTo>
                      <a:pt x="6893" y="1463"/>
                      <a:pt x="6183" y="2322"/>
                      <a:pt x="5899" y="2832"/>
                    </a:cubicBezTo>
                    <a:cubicBezTo>
                      <a:pt x="5898" y="2836"/>
                      <a:pt x="5894" y="2839"/>
                      <a:pt x="5893" y="2844"/>
                    </a:cubicBezTo>
                    <a:cubicBezTo>
                      <a:pt x="5878" y="2872"/>
                      <a:pt x="5864" y="2896"/>
                      <a:pt x="5852" y="2921"/>
                    </a:cubicBezTo>
                    <a:cubicBezTo>
                      <a:pt x="5851" y="2923"/>
                      <a:pt x="5848" y="2928"/>
                      <a:pt x="5846" y="2930"/>
                    </a:cubicBezTo>
                    <a:cubicBezTo>
                      <a:pt x="5819" y="2985"/>
                      <a:pt x="5797" y="3031"/>
                      <a:pt x="5781" y="3072"/>
                    </a:cubicBezTo>
                    <a:cubicBezTo>
                      <a:pt x="5781" y="3076"/>
                      <a:pt x="5779" y="3078"/>
                      <a:pt x="5776" y="3081"/>
                    </a:cubicBezTo>
                    <a:cubicBezTo>
                      <a:pt x="5770" y="3100"/>
                      <a:pt x="5763" y="3116"/>
                      <a:pt x="5757" y="3131"/>
                    </a:cubicBezTo>
                    <a:lnTo>
                      <a:pt x="5757" y="3133"/>
                    </a:lnTo>
                    <a:cubicBezTo>
                      <a:pt x="5751" y="3148"/>
                      <a:pt x="5745" y="3161"/>
                      <a:pt x="5741" y="3173"/>
                    </a:cubicBezTo>
                    <a:lnTo>
                      <a:pt x="5741" y="3178"/>
                    </a:lnTo>
                    <a:cubicBezTo>
                      <a:pt x="5736" y="3188"/>
                      <a:pt x="5735" y="3195"/>
                      <a:pt x="5734" y="3200"/>
                    </a:cubicBezTo>
                    <a:cubicBezTo>
                      <a:pt x="5734" y="3201"/>
                      <a:pt x="5734" y="3203"/>
                      <a:pt x="5733" y="3203"/>
                    </a:cubicBezTo>
                    <a:cubicBezTo>
                      <a:pt x="5733" y="3209"/>
                      <a:pt x="5730" y="3212"/>
                      <a:pt x="5730" y="3212"/>
                    </a:cubicBezTo>
                    <a:cubicBezTo>
                      <a:pt x="5730" y="3212"/>
                      <a:pt x="5653" y="3115"/>
                      <a:pt x="5532" y="3115"/>
                    </a:cubicBezTo>
                    <a:cubicBezTo>
                      <a:pt x="5417" y="3115"/>
                      <a:pt x="5263" y="3202"/>
                      <a:pt x="5096" y="3544"/>
                    </a:cubicBezTo>
                    <a:cubicBezTo>
                      <a:pt x="4933" y="3877"/>
                      <a:pt x="5103" y="4871"/>
                      <a:pt x="5378" y="5838"/>
                    </a:cubicBezTo>
                    <a:cubicBezTo>
                      <a:pt x="5337" y="5831"/>
                      <a:pt x="5296" y="5827"/>
                      <a:pt x="5254" y="5827"/>
                    </a:cubicBezTo>
                    <a:cubicBezTo>
                      <a:pt x="5045" y="5827"/>
                      <a:pt x="4839" y="5920"/>
                      <a:pt x="4716" y="6128"/>
                    </a:cubicBezTo>
                    <a:cubicBezTo>
                      <a:pt x="4463" y="6551"/>
                      <a:pt x="4989" y="7171"/>
                      <a:pt x="5909" y="7345"/>
                    </a:cubicBezTo>
                    <a:cubicBezTo>
                      <a:pt x="5921" y="7372"/>
                      <a:pt x="5931" y="7395"/>
                      <a:pt x="5942" y="7420"/>
                    </a:cubicBezTo>
                    <a:cubicBezTo>
                      <a:pt x="6001" y="7988"/>
                      <a:pt x="6069" y="8426"/>
                      <a:pt x="6131" y="8532"/>
                    </a:cubicBezTo>
                    <a:cubicBezTo>
                      <a:pt x="6154" y="8573"/>
                      <a:pt x="6221" y="8632"/>
                      <a:pt x="6316" y="8701"/>
                    </a:cubicBezTo>
                    <a:lnTo>
                      <a:pt x="6238" y="9163"/>
                    </a:lnTo>
                    <a:lnTo>
                      <a:pt x="5723" y="9375"/>
                    </a:lnTo>
                    <a:lnTo>
                      <a:pt x="5742" y="9395"/>
                    </a:lnTo>
                    <a:lnTo>
                      <a:pt x="5723" y="9403"/>
                    </a:lnTo>
                    <a:lnTo>
                      <a:pt x="5733" y="9412"/>
                    </a:lnTo>
                    <a:cubicBezTo>
                      <a:pt x="5645" y="9435"/>
                      <a:pt x="5558" y="9459"/>
                      <a:pt x="5475" y="9482"/>
                    </a:cubicBezTo>
                    <a:cubicBezTo>
                      <a:pt x="5462" y="9486"/>
                      <a:pt x="5448" y="9490"/>
                      <a:pt x="5435" y="9495"/>
                    </a:cubicBezTo>
                    <a:lnTo>
                      <a:pt x="5372" y="9495"/>
                    </a:lnTo>
                    <a:cubicBezTo>
                      <a:pt x="5237" y="9495"/>
                      <a:pt x="5119" y="9565"/>
                      <a:pt x="5041" y="9677"/>
                    </a:cubicBezTo>
                    <a:cubicBezTo>
                      <a:pt x="4228" y="9922"/>
                      <a:pt x="3528" y="10179"/>
                      <a:pt x="3353" y="10300"/>
                    </a:cubicBezTo>
                    <a:cubicBezTo>
                      <a:pt x="3299" y="10312"/>
                      <a:pt x="3248" y="10336"/>
                      <a:pt x="3195" y="10377"/>
                    </a:cubicBezTo>
                    <a:cubicBezTo>
                      <a:pt x="2356" y="11020"/>
                      <a:pt x="1646" y="11971"/>
                      <a:pt x="1088" y="12955"/>
                    </a:cubicBezTo>
                    <a:cubicBezTo>
                      <a:pt x="1076" y="12977"/>
                      <a:pt x="1066" y="12998"/>
                      <a:pt x="1054" y="13020"/>
                    </a:cubicBezTo>
                    <a:cubicBezTo>
                      <a:pt x="583" y="13866"/>
                      <a:pt x="225" y="14732"/>
                      <a:pt x="0" y="15449"/>
                    </a:cubicBezTo>
                    <a:lnTo>
                      <a:pt x="16391" y="15449"/>
                    </a:lnTo>
                    <a:cubicBezTo>
                      <a:pt x="16090" y="14710"/>
                      <a:pt x="15650" y="13790"/>
                      <a:pt x="15087" y="12898"/>
                    </a:cubicBezTo>
                    <a:cubicBezTo>
                      <a:pt x="14447" y="11882"/>
                      <a:pt x="13650" y="10907"/>
                      <a:pt x="12726" y="10292"/>
                    </a:cubicBezTo>
                    <a:cubicBezTo>
                      <a:pt x="12721" y="10291"/>
                      <a:pt x="12720" y="10287"/>
                      <a:pt x="12716" y="10286"/>
                    </a:cubicBezTo>
                    <a:cubicBezTo>
                      <a:pt x="12659" y="10248"/>
                      <a:pt x="12599" y="10208"/>
                      <a:pt x="12539" y="10173"/>
                    </a:cubicBezTo>
                    <a:cubicBezTo>
                      <a:pt x="12533" y="10165"/>
                      <a:pt x="12529" y="10158"/>
                      <a:pt x="12522" y="10153"/>
                    </a:cubicBezTo>
                    <a:cubicBezTo>
                      <a:pt x="12515" y="10146"/>
                      <a:pt x="12505" y="10140"/>
                      <a:pt x="12492" y="10133"/>
                    </a:cubicBezTo>
                    <a:cubicBezTo>
                      <a:pt x="12486" y="10130"/>
                      <a:pt x="12479" y="10126"/>
                      <a:pt x="12476" y="10123"/>
                    </a:cubicBezTo>
                    <a:cubicBezTo>
                      <a:pt x="12469" y="10118"/>
                      <a:pt x="12460" y="10116"/>
                      <a:pt x="12450" y="10111"/>
                    </a:cubicBezTo>
                    <a:cubicBezTo>
                      <a:pt x="12430" y="10102"/>
                      <a:pt x="12407" y="10090"/>
                      <a:pt x="12379" y="10078"/>
                    </a:cubicBezTo>
                    <a:cubicBezTo>
                      <a:pt x="12371" y="10075"/>
                      <a:pt x="12365" y="10069"/>
                      <a:pt x="12359" y="10068"/>
                    </a:cubicBezTo>
                    <a:cubicBezTo>
                      <a:pt x="12339" y="10056"/>
                      <a:pt x="12317" y="10049"/>
                      <a:pt x="12297" y="10043"/>
                    </a:cubicBezTo>
                    <a:cubicBezTo>
                      <a:pt x="12284" y="10037"/>
                      <a:pt x="12269" y="10035"/>
                      <a:pt x="12256" y="10030"/>
                    </a:cubicBezTo>
                    <a:cubicBezTo>
                      <a:pt x="12223" y="10018"/>
                      <a:pt x="12184" y="10005"/>
                      <a:pt x="12145" y="9993"/>
                    </a:cubicBezTo>
                    <a:cubicBezTo>
                      <a:pt x="12139" y="9990"/>
                      <a:pt x="12133" y="9988"/>
                      <a:pt x="12129" y="9987"/>
                    </a:cubicBezTo>
                    <a:cubicBezTo>
                      <a:pt x="12109" y="9981"/>
                      <a:pt x="12087" y="9972"/>
                      <a:pt x="12066" y="9965"/>
                    </a:cubicBezTo>
                    <a:cubicBezTo>
                      <a:pt x="11984" y="9690"/>
                      <a:pt x="11750" y="9491"/>
                      <a:pt x="11476" y="9491"/>
                    </a:cubicBezTo>
                    <a:lnTo>
                      <a:pt x="10602" y="9491"/>
                    </a:lnTo>
                    <a:lnTo>
                      <a:pt x="10228" y="9199"/>
                    </a:lnTo>
                    <a:lnTo>
                      <a:pt x="10171" y="9222"/>
                    </a:lnTo>
                    <a:lnTo>
                      <a:pt x="10106" y="8791"/>
                    </a:lnTo>
                    <a:cubicBezTo>
                      <a:pt x="10109" y="8791"/>
                      <a:pt x="10109" y="8790"/>
                      <a:pt x="10111" y="8790"/>
                    </a:cubicBezTo>
                    <a:cubicBezTo>
                      <a:pt x="10279" y="8696"/>
                      <a:pt x="10395" y="8617"/>
                      <a:pt x="10431" y="8567"/>
                    </a:cubicBezTo>
                    <a:cubicBezTo>
                      <a:pt x="10456" y="8531"/>
                      <a:pt x="10488" y="8383"/>
                      <a:pt x="10524" y="8158"/>
                    </a:cubicBezTo>
                    <a:cubicBezTo>
                      <a:pt x="10561" y="7943"/>
                      <a:pt x="10597" y="7657"/>
                      <a:pt x="10632" y="7333"/>
                    </a:cubicBezTo>
                    <a:cubicBezTo>
                      <a:pt x="10659" y="7327"/>
                      <a:pt x="10687" y="7321"/>
                      <a:pt x="10714" y="7313"/>
                    </a:cubicBezTo>
                    <a:cubicBezTo>
                      <a:pt x="11574" y="7107"/>
                      <a:pt x="12051" y="6529"/>
                      <a:pt x="11804" y="6125"/>
                    </a:cubicBezTo>
                    <a:cubicBezTo>
                      <a:pt x="11677" y="5918"/>
                      <a:pt x="11467" y="5824"/>
                      <a:pt x="11252" y="5824"/>
                    </a:cubicBezTo>
                    <a:cubicBezTo>
                      <a:pt x="11230" y="5824"/>
                      <a:pt x="11208" y="5825"/>
                      <a:pt x="11186" y="5827"/>
                    </a:cubicBezTo>
                    <a:cubicBezTo>
                      <a:pt x="11193" y="5808"/>
                      <a:pt x="11199" y="5789"/>
                      <a:pt x="11202" y="5770"/>
                    </a:cubicBezTo>
                    <a:cubicBezTo>
                      <a:pt x="11223" y="5698"/>
                      <a:pt x="11240" y="5627"/>
                      <a:pt x="11258" y="5559"/>
                    </a:cubicBezTo>
                    <a:cubicBezTo>
                      <a:pt x="11263" y="5546"/>
                      <a:pt x="11264" y="5535"/>
                      <a:pt x="11267" y="5524"/>
                    </a:cubicBezTo>
                    <a:cubicBezTo>
                      <a:pt x="11287" y="5443"/>
                      <a:pt x="11303" y="5366"/>
                      <a:pt x="11319" y="5291"/>
                    </a:cubicBezTo>
                    <a:cubicBezTo>
                      <a:pt x="11324" y="5274"/>
                      <a:pt x="11325" y="5256"/>
                      <a:pt x="11327" y="5236"/>
                    </a:cubicBezTo>
                    <a:cubicBezTo>
                      <a:pt x="11340" y="5181"/>
                      <a:pt x="11349" y="5123"/>
                      <a:pt x="11358" y="5069"/>
                    </a:cubicBezTo>
                    <a:cubicBezTo>
                      <a:pt x="11363" y="5048"/>
                      <a:pt x="11366" y="5026"/>
                      <a:pt x="11368" y="5006"/>
                    </a:cubicBezTo>
                    <a:cubicBezTo>
                      <a:pt x="11376" y="4953"/>
                      <a:pt x="11382" y="4902"/>
                      <a:pt x="11391" y="4852"/>
                    </a:cubicBezTo>
                    <a:cubicBezTo>
                      <a:pt x="11392" y="4835"/>
                      <a:pt x="11394" y="4817"/>
                      <a:pt x="11397" y="4800"/>
                    </a:cubicBezTo>
                    <a:cubicBezTo>
                      <a:pt x="11411" y="4668"/>
                      <a:pt x="11422" y="4546"/>
                      <a:pt x="11423" y="4431"/>
                    </a:cubicBezTo>
                    <a:cubicBezTo>
                      <a:pt x="11425" y="4416"/>
                      <a:pt x="11425" y="4400"/>
                      <a:pt x="11425" y="4385"/>
                    </a:cubicBezTo>
                    <a:lnTo>
                      <a:pt x="11425" y="4263"/>
                    </a:lnTo>
                    <a:cubicBezTo>
                      <a:pt x="11425" y="4251"/>
                      <a:pt x="11425" y="4240"/>
                      <a:pt x="11423" y="4228"/>
                    </a:cubicBezTo>
                    <a:lnTo>
                      <a:pt x="11423" y="4214"/>
                    </a:lnTo>
                    <a:cubicBezTo>
                      <a:pt x="11423" y="4172"/>
                      <a:pt x="11422" y="4131"/>
                      <a:pt x="11417" y="4093"/>
                    </a:cubicBezTo>
                    <a:cubicBezTo>
                      <a:pt x="11417" y="4083"/>
                      <a:pt x="11417" y="4071"/>
                      <a:pt x="11416" y="4063"/>
                    </a:cubicBezTo>
                    <a:cubicBezTo>
                      <a:pt x="11411" y="4014"/>
                      <a:pt x="11409" y="3965"/>
                      <a:pt x="11403" y="3920"/>
                    </a:cubicBezTo>
                    <a:cubicBezTo>
                      <a:pt x="11400" y="3913"/>
                      <a:pt x="11398" y="3906"/>
                      <a:pt x="11398" y="3899"/>
                    </a:cubicBezTo>
                    <a:cubicBezTo>
                      <a:pt x="11392" y="3862"/>
                      <a:pt x="11386" y="3826"/>
                      <a:pt x="11381" y="3790"/>
                    </a:cubicBezTo>
                    <a:cubicBezTo>
                      <a:pt x="11380" y="3778"/>
                      <a:pt x="11375" y="3765"/>
                      <a:pt x="11374" y="3754"/>
                    </a:cubicBezTo>
                    <a:cubicBezTo>
                      <a:pt x="11368" y="3725"/>
                      <a:pt x="11361" y="3696"/>
                      <a:pt x="11354" y="3668"/>
                    </a:cubicBezTo>
                    <a:cubicBezTo>
                      <a:pt x="11352" y="3655"/>
                      <a:pt x="11349" y="3646"/>
                      <a:pt x="11346" y="3634"/>
                    </a:cubicBezTo>
                    <a:cubicBezTo>
                      <a:pt x="11338" y="3601"/>
                      <a:pt x="11330" y="3570"/>
                      <a:pt x="11319" y="3540"/>
                    </a:cubicBezTo>
                    <a:cubicBezTo>
                      <a:pt x="11319" y="3535"/>
                      <a:pt x="11318" y="3530"/>
                      <a:pt x="11314" y="3525"/>
                    </a:cubicBezTo>
                    <a:cubicBezTo>
                      <a:pt x="11306" y="3493"/>
                      <a:pt x="11293" y="3461"/>
                      <a:pt x="11281" y="3428"/>
                    </a:cubicBezTo>
                    <a:cubicBezTo>
                      <a:pt x="11276" y="3420"/>
                      <a:pt x="11274" y="3412"/>
                      <a:pt x="11269" y="3401"/>
                    </a:cubicBezTo>
                    <a:cubicBezTo>
                      <a:pt x="11262" y="3380"/>
                      <a:pt x="11252" y="3359"/>
                      <a:pt x="11244" y="3340"/>
                    </a:cubicBezTo>
                    <a:cubicBezTo>
                      <a:pt x="11238" y="3330"/>
                      <a:pt x="11234" y="3319"/>
                      <a:pt x="11229" y="3310"/>
                    </a:cubicBezTo>
                    <a:cubicBezTo>
                      <a:pt x="11221" y="3291"/>
                      <a:pt x="11213" y="3274"/>
                      <a:pt x="11202" y="3256"/>
                    </a:cubicBezTo>
                    <a:cubicBezTo>
                      <a:pt x="11197" y="3248"/>
                      <a:pt x="11195" y="3239"/>
                      <a:pt x="11189" y="3230"/>
                    </a:cubicBezTo>
                    <a:cubicBezTo>
                      <a:pt x="11177" y="3207"/>
                      <a:pt x="11162" y="3183"/>
                      <a:pt x="11152" y="3165"/>
                    </a:cubicBezTo>
                    <a:cubicBezTo>
                      <a:pt x="11148" y="3157"/>
                      <a:pt x="11144" y="3152"/>
                      <a:pt x="11140" y="3148"/>
                    </a:cubicBezTo>
                    <a:cubicBezTo>
                      <a:pt x="11131" y="3133"/>
                      <a:pt x="11120" y="3117"/>
                      <a:pt x="11111" y="3104"/>
                    </a:cubicBezTo>
                    <a:cubicBezTo>
                      <a:pt x="11105" y="3096"/>
                      <a:pt x="11099" y="3088"/>
                      <a:pt x="11094" y="3081"/>
                    </a:cubicBezTo>
                    <a:cubicBezTo>
                      <a:pt x="11088" y="3069"/>
                      <a:pt x="11081" y="3060"/>
                      <a:pt x="11073" y="3052"/>
                    </a:cubicBezTo>
                    <a:cubicBezTo>
                      <a:pt x="11067" y="3043"/>
                      <a:pt x="11061" y="3036"/>
                      <a:pt x="11056" y="3026"/>
                    </a:cubicBezTo>
                    <a:cubicBezTo>
                      <a:pt x="11050" y="3019"/>
                      <a:pt x="11043" y="3013"/>
                      <a:pt x="11037" y="3005"/>
                    </a:cubicBezTo>
                    <a:cubicBezTo>
                      <a:pt x="10936" y="2886"/>
                      <a:pt x="10855" y="2841"/>
                      <a:pt x="10855" y="2841"/>
                    </a:cubicBezTo>
                    <a:cubicBezTo>
                      <a:pt x="11618" y="1451"/>
                      <a:pt x="10096" y="62"/>
                      <a:pt x="10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34"/>
              <p:cNvSpPr/>
              <p:nvPr/>
            </p:nvSpPr>
            <p:spPr>
              <a:xfrm>
                <a:off x="5857625" y="4801850"/>
                <a:ext cx="302075" cy="374000"/>
              </a:xfrm>
              <a:custGeom>
                <a:avLst/>
                <a:gdLst/>
                <a:ahLst/>
                <a:cxnLst/>
                <a:rect l="l" t="t" r="r" b="b"/>
                <a:pathLst>
                  <a:path w="12083" h="14960" extrusionOk="0">
                    <a:moveTo>
                      <a:pt x="7075" y="0"/>
                    </a:moveTo>
                    <a:cubicBezTo>
                      <a:pt x="5423" y="0"/>
                      <a:pt x="3851" y="1481"/>
                      <a:pt x="3502" y="1828"/>
                    </a:cubicBezTo>
                    <a:cubicBezTo>
                      <a:pt x="3501" y="1828"/>
                      <a:pt x="3501" y="1829"/>
                      <a:pt x="3501" y="1829"/>
                    </a:cubicBezTo>
                    <a:cubicBezTo>
                      <a:pt x="3462" y="1867"/>
                      <a:pt x="3438" y="1891"/>
                      <a:pt x="3432" y="1900"/>
                    </a:cubicBezTo>
                    <a:cubicBezTo>
                      <a:pt x="3431" y="1900"/>
                      <a:pt x="3431" y="1901"/>
                      <a:pt x="3431" y="1901"/>
                    </a:cubicBezTo>
                    <a:cubicBezTo>
                      <a:pt x="3213" y="1936"/>
                      <a:pt x="3121" y="2237"/>
                      <a:pt x="3113" y="2675"/>
                    </a:cubicBezTo>
                    <a:cubicBezTo>
                      <a:pt x="3112" y="2788"/>
                      <a:pt x="3115" y="2908"/>
                      <a:pt x="3126" y="3036"/>
                    </a:cubicBezTo>
                    <a:cubicBezTo>
                      <a:pt x="3139" y="3219"/>
                      <a:pt x="3162" y="3416"/>
                      <a:pt x="3194" y="3622"/>
                    </a:cubicBezTo>
                    <a:cubicBezTo>
                      <a:pt x="3241" y="3927"/>
                      <a:pt x="3308" y="4251"/>
                      <a:pt x="3387" y="4567"/>
                    </a:cubicBezTo>
                    <a:cubicBezTo>
                      <a:pt x="3368" y="4566"/>
                      <a:pt x="3349" y="4565"/>
                      <a:pt x="3329" y="4565"/>
                    </a:cubicBezTo>
                    <a:cubicBezTo>
                      <a:pt x="2962" y="4565"/>
                      <a:pt x="2551" y="4802"/>
                      <a:pt x="2632" y="5098"/>
                    </a:cubicBezTo>
                    <a:cubicBezTo>
                      <a:pt x="2718" y="5407"/>
                      <a:pt x="3513" y="5934"/>
                      <a:pt x="3946" y="6153"/>
                    </a:cubicBezTo>
                    <a:cubicBezTo>
                      <a:pt x="4067" y="6387"/>
                      <a:pt x="4190" y="6560"/>
                      <a:pt x="4304" y="6627"/>
                    </a:cubicBezTo>
                    <a:cubicBezTo>
                      <a:pt x="4310" y="6660"/>
                      <a:pt x="4318" y="6689"/>
                      <a:pt x="4324" y="6718"/>
                    </a:cubicBezTo>
                    <a:cubicBezTo>
                      <a:pt x="4341" y="6873"/>
                      <a:pt x="4360" y="7022"/>
                      <a:pt x="4380" y="7157"/>
                    </a:cubicBezTo>
                    <a:cubicBezTo>
                      <a:pt x="4380" y="7161"/>
                      <a:pt x="4382" y="7163"/>
                      <a:pt x="4382" y="7164"/>
                    </a:cubicBezTo>
                    <a:cubicBezTo>
                      <a:pt x="4388" y="7211"/>
                      <a:pt x="4395" y="7256"/>
                      <a:pt x="4403" y="7301"/>
                    </a:cubicBezTo>
                    <a:cubicBezTo>
                      <a:pt x="4403" y="7305"/>
                      <a:pt x="4404" y="7308"/>
                      <a:pt x="4404" y="7313"/>
                    </a:cubicBezTo>
                    <a:cubicBezTo>
                      <a:pt x="4412" y="7357"/>
                      <a:pt x="4420" y="7402"/>
                      <a:pt x="4427" y="7442"/>
                    </a:cubicBezTo>
                    <a:lnTo>
                      <a:pt x="4167" y="7763"/>
                    </a:lnTo>
                    <a:lnTo>
                      <a:pt x="4227" y="7809"/>
                    </a:lnTo>
                    <a:lnTo>
                      <a:pt x="4200" y="7831"/>
                    </a:lnTo>
                    <a:lnTo>
                      <a:pt x="4129" y="7831"/>
                    </a:lnTo>
                    <a:lnTo>
                      <a:pt x="4093" y="7746"/>
                    </a:lnTo>
                    <a:lnTo>
                      <a:pt x="3939" y="7831"/>
                    </a:lnTo>
                    <a:lnTo>
                      <a:pt x="3031" y="7831"/>
                    </a:lnTo>
                    <a:cubicBezTo>
                      <a:pt x="2714" y="7831"/>
                      <a:pt x="2457" y="8034"/>
                      <a:pt x="2457" y="8283"/>
                    </a:cubicBezTo>
                    <a:lnTo>
                      <a:pt x="2457" y="8682"/>
                    </a:lnTo>
                    <a:cubicBezTo>
                      <a:pt x="2110" y="8842"/>
                      <a:pt x="1800" y="8998"/>
                      <a:pt x="1552" y="9133"/>
                    </a:cubicBezTo>
                    <a:cubicBezTo>
                      <a:pt x="1304" y="9267"/>
                      <a:pt x="1120" y="9385"/>
                      <a:pt x="1024" y="9470"/>
                    </a:cubicBezTo>
                    <a:cubicBezTo>
                      <a:pt x="1012" y="9476"/>
                      <a:pt x="1001" y="9483"/>
                      <a:pt x="990" y="9490"/>
                    </a:cubicBezTo>
                    <a:cubicBezTo>
                      <a:pt x="746" y="9654"/>
                      <a:pt x="553" y="9954"/>
                      <a:pt x="406" y="10345"/>
                    </a:cubicBezTo>
                    <a:cubicBezTo>
                      <a:pt x="181" y="10941"/>
                      <a:pt x="60" y="11751"/>
                      <a:pt x="17" y="12618"/>
                    </a:cubicBezTo>
                    <a:cubicBezTo>
                      <a:pt x="17" y="12634"/>
                      <a:pt x="17" y="12651"/>
                      <a:pt x="16" y="12668"/>
                    </a:cubicBezTo>
                    <a:cubicBezTo>
                      <a:pt x="15" y="12710"/>
                      <a:pt x="11" y="12753"/>
                      <a:pt x="10" y="12795"/>
                    </a:cubicBezTo>
                    <a:cubicBezTo>
                      <a:pt x="10" y="12815"/>
                      <a:pt x="10" y="12833"/>
                      <a:pt x="9" y="12852"/>
                    </a:cubicBezTo>
                    <a:cubicBezTo>
                      <a:pt x="9" y="12894"/>
                      <a:pt x="6" y="12935"/>
                      <a:pt x="4" y="12977"/>
                    </a:cubicBezTo>
                    <a:lnTo>
                      <a:pt x="4" y="13033"/>
                    </a:lnTo>
                    <a:cubicBezTo>
                      <a:pt x="2" y="13063"/>
                      <a:pt x="2" y="13092"/>
                      <a:pt x="2" y="13118"/>
                    </a:cubicBezTo>
                    <a:lnTo>
                      <a:pt x="2" y="13162"/>
                    </a:lnTo>
                    <a:cubicBezTo>
                      <a:pt x="0" y="13179"/>
                      <a:pt x="0" y="13197"/>
                      <a:pt x="0" y="13213"/>
                    </a:cubicBezTo>
                    <a:lnTo>
                      <a:pt x="0" y="13614"/>
                    </a:lnTo>
                    <a:cubicBezTo>
                      <a:pt x="2" y="13663"/>
                      <a:pt x="2" y="13708"/>
                      <a:pt x="2" y="13755"/>
                    </a:cubicBezTo>
                    <a:cubicBezTo>
                      <a:pt x="4" y="13775"/>
                      <a:pt x="4" y="13793"/>
                      <a:pt x="4" y="13811"/>
                    </a:cubicBezTo>
                    <a:cubicBezTo>
                      <a:pt x="5" y="13854"/>
                      <a:pt x="5" y="13895"/>
                      <a:pt x="9" y="13936"/>
                    </a:cubicBezTo>
                    <a:cubicBezTo>
                      <a:pt x="9" y="13957"/>
                      <a:pt x="9" y="13976"/>
                      <a:pt x="10" y="13998"/>
                    </a:cubicBezTo>
                    <a:cubicBezTo>
                      <a:pt x="10" y="14040"/>
                      <a:pt x="11" y="14080"/>
                      <a:pt x="15" y="14120"/>
                    </a:cubicBezTo>
                    <a:cubicBezTo>
                      <a:pt x="15" y="14139"/>
                      <a:pt x="16" y="14157"/>
                      <a:pt x="16" y="14177"/>
                    </a:cubicBezTo>
                    <a:cubicBezTo>
                      <a:pt x="17" y="14224"/>
                      <a:pt x="21" y="14270"/>
                      <a:pt x="23" y="14317"/>
                    </a:cubicBezTo>
                    <a:cubicBezTo>
                      <a:pt x="23" y="14329"/>
                      <a:pt x="23" y="14343"/>
                      <a:pt x="24" y="14353"/>
                    </a:cubicBezTo>
                    <a:cubicBezTo>
                      <a:pt x="27" y="14413"/>
                      <a:pt x="30" y="14473"/>
                      <a:pt x="34" y="14533"/>
                    </a:cubicBezTo>
                    <a:cubicBezTo>
                      <a:pt x="34" y="14540"/>
                      <a:pt x="34" y="14548"/>
                      <a:pt x="35" y="14556"/>
                    </a:cubicBezTo>
                    <a:cubicBezTo>
                      <a:pt x="36" y="14606"/>
                      <a:pt x="41" y="14654"/>
                      <a:pt x="45" y="14704"/>
                    </a:cubicBezTo>
                    <a:cubicBezTo>
                      <a:pt x="45" y="14721"/>
                      <a:pt x="46" y="14741"/>
                      <a:pt x="49" y="14759"/>
                    </a:cubicBezTo>
                    <a:cubicBezTo>
                      <a:pt x="51" y="14800"/>
                      <a:pt x="55" y="14838"/>
                      <a:pt x="57" y="14878"/>
                    </a:cubicBezTo>
                    <a:cubicBezTo>
                      <a:pt x="58" y="14899"/>
                      <a:pt x="61" y="14918"/>
                      <a:pt x="63" y="14940"/>
                    </a:cubicBezTo>
                    <a:cubicBezTo>
                      <a:pt x="63" y="14946"/>
                      <a:pt x="64" y="14953"/>
                      <a:pt x="64" y="14959"/>
                    </a:cubicBezTo>
                    <a:lnTo>
                      <a:pt x="12083" y="14959"/>
                    </a:lnTo>
                    <a:lnTo>
                      <a:pt x="12083" y="8130"/>
                    </a:lnTo>
                    <a:cubicBezTo>
                      <a:pt x="11932" y="7951"/>
                      <a:pt x="11675" y="7833"/>
                      <a:pt x="11379" y="7833"/>
                    </a:cubicBezTo>
                    <a:lnTo>
                      <a:pt x="10156" y="7833"/>
                    </a:lnTo>
                    <a:lnTo>
                      <a:pt x="9809" y="7716"/>
                    </a:lnTo>
                    <a:lnTo>
                      <a:pt x="9784" y="7781"/>
                    </a:lnTo>
                    <a:cubicBezTo>
                      <a:pt x="9724" y="7758"/>
                      <a:pt x="9665" y="7736"/>
                      <a:pt x="9607" y="7716"/>
                    </a:cubicBezTo>
                    <a:lnTo>
                      <a:pt x="9598" y="7711"/>
                    </a:lnTo>
                    <a:cubicBezTo>
                      <a:pt x="9548" y="7691"/>
                      <a:pt x="9498" y="7674"/>
                      <a:pt x="9447" y="7656"/>
                    </a:cubicBezTo>
                    <a:lnTo>
                      <a:pt x="9107" y="7237"/>
                    </a:lnTo>
                    <a:lnTo>
                      <a:pt x="8893" y="7352"/>
                    </a:lnTo>
                    <a:cubicBezTo>
                      <a:pt x="8910" y="7226"/>
                      <a:pt x="8929" y="7078"/>
                      <a:pt x="8948" y="6916"/>
                    </a:cubicBezTo>
                    <a:cubicBezTo>
                      <a:pt x="8948" y="6910"/>
                      <a:pt x="8949" y="6904"/>
                      <a:pt x="8949" y="6900"/>
                    </a:cubicBezTo>
                    <a:cubicBezTo>
                      <a:pt x="8949" y="6892"/>
                      <a:pt x="8951" y="6886"/>
                      <a:pt x="8951" y="6878"/>
                    </a:cubicBezTo>
                    <a:cubicBezTo>
                      <a:pt x="8973" y="6843"/>
                      <a:pt x="9006" y="6679"/>
                      <a:pt x="9038" y="6432"/>
                    </a:cubicBezTo>
                    <a:cubicBezTo>
                      <a:pt x="9052" y="6397"/>
                      <a:pt x="9067" y="6362"/>
                      <a:pt x="9081" y="6327"/>
                    </a:cubicBezTo>
                    <a:cubicBezTo>
                      <a:pt x="9447" y="6118"/>
                      <a:pt x="10295" y="5427"/>
                      <a:pt x="10327" y="5085"/>
                    </a:cubicBezTo>
                    <a:cubicBezTo>
                      <a:pt x="10352" y="4831"/>
                      <a:pt x="10028" y="4654"/>
                      <a:pt x="9700" y="4625"/>
                    </a:cubicBezTo>
                    <a:cubicBezTo>
                      <a:pt x="10569" y="1688"/>
                      <a:pt x="9277" y="1678"/>
                      <a:pt x="9277" y="1678"/>
                    </a:cubicBezTo>
                    <a:cubicBezTo>
                      <a:pt x="9277" y="1678"/>
                      <a:pt x="9270" y="1587"/>
                      <a:pt x="9231" y="1446"/>
                    </a:cubicBezTo>
                    <a:cubicBezTo>
                      <a:pt x="9171" y="1226"/>
                      <a:pt x="9031" y="886"/>
                      <a:pt x="8726" y="590"/>
                    </a:cubicBezTo>
                    <a:cubicBezTo>
                      <a:pt x="8420" y="293"/>
                      <a:pt x="7949" y="44"/>
                      <a:pt x="7220" y="4"/>
                    </a:cubicBezTo>
                    <a:cubicBezTo>
                      <a:pt x="7171" y="1"/>
                      <a:pt x="7123" y="0"/>
                      <a:pt x="7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34"/>
              <p:cNvSpPr/>
              <p:nvPr/>
            </p:nvSpPr>
            <p:spPr>
              <a:xfrm>
                <a:off x="4247650" y="4829150"/>
                <a:ext cx="324650" cy="346725"/>
              </a:xfrm>
              <a:custGeom>
                <a:avLst/>
                <a:gdLst/>
                <a:ahLst/>
                <a:cxnLst/>
                <a:rect l="l" t="t" r="r" b="b"/>
                <a:pathLst>
                  <a:path w="12986" h="13869" extrusionOk="0">
                    <a:moveTo>
                      <a:pt x="9410" y="11004"/>
                    </a:moveTo>
                    <a:lnTo>
                      <a:pt x="9410" y="11165"/>
                    </a:lnTo>
                    <a:cubicBezTo>
                      <a:pt x="9384" y="11116"/>
                      <a:pt x="9360" y="11068"/>
                      <a:pt x="9332" y="11019"/>
                    </a:cubicBezTo>
                    <a:cubicBezTo>
                      <a:pt x="9337" y="11013"/>
                      <a:pt x="9338" y="11011"/>
                      <a:pt x="9340" y="11004"/>
                    </a:cubicBezTo>
                    <a:close/>
                    <a:moveTo>
                      <a:pt x="10082" y="11004"/>
                    </a:moveTo>
                    <a:cubicBezTo>
                      <a:pt x="10185" y="11004"/>
                      <a:pt x="10281" y="11040"/>
                      <a:pt x="10362" y="11096"/>
                    </a:cubicBezTo>
                    <a:cubicBezTo>
                      <a:pt x="10168" y="11504"/>
                      <a:pt x="9998" y="11867"/>
                      <a:pt x="9893" y="12115"/>
                    </a:cubicBezTo>
                    <a:cubicBezTo>
                      <a:pt x="9881" y="12088"/>
                      <a:pt x="9868" y="12063"/>
                      <a:pt x="9857" y="12037"/>
                    </a:cubicBezTo>
                    <a:lnTo>
                      <a:pt x="9857" y="11004"/>
                    </a:lnTo>
                    <a:close/>
                    <a:moveTo>
                      <a:pt x="9276" y="12993"/>
                    </a:moveTo>
                    <a:lnTo>
                      <a:pt x="9276" y="12993"/>
                    </a:lnTo>
                    <a:cubicBezTo>
                      <a:pt x="9323" y="13057"/>
                      <a:pt x="9370" y="13118"/>
                      <a:pt x="9410" y="13172"/>
                    </a:cubicBezTo>
                    <a:lnTo>
                      <a:pt x="9410" y="13308"/>
                    </a:lnTo>
                    <a:cubicBezTo>
                      <a:pt x="9366" y="13204"/>
                      <a:pt x="9321" y="13097"/>
                      <a:pt x="9276" y="12993"/>
                    </a:cubicBezTo>
                    <a:close/>
                    <a:moveTo>
                      <a:pt x="3665" y="1"/>
                    </a:moveTo>
                    <a:cubicBezTo>
                      <a:pt x="2597" y="1"/>
                      <a:pt x="1614" y="363"/>
                      <a:pt x="1022" y="1351"/>
                    </a:cubicBezTo>
                    <a:cubicBezTo>
                      <a:pt x="444" y="2313"/>
                      <a:pt x="0" y="4634"/>
                      <a:pt x="1043" y="5532"/>
                    </a:cubicBezTo>
                    <a:cubicBezTo>
                      <a:pt x="1043" y="5532"/>
                      <a:pt x="328" y="9722"/>
                      <a:pt x="2738" y="11693"/>
                    </a:cubicBezTo>
                    <a:cubicBezTo>
                      <a:pt x="2815" y="11759"/>
                      <a:pt x="2894" y="11820"/>
                      <a:pt x="2978" y="11877"/>
                    </a:cubicBezTo>
                    <a:cubicBezTo>
                      <a:pt x="2900" y="12487"/>
                      <a:pt x="2828" y="13155"/>
                      <a:pt x="2765" y="13867"/>
                    </a:cubicBezTo>
                    <a:lnTo>
                      <a:pt x="3755" y="13867"/>
                    </a:lnTo>
                    <a:cubicBezTo>
                      <a:pt x="3799" y="13705"/>
                      <a:pt x="3844" y="13541"/>
                      <a:pt x="3887" y="13380"/>
                    </a:cubicBezTo>
                    <a:cubicBezTo>
                      <a:pt x="3916" y="13380"/>
                      <a:pt x="3945" y="13381"/>
                      <a:pt x="3976" y="13381"/>
                    </a:cubicBezTo>
                    <a:lnTo>
                      <a:pt x="3976" y="13867"/>
                    </a:lnTo>
                    <a:lnTo>
                      <a:pt x="4443" y="13867"/>
                    </a:lnTo>
                    <a:lnTo>
                      <a:pt x="4443" y="13381"/>
                    </a:lnTo>
                    <a:cubicBezTo>
                      <a:pt x="4712" y="13377"/>
                      <a:pt x="5028" y="13368"/>
                      <a:pt x="5368" y="13352"/>
                    </a:cubicBezTo>
                    <a:lnTo>
                      <a:pt x="5368" y="13867"/>
                    </a:lnTo>
                    <a:lnTo>
                      <a:pt x="5813" y="13867"/>
                    </a:lnTo>
                    <a:lnTo>
                      <a:pt x="5813" y="13332"/>
                    </a:lnTo>
                    <a:cubicBezTo>
                      <a:pt x="5977" y="13322"/>
                      <a:pt x="6146" y="13312"/>
                      <a:pt x="6313" y="13302"/>
                    </a:cubicBezTo>
                    <a:cubicBezTo>
                      <a:pt x="6390" y="13496"/>
                      <a:pt x="6462" y="13684"/>
                      <a:pt x="6526" y="13867"/>
                    </a:cubicBezTo>
                    <a:lnTo>
                      <a:pt x="9862" y="13867"/>
                    </a:lnTo>
                    <a:lnTo>
                      <a:pt x="9862" y="13612"/>
                    </a:lnTo>
                    <a:cubicBezTo>
                      <a:pt x="9927" y="13638"/>
                      <a:pt x="9988" y="13649"/>
                      <a:pt x="10045" y="13649"/>
                    </a:cubicBezTo>
                    <a:cubicBezTo>
                      <a:pt x="10160" y="13649"/>
                      <a:pt x="10256" y="13602"/>
                      <a:pt x="10326" y="13526"/>
                    </a:cubicBezTo>
                    <a:cubicBezTo>
                      <a:pt x="10421" y="13468"/>
                      <a:pt x="10524" y="13325"/>
                      <a:pt x="10635" y="13108"/>
                    </a:cubicBezTo>
                    <a:lnTo>
                      <a:pt x="10635" y="13869"/>
                    </a:lnTo>
                    <a:lnTo>
                      <a:pt x="11116" y="13869"/>
                    </a:lnTo>
                    <a:lnTo>
                      <a:pt x="11116" y="11842"/>
                    </a:lnTo>
                    <a:cubicBezTo>
                      <a:pt x="11354" y="11066"/>
                      <a:pt x="11596" y="10094"/>
                      <a:pt x="11813" y="9044"/>
                    </a:cubicBezTo>
                    <a:cubicBezTo>
                      <a:pt x="11827" y="8976"/>
                      <a:pt x="11840" y="8911"/>
                      <a:pt x="11855" y="8844"/>
                    </a:cubicBezTo>
                    <a:cubicBezTo>
                      <a:pt x="11862" y="8810"/>
                      <a:pt x="11868" y="8772"/>
                      <a:pt x="11875" y="8736"/>
                    </a:cubicBezTo>
                    <a:cubicBezTo>
                      <a:pt x="11885" y="8685"/>
                      <a:pt x="11897" y="8631"/>
                      <a:pt x="11906" y="8580"/>
                    </a:cubicBezTo>
                    <a:cubicBezTo>
                      <a:pt x="12031" y="8551"/>
                      <a:pt x="12192" y="8510"/>
                      <a:pt x="12347" y="8466"/>
                    </a:cubicBezTo>
                    <a:lnTo>
                      <a:pt x="12542" y="8404"/>
                    </a:lnTo>
                    <a:lnTo>
                      <a:pt x="12573" y="8394"/>
                    </a:lnTo>
                    <a:cubicBezTo>
                      <a:pt x="12681" y="8353"/>
                      <a:pt x="12766" y="8315"/>
                      <a:pt x="12793" y="8282"/>
                    </a:cubicBezTo>
                    <a:cubicBezTo>
                      <a:pt x="12847" y="8217"/>
                      <a:pt x="12861" y="8143"/>
                      <a:pt x="12861" y="8084"/>
                    </a:cubicBezTo>
                    <a:cubicBezTo>
                      <a:pt x="12869" y="8067"/>
                      <a:pt x="12867" y="8051"/>
                      <a:pt x="12860" y="8041"/>
                    </a:cubicBezTo>
                    <a:cubicBezTo>
                      <a:pt x="12855" y="8005"/>
                      <a:pt x="12847" y="7983"/>
                      <a:pt x="12847" y="7983"/>
                    </a:cubicBezTo>
                    <a:cubicBezTo>
                      <a:pt x="12884" y="7924"/>
                      <a:pt x="12897" y="7862"/>
                      <a:pt x="12902" y="7807"/>
                    </a:cubicBezTo>
                    <a:cubicBezTo>
                      <a:pt x="12922" y="7777"/>
                      <a:pt x="12925" y="7750"/>
                      <a:pt x="12909" y="7736"/>
                    </a:cubicBezTo>
                    <a:cubicBezTo>
                      <a:pt x="12908" y="7733"/>
                      <a:pt x="12903" y="7731"/>
                      <a:pt x="12902" y="7729"/>
                    </a:cubicBezTo>
                    <a:cubicBezTo>
                      <a:pt x="12897" y="7693"/>
                      <a:pt x="12890" y="7671"/>
                      <a:pt x="12890" y="7671"/>
                    </a:cubicBezTo>
                    <a:cubicBezTo>
                      <a:pt x="12890" y="7671"/>
                      <a:pt x="12948" y="7580"/>
                      <a:pt x="12960" y="7497"/>
                    </a:cubicBezTo>
                    <a:cubicBezTo>
                      <a:pt x="12978" y="7458"/>
                      <a:pt x="12986" y="7430"/>
                      <a:pt x="12969" y="7413"/>
                    </a:cubicBezTo>
                    <a:cubicBezTo>
                      <a:pt x="12963" y="7406"/>
                      <a:pt x="12950" y="7401"/>
                      <a:pt x="12936" y="7398"/>
                    </a:cubicBezTo>
                    <a:cubicBezTo>
                      <a:pt x="12931" y="7394"/>
                      <a:pt x="12930" y="7389"/>
                      <a:pt x="12926" y="7384"/>
                    </a:cubicBezTo>
                    <a:cubicBezTo>
                      <a:pt x="12915" y="7375"/>
                      <a:pt x="12895" y="7372"/>
                      <a:pt x="12868" y="7372"/>
                    </a:cubicBezTo>
                    <a:cubicBezTo>
                      <a:pt x="12813" y="7372"/>
                      <a:pt x="12729" y="7388"/>
                      <a:pt x="12628" y="7412"/>
                    </a:cubicBezTo>
                    <a:lnTo>
                      <a:pt x="12551" y="7433"/>
                    </a:lnTo>
                    <a:lnTo>
                      <a:pt x="12375" y="7483"/>
                    </a:lnTo>
                    <a:cubicBezTo>
                      <a:pt x="12369" y="7485"/>
                      <a:pt x="12366" y="7488"/>
                      <a:pt x="12360" y="7488"/>
                    </a:cubicBezTo>
                    <a:cubicBezTo>
                      <a:pt x="11963" y="7608"/>
                      <a:pt x="11700" y="7907"/>
                      <a:pt x="11698" y="8243"/>
                    </a:cubicBezTo>
                    <a:lnTo>
                      <a:pt x="11698" y="8387"/>
                    </a:lnTo>
                    <a:cubicBezTo>
                      <a:pt x="11633" y="8513"/>
                      <a:pt x="11535" y="8710"/>
                      <a:pt x="11414" y="8953"/>
                    </a:cubicBezTo>
                    <a:cubicBezTo>
                      <a:pt x="11322" y="9135"/>
                      <a:pt x="11222" y="9342"/>
                      <a:pt x="11111" y="9562"/>
                    </a:cubicBezTo>
                    <a:lnTo>
                      <a:pt x="11111" y="8575"/>
                    </a:lnTo>
                    <a:cubicBezTo>
                      <a:pt x="11111" y="8194"/>
                      <a:pt x="10833" y="7884"/>
                      <a:pt x="10490" y="7884"/>
                    </a:cubicBezTo>
                    <a:lnTo>
                      <a:pt x="10071" y="7884"/>
                    </a:lnTo>
                    <a:cubicBezTo>
                      <a:pt x="10070" y="7705"/>
                      <a:pt x="10061" y="7524"/>
                      <a:pt x="10048" y="7342"/>
                    </a:cubicBezTo>
                    <a:cubicBezTo>
                      <a:pt x="10042" y="7251"/>
                      <a:pt x="10034" y="7159"/>
                      <a:pt x="10025" y="7068"/>
                    </a:cubicBezTo>
                    <a:cubicBezTo>
                      <a:pt x="10005" y="6893"/>
                      <a:pt x="9984" y="6717"/>
                      <a:pt x="9956" y="6545"/>
                    </a:cubicBezTo>
                    <a:cubicBezTo>
                      <a:pt x="9839" y="5779"/>
                      <a:pt x="9633" y="5011"/>
                      <a:pt x="9361" y="4298"/>
                    </a:cubicBezTo>
                    <a:cubicBezTo>
                      <a:pt x="9344" y="4254"/>
                      <a:pt x="9326" y="4208"/>
                      <a:pt x="9310" y="4164"/>
                    </a:cubicBezTo>
                    <a:cubicBezTo>
                      <a:pt x="8979" y="3332"/>
                      <a:pt x="8563" y="2573"/>
                      <a:pt x="8083" y="1967"/>
                    </a:cubicBezTo>
                    <a:cubicBezTo>
                      <a:pt x="8006" y="1870"/>
                      <a:pt x="7928" y="1777"/>
                      <a:pt x="7849" y="1690"/>
                    </a:cubicBezTo>
                    <a:cubicBezTo>
                      <a:pt x="7667" y="1489"/>
                      <a:pt x="7482" y="1307"/>
                      <a:pt x="7289" y="1151"/>
                    </a:cubicBezTo>
                    <a:cubicBezTo>
                      <a:pt x="7288" y="1150"/>
                      <a:pt x="7283" y="1147"/>
                      <a:pt x="7282" y="1145"/>
                    </a:cubicBezTo>
                    <a:cubicBezTo>
                      <a:pt x="7197" y="1076"/>
                      <a:pt x="7107" y="1013"/>
                      <a:pt x="7019" y="956"/>
                    </a:cubicBezTo>
                    <a:cubicBezTo>
                      <a:pt x="6912" y="884"/>
                      <a:pt x="6805" y="822"/>
                      <a:pt x="6696" y="767"/>
                    </a:cubicBezTo>
                    <a:cubicBezTo>
                      <a:pt x="6680" y="758"/>
                      <a:pt x="6667" y="752"/>
                      <a:pt x="6651" y="744"/>
                    </a:cubicBezTo>
                    <a:cubicBezTo>
                      <a:pt x="6609" y="724"/>
                      <a:pt x="6565" y="703"/>
                      <a:pt x="6520" y="685"/>
                    </a:cubicBezTo>
                    <a:cubicBezTo>
                      <a:pt x="5646" y="290"/>
                      <a:pt x="4621" y="1"/>
                      <a:pt x="3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34"/>
              <p:cNvSpPr/>
              <p:nvPr/>
            </p:nvSpPr>
            <p:spPr>
              <a:xfrm>
                <a:off x="5003750" y="4831275"/>
                <a:ext cx="258825" cy="344550"/>
              </a:xfrm>
              <a:custGeom>
                <a:avLst/>
                <a:gdLst/>
                <a:ahLst/>
                <a:cxnLst/>
                <a:rect l="l" t="t" r="r" b="b"/>
                <a:pathLst>
                  <a:path w="10353" h="13782" extrusionOk="0">
                    <a:moveTo>
                      <a:pt x="5652" y="0"/>
                    </a:moveTo>
                    <a:cubicBezTo>
                      <a:pt x="5542" y="0"/>
                      <a:pt x="5436" y="5"/>
                      <a:pt x="5335" y="13"/>
                    </a:cubicBezTo>
                    <a:cubicBezTo>
                      <a:pt x="3661" y="145"/>
                      <a:pt x="2812" y="1081"/>
                      <a:pt x="3148" y="2197"/>
                    </a:cubicBezTo>
                    <a:cubicBezTo>
                      <a:pt x="2436" y="3744"/>
                      <a:pt x="3352" y="6203"/>
                      <a:pt x="3862" y="6438"/>
                    </a:cubicBezTo>
                    <a:cubicBezTo>
                      <a:pt x="4260" y="6362"/>
                      <a:pt x="4604" y="6262"/>
                      <a:pt x="4899" y="6144"/>
                    </a:cubicBezTo>
                    <a:lnTo>
                      <a:pt x="4899" y="6144"/>
                    </a:lnTo>
                    <a:cubicBezTo>
                      <a:pt x="4827" y="6375"/>
                      <a:pt x="4745" y="6610"/>
                      <a:pt x="4660" y="6838"/>
                    </a:cubicBezTo>
                    <a:lnTo>
                      <a:pt x="4658" y="6838"/>
                    </a:lnTo>
                    <a:cubicBezTo>
                      <a:pt x="4611" y="6839"/>
                      <a:pt x="4565" y="6842"/>
                      <a:pt x="4519" y="6842"/>
                    </a:cubicBezTo>
                    <a:cubicBezTo>
                      <a:pt x="4509" y="6842"/>
                      <a:pt x="4502" y="6844"/>
                      <a:pt x="4491" y="6844"/>
                    </a:cubicBezTo>
                    <a:cubicBezTo>
                      <a:pt x="4453" y="6844"/>
                      <a:pt x="4412" y="6845"/>
                      <a:pt x="4373" y="6848"/>
                    </a:cubicBezTo>
                    <a:cubicBezTo>
                      <a:pt x="4351" y="6848"/>
                      <a:pt x="4331" y="6850"/>
                      <a:pt x="4313" y="6850"/>
                    </a:cubicBezTo>
                    <a:cubicBezTo>
                      <a:pt x="4284" y="6851"/>
                      <a:pt x="4256" y="6855"/>
                      <a:pt x="4228" y="6855"/>
                    </a:cubicBezTo>
                    <a:cubicBezTo>
                      <a:pt x="4178" y="6859"/>
                      <a:pt x="4130" y="6861"/>
                      <a:pt x="4082" y="6863"/>
                    </a:cubicBezTo>
                    <a:lnTo>
                      <a:pt x="4082" y="6875"/>
                    </a:lnTo>
                    <a:cubicBezTo>
                      <a:pt x="4047" y="6878"/>
                      <a:pt x="4012" y="6881"/>
                      <a:pt x="3979" y="6884"/>
                    </a:cubicBezTo>
                    <a:cubicBezTo>
                      <a:pt x="3815" y="6900"/>
                      <a:pt x="3682" y="6920"/>
                      <a:pt x="3597" y="6942"/>
                    </a:cubicBezTo>
                    <a:cubicBezTo>
                      <a:pt x="3596" y="6944"/>
                      <a:pt x="3594" y="6944"/>
                      <a:pt x="3591" y="6944"/>
                    </a:cubicBezTo>
                    <a:cubicBezTo>
                      <a:pt x="3577" y="6951"/>
                      <a:pt x="3563" y="6953"/>
                      <a:pt x="3549" y="6958"/>
                    </a:cubicBezTo>
                    <a:cubicBezTo>
                      <a:pt x="3548" y="6959"/>
                      <a:pt x="3545" y="6959"/>
                      <a:pt x="3543" y="6959"/>
                    </a:cubicBezTo>
                    <a:cubicBezTo>
                      <a:pt x="3531" y="6965"/>
                      <a:pt x="3522" y="6969"/>
                      <a:pt x="3512" y="6975"/>
                    </a:cubicBezTo>
                    <a:cubicBezTo>
                      <a:pt x="3442" y="7000"/>
                      <a:pt x="3367" y="7036"/>
                      <a:pt x="3290" y="7078"/>
                    </a:cubicBezTo>
                    <a:cubicBezTo>
                      <a:pt x="3278" y="7084"/>
                      <a:pt x="3267" y="7090"/>
                      <a:pt x="3255" y="7098"/>
                    </a:cubicBezTo>
                    <a:cubicBezTo>
                      <a:pt x="3235" y="7110"/>
                      <a:pt x="3217" y="7121"/>
                      <a:pt x="3195" y="7134"/>
                    </a:cubicBezTo>
                    <a:cubicBezTo>
                      <a:pt x="3166" y="7151"/>
                      <a:pt x="3138" y="7172"/>
                      <a:pt x="3105" y="7194"/>
                    </a:cubicBezTo>
                    <a:cubicBezTo>
                      <a:pt x="3093" y="7201"/>
                      <a:pt x="3083" y="7209"/>
                      <a:pt x="3071" y="7219"/>
                    </a:cubicBezTo>
                    <a:cubicBezTo>
                      <a:pt x="3042" y="7240"/>
                      <a:pt x="3014" y="7262"/>
                      <a:pt x="2987" y="7285"/>
                    </a:cubicBezTo>
                    <a:cubicBezTo>
                      <a:pt x="2975" y="7293"/>
                      <a:pt x="2964" y="7304"/>
                      <a:pt x="2953" y="7313"/>
                    </a:cubicBezTo>
                    <a:cubicBezTo>
                      <a:pt x="2917" y="7343"/>
                      <a:pt x="2880" y="7377"/>
                      <a:pt x="2843" y="7412"/>
                    </a:cubicBezTo>
                    <a:cubicBezTo>
                      <a:pt x="2816" y="7438"/>
                      <a:pt x="2788" y="7467"/>
                      <a:pt x="2761" y="7497"/>
                    </a:cubicBezTo>
                    <a:cubicBezTo>
                      <a:pt x="2755" y="7505"/>
                      <a:pt x="2749" y="7512"/>
                      <a:pt x="2746" y="7518"/>
                    </a:cubicBezTo>
                    <a:lnTo>
                      <a:pt x="1148" y="7518"/>
                    </a:lnTo>
                    <a:cubicBezTo>
                      <a:pt x="830" y="7518"/>
                      <a:pt x="574" y="7731"/>
                      <a:pt x="574" y="7993"/>
                    </a:cubicBezTo>
                    <a:lnTo>
                      <a:pt x="574" y="12025"/>
                    </a:lnTo>
                    <a:cubicBezTo>
                      <a:pt x="474" y="12098"/>
                      <a:pt x="386" y="12189"/>
                      <a:pt x="310" y="12293"/>
                    </a:cubicBezTo>
                    <a:cubicBezTo>
                      <a:pt x="0" y="12718"/>
                      <a:pt x="58" y="13223"/>
                      <a:pt x="435" y="13417"/>
                    </a:cubicBezTo>
                    <a:cubicBezTo>
                      <a:pt x="479" y="13440"/>
                      <a:pt x="527" y="13458"/>
                      <a:pt x="575" y="13471"/>
                    </a:cubicBezTo>
                    <a:lnTo>
                      <a:pt x="575" y="13781"/>
                    </a:lnTo>
                    <a:lnTo>
                      <a:pt x="10348" y="13781"/>
                    </a:lnTo>
                    <a:lnTo>
                      <a:pt x="10348" y="8227"/>
                    </a:lnTo>
                    <a:cubicBezTo>
                      <a:pt x="10353" y="7838"/>
                      <a:pt x="9971" y="7522"/>
                      <a:pt x="9502" y="7522"/>
                    </a:cubicBezTo>
                    <a:lnTo>
                      <a:pt x="8078" y="7522"/>
                    </a:lnTo>
                    <a:lnTo>
                      <a:pt x="8037" y="7480"/>
                    </a:lnTo>
                    <a:cubicBezTo>
                      <a:pt x="8007" y="7446"/>
                      <a:pt x="7977" y="7418"/>
                      <a:pt x="7947" y="7389"/>
                    </a:cubicBezTo>
                    <a:cubicBezTo>
                      <a:pt x="7932" y="7373"/>
                      <a:pt x="7916" y="7360"/>
                      <a:pt x="7899" y="7347"/>
                    </a:cubicBezTo>
                    <a:cubicBezTo>
                      <a:pt x="7869" y="7319"/>
                      <a:pt x="7837" y="7294"/>
                      <a:pt x="7807" y="7270"/>
                    </a:cubicBezTo>
                    <a:cubicBezTo>
                      <a:pt x="7794" y="7258"/>
                      <a:pt x="7780" y="7249"/>
                      <a:pt x="7766" y="7240"/>
                    </a:cubicBezTo>
                    <a:cubicBezTo>
                      <a:pt x="7724" y="7209"/>
                      <a:pt x="7685" y="7183"/>
                      <a:pt x="7646" y="7158"/>
                    </a:cubicBezTo>
                    <a:cubicBezTo>
                      <a:pt x="7642" y="7157"/>
                      <a:pt x="7638" y="7152"/>
                      <a:pt x="7637" y="7151"/>
                    </a:cubicBezTo>
                    <a:cubicBezTo>
                      <a:pt x="7589" y="7124"/>
                      <a:pt x="7546" y="7102"/>
                      <a:pt x="7503" y="7082"/>
                    </a:cubicBezTo>
                    <a:cubicBezTo>
                      <a:pt x="7497" y="7078"/>
                      <a:pt x="7490" y="7076"/>
                      <a:pt x="7484" y="7074"/>
                    </a:cubicBezTo>
                    <a:cubicBezTo>
                      <a:pt x="7447" y="7060"/>
                      <a:pt x="7412" y="7045"/>
                      <a:pt x="7377" y="7037"/>
                    </a:cubicBezTo>
                    <a:cubicBezTo>
                      <a:pt x="7369" y="7032"/>
                      <a:pt x="7361" y="7031"/>
                      <a:pt x="7351" y="7030"/>
                    </a:cubicBezTo>
                    <a:cubicBezTo>
                      <a:pt x="7318" y="7021"/>
                      <a:pt x="7288" y="7014"/>
                      <a:pt x="7258" y="7009"/>
                    </a:cubicBezTo>
                    <a:cubicBezTo>
                      <a:pt x="7252" y="7009"/>
                      <a:pt x="7243" y="7008"/>
                      <a:pt x="7237" y="7008"/>
                    </a:cubicBezTo>
                    <a:cubicBezTo>
                      <a:pt x="7220" y="7005"/>
                      <a:pt x="7203" y="7004"/>
                      <a:pt x="7186" y="7004"/>
                    </a:cubicBezTo>
                    <a:cubicBezTo>
                      <a:pt x="7169" y="7004"/>
                      <a:pt x="7153" y="7005"/>
                      <a:pt x="7137" y="7008"/>
                    </a:cubicBezTo>
                    <a:cubicBezTo>
                      <a:pt x="7101" y="6999"/>
                      <a:pt x="7060" y="6988"/>
                      <a:pt x="7017" y="6978"/>
                    </a:cubicBezTo>
                    <a:cubicBezTo>
                      <a:pt x="7012" y="6978"/>
                      <a:pt x="7010" y="6977"/>
                      <a:pt x="7005" y="6977"/>
                    </a:cubicBezTo>
                    <a:cubicBezTo>
                      <a:pt x="6962" y="6969"/>
                      <a:pt x="6915" y="6960"/>
                      <a:pt x="6869" y="6951"/>
                    </a:cubicBezTo>
                    <a:cubicBezTo>
                      <a:pt x="6820" y="6941"/>
                      <a:pt x="6765" y="6930"/>
                      <a:pt x="6711" y="6923"/>
                    </a:cubicBezTo>
                    <a:cubicBezTo>
                      <a:pt x="6695" y="6921"/>
                      <a:pt x="6680" y="6918"/>
                      <a:pt x="6666" y="6917"/>
                    </a:cubicBezTo>
                    <a:cubicBezTo>
                      <a:pt x="6620" y="6909"/>
                      <a:pt x="6572" y="6903"/>
                      <a:pt x="6520" y="6897"/>
                    </a:cubicBezTo>
                    <a:cubicBezTo>
                      <a:pt x="6507" y="6896"/>
                      <a:pt x="6494" y="6896"/>
                      <a:pt x="6482" y="6892"/>
                    </a:cubicBezTo>
                    <a:cubicBezTo>
                      <a:pt x="6349" y="6878"/>
                      <a:pt x="6204" y="6865"/>
                      <a:pt x="6051" y="6857"/>
                    </a:cubicBezTo>
                    <a:cubicBezTo>
                      <a:pt x="6058" y="6835"/>
                      <a:pt x="6067" y="6811"/>
                      <a:pt x="6073" y="6788"/>
                    </a:cubicBezTo>
                    <a:cubicBezTo>
                      <a:pt x="6086" y="6746"/>
                      <a:pt x="6098" y="6709"/>
                      <a:pt x="6110" y="6667"/>
                    </a:cubicBezTo>
                    <a:cubicBezTo>
                      <a:pt x="6115" y="6650"/>
                      <a:pt x="6119" y="6631"/>
                      <a:pt x="6125" y="6613"/>
                    </a:cubicBezTo>
                    <a:cubicBezTo>
                      <a:pt x="6134" y="6587"/>
                      <a:pt x="6141" y="6563"/>
                      <a:pt x="6147" y="6540"/>
                    </a:cubicBezTo>
                    <a:cubicBezTo>
                      <a:pt x="6153" y="6520"/>
                      <a:pt x="6159" y="6503"/>
                      <a:pt x="6164" y="6484"/>
                    </a:cubicBezTo>
                    <a:cubicBezTo>
                      <a:pt x="6170" y="6458"/>
                      <a:pt x="6177" y="6434"/>
                      <a:pt x="6183" y="6407"/>
                    </a:cubicBezTo>
                    <a:cubicBezTo>
                      <a:pt x="6189" y="6392"/>
                      <a:pt x="6196" y="6373"/>
                      <a:pt x="6198" y="6356"/>
                    </a:cubicBezTo>
                    <a:cubicBezTo>
                      <a:pt x="6206" y="6328"/>
                      <a:pt x="6213" y="6304"/>
                      <a:pt x="6220" y="6279"/>
                    </a:cubicBezTo>
                    <a:cubicBezTo>
                      <a:pt x="6225" y="6262"/>
                      <a:pt x="6227" y="6246"/>
                      <a:pt x="6232" y="6229"/>
                    </a:cubicBezTo>
                    <a:cubicBezTo>
                      <a:pt x="6239" y="6201"/>
                      <a:pt x="6247" y="6176"/>
                      <a:pt x="6253" y="6150"/>
                    </a:cubicBezTo>
                    <a:cubicBezTo>
                      <a:pt x="6255" y="6142"/>
                      <a:pt x="6258" y="6136"/>
                      <a:pt x="6259" y="6128"/>
                    </a:cubicBezTo>
                    <a:cubicBezTo>
                      <a:pt x="6260" y="6119"/>
                      <a:pt x="6264" y="6108"/>
                      <a:pt x="6266" y="6100"/>
                    </a:cubicBezTo>
                    <a:cubicBezTo>
                      <a:pt x="6507" y="6091"/>
                      <a:pt x="6728" y="6053"/>
                      <a:pt x="6932" y="5986"/>
                    </a:cubicBezTo>
                    <a:cubicBezTo>
                      <a:pt x="7335" y="5851"/>
                      <a:pt x="7668" y="5609"/>
                      <a:pt x="7937" y="5308"/>
                    </a:cubicBezTo>
                    <a:cubicBezTo>
                      <a:pt x="9450" y="5111"/>
                      <a:pt x="10167" y="3707"/>
                      <a:pt x="10124" y="2637"/>
                    </a:cubicBezTo>
                    <a:cubicBezTo>
                      <a:pt x="10083" y="1598"/>
                      <a:pt x="9022" y="1197"/>
                      <a:pt x="8271" y="1045"/>
                    </a:cubicBezTo>
                    <a:cubicBezTo>
                      <a:pt x="7607" y="265"/>
                      <a:pt x="6511" y="0"/>
                      <a:pt x="5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34"/>
              <p:cNvSpPr/>
              <p:nvPr/>
            </p:nvSpPr>
            <p:spPr>
              <a:xfrm>
                <a:off x="5310250" y="4777325"/>
                <a:ext cx="481975" cy="398550"/>
              </a:xfrm>
              <a:custGeom>
                <a:avLst/>
                <a:gdLst/>
                <a:ahLst/>
                <a:cxnLst/>
                <a:rect l="l" t="t" r="r" b="b"/>
                <a:pathLst>
                  <a:path w="19279" h="15942" extrusionOk="0">
                    <a:moveTo>
                      <a:pt x="10511" y="1"/>
                    </a:moveTo>
                    <a:cubicBezTo>
                      <a:pt x="8895" y="1"/>
                      <a:pt x="7090" y="713"/>
                      <a:pt x="7090" y="713"/>
                    </a:cubicBezTo>
                    <a:cubicBezTo>
                      <a:pt x="7090" y="713"/>
                      <a:pt x="6950" y="831"/>
                      <a:pt x="6795" y="993"/>
                    </a:cubicBezTo>
                    <a:cubicBezTo>
                      <a:pt x="6768" y="1021"/>
                      <a:pt x="6740" y="1052"/>
                      <a:pt x="6713" y="1083"/>
                    </a:cubicBezTo>
                    <a:lnTo>
                      <a:pt x="6643" y="1165"/>
                    </a:lnTo>
                    <a:cubicBezTo>
                      <a:pt x="6624" y="1188"/>
                      <a:pt x="6607" y="1212"/>
                      <a:pt x="6588" y="1235"/>
                    </a:cubicBezTo>
                    <a:cubicBezTo>
                      <a:pt x="6512" y="1340"/>
                      <a:pt x="6442" y="1449"/>
                      <a:pt x="6412" y="1552"/>
                    </a:cubicBezTo>
                    <a:cubicBezTo>
                      <a:pt x="6368" y="1692"/>
                      <a:pt x="6415" y="2122"/>
                      <a:pt x="6524" y="2737"/>
                    </a:cubicBezTo>
                    <a:cubicBezTo>
                      <a:pt x="6532" y="2789"/>
                      <a:pt x="6543" y="2842"/>
                      <a:pt x="6552" y="2895"/>
                    </a:cubicBezTo>
                    <a:cubicBezTo>
                      <a:pt x="6591" y="3109"/>
                      <a:pt x="6637" y="3345"/>
                      <a:pt x="6688" y="3595"/>
                    </a:cubicBezTo>
                    <a:cubicBezTo>
                      <a:pt x="6701" y="3658"/>
                      <a:pt x="6715" y="3722"/>
                      <a:pt x="6728" y="3786"/>
                    </a:cubicBezTo>
                    <a:cubicBezTo>
                      <a:pt x="6756" y="3915"/>
                      <a:pt x="6785" y="4048"/>
                      <a:pt x="6813" y="4183"/>
                    </a:cubicBezTo>
                    <a:cubicBezTo>
                      <a:pt x="6975" y="4928"/>
                      <a:pt x="7172" y="5768"/>
                      <a:pt x="7381" y="6626"/>
                    </a:cubicBezTo>
                    <a:lnTo>
                      <a:pt x="7345" y="6830"/>
                    </a:lnTo>
                    <a:lnTo>
                      <a:pt x="7274" y="7258"/>
                    </a:lnTo>
                    <a:lnTo>
                      <a:pt x="7210" y="7229"/>
                    </a:lnTo>
                    <a:lnTo>
                      <a:pt x="6598" y="7772"/>
                    </a:lnTo>
                    <a:lnTo>
                      <a:pt x="6639" y="7802"/>
                    </a:lnTo>
                    <a:lnTo>
                      <a:pt x="6520" y="7822"/>
                    </a:lnTo>
                    <a:lnTo>
                      <a:pt x="6519" y="7822"/>
                    </a:lnTo>
                    <a:cubicBezTo>
                      <a:pt x="6428" y="7830"/>
                      <a:pt x="6339" y="7841"/>
                      <a:pt x="6252" y="7852"/>
                    </a:cubicBezTo>
                    <a:cubicBezTo>
                      <a:pt x="6165" y="7864"/>
                      <a:pt x="6080" y="7875"/>
                      <a:pt x="5998" y="7887"/>
                    </a:cubicBezTo>
                    <a:lnTo>
                      <a:pt x="5993" y="7887"/>
                    </a:lnTo>
                    <a:cubicBezTo>
                      <a:pt x="5911" y="7899"/>
                      <a:pt x="5835" y="7913"/>
                      <a:pt x="5760" y="7924"/>
                    </a:cubicBezTo>
                    <a:cubicBezTo>
                      <a:pt x="5758" y="7925"/>
                      <a:pt x="5753" y="7925"/>
                      <a:pt x="5752" y="7925"/>
                    </a:cubicBezTo>
                    <a:cubicBezTo>
                      <a:pt x="5679" y="7937"/>
                      <a:pt x="5606" y="7950"/>
                      <a:pt x="5537" y="7963"/>
                    </a:cubicBezTo>
                    <a:cubicBezTo>
                      <a:pt x="5533" y="7964"/>
                      <a:pt x="5530" y="7964"/>
                      <a:pt x="5529" y="7964"/>
                    </a:cubicBezTo>
                    <a:cubicBezTo>
                      <a:pt x="5461" y="7978"/>
                      <a:pt x="5396" y="7992"/>
                      <a:pt x="5335" y="8006"/>
                    </a:cubicBezTo>
                    <a:cubicBezTo>
                      <a:pt x="5329" y="8006"/>
                      <a:pt x="5323" y="8009"/>
                      <a:pt x="5321" y="8009"/>
                    </a:cubicBezTo>
                    <a:cubicBezTo>
                      <a:pt x="5261" y="8023"/>
                      <a:pt x="5205" y="8037"/>
                      <a:pt x="5148" y="8051"/>
                    </a:cubicBezTo>
                    <a:cubicBezTo>
                      <a:pt x="5142" y="8053"/>
                      <a:pt x="5136" y="8055"/>
                      <a:pt x="5132" y="8057"/>
                    </a:cubicBezTo>
                    <a:cubicBezTo>
                      <a:pt x="5080" y="8071"/>
                      <a:pt x="5029" y="8085"/>
                      <a:pt x="4983" y="8100"/>
                    </a:cubicBezTo>
                    <a:cubicBezTo>
                      <a:pt x="4976" y="8101"/>
                      <a:pt x="4970" y="8106"/>
                      <a:pt x="4962" y="8107"/>
                    </a:cubicBezTo>
                    <a:cubicBezTo>
                      <a:pt x="4917" y="8121"/>
                      <a:pt x="4877" y="8136"/>
                      <a:pt x="4837" y="8150"/>
                    </a:cubicBezTo>
                    <a:cubicBezTo>
                      <a:pt x="4831" y="8151"/>
                      <a:pt x="4824" y="8155"/>
                      <a:pt x="4820" y="8156"/>
                    </a:cubicBezTo>
                    <a:lnTo>
                      <a:pt x="4820" y="8157"/>
                    </a:lnTo>
                    <a:cubicBezTo>
                      <a:pt x="4763" y="8179"/>
                      <a:pt x="4707" y="8201"/>
                      <a:pt x="4662" y="8225"/>
                    </a:cubicBezTo>
                    <a:cubicBezTo>
                      <a:pt x="4134" y="8501"/>
                      <a:pt x="3079" y="9553"/>
                      <a:pt x="2114" y="10750"/>
                    </a:cubicBezTo>
                    <a:cubicBezTo>
                      <a:pt x="1809" y="11129"/>
                      <a:pt x="1512" y="11522"/>
                      <a:pt x="1244" y="11911"/>
                    </a:cubicBezTo>
                    <a:cubicBezTo>
                      <a:pt x="674" y="12736"/>
                      <a:pt x="235" y="13533"/>
                      <a:pt x="111" y="14110"/>
                    </a:cubicBezTo>
                    <a:cubicBezTo>
                      <a:pt x="111" y="14112"/>
                      <a:pt x="111" y="14115"/>
                      <a:pt x="110" y="14115"/>
                    </a:cubicBezTo>
                    <a:cubicBezTo>
                      <a:pt x="98" y="14142"/>
                      <a:pt x="84" y="14170"/>
                      <a:pt x="75" y="14194"/>
                    </a:cubicBezTo>
                    <a:cubicBezTo>
                      <a:pt x="66" y="14216"/>
                      <a:pt x="60" y="14240"/>
                      <a:pt x="53" y="14265"/>
                    </a:cubicBezTo>
                    <a:cubicBezTo>
                      <a:pt x="44" y="14287"/>
                      <a:pt x="37" y="14307"/>
                      <a:pt x="31" y="14329"/>
                    </a:cubicBezTo>
                    <a:cubicBezTo>
                      <a:pt x="24" y="14356"/>
                      <a:pt x="19" y="14384"/>
                      <a:pt x="16" y="14408"/>
                    </a:cubicBezTo>
                    <a:cubicBezTo>
                      <a:pt x="12" y="14423"/>
                      <a:pt x="8" y="14441"/>
                      <a:pt x="7" y="14457"/>
                    </a:cubicBezTo>
                    <a:cubicBezTo>
                      <a:pt x="2" y="14482"/>
                      <a:pt x="1" y="14508"/>
                      <a:pt x="1" y="14532"/>
                    </a:cubicBezTo>
                    <a:cubicBezTo>
                      <a:pt x="1" y="14548"/>
                      <a:pt x="2" y="14561"/>
                      <a:pt x="2" y="14575"/>
                    </a:cubicBezTo>
                    <a:cubicBezTo>
                      <a:pt x="4" y="14609"/>
                      <a:pt x="10" y="14640"/>
                      <a:pt x="16" y="14674"/>
                    </a:cubicBezTo>
                    <a:cubicBezTo>
                      <a:pt x="18" y="14678"/>
                      <a:pt x="18" y="14682"/>
                      <a:pt x="18" y="14688"/>
                    </a:cubicBezTo>
                    <a:cubicBezTo>
                      <a:pt x="19" y="14694"/>
                      <a:pt x="23" y="14696"/>
                      <a:pt x="24" y="14705"/>
                    </a:cubicBezTo>
                    <a:cubicBezTo>
                      <a:pt x="30" y="14725"/>
                      <a:pt x="36" y="14748"/>
                      <a:pt x="43" y="14769"/>
                    </a:cubicBezTo>
                    <a:cubicBezTo>
                      <a:pt x="48" y="14781"/>
                      <a:pt x="50" y="14791"/>
                      <a:pt x="55" y="14799"/>
                    </a:cubicBezTo>
                    <a:cubicBezTo>
                      <a:pt x="65" y="14827"/>
                      <a:pt x="78" y="14854"/>
                      <a:pt x="92" y="14882"/>
                    </a:cubicBezTo>
                    <a:cubicBezTo>
                      <a:pt x="99" y="14897"/>
                      <a:pt x="109" y="14912"/>
                      <a:pt x="120" y="14929"/>
                    </a:cubicBezTo>
                    <a:cubicBezTo>
                      <a:pt x="126" y="14942"/>
                      <a:pt x="133" y="14951"/>
                      <a:pt x="140" y="14962"/>
                    </a:cubicBezTo>
                    <a:cubicBezTo>
                      <a:pt x="153" y="14982"/>
                      <a:pt x="163" y="14999"/>
                      <a:pt x="177" y="15017"/>
                    </a:cubicBezTo>
                    <a:cubicBezTo>
                      <a:pt x="178" y="15018"/>
                      <a:pt x="182" y="15022"/>
                      <a:pt x="182" y="15023"/>
                    </a:cubicBezTo>
                    <a:cubicBezTo>
                      <a:pt x="462" y="15395"/>
                      <a:pt x="1027" y="15672"/>
                      <a:pt x="1590" y="15865"/>
                    </a:cubicBezTo>
                    <a:cubicBezTo>
                      <a:pt x="1636" y="15881"/>
                      <a:pt x="1684" y="15898"/>
                      <a:pt x="1732" y="15914"/>
                    </a:cubicBezTo>
                    <a:cubicBezTo>
                      <a:pt x="1763" y="15922"/>
                      <a:pt x="1794" y="15933"/>
                      <a:pt x="1823" y="15942"/>
                    </a:cubicBezTo>
                    <a:lnTo>
                      <a:pt x="17981" y="15942"/>
                    </a:lnTo>
                    <a:cubicBezTo>
                      <a:pt x="18032" y="15922"/>
                      <a:pt x="18081" y="15902"/>
                      <a:pt x="18129" y="15880"/>
                    </a:cubicBezTo>
                    <a:cubicBezTo>
                      <a:pt x="18136" y="15878"/>
                      <a:pt x="18144" y="15874"/>
                      <a:pt x="18150" y="15871"/>
                    </a:cubicBezTo>
                    <a:cubicBezTo>
                      <a:pt x="18198" y="15849"/>
                      <a:pt x="18245" y="15829"/>
                      <a:pt x="18290" y="15807"/>
                    </a:cubicBezTo>
                    <a:cubicBezTo>
                      <a:pt x="18307" y="15800"/>
                      <a:pt x="18324" y="15792"/>
                      <a:pt x="18338" y="15784"/>
                    </a:cubicBezTo>
                    <a:cubicBezTo>
                      <a:pt x="18375" y="15764"/>
                      <a:pt x="18415" y="15746"/>
                      <a:pt x="18451" y="15725"/>
                    </a:cubicBezTo>
                    <a:cubicBezTo>
                      <a:pt x="18466" y="15717"/>
                      <a:pt x="18482" y="15710"/>
                      <a:pt x="18495" y="15699"/>
                    </a:cubicBezTo>
                    <a:cubicBezTo>
                      <a:pt x="18542" y="15673"/>
                      <a:pt x="18586" y="15648"/>
                      <a:pt x="18630" y="15620"/>
                    </a:cubicBezTo>
                    <a:cubicBezTo>
                      <a:pt x="18635" y="15618"/>
                      <a:pt x="18637" y="15616"/>
                      <a:pt x="18642" y="15614"/>
                    </a:cubicBezTo>
                    <a:cubicBezTo>
                      <a:pt x="18686" y="15583"/>
                      <a:pt x="18732" y="15555"/>
                      <a:pt x="18774" y="15521"/>
                    </a:cubicBezTo>
                    <a:cubicBezTo>
                      <a:pt x="18788" y="15514"/>
                      <a:pt x="18800" y="15504"/>
                      <a:pt x="18811" y="15494"/>
                    </a:cubicBezTo>
                    <a:cubicBezTo>
                      <a:pt x="18841" y="15471"/>
                      <a:pt x="18868" y="15447"/>
                      <a:pt x="18897" y="15423"/>
                    </a:cubicBezTo>
                    <a:cubicBezTo>
                      <a:pt x="18909" y="15413"/>
                      <a:pt x="18923" y="15401"/>
                      <a:pt x="18934" y="15389"/>
                    </a:cubicBezTo>
                    <a:cubicBezTo>
                      <a:pt x="18963" y="15363"/>
                      <a:pt x="18988" y="15338"/>
                      <a:pt x="19013" y="15312"/>
                    </a:cubicBezTo>
                    <a:cubicBezTo>
                      <a:pt x="19020" y="15302"/>
                      <a:pt x="19030" y="15292"/>
                      <a:pt x="19038" y="15283"/>
                    </a:cubicBezTo>
                    <a:cubicBezTo>
                      <a:pt x="19072" y="15248"/>
                      <a:pt x="19101" y="15211"/>
                      <a:pt x="19126" y="15175"/>
                    </a:cubicBezTo>
                    <a:cubicBezTo>
                      <a:pt x="19132" y="15168"/>
                      <a:pt x="19138" y="15158"/>
                      <a:pt x="19140" y="15148"/>
                    </a:cubicBezTo>
                    <a:cubicBezTo>
                      <a:pt x="19160" y="15119"/>
                      <a:pt x="19177" y="15090"/>
                      <a:pt x="19192" y="15058"/>
                    </a:cubicBezTo>
                    <a:cubicBezTo>
                      <a:pt x="19200" y="15045"/>
                      <a:pt x="19206" y="15030"/>
                      <a:pt x="19212" y="15017"/>
                    </a:cubicBezTo>
                    <a:cubicBezTo>
                      <a:pt x="19224" y="14988"/>
                      <a:pt x="19235" y="14960"/>
                      <a:pt x="19245" y="14931"/>
                    </a:cubicBezTo>
                    <a:cubicBezTo>
                      <a:pt x="19250" y="14917"/>
                      <a:pt x="19253" y="14905"/>
                      <a:pt x="19257" y="14893"/>
                    </a:cubicBezTo>
                    <a:cubicBezTo>
                      <a:pt x="19267" y="14850"/>
                      <a:pt x="19274" y="14808"/>
                      <a:pt x="19279" y="14763"/>
                    </a:cubicBezTo>
                    <a:cubicBezTo>
                      <a:pt x="19279" y="14729"/>
                      <a:pt x="19277" y="14692"/>
                      <a:pt x="19273" y="14657"/>
                    </a:cubicBezTo>
                    <a:cubicBezTo>
                      <a:pt x="19271" y="14647"/>
                      <a:pt x="19271" y="14640"/>
                      <a:pt x="19268" y="14632"/>
                    </a:cubicBezTo>
                    <a:cubicBezTo>
                      <a:pt x="19263" y="14595"/>
                      <a:pt x="19256" y="14559"/>
                      <a:pt x="19247" y="14519"/>
                    </a:cubicBezTo>
                    <a:cubicBezTo>
                      <a:pt x="19245" y="14513"/>
                      <a:pt x="19242" y="14505"/>
                      <a:pt x="19241" y="14499"/>
                    </a:cubicBezTo>
                    <a:cubicBezTo>
                      <a:pt x="19231" y="14464"/>
                      <a:pt x="19219" y="14429"/>
                      <a:pt x="19206" y="14395"/>
                    </a:cubicBezTo>
                    <a:cubicBezTo>
                      <a:pt x="19201" y="14385"/>
                      <a:pt x="19198" y="14374"/>
                      <a:pt x="19194" y="14366"/>
                    </a:cubicBezTo>
                    <a:cubicBezTo>
                      <a:pt x="19178" y="14324"/>
                      <a:pt x="19158" y="14283"/>
                      <a:pt x="19139" y="14244"/>
                    </a:cubicBezTo>
                    <a:cubicBezTo>
                      <a:pt x="19133" y="14231"/>
                      <a:pt x="19126" y="14219"/>
                      <a:pt x="19120" y="14206"/>
                    </a:cubicBezTo>
                    <a:cubicBezTo>
                      <a:pt x="19102" y="14171"/>
                      <a:pt x="19083" y="14136"/>
                      <a:pt x="19062" y="14101"/>
                    </a:cubicBezTo>
                    <a:cubicBezTo>
                      <a:pt x="19055" y="14088"/>
                      <a:pt x="19049" y="14079"/>
                      <a:pt x="19043" y="14067"/>
                    </a:cubicBezTo>
                    <a:cubicBezTo>
                      <a:pt x="19017" y="14025"/>
                      <a:pt x="18992" y="13983"/>
                      <a:pt x="18962" y="13940"/>
                    </a:cubicBezTo>
                    <a:cubicBezTo>
                      <a:pt x="18949" y="13921"/>
                      <a:pt x="18938" y="13904"/>
                      <a:pt x="18926" y="13886"/>
                    </a:cubicBezTo>
                    <a:cubicBezTo>
                      <a:pt x="18903" y="13850"/>
                      <a:pt x="18878" y="13815"/>
                      <a:pt x="18853" y="13779"/>
                    </a:cubicBezTo>
                    <a:cubicBezTo>
                      <a:pt x="18836" y="13753"/>
                      <a:pt x="18817" y="13729"/>
                      <a:pt x="18797" y="13703"/>
                    </a:cubicBezTo>
                    <a:cubicBezTo>
                      <a:pt x="18774" y="13674"/>
                      <a:pt x="18750" y="13644"/>
                      <a:pt x="18727" y="13612"/>
                    </a:cubicBezTo>
                    <a:cubicBezTo>
                      <a:pt x="18710" y="13589"/>
                      <a:pt x="18691" y="13565"/>
                      <a:pt x="18672" y="13542"/>
                    </a:cubicBezTo>
                    <a:cubicBezTo>
                      <a:pt x="18642" y="13504"/>
                      <a:pt x="18609" y="13465"/>
                      <a:pt x="18575" y="13424"/>
                    </a:cubicBezTo>
                    <a:cubicBezTo>
                      <a:pt x="18568" y="13416"/>
                      <a:pt x="18562" y="13407"/>
                      <a:pt x="18554" y="13398"/>
                    </a:cubicBezTo>
                    <a:cubicBezTo>
                      <a:pt x="18406" y="13137"/>
                      <a:pt x="18257" y="12879"/>
                      <a:pt x="18096" y="12627"/>
                    </a:cubicBezTo>
                    <a:cubicBezTo>
                      <a:pt x="16911" y="10725"/>
                      <a:pt x="15392" y="9085"/>
                      <a:pt x="13434" y="8345"/>
                    </a:cubicBezTo>
                    <a:cubicBezTo>
                      <a:pt x="13330" y="8309"/>
                      <a:pt x="13223" y="8272"/>
                      <a:pt x="13114" y="8237"/>
                    </a:cubicBezTo>
                    <a:cubicBezTo>
                      <a:pt x="13098" y="8234"/>
                      <a:pt x="13080" y="8229"/>
                      <a:pt x="13063" y="8223"/>
                    </a:cubicBezTo>
                    <a:cubicBezTo>
                      <a:pt x="12955" y="8189"/>
                      <a:pt x="12844" y="8158"/>
                      <a:pt x="12730" y="8128"/>
                    </a:cubicBezTo>
                    <a:cubicBezTo>
                      <a:pt x="12658" y="8106"/>
                      <a:pt x="12583" y="8084"/>
                      <a:pt x="12510" y="8063"/>
                    </a:cubicBezTo>
                    <a:lnTo>
                      <a:pt x="12511" y="8061"/>
                    </a:lnTo>
                    <a:lnTo>
                      <a:pt x="12396" y="8021"/>
                    </a:lnTo>
                    <a:lnTo>
                      <a:pt x="12425" y="7999"/>
                    </a:lnTo>
                    <a:lnTo>
                      <a:pt x="11986" y="7538"/>
                    </a:lnTo>
                    <a:lnTo>
                      <a:pt x="11951" y="7548"/>
                    </a:lnTo>
                    <a:lnTo>
                      <a:pt x="11916" y="7395"/>
                    </a:lnTo>
                    <a:cubicBezTo>
                      <a:pt x="12359" y="7263"/>
                      <a:pt x="12734" y="7131"/>
                      <a:pt x="12759" y="7100"/>
                    </a:cubicBezTo>
                    <a:cubicBezTo>
                      <a:pt x="12794" y="7057"/>
                      <a:pt x="12828" y="5573"/>
                      <a:pt x="12579" y="4045"/>
                    </a:cubicBezTo>
                    <a:lnTo>
                      <a:pt x="12642" y="4011"/>
                    </a:lnTo>
                    <a:cubicBezTo>
                      <a:pt x="12683" y="3892"/>
                      <a:pt x="12718" y="3776"/>
                      <a:pt x="12749" y="3662"/>
                    </a:cubicBezTo>
                    <a:cubicBezTo>
                      <a:pt x="12765" y="3612"/>
                      <a:pt x="12777" y="3562"/>
                      <a:pt x="12791" y="3512"/>
                    </a:cubicBezTo>
                    <a:cubicBezTo>
                      <a:pt x="12807" y="3453"/>
                      <a:pt x="12825" y="3392"/>
                      <a:pt x="12838" y="3334"/>
                    </a:cubicBezTo>
                    <a:cubicBezTo>
                      <a:pt x="12855" y="3269"/>
                      <a:pt x="12867" y="3205"/>
                      <a:pt x="12881" y="3142"/>
                    </a:cubicBezTo>
                    <a:cubicBezTo>
                      <a:pt x="12888" y="3103"/>
                      <a:pt x="12898" y="3063"/>
                      <a:pt x="12906" y="3023"/>
                    </a:cubicBezTo>
                    <a:cubicBezTo>
                      <a:pt x="12920" y="2950"/>
                      <a:pt x="12929" y="2877"/>
                      <a:pt x="12941" y="2805"/>
                    </a:cubicBezTo>
                    <a:cubicBezTo>
                      <a:pt x="12946" y="2780"/>
                      <a:pt x="12949" y="2755"/>
                      <a:pt x="12954" y="2730"/>
                    </a:cubicBezTo>
                    <a:cubicBezTo>
                      <a:pt x="12962" y="2651"/>
                      <a:pt x="12971" y="2573"/>
                      <a:pt x="12977" y="2498"/>
                    </a:cubicBezTo>
                    <a:cubicBezTo>
                      <a:pt x="12978" y="2482"/>
                      <a:pt x="12980" y="2467"/>
                      <a:pt x="12983" y="2453"/>
                    </a:cubicBezTo>
                    <a:cubicBezTo>
                      <a:pt x="12989" y="2370"/>
                      <a:pt x="12991" y="2291"/>
                      <a:pt x="12991" y="2213"/>
                    </a:cubicBezTo>
                    <a:cubicBezTo>
                      <a:pt x="12992" y="2206"/>
                      <a:pt x="12992" y="2198"/>
                      <a:pt x="12992" y="2192"/>
                    </a:cubicBezTo>
                    <a:cubicBezTo>
                      <a:pt x="12995" y="2109"/>
                      <a:pt x="12992" y="2030"/>
                      <a:pt x="12989" y="1952"/>
                    </a:cubicBezTo>
                    <a:lnTo>
                      <a:pt x="12989" y="1945"/>
                    </a:lnTo>
                    <a:cubicBezTo>
                      <a:pt x="12984" y="1866"/>
                      <a:pt x="12979" y="1788"/>
                      <a:pt x="12972" y="1712"/>
                    </a:cubicBezTo>
                    <a:lnTo>
                      <a:pt x="12972" y="1710"/>
                    </a:lnTo>
                    <a:cubicBezTo>
                      <a:pt x="12779" y="383"/>
                      <a:pt x="11696" y="1"/>
                      <a:pt x="105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34"/>
              <p:cNvSpPr/>
              <p:nvPr/>
            </p:nvSpPr>
            <p:spPr>
              <a:xfrm>
                <a:off x="2320200" y="4852000"/>
                <a:ext cx="336175" cy="323950"/>
              </a:xfrm>
              <a:custGeom>
                <a:avLst/>
                <a:gdLst/>
                <a:ahLst/>
                <a:cxnLst/>
                <a:rect l="l" t="t" r="r" b="b"/>
                <a:pathLst>
                  <a:path w="13447" h="12958" extrusionOk="0">
                    <a:moveTo>
                      <a:pt x="6735" y="1"/>
                    </a:moveTo>
                    <a:cubicBezTo>
                      <a:pt x="5731" y="1"/>
                      <a:pt x="4755" y="673"/>
                      <a:pt x="4067" y="1297"/>
                    </a:cubicBezTo>
                    <a:cubicBezTo>
                      <a:pt x="3622" y="1699"/>
                      <a:pt x="3296" y="2081"/>
                      <a:pt x="3160" y="2249"/>
                    </a:cubicBezTo>
                    <a:lnTo>
                      <a:pt x="3159" y="2251"/>
                    </a:lnTo>
                    <a:cubicBezTo>
                      <a:pt x="3120" y="2300"/>
                      <a:pt x="3096" y="2328"/>
                      <a:pt x="3090" y="2336"/>
                    </a:cubicBezTo>
                    <a:cubicBezTo>
                      <a:pt x="3088" y="2337"/>
                      <a:pt x="3088" y="2340"/>
                      <a:pt x="3088" y="2340"/>
                    </a:cubicBezTo>
                    <a:cubicBezTo>
                      <a:pt x="2871" y="2382"/>
                      <a:pt x="2779" y="2755"/>
                      <a:pt x="2771" y="3293"/>
                    </a:cubicBezTo>
                    <a:cubicBezTo>
                      <a:pt x="2766" y="3566"/>
                      <a:pt x="2786" y="3883"/>
                      <a:pt x="2822" y="4221"/>
                    </a:cubicBezTo>
                    <a:cubicBezTo>
                      <a:pt x="2831" y="4296"/>
                      <a:pt x="2839" y="4374"/>
                      <a:pt x="2850" y="4453"/>
                    </a:cubicBezTo>
                    <a:cubicBezTo>
                      <a:pt x="2898" y="4830"/>
                      <a:pt x="2965" y="5228"/>
                      <a:pt x="3044" y="5614"/>
                    </a:cubicBezTo>
                    <a:cubicBezTo>
                      <a:pt x="3026" y="5612"/>
                      <a:pt x="3009" y="5612"/>
                      <a:pt x="2992" y="5612"/>
                    </a:cubicBezTo>
                    <a:cubicBezTo>
                      <a:pt x="2623" y="5612"/>
                      <a:pt x="2206" y="5904"/>
                      <a:pt x="2288" y="6270"/>
                    </a:cubicBezTo>
                    <a:cubicBezTo>
                      <a:pt x="2317" y="6390"/>
                      <a:pt x="2415" y="6537"/>
                      <a:pt x="2551" y="6693"/>
                    </a:cubicBezTo>
                    <a:cubicBezTo>
                      <a:pt x="2843" y="7022"/>
                      <a:pt x="3306" y="7383"/>
                      <a:pt x="3602" y="7568"/>
                    </a:cubicBezTo>
                    <a:cubicBezTo>
                      <a:pt x="3724" y="7856"/>
                      <a:pt x="3847" y="8063"/>
                      <a:pt x="3961" y="8149"/>
                    </a:cubicBezTo>
                    <a:cubicBezTo>
                      <a:pt x="3967" y="8187"/>
                      <a:pt x="3974" y="8225"/>
                      <a:pt x="3980" y="8260"/>
                    </a:cubicBezTo>
                    <a:cubicBezTo>
                      <a:pt x="3985" y="8303"/>
                      <a:pt x="3988" y="8345"/>
                      <a:pt x="3993" y="8388"/>
                    </a:cubicBezTo>
                    <a:cubicBezTo>
                      <a:pt x="4006" y="8535"/>
                      <a:pt x="4022" y="8671"/>
                      <a:pt x="4036" y="8802"/>
                    </a:cubicBezTo>
                    <a:cubicBezTo>
                      <a:pt x="4036" y="8804"/>
                      <a:pt x="4038" y="8808"/>
                      <a:pt x="4038" y="8810"/>
                    </a:cubicBezTo>
                    <a:cubicBezTo>
                      <a:pt x="4044" y="8868"/>
                      <a:pt x="4052" y="8925"/>
                      <a:pt x="4059" y="8980"/>
                    </a:cubicBezTo>
                    <a:cubicBezTo>
                      <a:pt x="4059" y="8985"/>
                      <a:pt x="4059" y="8987"/>
                      <a:pt x="4061" y="8993"/>
                    </a:cubicBezTo>
                    <a:cubicBezTo>
                      <a:pt x="4068" y="9050"/>
                      <a:pt x="4076" y="9101"/>
                      <a:pt x="4084" y="9155"/>
                    </a:cubicBezTo>
                    <a:lnTo>
                      <a:pt x="3824" y="9550"/>
                    </a:lnTo>
                    <a:lnTo>
                      <a:pt x="3883" y="9606"/>
                    </a:lnTo>
                    <a:lnTo>
                      <a:pt x="3855" y="9631"/>
                    </a:lnTo>
                    <a:lnTo>
                      <a:pt x="3786" y="9631"/>
                    </a:lnTo>
                    <a:lnTo>
                      <a:pt x="3748" y="9528"/>
                    </a:lnTo>
                    <a:lnTo>
                      <a:pt x="3594" y="9631"/>
                    </a:lnTo>
                    <a:lnTo>
                      <a:pt x="2691" y="9631"/>
                    </a:lnTo>
                    <a:cubicBezTo>
                      <a:pt x="2373" y="9631"/>
                      <a:pt x="2116" y="9880"/>
                      <a:pt x="2116" y="10189"/>
                    </a:cubicBezTo>
                    <a:lnTo>
                      <a:pt x="2116" y="10679"/>
                    </a:lnTo>
                    <a:cubicBezTo>
                      <a:pt x="1418" y="11076"/>
                      <a:pt x="873" y="11441"/>
                      <a:pt x="684" y="11646"/>
                    </a:cubicBezTo>
                    <a:cubicBezTo>
                      <a:pt x="671" y="11653"/>
                      <a:pt x="660" y="11660"/>
                      <a:pt x="651" y="11671"/>
                    </a:cubicBezTo>
                    <a:cubicBezTo>
                      <a:pt x="368" y="11906"/>
                      <a:pt x="154" y="12362"/>
                      <a:pt x="1" y="12957"/>
                    </a:cubicBezTo>
                    <a:lnTo>
                      <a:pt x="13447" y="12957"/>
                    </a:lnTo>
                    <a:cubicBezTo>
                      <a:pt x="13289" y="12296"/>
                      <a:pt x="13077" y="11752"/>
                      <a:pt x="12804" y="11417"/>
                    </a:cubicBezTo>
                    <a:cubicBezTo>
                      <a:pt x="12799" y="11405"/>
                      <a:pt x="12797" y="11397"/>
                      <a:pt x="12791" y="11391"/>
                    </a:cubicBezTo>
                    <a:cubicBezTo>
                      <a:pt x="12768" y="11360"/>
                      <a:pt x="12729" y="11323"/>
                      <a:pt x="12678" y="11280"/>
                    </a:cubicBezTo>
                    <a:cubicBezTo>
                      <a:pt x="12628" y="11233"/>
                      <a:pt x="12574" y="11189"/>
                      <a:pt x="12520" y="11155"/>
                    </a:cubicBezTo>
                    <a:cubicBezTo>
                      <a:pt x="12511" y="11149"/>
                      <a:pt x="12500" y="11146"/>
                      <a:pt x="12492" y="11140"/>
                    </a:cubicBezTo>
                    <a:cubicBezTo>
                      <a:pt x="12336" y="11033"/>
                      <a:pt x="12131" y="10907"/>
                      <a:pt x="11888" y="10772"/>
                    </a:cubicBezTo>
                    <a:lnTo>
                      <a:pt x="11888" y="10455"/>
                    </a:lnTo>
                    <a:cubicBezTo>
                      <a:pt x="11888" y="9998"/>
                      <a:pt x="11509" y="9629"/>
                      <a:pt x="11040" y="9629"/>
                    </a:cubicBezTo>
                    <a:lnTo>
                      <a:pt x="9815" y="9629"/>
                    </a:lnTo>
                    <a:lnTo>
                      <a:pt x="9468" y="9485"/>
                    </a:lnTo>
                    <a:lnTo>
                      <a:pt x="9442" y="9564"/>
                    </a:lnTo>
                    <a:cubicBezTo>
                      <a:pt x="9383" y="9538"/>
                      <a:pt x="9326" y="9510"/>
                      <a:pt x="9267" y="9484"/>
                    </a:cubicBezTo>
                    <a:lnTo>
                      <a:pt x="9254" y="9479"/>
                    </a:lnTo>
                    <a:cubicBezTo>
                      <a:pt x="9205" y="9457"/>
                      <a:pt x="9156" y="9435"/>
                      <a:pt x="9105" y="9411"/>
                    </a:cubicBezTo>
                    <a:lnTo>
                      <a:pt x="8765" y="8895"/>
                    </a:lnTo>
                    <a:lnTo>
                      <a:pt x="8551" y="9040"/>
                    </a:lnTo>
                    <a:cubicBezTo>
                      <a:pt x="8568" y="8884"/>
                      <a:pt x="8586" y="8704"/>
                      <a:pt x="8606" y="8505"/>
                    </a:cubicBezTo>
                    <a:cubicBezTo>
                      <a:pt x="8606" y="8499"/>
                      <a:pt x="8607" y="8491"/>
                      <a:pt x="8607" y="8483"/>
                    </a:cubicBezTo>
                    <a:cubicBezTo>
                      <a:pt x="8607" y="8475"/>
                      <a:pt x="8609" y="8467"/>
                      <a:pt x="8609" y="8456"/>
                    </a:cubicBezTo>
                    <a:cubicBezTo>
                      <a:pt x="8631" y="8413"/>
                      <a:pt x="8664" y="8212"/>
                      <a:pt x="8695" y="7908"/>
                    </a:cubicBezTo>
                    <a:cubicBezTo>
                      <a:pt x="8710" y="7863"/>
                      <a:pt x="8725" y="7823"/>
                      <a:pt x="8739" y="7778"/>
                    </a:cubicBezTo>
                    <a:cubicBezTo>
                      <a:pt x="9105" y="7521"/>
                      <a:pt x="9953" y="6671"/>
                      <a:pt x="9985" y="6250"/>
                    </a:cubicBezTo>
                    <a:cubicBezTo>
                      <a:pt x="9991" y="6185"/>
                      <a:pt x="9979" y="6123"/>
                      <a:pt x="9958" y="6067"/>
                    </a:cubicBezTo>
                    <a:cubicBezTo>
                      <a:pt x="9873" y="5855"/>
                      <a:pt x="9615" y="5714"/>
                      <a:pt x="9358" y="5686"/>
                    </a:cubicBezTo>
                    <a:cubicBezTo>
                      <a:pt x="10227" y="2076"/>
                      <a:pt x="8935" y="2066"/>
                      <a:pt x="8935" y="2066"/>
                    </a:cubicBezTo>
                    <a:cubicBezTo>
                      <a:pt x="8935" y="2066"/>
                      <a:pt x="8928" y="1953"/>
                      <a:pt x="8889" y="1780"/>
                    </a:cubicBezTo>
                    <a:cubicBezTo>
                      <a:pt x="8825" y="1510"/>
                      <a:pt x="8688" y="1088"/>
                      <a:pt x="8384" y="726"/>
                    </a:cubicBezTo>
                    <a:cubicBezTo>
                      <a:pt x="8078" y="363"/>
                      <a:pt x="7607" y="54"/>
                      <a:pt x="6877" y="5"/>
                    </a:cubicBezTo>
                    <a:cubicBezTo>
                      <a:pt x="6830" y="2"/>
                      <a:pt x="6783" y="1"/>
                      <a:pt x="67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34"/>
              <p:cNvSpPr/>
              <p:nvPr/>
            </p:nvSpPr>
            <p:spPr>
              <a:xfrm>
                <a:off x="3331700" y="4888225"/>
                <a:ext cx="244450" cy="287650"/>
              </a:xfrm>
              <a:custGeom>
                <a:avLst/>
                <a:gdLst/>
                <a:ahLst/>
                <a:cxnLst/>
                <a:rect l="l" t="t" r="r" b="b"/>
                <a:pathLst>
                  <a:path w="9778" h="11506" extrusionOk="0">
                    <a:moveTo>
                      <a:pt x="5076" y="1"/>
                    </a:moveTo>
                    <a:cubicBezTo>
                      <a:pt x="4967" y="1"/>
                      <a:pt x="4861" y="6"/>
                      <a:pt x="4761" y="16"/>
                    </a:cubicBezTo>
                    <a:cubicBezTo>
                      <a:pt x="3085" y="179"/>
                      <a:pt x="2238" y="1331"/>
                      <a:pt x="2574" y="2704"/>
                    </a:cubicBezTo>
                    <a:cubicBezTo>
                      <a:pt x="1861" y="4602"/>
                      <a:pt x="2778" y="7627"/>
                      <a:pt x="3286" y="7917"/>
                    </a:cubicBezTo>
                    <a:cubicBezTo>
                      <a:pt x="3687" y="7824"/>
                      <a:pt x="4027" y="7700"/>
                      <a:pt x="4325" y="7554"/>
                    </a:cubicBezTo>
                    <a:lnTo>
                      <a:pt x="4325" y="7554"/>
                    </a:lnTo>
                    <a:cubicBezTo>
                      <a:pt x="4252" y="7838"/>
                      <a:pt x="4170" y="8127"/>
                      <a:pt x="4085" y="8409"/>
                    </a:cubicBezTo>
                    <a:cubicBezTo>
                      <a:pt x="4084" y="8409"/>
                      <a:pt x="4084" y="8411"/>
                      <a:pt x="4084" y="8411"/>
                    </a:cubicBezTo>
                    <a:cubicBezTo>
                      <a:pt x="4035" y="8411"/>
                      <a:pt x="3989" y="8412"/>
                      <a:pt x="3942" y="8415"/>
                    </a:cubicBezTo>
                    <a:cubicBezTo>
                      <a:pt x="3935" y="8415"/>
                      <a:pt x="3927" y="8415"/>
                      <a:pt x="3916" y="8417"/>
                    </a:cubicBezTo>
                    <a:cubicBezTo>
                      <a:pt x="3875" y="8417"/>
                      <a:pt x="3837" y="8418"/>
                      <a:pt x="3796" y="8421"/>
                    </a:cubicBezTo>
                    <a:cubicBezTo>
                      <a:pt x="3777" y="8423"/>
                      <a:pt x="3758" y="8423"/>
                      <a:pt x="3739" y="8425"/>
                    </a:cubicBezTo>
                    <a:cubicBezTo>
                      <a:pt x="3710" y="8428"/>
                      <a:pt x="3681" y="8430"/>
                      <a:pt x="3654" y="8431"/>
                    </a:cubicBezTo>
                    <a:cubicBezTo>
                      <a:pt x="3604" y="8434"/>
                      <a:pt x="3555" y="8437"/>
                      <a:pt x="3508" y="8441"/>
                    </a:cubicBezTo>
                    <a:lnTo>
                      <a:pt x="3508" y="8454"/>
                    </a:lnTo>
                    <a:cubicBezTo>
                      <a:pt x="3473" y="8459"/>
                      <a:pt x="3438" y="8462"/>
                      <a:pt x="3405" y="8466"/>
                    </a:cubicBezTo>
                    <a:lnTo>
                      <a:pt x="3404" y="8466"/>
                    </a:lnTo>
                    <a:cubicBezTo>
                      <a:pt x="3241" y="8486"/>
                      <a:pt x="3108" y="8510"/>
                      <a:pt x="3023" y="8539"/>
                    </a:cubicBezTo>
                    <a:cubicBezTo>
                      <a:pt x="3018" y="8539"/>
                      <a:pt x="3017" y="8541"/>
                      <a:pt x="3016" y="8541"/>
                    </a:cubicBezTo>
                    <a:cubicBezTo>
                      <a:pt x="3000" y="8547"/>
                      <a:pt x="2987" y="8553"/>
                      <a:pt x="2975" y="8558"/>
                    </a:cubicBezTo>
                    <a:cubicBezTo>
                      <a:pt x="2973" y="8558"/>
                      <a:pt x="2970" y="8559"/>
                      <a:pt x="2969" y="8559"/>
                    </a:cubicBezTo>
                    <a:cubicBezTo>
                      <a:pt x="2956" y="8565"/>
                      <a:pt x="2945" y="8571"/>
                      <a:pt x="2938" y="8576"/>
                    </a:cubicBezTo>
                    <a:cubicBezTo>
                      <a:pt x="2866" y="8606"/>
                      <a:pt x="2792" y="8649"/>
                      <a:pt x="2717" y="8702"/>
                    </a:cubicBezTo>
                    <a:cubicBezTo>
                      <a:pt x="2705" y="8709"/>
                      <a:pt x="2694" y="8717"/>
                      <a:pt x="2682" y="8728"/>
                    </a:cubicBezTo>
                    <a:cubicBezTo>
                      <a:pt x="2662" y="8741"/>
                      <a:pt x="2640" y="8757"/>
                      <a:pt x="2621" y="8771"/>
                    </a:cubicBezTo>
                    <a:cubicBezTo>
                      <a:pt x="2592" y="8795"/>
                      <a:pt x="2561" y="8819"/>
                      <a:pt x="2531" y="8844"/>
                    </a:cubicBezTo>
                    <a:cubicBezTo>
                      <a:pt x="2519" y="8854"/>
                      <a:pt x="2508" y="8866"/>
                      <a:pt x="2496" y="8878"/>
                    </a:cubicBezTo>
                    <a:cubicBezTo>
                      <a:pt x="2468" y="8904"/>
                      <a:pt x="2440" y="8929"/>
                      <a:pt x="2413" y="8957"/>
                    </a:cubicBezTo>
                    <a:lnTo>
                      <a:pt x="2378" y="8993"/>
                    </a:lnTo>
                    <a:cubicBezTo>
                      <a:pt x="2341" y="9030"/>
                      <a:pt x="2306" y="9072"/>
                      <a:pt x="2270" y="9114"/>
                    </a:cubicBezTo>
                    <a:cubicBezTo>
                      <a:pt x="2243" y="9145"/>
                      <a:pt x="2215" y="9182"/>
                      <a:pt x="2188" y="9220"/>
                    </a:cubicBezTo>
                    <a:cubicBezTo>
                      <a:pt x="2182" y="9227"/>
                      <a:pt x="2176" y="9237"/>
                      <a:pt x="2171" y="9245"/>
                    </a:cubicBezTo>
                    <a:lnTo>
                      <a:pt x="575" y="9245"/>
                    </a:lnTo>
                    <a:cubicBezTo>
                      <a:pt x="257" y="9245"/>
                      <a:pt x="1" y="9509"/>
                      <a:pt x="1" y="9832"/>
                    </a:cubicBezTo>
                    <a:lnTo>
                      <a:pt x="1" y="11506"/>
                    </a:lnTo>
                    <a:lnTo>
                      <a:pt x="9772" y="11506"/>
                    </a:lnTo>
                    <a:lnTo>
                      <a:pt x="9772" y="10113"/>
                    </a:lnTo>
                    <a:cubicBezTo>
                      <a:pt x="9777" y="9634"/>
                      <a:pt x="9397" y="9245"/>
                      <a:pt x="8928" y="9245"/>
                    </a:cubicBezTo>
                    <a:lnTo>
                      <a:pt x="7504" y="9245"/>
                    </a:lnTo>
                    <a:lnTo>
                      <a:pt x="7462" y="9196"/>
                    </a:lnTo>
                    <a:cubicBezTo>
                      <a:pt x="7433" y="9158"/>
                      <a:pt x="7403" y="9118"/>
                      <a:pt x="7371" y="9084"/>
                    </a:cubicBezTo>
                    <a:cubicBezTo>
                      <a:pt x="7355" y="9067"/>
                      <a:pt x="7342" y="9049"/>
                      <a:pt x="7327" y="9033"/>
                    </a:cubicBezTo>
                    <a:cubicBezTo>
                      <a:pt x="7297" y="8999"/>
                      <a:pt x="7264" y="8968"/>
                      <a:pt x="7234" y="8939"/>
                    </a:cubicBezTo>
                    <a:cubicBezTo>
                      <a:pt x="7221" y="8926"/>
                      <a:pt x="7207" y="8911"/>
                      <a:pt x="7194" y="8901"/>
                    </a:cubicBezTo>
                    <a:cubicBezTo>
                      <a:pt x="7152" y="8865"/>
                      <a:pt x="7111" y="8831"/>
                      <a:pt x="7072" y="8802"/>
                    </a:cubicBezTo>
                    <a:cubicBezTo>
                      <a:pt x="7070" y="8798"/>
                      <a:pt x="7066" y="8796"/>
                      <a:pt x="7063" y="8795"/>
                    </a:cubicBezTo>
                    <a:cubicBezTo>
                      <a:pt x="7019" y="8762"/>
                      <a:pt x="6973" y="8733"/>
                      <a:pt x="6930" y="8709"/>
                    </a:cubicBezTo>
                    <a:cubicBezTo>
                      <a:pt x="6923" y="8705"/>
                      <a:pt x="6917" y="8703"/>
                      <a:pt x="6911" y="8701"/>
                    </a:cubicBezTo>
                    <a:cubicBezTo>
                      <a:pt x="6874" y="8680"/>
                      <a:pt x="6839" y="8666"/>
                      <a:pt x="6805" y="8652"/>
                    </a:cubicBezTo>
                    <a:cubicBezTo>
                      <a:pt x="6795" y="8650"/>
                      <a:pt x="6788" y="8646"/>
                      <a:pt x="6778" y="8644"/>
                    </a:cubicBezTo>
                    <a:cubicBezTo>
                      <a:pt x="6745" y="8632"/>
                      <a:pt x="6715" y="8624"/>
                      <a:pt x="6685" y="8622"/>
                    </a:cubicBezTo>
                    <a:cubicBezTo>
                      <a:pt x="6679" y="8620"/>
                      <a:pt x="6671" y="8620"/>
                      <a:pt x="6665" y="8617"/>
                    </a:cubicBezTo>
                    <a:cubicBezTo>
                      <a:pt x="6648" y="8615"/>
                      <a:pt x="6631" y="8614"/>
                      <a:pt x="6615" y="8614"/>
                    </a:cubicBezTo>
                    <a:cubicBezTo>
                      <a:pt x="6597" y="8614"/>
                      <a:pt x="6580" y="8615"/>
                      <a:pt x="6564" y="8618"/>
                    </a:cubicBezTo>
                    <a:cubicBezTo>
                      <a:pt x="6528" y="8605"/>
                      <a:pt x="6487" y="8593"/>
                      <a:pt x="6444" y="8582"/>
                    </a:cubicBezTo>
                    <a:cubicBezTo>
                      <a:pt x="6440" y="8581"/>
                      <a:pt x="6437" y="8581"/>
                      <a:pt x="6432" y="8577"/>
                    </a:cubicBezTo>
                    <a:cubicBezTo>
                      <a:pt x="6389" y="8569"/>
                      <a:pt x="6343" y="8556"/>
                      <a:pt x="6296" y="8547"/>
                    </a:cubicBezTo>
                    <a:lnTo>
                      <a:pt x="6293" y="8547"/>
                    </a:lnTo>
                    <a:cubicBezTo>
                      <a:pt x="6244" y="8533"/>
                      <a:pt x="6194" y="8521"/>
                      <a:pt x="6138" y="8513"/>
                    </a:cubicBezTo>
                    <a:cubicBezTo>
                      <a:pt x="6122" y="8510"/>
                      <a:pt x="6107" y="8507"/>
                      <a:pt x="6090" y="8504"/>
                    </a:cubicBezTo>
                    <a:cubicBezTo>
                      <a:pt x="6043" y="8497"/>
                      <a:pt x="5996" y="8490"/>
                      <a:pt x="5945" y="8482"/>
                    </a:cubicBezTo>
                    <a:cubicBezTo>
                      <a:pt x="5932" y="8480"/>
                      <a:pt x="5921" y="8477"/>
                      <a:pt x="5908" y="8477"/>
                    </a:cubicBezTo>
                    <a:cubicBezTo>
                      <a:pt x="5774" y="8458"/>
                      <a:pt x="5630" y="8443"/>
                      <a:pt x="5477" y="8434"/>
                    </a:cubicBezTo>
                    <a:cubicBezTo>
                      <a:pt x="5484" y="8406"/>
                      <a:pt x="5490" y="8377"/>
                      <a:pt x="5497" y="8349"/>
                    </a:cubicBezTo>
                    <a:cubicBezTo>
                      <a:pt x="5512" y="8300"/>
                      <a:pt x="5524" y="8251"/>
                      <a:pt x="5534" y="8200"/>
                    </a:cubicBezTo>
                    <a:cubicBezTo>
                      <a:pt x="5540" y="8180"/>
                      <a:pt x="5546" y="8157"/>
                      <a:pt x="5551" y="8132"/>
                    </a:cubicBezTo>
                    <a:cubicBezTo>
                      <a:pt x="5558" y="8103"/>
                      <a:pt x="5564" y="8073"/>
                      <a:pt x="5573" y="8041"/>
                    </a:cubicBezTo>
                    <a:cubicBezTo>
                      <a:pt x="5579" y="8020"/>
                      <a:pt x="5585" y="7997"/>
                      <a:pt x="5587" y="7973"/>
                    </a:cubicBezTo>
                    <a:cubicBezTo>
                      <a:pt x="5595" y="7943"/>
                      <a:pt x="5603" y="7914"/>
                      <a:pt x="5609" y="7882"/>
                    </a:cubicBezTo>
                    <a:cubicBezTo>
                      <a:pt x="5615" y="7859"/>
                      <a:pt x="5618" y="7838"/>
                      <a:pt x="5624" y="7816"/>
                    </a:cubicBezTo>
                    <a:cubicBezTo>
                      <a:pt x="5630" y="7783"/>
                      <a:pt x="5637" y="7753"/>
                      <a:pt x="5643" y="7723"/>
                    </a:cubicBezTo>
                    <a:cubicBezTo>
                      <a:pt x="5649" y="7701"/>
                      <a:pt x="5653" y="7681"/>
                      <a:pt x="5658" y="7660"/>
                    </a:cubicBezTo>
                    <a:cubicBezTo>
                      <a:pt x="5665" y="7627"/>
                      <a:pt x="5671" y="7595"/>
                      <a:pt x="5678" y="7562"/>
                    </a:cubicBezTo>
                    <a:cubicBezTo>
                      <a:pt x="5680" y="7554"/>
                      <a:pt x="5683" y="7547"/>
                      <a:pt x="5683" y="7537"/>
                    </a:cubicBezTo>
                    <a:cubicBezTo>
                      <a:pt x="5688" y="7523"/>
                      <a:pt x="5689" y="7511"/>
                      <a:pt x="5691" y="7500"/>
                    </a:cubicBezTo>
                    <a:cubicBezTo>
                      <a:pt x="5931" y="7492"/>
                      <a:pt x="6152" y="7443"/>
                      <a:pt x="6358" y="7359"/>
                    </a:cubicBezTo>
                    <a:cubicBezTo>
                      <a:pt x="6760" y="7192"/>
                      <a:pt x="7093" y="6894"/>
                      <a:pt x="7362" y="6527"/>
                    </a:cubicBezTo>
                    <a:cubicBezTo>
                      <a:pt x="8629" y="6326"/>
                      <a:pt x="9337" y="5086"/>
                      <a:pt x="9510" y="3914"/>
                    </a:cubicBezTo>
                    <a:cubicBezTo>
                      <a:pt x="9544" y="3683"/>
                      <a:pt x="9559" y="3457"/>
                      <a:pt x="9550" y="3241"/>
                    </a:cubicBezTo>
                    <a:cubicBezTo>
                      <a:pt x="9508" y="1964"/>
                      <a:pt x="8448" y="1470"/>
                      <a:pt x="7694" y="1283"/>
                    </a:cubicBezTo>
                    <a:cubicBezTo>
                      <a:pt x="7030" y="325"/>
                      <a:pt x="5934" y="1"/>
                      <a:pt x="5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34"/>
              <p:cNvSpPr/>
              <p:nvPr/>
            </p:nvSpPr>
            <p:spPr>
              <a:xfrm>
                <a:off x="1472200" y="4888200"/>
                <a:ext cx="244400" cy="287650"/>
              </a:xfrm>
              <a:custGeom>
                <a:avLst/>
                <a:gdLst/>
                <a:ahLst/>
                <a:cxnLst/>
                <a:rect l="l" t="t" r="r" b="b"/>
                <a:pathLst>
                  <a:path w="9776" h="11506" extrusionOk="0">
                    <a:moveTo>
                      <a:pt x="5073" y="1"/>
                    </a:moveTo>
                    <a:cubicBezTo>
                      <a:pt x="4965" y="1"/>
                      <a:pt x="4860" y="6"/>
                      <a:pt x="4762" y="16"/>
                    </a:cubicBezTo>
                    <a:cubicBezTo>
                      <a:pt x="3086" y="178"/>
                      <a:pt x="2239" y="1329"/>
                      <a:pt x="2574" y="2702"/>
                    </a:cubicBezTo>
                    <a:cubicBezTo>
                      <a:pt x="2449" y="3034"/>
                      <a:pt x="2375" y="3400"/>
                      <a:pt x="2340" y="3782"/>
                    </a:cubicBezTo>
                    <a:cubicBezTo>
                      <a:pt x="2313" y="4062"/>
                      <a:pt x="2307" y="4352"/>
                      <a:pt x="2319" y="4637"/>
                    </a:cubicBezTo>
                    <a:cubicBezTo>
                      <a:pt x="2381" y="6189"/>
                      <a:pt x="2933" y="7713"/>
                      <a:pt x="3288" y="7916"/>
                    </a:cubicBezTo>
                    <a:cubicBezTo>
                      <a:pt x="3686" y="7823"/>
                      <a:pt x="4029" y="7699"/>
                      <a:pt x="4325" y="7554"/>
                    </a:cubicBezTo>
                    <a:lnTo>
                      <a:pt x="4325" y="7554"/>
                    </a:lnTo>
                    <a:cubicBezTo>
                      <a:pt x="4253" y="7837"/>
                      <a:pt x="4171" y="8127"/>
                      <a:pt x="4086" y="8408"/>
                    </a:cubicBezTo>
                    <a:lnTo>
                      <a:pt x="4084" y="8410"/>
                    </a:lnTo>
                    <a:cubicBezTo>
                      <a:pt x="4037" y="8410"/>
                      <a:pt x="3990" y="8412"/>
                      <a:pt x="3944" y="8414"/>
                    </a:cubicBezTo>
                    <a:cubicBezTo>
                      <a:pt x="3935" y="8414"/>
                      <a:pt x="3928" y="8414"/>
                      <a:pt x="3917" y="8416"/>
                    </a:cubicBezTo>
                    <a:cubicBezTo>
                      <a:pt x="3876" y="8416"/>
                      <a:pt x="3838" y="8418"/>
                      <a:pt x="3798" y="8420"/>
                    </a:cubicBezTo>
                    <a:cubicBezTo>
                      <a:pt x="3777" y="8422"/>
                      <a:pt x="3758" y="8422"/>
                      <a:pt x="3740" y="8425"/>
                    </a:cubicBezTo>
                    <a:cubicBezTo>
                      <a:pt x="3711" y="8426"/>
                      <a:pt x="3681" y="8430"/>
                      <a:pt x="3655" y="8431"/>
                    </a:cubicBezTo>
                    <a:cubicBezTo>
                      <a:pt x="3604" y="8432"/>
                      <a:pt x="3555" y="8437"/>
                      <a:pt x="3509" y="8441"/>
                    </a:cubicBezTo>
                    <a:lnTo>
                      <a:pt x="3509" y="8454"/>
                    </a:lnTo>
                    <a:cubicBezTo>
                      <a:pt x="3474" y="8459"/>
                      <a:pt x="3438" y="8461"/>
                      <a:pt x="3406" y="8466"/>
                    </a:cubicBezTo>
                    <a:cubicBezTo>
                      <a:pt x="3241" y="8486"/>
                      <a:pt x="3109" y="8510"/>
                      <a:pt x="3024" y="8539"/>
                    </a:cubicBezTo>
                    <a:cubicBezTo>
                      <a:pt x="3023" y="8539"/>
                      <a:pt x="3019" y="8540"/>
                      <a:pt x="3017" y="8540"/>
                    </a:cubicBezTo>
                    <a:cubicBezTo>
                      <a:pt x="3002" y="8546"/>
                      <a:pt x="2987" y="8553"/>
                      <a:pt x="2975" y="8557"/>
                    </a:cubicBezTo>
                    <a:cubicBezTo>
                      <a:pt x="2974" y="8557"/>
                      <a:pt x="2970" y="8559"/>
                      <a:pt x="2969" y="8559"/>
                    </a:cubicBezTo>
                    <a:cubicBezTo>
                      <a:pt x="2957" y="8565"/>
                      <a:pt x="2947" y="8571"/>
                      <a:pt x="2939" y="8576"/>
                    </a:cubicBezTo>
                    <a:cubicBezTo>
                      <a:pt x="2867" y="8606"/>
                      <a:pt x="2793" y="8649"/>
                      <a:pt x="2717" y="8702"/>
                    </a:cubicBezTo>
                    <a:cubicBezTo>
                      <a:pt x="2704" y="8709"/>
                      <a:pt x="2695" y="8717"/>
                      <a:pt x="2682" y="8727"/>
                    </a:cubicBezTo>
                    <a:cubicBezTo>
                      <a:pt x="2662" y="8741"/>
                      <a:pt x="2644" y="8757"/>
                      <a:pt x="2623" y="8771"/>
                    </a:cubicBezTo>
                    <a:cubicBezTo>
                      <a:pt x="2594" y="8794"/>
                      <a:pt x="2565" y="8819"/>
                      <a:pt x="2533" y="8844"/>
                    </a:cubicBezTo>
                    <a:cubicBezTo>
                      <a:pt x="2521" y="8854"/>
                      <a:pt x="2510" y="8866"/>
                      <a:pt x="2498" y="8878"/>
                    </a:cubicBezTo>
                    <a:cubicBezTo>
                      <a:pt x="2470" y="8904"/>
                      <a:pt x="2442" y="8929"/>
                      <a:pt x="2415" y="8957"/>
                    </a:cubicBezTo>
                    <a:cubicBezTo>
                      <a:pt x="2403" y="8969"/>
                      <a:pt x="2392" y="8979"/>
                      <a:pt x="2381" y="8991"/>
                    </a:cubicBezTo>
                    <a:cubicBezTo>
                      <a:pt x="2345" y="9030"/>
                      <a:pt x="2308" y="9070"/>
                      <a:pt x="2271" y="9113"/>
                    </a:cubicBezTo>
                    <a:cubicBezTo>
                      <a:pt x="2243" y="9143"/>
                      <a:pt x="2216" y="9182"/>
                      <a:pt x="2188" y="9220"/>
                    </a:cubicBezTo>
                    <a:cubicBezTo>
                      <a:pt x="2182" y="9227"/>
                      <a:pt x="2176" y="9237"/>
                      <a:pt x="2173" y="9245"/>
                    </a:cubicBezTo>
                    <a:lnTo>
                      <a:pt x="575" y="9245"/>
                    </a:lnTo>
                    <a:cubicBezTo>
                      <a:pt x="258" y="9245"/>
                      <a:pt x="1" y="9508"/>
                      <a:pt x="1" y="9832"/>
                    </a:cubicBezTo>
                    <a:lnTo>
                      <a:pt x="1" y="11505"/>
                    </a:lnTo>
                    <a:lnTo>
                      <a:pt x="9774" y="11505"/>
                    </a:lnTo>
                    <a:lnTo>
                      <a:pt x="9774" y="10113"/>
                    </a:lnTo>
                    <a:cubicBezTo>
                      <a:pt x="9776" y="9635"/>
                      <a:pt x="9397" y="9246"/>
                      <a:pt x="8925" y="9246"/>
                    </a:cubicBezTo>
                    <a:lnTo>
                      <a:pt x="7501" y="9246"/>
                    </a:lnTo>
                    <a:lnTo>
                      <a:pt x="7459" y="9197"/>
                    </a:lnTo>
                    <a:cubicBezTo>
                      <a:pt x="7430" y="9159"/>
                      <a:pt x="7400" y="9119"/>
                      <a:pt x="7370" y="9085"/>
                    </a:cubicBezTo>
                    <a:cubicBezTo>
                      <a:pt x="7355" y="9068"/>
                      <a:pt x="7339" y="9050"/>
                      <a:pt x="7322" y="9034"/>
                    </a:cubicBezTo>
                    <a:cubicBezTo>
                      <a:pt x="7292" y="9000"/>
                      <a:pt x="7260" y="8969"/>
                      <a:pt x="7230" y="8940"/>
                    </a:cubicBezTo>
                    <a:cubicBezTo>
                      <a:pt x="7216" y="8927"/>
                      <a:pt x="7203" y="8912"/>
                      <a:pt x="7188" y="8902"/>
                    </a:cubicBezTo>
                    <a:cubicBezTo>
                      <a:pt x="7148" y="8866"/>
                      <a:pt x="7107" y="8832"/>
                      <a:pt x="7067" y="8803"/>
                    </a:cubicBezTo>
                    <a:cubicBezTo>
                      <a:pt x="7066" y="8799"/>
                      <a:pt x="7061" y="8797"/>
                      <a:pt x="7060" y="8796"/>
                    </a:cubicBezTo>
                    <a:cubicBezTo>
                      <a:pt x="7012" y="8763"/>
                      <a:pt x="6969" y="8734"/>
                      <a:pt x="6926" y="8710"/>
                    </a:cubicBezTo>
                    <a:cubicBezTo>
                      <a:pt x="6919" y="8706"/>
                      <a:pt x="6913" y="8704"/>
                      <a:pt x="6907" y="8702"/>
                    </a:cubicBezTo>
                    <a:cubicBezTo>
                      <a:pt x="6870" y="8681"/>
                      <a:pt x="6835" y="8667"/>
                      <a:pt x="6800" y="8653"/>
                    </a:cubicBezTo>
                    <a:cubicBezTo>
                      <a:pt x="6792" y="8651"/>
                      <a:pt x="6784" y="8647"/>
                      <a:pt x="6774" y="8645"/>
                    </a:cubicBezTo>
                    <a:cubicBezTo>
                      <a:pt x="6741" y="8633"/>
                      <a:pt x="6711" y="8625"/>
                      <a:pt x="6681" y="8623"/>
                    </a:cubicBezTo>
                    <a:cubicBezTo>
                      <a:pt x="6674" y="8621"/>
                      <a:pt x="6666" y="8621"/>
                      <a:pt x="6660" y="8618"/>
                    </a:cubicBezTo>
                    <a:cubicBezTo>
                      <a:pt x="6644" y="8616"/>
                      <a:pt x="6627" y="8615"/>
                      <a:pt x="6611" y="8615"/>
                    </a:cubicBezTo>
                    <a:cubicBezTo>
                      <a:pt x="6594" y="8615"/>
                      <a:pt x="6576" y="8616"/>
                      <a:pt x="6560" y="8619"/>
                    </a:cubicBezTo>
                    <a:cubicBezTo>
                      <a:pt x="6524" y="8606"/>
                      <a:pt x="6482" y="8594"/>
                      <a:pt x="6440" y="8583"/>
                    </a:cubicBezTo>
                    <a:cubicBezTo>
                      <a:pt x="6435" y="8582"/>
                      <a:pt x="6433" y="8582"/>
                      <a:pt x="6428" y="8578"/>
                    </a:cubicBezTo>
                    <a:cubicBezTo>
                      <a:pt x="6385" y="8570"/>
                      <a:pt x="6338" y="8557"/>
                      <a:pt x="6292" y="8548"/>
                    </a:cubicBezTo>
                    <a:cubicBezTo>
                      <a:pt x="6243" y="8534"/>
                      <a:pt x="6187" y="8522"/>
                      <a:pt x="6134" y="8514"/>
                    </a:cubicBezTo>
                    <a:cubicBezTo>
                      <a:pt x="6118" y="8511"/>
                      <a:pt x="6103" y="8508"/>
                      <a:pt x="6089" y="8505"/>
                    </a:cubicBezTo>
                    <a:cubicBezTo>
                      <a:pt x="6074" y="8504"/>
                      <a:pt x="6056" y="8499"/>
                      <a:pt x="6040" y="8498"/>
                    </a:cubicBezTo>
                    <a:cubicBezTo>
                      <a:pt x="6010" y="8492"/>
                      <a:pt x="5977" y="8489"/>
                      <a:pt x="5943" y="8483"/>
                    </a:cubicBezTo>
                    <a:cubicBezTo>
                      <a:pt x="5930" y="8481"/>
                      <a:pt x="5917" y="8478"/>
                      <a:pt x="5905" y="8478"/>
                    </a:cubicBezTo>
                    <a:cubicBezTo>
                      <a:pt x="5772" y="8459"/>
                      <a:pt x="5627" y="8444"/>
                      <a:pt x="5474" y="8435"/>
                    </a:cubicBezTo>
                    <a:cubicBezTo>
                      <a:pt x="5481" y="8407"/>
                      <a:pt x="5488" y="8378"/>
                      <a:pt x="5496" y="8350"/>
                    </a:cubicBezTo>
                    <a:cubicBezTo>
                      <a:pt x="5509" y="8301"/>
                      <a:pt x="5521" y="8252"/>
                      <a:pt x="5533" y="8201"/>
                    </a:cubicBezTo>
                    <a:cubicBezTo>
                      <a:pt x="5538" y="8181"/>
                      <a:pt x="5542" y="8158"/>
                      <a:pt x="5548" y="8133"/>
                    </a:cubicBezTo>
                    <a:cubicBezTo>
                      <a:pt x="5556" y="8104"/>
                      <a:pt x="5564" y="8074"/>
                      <a:pt x="5570" y="8042"/>
                    </a:cubicBezTo>
                    <a:cubicBezTo>
                      <a:pt x="5576" y="8021"/>
                      <a:pt x="5582" y="7998"/>
                      <a:pt x="5587" y="7974"/>
                    </a:cubicBezTo>
                    <a:cubicBezTo>
                      <a:pt x="5593" y="7944"/>
                      <a:pt x="5600" y="7915"/>
                      <a:pt x="5606" y="7883"/>
                    </a:cubicBezTo>
                    <a:cubicBezTo>
                      <a:pt x="5612" y="7860"/>
                      <a:pt x="5618" y="7839"/>
                      <a:pt x="5621" y="7817"/>
                    </a:cubicBezTo>
                    <a:cubicBezTo>
                      <a:pt x="5629" y="7784"/>
                      <a:pt x="5635" y="7754"/>
                      <a:pt x="5643" y="7724"/>
                    </a:cubicBezTo>
                    <a:cubicBezTo>
                      <a:pt x="5648" y="7702"/>
                      <a:pt x="5650" y="7682"/>
                      <a:pt x="5655" y="7661"/>
                    </a:cubicBezTo>
                    <a:cubicBezTo>
                      <a:pt x="5662" y="7628"/>
                      <a:pt x="5669" y="7596"/>
                      <a:pt x="5676" y="7563"/>
                    </a:cubicBezTo>
                    <a:cubicBezTo>
                      <a:pt x="5678" y="7555"/>
                      <a:pt x="5680" y="7548"/>
                      <a:pt x="5682" y="7538"/>
                    </a:cubicBezTo>
                    <a:cubicBezTo>
                      <a:pt x="5684" y="7524"/>
                      <a:pt x="5686" y="7512"/>
                      <a:pt x="5688" y="7501"/>
                    </a:cubicBezTo>
                    <a:cubicBezTo>
                      <a:pt x="5809" y="7495"/>
                      <a:pt x="5928" y="7482"/>
                      <a:pt x="6040" y="7458"/>
                    </a:cubicBezTo>
                    <a:cubicBezTo>
                      <a:pt x="6152" y="7435"/>
                      <a:pt x="6255" y="7402"/>
                      <a:pt x="6356" y="7360"/>
                    </a:cubicBezTo>
                    <a:cubicBezTo>
                      <a:pt x="6761" y="7193"/>
                      <a:pt x="7091" y="6895"/>
                      <a:pt x="7361" y="6528"/>
                    </a:cubicBezTo>
                    <a:cubicBezTo>
                      <a:pt x="8875" y="6286"/>
                      <a:pt x="9592" y="4562"/>
                      <a:pt x="9550" y="3242"/>
                    </a:cubicBezTo>
                    <a:cubicBezTo>
                      <a:pt x="9507" y="1965"/>
                      <a:pt x="8446" y="1471"/>
                      <a:pt x="7696" y="1284"/>
                    </a:cubicBezTo>
                    <a:cubicBezTo>
                      <a:pt x="7203" y="572"/>
                      <a:pt x="6469" y="210"/>
                      <a:pt x="5773" y="70"/>
                    </a:cubicBezTo>
                    <a:cubicBezTo>
                      <a:pt x="5531" y="22"/>
                      <a:pt x="5294" y="1"/>
                      <a:pt x="50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34"/>
              <p:cNvSpPr/>
              <p:nvPr/>
            </p:nvSpPr>
            <p:spPr>
              <a:xfrm>
                <a:off x="2758175" y="4795875"/>
                <a:ext cx="395650" cy="380100"/>
              </a:xfrm>
              <a:custGeom>
                <a:avLst/>
                <a:gdLst/>
                <a:ahLst/>
                <a:cxnLst/>
                <a:rect l="l" t="t" r="r" b="b"/>
                <a:pathLst>
                  <a:path w="15826" h="15204" extrusionOk="0">
                    <a:moveTo>
                      <a:pt x="8824" y="0"/>
                    </a:moveTo>
                    <a:cubicBezTo>
                      <a:pt x="8342" y="0"/>
                      <a:pt x="7090" y="567"/>
                      <a:pt x="6554" y="982"/>
                    </a:cubicBezTo>
                    <a:cubicBezTo>
                      <a:pt x="6738" y="761"/>
                      <a:pt x="6922" y="452"/>
                      <a:pt x="6636" y="347"/>
                    </a:cubicBezTo>
                    <a:cubicBezTo>
                      <a:pt x="6605" y="336"/>
                      <a:pt x="6562" y="330"/>
                      <a:pt x="6512" y="330"/>
                    </a:cubicBezTo>
                    <a:cubicBezTo>
                      <a:pt x="5989" y="330"/>
                      <a:pt x="4561" y="977"/>
                      <a:pt x="4368" y="3145"/>
                    </a:cubicBezTo>
                    <a:lnTo>
                      <a:pt x="4368" y="3147"/>
                    </a:lnTo>
                    <a:cubicBezTo>
                      <a:pt x="4360" y="3240"/>
                      <a:pt x="4354" y="3336"/>
                      <a:pt x="4351" y="3434"/>
                    </a:cubicBezTo>
                    <a:lnTo>
                      <a:pt x="4351" y="3441"/>
                    </a:lnTo>
                    <a:cubicBezTo>
                      <a:pt x="4346" y="3539"/>
                      <a:pt x="4346" y="3635"/>
                      <a:pt x="4346" y="3738"/>
                    </a:cubicBezTo>
                    <a:cubicBezTo>
                      <a:pt x="4348" y="3745"/>
                      <a:pt x="4348" y="3755"/>
                      <a:pt x="4348" y="3763"/>
                    </a:cubicBezTo>
                    <a:cubicBezTo>
                      <a:pt x="4349" y="3861"/>
                      <a:pt x="4352" y="3957"/>
                      <a:pt x="4360" y="4059"/>
                    </a:cubicBezTo>
                    <a:cubicBezTo>
                      <a:pt x="4360" y="4078"/>
                      <a:pt x="4361" y="4096"/>
                      <a:pt x="4364" y="4115"/>
                    </a:cubicBezTo>
                    <a:cubicBezTo>
                      <a:pt x="4370" y="4207"/>
                      <a:pt x="4378" y="4303"/>
                      <a:pt x="4391" y="4399"/>
                    </a:cubicBezTo>
                    <a:cubicBezTo>
                      <a:pt x="4392" y="4429"/>
                      <a:pt x="4398" y="4462"/>
                      <a:pt x="4403" y="4492"/>
                    </a:cubicBezTo>
                    <a:cubicBezTo>
                      <a:pt x="4411" y="4579"/>
                      <a:pt x="4423" y="4669"/>
                      <a:pt x="4437" y="4760"/>
                    </a:cubicBezTo>
                    <a:cubicBezTo>
                      <a:pt x="4443" y="4807"/>
                      <a:pt x="4453" y="4857"/>
                      <a:pt x="4460" y="4906"/>
                    </a:cubicBezTo>
                    <a:cubicBezTo>
                      <a:pt x="4473" y="4983"/>
                      <a:pt x="4488" y="5061"/>
                      <a:pt x="4502" y="5141"/>
                    </a:cubicBezTo>
                    <a:cubicBezTo>
                      <a:pt x="4516" y="5213"/>
                      <a:pt x="4533" y="5288"/>
                      <a:pt x="4550" y="5361"/>
                    </a:cubicBezTo>
                    <a:cubicBezTo>
                      <a:pt x="4563" y="5423"/>
                      <a:pt x="4575" y="5483"/>
                      <a:pt x="4591" y="5545"/>
                    </a:cubicBezTo>
                    <a:cubicBezTo>
                      <a:pt x="4624" y="5685"/>
                      <a:pt x="4660" y="5828"/>
                      <a:pt x="4698" y="5975"/>
                    </a:cubicBezTo>
                    <a:lnTo>
                      <a:pt x="4761" y="6016"/>
                    </a:lnTo>
                    <a:cubicBezTo>
                      <a:pt x="4607" y="7179"/>
                      <a:pt x="4562" y="8319"/>
                      <a:pt x="4557" y="9032"/>
                    </a:cubicBezTo>
                    <a:cubicBezTo>
                      <a:pt x="4556" y="9476"/>
                      <a:pt x="4569" y="9754"/>
                      <a:pt x="4583" y="9774"/>
                    </a:cubicBezTo>
                    <a:cubicBezTo>
                      <a:pt x="4609" y="9810"/>
                      <a:pt x="4981" y="9973"/>
                      <a:pt x="5425" y="10136"/>
                    </a:cubicBezTo>
                    <a:lnTo>
                      <a:pt x="5390" y="10324"/>
                    </a:lnTo>
                    <a:lnTo>
                      <a:pt x="5357" y="10312"/>
                    </a:lnTo>
                    <a:lnTo>
                      <a:pt x="4916" y="10877"/>
                    </a:lnTo>
                    <a:lnTo>
                      <a:pt x="4945" y="10903"/>
                    </a:lnTo>
                    <a:lnTo>
                      <a:pt x="4829" y="10953"/>
                    </a:lnTo>
                    <a:lnTo>
                      <a:pt x="4834" y="10957"/>
                    </a:lnTo>
                    <a:cubicBezTo>
                      <a:pt x="4758" y="10983"/>
                      <a:pt x="4683" y="11007"/>
                      <a:pt x="4611" y="11040"/>
                    </a:cubicBezTo>
                    <a:cubicBezTo>
                      <a:pt x="4496" y="11074"/>
                      <a:pt x="4386" y="11113"/>
                      <a:pt x="4278" y="11153"/>
                    </a:cubicBezTo>
                    <a:cubicBezTo>
                      <a:pt x="4261" y="11162"/>
                      <a:pt x="4242" y="11168"/>
                      <a:pt x="4227" y="11175"/>
                    </a:cubicBezTo>
                    <a:cubicBezTo>
                      <a:pt x="4115" y="11217"/>
                      <a:pt x="4009" y="11260"/>
                      <a:pt x="3907" y="11309"/>
                    </a:cubicBezTo>
                    <a:cubicBezTo>
                      <a:pt x="2341" y="12034"/>
                      <a:pt x="1059" y="13466"/>
                      <a:pt x="0" y="15203"/>
                    </a:cubicBezTo>
                    <a:lnTo>
                      <a:pt x="15826" y="15203"/>
                    </a:lnTo>
                    <a:cubicBezTo>
                      <a:pt x="15550" y="14746"/>
                      <a:pt x="15262" y="14293"/>
                      <a:pt x="14970" y="13865"/>
                    </a:cubicBezTo>
                    <a:cubicBezTo>
                      <a:pt x="14082" y="12560"/>
                      <a:pt x="13162" y="11457"/>
                      <a:pt x="12681" y="11152"/>
                    </a:cubicBezTo>
                    <a:cubicBezTo>
                      <a:pt x="12633" y="11123"/>
                      <a:pt x="12581" y="11095"/>
                      <a:pt x="12520" y="11067"/>
                    </a:cubicBezTo>
                    <a:cubicBezTo>
                      <a:pt x="12514" y="11062"/>
                      <a:pt x="12511" y="11061"/>
                      <a:pt x="12505" y="11059"/>
                    </a:cubicBezTo>
                    <a:cubicBezTo>
                      <a:pt x="12463" y="11042"/>
                      <a:pt x="12423" y="11023"/>
                      <a:pt x="12378" y="11005"/>
                    </a:cubicBezTo>
                    <a:cubicBezTo>
                      <a:pt x="12372" y="11004"/>
                      <a:pt x="12365" y="10999"/>
                      <a:pt x="12358" y="10997"/>
                    </a:cubicBezTo>
                    <a:cubicBezTo>
                      <a:pt x="12310" y="10980"/>
                      <a:pt x="12260" y="10961"/>
                      <a:pt x="12208" y="10943"/>
                    </a:cubicBezTo>
                    <a:cubicBezTo>
                      <a:pt x="12202" y="10940"/>
                      <a:pt x="12196" y="10938"/>
                      <a:pt x="12191" y="10937"/>
                    </a:cubicBezTo>
                    <a:cubicBezTo>
                      <a:pt x="12136" y="10920"/>
                      <a:pt x="12079" y="10901"/>
                      <a:pt x="12020" y="10884"/>
                    </a:cubicBezTo>
                    <a:cubicBezTo>
                      <a:pt x="12015" y="10884"/>
                      <a:pt x="12011" y="10883"/>
                      <a:pt x="12006" y="10880"/>
                    </a:cubicBezTo>
                    <a:cubicBezTo>
                      <a:pt x="11944" y="10864"/>
                      <a:pt x="11879" y="10847"/>
                      <a:pt x="11813" y="10830"/>
                    </a:cubicBezTo>
                    <a:cubicBezTo>
                      <a:pt x="11809" y="10830"/>
                      <a:pt x="11806" y="10829"/>
                      <a:pt x="11801" y="10829"/>
                    </a:cubicBezTo>
                    <a:cubicBezTo>
                      <a:pt x="11732" y="10812"/>
                      <a:pt x="11660" y="10795"/>
                      <a:pt x="11587" y="10780"/>
                    </a:cubicBezTo>
                    <a:cubicBezTo>
                      <a:pt x="11586" y="10779"/>
                      <a:pt x="11582" y="10779"/>
                      <a:pt x="11581" y="10779"/>
                    </a:cubicBezTo>
                    <a:cubicBezTo>
                      <a:pt x="11503" y="10763"/>
                      <a:pt x="11427" y="10748"/>
                      <a:pt x="11345" y="10731"/>
                    </a:cubicBezTo>
                    <a:lnTo>
                      <a:pt x="11340" y="10731"/>
                    </a:lnTo>
                    <a:cubicBezTo>
                      <a:pt x="11259" y="10716"/>
                      <a:pt x="11174" y="10702"/>
                      <a:pt x="11089" y="10689"/>
                    </a:cubicBezTo>
                    <a:lnTo>
                      <a:pt x="11088" y="10689"/>
                    </a:lnTo>
                    <a:cubicBezTo>
                      <a:pt x="11082" y="10689"/>
                      <a:pt x="11075" y="10688"/>
                      <a:pt x="11071" y="10688"/>
                    </a:cubicBezTo>
                    <a:cubicBezTo>
                      <a:pt x="10988" y="10673"/>
                      <a:pt x="10907" y="10661"/>
                      <a:pt x="10821" y="10651"/>
                    </a:cubicBezTo>
                    <a:lnTo>
                      <a:pt x="10702" y="10628"/>
                    </a:lnTo>
                    <a:lnTo>
                      <a:pt x="10741" y="10592"/>
                    </a:lnTo>
                    <a:lnTo>
                      <a:pt x="10129" y="9923"/>
                    </a:lnTo>
                    <a:lnTo>
                      <a:pt x="10064" y="9958"/>
                    </a:lnTo>
                    <a:lnTo>
                      <a:pt x="9994" y="9434"/>
                    </a:lnTo>
                    <a:lnTo>
                      <a:pt x="9959" y="9182"/>
                    </a:lnTo>
                    <a:cubicBezTo>
                      <a:pt x="9996" y="8986"/>
                      <a:pt x="10036" y="8788"/>
                      <a:pt x="10074" y="8595"/>
                    </a:cubicBezTo>
                    <a:cubicBezTo>
                      <a:pt x="10238" y="7748"/>
                      <a:pt x="10393" y="6928"/>
                      <a:pt x="10525" y="6182"/>
                    </a:cubicBezTo>
                    <a:cubicBezTo>
                      <a:pt x="10555" y="6013"/>
                      <a:pt x="10583" y="5851"/>
                      <a:pt x="10610" y="5692"/>
                    </a:cubicBezTo>
                    <a:cubicBezTo>
                      <a:pt x="10623" y="5613"/>
                      <a:pt x="10638" y="5535"/>
                      <a:pt x="10651" y="5459"/>
                    </a:cubicBezTo>
                    <a:cubicBezTo>
                      <a:pt x="10701" y="5149"/>
                      <a:pt x="10749" y="4861"/>
                      <a:pt x="10787" y="4596"/>
                    </a:cubicBezTo>
                    <a:cubicBezTo>
                      <a:pt x="10797" y="4530"/>
                      <a:pt x="10808" y="4467"/>
                      <a:pt x="10815" y="4403"/>
                    </a:cubicBezTo>
                    <a:cubicBezTo>
                      <a:pt x="10924" y="3647"/>
                      <a:pt x="10970" y="3118"/>
                      <a:pt x="10927" y="2947"/>
                    </a:cubicBezTo>
                    <a:cubicBezTo>
                      <a:pt x="10894" y="2820"/>
                      <a:pt x="10829" y="2687"/>
                      <a:pt x="10750" y="2559"/>
                    </a:cubicBezTo>
                    <a:cubicBezTo>
                      <a:pt x="10733" y="2530"/>
                      <a:pt x="10715" y="2501"/>
                      <a:pt x="10695" y="2472"/>
                    </a:cubicBezTo>
                    <a:cubicBezTo>
                      <a:pt x="10674" y="2439"/>
                      <a:pt x="10651" y="2403"/>
                      <a:pt x="10627" y="2373"/>
                    </a:cubicBezTo>
                    <a:cubicBezTo>
                      <a:pt x="10598" y="2335"/>
                      <a:pt x="10571" y="2295"/>
                      <a:pt x="10543" y="2261"/>
                    </a:cubicBezTo>
                    <a:cubicBezTo>
                      <a:pt x="10389" y="2062"/>
                      <a:pt x="10249" y="1920"/>
                      <a:pt x="10249" y="1920"/>
                    </a:cubicBezTo>
                    <a:cubicBezTo>
                      <a:pt x="10249" y="1920"/>
                      <a:pt x="11982" y="1149"/>
                      <a:pt x="11631" y="435"/>
                    </a:cubicBezTo>
                    <a:cubicBezTo>
                      <a:pt x="11546" y="262"/>
                      <a:pt x="11307" y="196"/>
                      <a:pt x="10996" y="196"/>
                    </a:cubicBezTo>
                    <a:cubicBezTo>
                      <a:pt x="10025" y="196"/>
                      <a:pt x="8339" y="833"/>
                      <a:pt x="8339" y="833"/>
                    </a:cubicBezTo>
                    <a:cubicBezTo>
                      <a:pt x="8339" y="833"/>
                      <a:pt x="9398" y="92"/>
                      <a:pt x="8898" y="6"/>
                    </a:cubicBezTo>
                    <a:cubicBezTo>
                      <a:pt x="8876" y="2"/>
                      <a:pt x="8851" y="0"/>
                      <a:pt x="882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34"/>
              <p:cNvSpPr/>
              <p:nvPr/>
            </p:nvSpPr>
            <p:spPr>
              <a:xfrm>
                <a:off x="1802300" y="4821875"/>
                <a:ext cx="395675" cy="353850"/>
              </a:xfrm>
              <a:custGeom>
                <a:avLst/>
                <a:gdLst/>
                <a:ahLst/>
                <a:cxnLst/>
                <a:rect l="l" t="t" r="r" b="b"/>
                <a:pathLst>
                  <a:path w="15827" h="14154" extrusionOk="0">
                    <a:moveTo>
                      <a:pt x="8994" y="0"/>
                    </a:moveTo>
                    <a:cubicBezTo>
                      <a:pt x="8456" y="0"/>
                      <a:pt x="7899" y="97"/>
                      <a:pt x="7393" y="226"/>
                    </a:cubicBezTo>
                    <a:cubicBezTo>
                      <a:pt x="6377" y="486"/>
                      <a:pt x="5571" y="875"/>
                      <a:pt x="5571" y="875"/>
                    </a:cubicBezTo>
                    <a:cubicBezTo>
                      <a:pt x="5571" y="875"/>
                      <a:pt x="5432" y="1017"/>
                      <a:pt x="5277" y="1216"/>
                    </a:cubicBezTo>
                    <a:cubicBezTo>
                      <a:pt x="5249" y="1252"/>
                      <a:pt x="5223" y="1289"/>
                      <a:pt x="5195" y="1329"/>
                    </a:cubicBezTo>
                    <a:cubicBezTo>
                      <a:pt x="5172" y="1360"/>
                      <a:pt x="5147" y="1394"/>
                      <a:pt x="5126" y="1428"/>
                    </a:cubicBezTo>
                    <a:cubicBezTo>
                      <a:pt x="5105" y="1457"/>
                      <a:pt x="5089" y="1485"/>
                      <a:pt x="5071" y="1514"/>
                    </a:cubicBezTo>
                    <a:cubicBezTo>
                      <a:pt x="4993" y="1642"/>
                      <a:pt x="4925" y="1775"/>
                      <a:pt x="4895" y="1902"/>
                    </a:cubicBezTo>
                    <a:cubicBezTo>
                      <a:pt x="4850" y="2073"/>
                      <a:pt x="4896" y="2602"/>
                      <a:pt x="5005" y="3359"/>
                    </a:cubicBezTo>
                    <a:cubicBezTo>
                      <a:pt x="5014" y="3422"/>
                      <a:pt x="5025" y="3486"/>
                      <a:pt x="5034" y="3551"/>
                    </a:cubicBezTo>
                    <a:cubicBezTo>
                      <a:pt x="5072" y="3817"/>
                      <a:pt x="5119" y="4104"/>
                      <a:pt x="5169" y="4414"/>
                    </a:cubicBezTo>
                    <a:cubicBezTo>
                      <a:pt x="5183" y="4490"/>
                      <a:pt x="5196" y="4569"/>
                      <a:pt x="5211" y="4648"/>
                    </a:cubicBezTo>
                    <a:cubicBezTo>
                      <a:pt x="5237" y="4806"/>
                      <a:pt x="5266" y="4969"/>
                      <a:pt x="5296" y="5137"/>
                    </a:cubicBezTo>
                    <a:cubicBezTo>
                      <a:pt x="5456" y="6053"/>
                      <a:pt x="5654" y="7085"/>
                      <a:pt x="5862" y="8137"/>
                    </a:cubicBezTo>
                    <a:lnTo>
                      <a:pt x="5827" y="8390"/>
                    </a:lnTo>
                    <a:lnTo>
                      <a:pt x="5755" y="8914"/>
                    </a:lnTo>
                    <a:lnTo>
                      <a:pt x="5692" y="8878"/>
                    </a:lnTo>
                    <a:lnTo>
                      <a:pt x="5133" y="9487"/>
                    </a:lnTo>
                    <a:lnTo>
                      <a:pt x="5081" y="9546"/>
                    </a:lnTo>
                    <a:lnTo>
                      <a:pt x="5119" y="9582"/>
                    </a:lnTo>
                    <a:lnTo>
                      <a:pt x="5004" y="9605"/>
                    </a:lnTo>
                    <a:lnTo>
                      <a:pt x="5002" y="9605"/>
                    </a:lnTo>
                    <a:cubicBezTo>
                      <a:pt x="4910" y="9617"/>
                      <a:pt x="4823" y="9631"/>
                      <a:pt x="4734" y="9643"/>
                    </a:cubicBezTo>
                    <a:cubicBezTo>
                      <a:pt x="4648" y="9656"/>
                      <a:pt x="4563" y="9669"/>
                      <a:pt x="4481" y="9685"/>
                    </a:cubicBezTo>
                    <a:lnTo>
                      <a:pt x="4477" y="9685"/>
                    </a:lnTo>
                    <a:cubicBezTo>
                      <a:pt x="4394" y="9700"/>
                      <a:pt x="4319" y="9716"/>
                      <a:pt x="4241" y="9733"/>
                    </a:cubicBezTo>
                    <a:cubicBezTo>
                      <a:pt x="4240" y="9733"/>
                      <a:pt x="4236" y="9733"/>
                      <a:pt x="4235" y="9734"/>
                    </a:cubicBezTo>
                    <a:cubicBezTo>
                      <a:pt x="4162" y="9748"/>
                      <a:pt x="4089" y="9764"/>
                      <a:pt x="4021" y="9782"/>
                    </a:cubicBezTo>
                    <a:cubicBezTo>
                      <a:pt x="4016" y="9782"/>
                      <a:pt x="4014" y="9784"/>
                      <a:pt x="4009" y="9784"/>
                    </a:cubicBezTo>
                    <a:cubicBezTo>
                      <a:pt x="3943" y="9801"/>
                      <a:pt x="3880" y="9818"/>
                      <a:pt x="3817" y="9834"/>
                    </a:cubicBezTo>
                    <a:cubicBezTo>
                      <a:pt x="3811" y="9836"/>
                      <a:pt x="3805" y="9838"/>
                      <a:pt x="3802" y="9838"/>
                    </a:cubicBezTo>
                    <a:cubicBezTo>
                      <a:pt x="3743" y="9855"/>
                      <a:pt x="3687" y="9874"/>
                      <a:pt x="3631" y="9891"/>
                    </a:cubicBezTo>
                    <a:cubicBezTo>
                      <a:pt x="3625" y="9892"/>
                      <a:pt x="3619" y="9894"/>
                      <a:pt x="3614" y="9897"/>
                    </a:cubicBezTo>
                    <a:cubicBezTo>
                      <a:pt x="3562" y="9913"/>
                      <a:pt x="3510" y="9933"/>
                      <a:pt x="3464" y="9951"/>
                    </a:cubicBezTo>
                    <a:cubicBezTo>
                      <a:pt x="3457" y="9953"/>
                      <a:pt x="3451" y="9957"/>
                      <a:pt x="3444" y="9959"/>
                    </a:cubicBezTo>
                    <a:cubicBezTo>
                      <a:pt x="3400" y="9976"/>
                      <a:pt x="3359" y="9995"/>
                      <a:pt x="3317" y="10013"/>
                    </a:cubicBezTo>
                    <a:cubicBezTo>
                      <a:pt x="3312" y="10015"/>
                      <a:pt x="3305" y="10018"/>
                      <a:pt x="3303" y="10021"/>
                    </a:cubicBezTo>
                    <a:cubicBezTo>
                      <a:pt x="3244" y="10049"/>
                      <a:pt x="3188" y="10077"/>
                      <a:pt x="3145" y="10106"/>
                    </a:cubicBezTo>
                    <a:cubicBezTo>
                      <a:pt x="2831" y="10305"/>
                      <a:pt x="2332" y="10842"/>
                      <a:pt x="1775" y="11553"/>
                    </a:cubicBezTo>
                    <a:cubicBezTo>
                      <a:pt x="1197" y="12293"/>
                      <a:pt x="559" y="13222"/>
                      <a:pt x="1" y="14154"/>
                    </a:cubicBezTo>
                    <a:lnTo>
                      <a:pt x="15827" y="14154"/>
                    </a:lnTo>
                    <a:cubicBezTo>
                      <a:pt x="15554" y="13712"/>
                      <a:pt x="15269" y="13288"/>
                      <a:pt x="14967" y="12890"/>
                    </a:cubicBezTo>
                    <a:cubicBezTo>
                      <a:pt x="14090" y="11734"/>
                      <a:pt x="13081" y="10804"/>
                      <a:pt x="11917" y="10264"/>
                    </a:cubicBezTo>
                    <a:cubicBezTo>
                      <a:pt x="11814" y="10215"/>
                      <a:pt x="11707" y="10173"/>
                      <a:pt x="11598" y="10130"/>
                    </a:cubicBezTo>
                    <a:cubicBezTo>
                      <a:pt x="11581" y="10123"/>
                      <a:pt x="11562" y="10117"/>
                      <a:pt x="11547" y="10109"/>
                    </a:cubicBezTo>
                    <a:cubicBezTo>
                      <a:pt x="11439" y="10068"/>
                      <a:pt x="11328" y="10030"/>
                      <a:pt x="11214" y="9995"/>
                    </a:cubicBezTo>
                    <a:cubicBezTo>
                      <a:pt x="11142" y="9965"/>
                      <a:pt x="11067" y="9939"/>
                      <a:pt x="10994" y="9913"/>
                    </a:cubicBezTo>
                    <a:lnTo>
                      <a:pt x="10995" y="9909"/>
                    </a:lnTo>
                    <a:lnTo>
                      <a:pt x="10880" y="9858"/>
                    </a:lnTo>
                    <a:lnTo>
                      <a:pt x="10909" y="9832"/>
                    </a:lnTo>
                    <a:lnTo>
                      <a:pt x="10469" y="9267"/>
                    </a:lnTo>
                    <a:lnTo>
                      <a:pt x="10434" y="9279"/>
                    </a:lnTo>
                    <a:lnTo>
                      <a:pt x="10400" y="9091"/>
                    </a:lnTo>
                    <a:cubicBezTo>
                      <a:pt x="10843" y="8928"/>
                      <a:pt x="11216" y="8767"/>
                      <a:pt x="11242" y="8730"/>
                    </a:cubicBezTo>
                    <a:cubicBezTo>
                      <a:pt x="11277" y="8678"/>
                      <a:pt x="11312" y="6853"/>
                      <a:pt x="11063" y="4971"/>
                    </a:cubicBezTo>
                    <a:lnTo>
                      <a:pt x="11125" y="4930"/>
                    </a:lnTo>
                    <a:cubicBezTo>
                      <a:pt x="11166" y="4783"/>
                      <a:pt x="11202" y="4641"/>
                      <a:pt x="11233" y="4501"/>
                    </a:cubicBezTo>
                    <a:cubicBezTo>
                      <a:pt x="11248" y="4438"/>
                      <a:pt x="11260" y="4380"/>
                      <a:pt x="11274" y="4316"/>
                    </a:cubicBezTo>
                    <a:cubicBezTo>
                      <a:pt x="11289" y="4244"/>
                      <a:pt x="11307" y="4168"/>
                      <a:pt x="11321" y="4097"/>
                    </a:cubicBezTo>
                    <a:cubicBezTo>
                      <a:pt x="11338" y="4015"/>
                      <a:pt x="11350" y="3939"/>
                      <a:pt x="11363" y="3861"/>
                    </a:cubicBezTo>
                    <a:cubicBezTo>
                      <a:pt x="11372" y="3812"/>
                      <a:pt x="11380" y="3762"/>
                      <a:pt x="11390" y="3715"/>
                    </a:cubicBezTo>
                    <a:cubicBezTo>
                      <a:pt x="11403" y="3624"/>
                      <a:pt x="11412" y="3536"/>
                      <a:pt x="11424" y="3448"/>
                    </a:cubicBezTo>
                    <a:cubicBezTo>
                      <a:pt x="11426" y="3417"/>
                      <a:pt x="11432" y="3384"/>
                      <a:pt x="11436" y="3354"/>
                    </a:cubicBezTo>
                    <a:cubicBezTo>
                      <a:pt x="11446" y="3257"/>
                      <a:pt x="11453" y="3162"/>
                      <a:pt x="11459" y="3070"/>
                    </a:cubicBezTo>
                    <a:cubicBezTo>
                      <a:pt x="11460" y="3053"/>
                      <a:pt x="11464" y="3033"/>
                      <a:pt x="11465" y="3014"/>
                    </a:cubicBezTo>
                    <a:cubicBezTo>
                      <a:pt x="11471" y="2913"/>
                      <a:pt x="11473" y="2816"/>
                      <a:pt x="11475" y="2718"/>
                    </a:cubicBezTo>
                    <a:cubicBezTo>
                      <a:pt x="11475" y="2711"/>
                      <a:pt x="11476" y="2703"/>
                      <a:pt x="11476" y="2693"/>
                    </a:cubicBezTo>
                    <a:cubicBezTo>
                      <a:pt x="11476" y="2590"/>
                      <a:pt x="11476" y="2494"/>
                      <a:pt x="11471" y="2396"/>
                    </a:cubicBezTo>
                    <a:lnTo>
                      <a:pt x="11471" y="2389"/>
                    </a:lnTo>
                    <a:cubicBezTo>
                      <a:pt x="11466" y="2291"/>
                      <a:pt x="11463" y="2196"/>
                      <a:pt x="11454" y="2102"/>
                    </a:cubicBezTo>
                    <a:lnTo>
                      <a:pt x="11454" y="2100"/>
                    </a:lnTo>
                    <a:cubicBezTo>
                      <a:pt x="11262" y="469"/>
                      <a:pt x="10178" y="0"/>
                      <a:pt x="89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34"/>
              <p:cNvSpPr/>
              <p:nvPr/>
            </p:nvSpPr>
            <p:spPr>
              <a:xfrm>
                <a:off x="3727025" y="4837200"/>
                <a:ext cx="278250" cy="338800"/>
              </a:xfrm>
              <a:custGeom>
                <a:avLst/>
                <a:gdLst/>
                <a:ahLst/>
                <a:cxnLst/>
                <a:rect l="l" t="t" r="r" b="b"/>
                <a:pathLst>
                  <a:path w="11130" h="13552" extrusionOk="0">
                    <a:moveTo>
                      <a:pt x="7550" y="1"/>
                    </a:moveTo>
                    <a:cubicBezTo>
                      <a:pt x="7592" y="78"/>
                      <a:pt x="8231" y="1342"/>
                      <a:pt x="6009" y="1606"/>
                    </a:cubicBezTo>
                    <a:cubicBezTo>
                      <a:pt x="4414" y="1796"/>
                      <a:pt x="3705" y="2852"/>
                      <a:pt x="3421" y="3477"/>
                    </a:cubicBezTo>
                    <a:cubicBezTo>
                      <a:pt x="3417" y="3484"/>
                      <a:pt x="3415" y="3487"/>
                      <a:pt x="3414" y="3493"/>
                    </a:cubicBezTo>
                    <a:cubicBezTo>
                      <a:pt x="3400" y="3526"/>
                      <a:pt x="3387" y="3556"/>
                      <a:pt x="3372" y="3586"/>
                    </a:cubicBezTo>
                    <a:cubicBezTo>
                      <a:pt x="3371" y="3590"/>
                      <a:pt x="3371" y="3593"/>
                      <a:pt x="3369" y="3599"/>
                    </a:cubicBezTo>
                    <a:cubicBezTo>
                      <a:pt x="3341" y="3665"/>
                      <a:pt x="3320" y="3724"/>
                      <a:pt x="3303" y="3774"/>
                    </a:cubicBezTo>
                    <a:cubicBezTo>
                      <a:pt x="3302" y="3779"/>
                      <a:pt x="3302" y="3781"/>
                      <a:pt x="3298" y="3786"/>
                    </a:cubicBezTo>
                    <a:cubicBezTo>
                      <a:pt x="3291" y="3807"/>
                      <a:pt x="3285" y="3829"/>
                      <a:pt x="3279" y="3846"/>
                    </a:cubicBezTo>
                    <a:cubicBezTo>
                      <a:pt x="3279" y="3847"/>
                      <a:pt x="3278" y="3847"/>
                      <a:pt x="3278" y="3849"/>
                    </a:cubicBezTo>
                    <a:cubicBezTo>
                      <a:pt x="3272" y="3870"/>
                      <a:pt x="3268" y="3885"/>
                      <a:pt x="3263" y="3900"/>
                    </a:cubicBezTo>
                    <a:cubicBezTo>
                      <a:pt x="3263" y="3902"/>
                      <a:pt x="3262" y="3902"/>
                      <a:pt x="3262" y="3904"/>
                    </a:cubicBezTo>
                    <a:cubicBezTo>
                      <a:pt x="3257" y="3916"/>
                      <a:pt x="3256" y="3926"/>
                      <a:pt x="3255" y="3932"/>
                    </a:cubicBezTo>
                    <a:lnTo>
                      <a:pt x="3255" y="3938"/>
                    </a:lnTo>
                    <a:cubicBezTo>
                      <a:pt x="3253" y="3943"/>
                      <a:pt x="3253" y="3945"/>
                      <a:pt x="3253" y="3945"/>
                    </a:cubicBezTo>
                    <a:cubicBezTo>
                      <a:pt x="3253" y="3945"/>
                      <a:pt x="3176" y="3826"/>
                      <a:pt x="3054" y="3826"/>
                    </a:cubicBezTo>
                    <a:cubicBezTo>
                      <a:pt x="2939" y="3826"/>
                      <a:pt x="2784" y="3933"/>
                      <a:pt x="2618" y="4354"/>
                    </a:cubicBezTo>
                    <a:cubicBezTo>
                      <a:pt x="2513" y="4620"/>
                      <a:pt x="2546" y="5225"/>
                      <a:pt x="2659" y="5942"/>
                    </a:cubicBezTo>
                    <a:cubicBezTo>
                      <a:pt x="2719" y="6332"/>
                      <a:pt x="2801" y="6754"/>
                      <a:pt x="2899" y="7173"/>
                    </a:cubicBezTo>
                    <a:cubicBezTo>
                      <a:pt x="2858" y="7165"/>
                      <a:pt x="2817" y="7160"/>
                      <a:pt x="2777" y="7160"/>
                    </a:cubicBezTo>
                    <a:cubicBezTo>
                      <a:pt x="2566" y="7160"/>
                      <a:pt x="2360" y="7273"/>
                      <a:pt x="2236" y="7529"/>
                    </a:cubicBezTo>
                    <a:cubicBezTo>
                      <a:pt x="1983" y="8051"/>
                      <a:pt x="2512" y="8810"/>
                      <a:pt x="3430" y="9026"/>
                    </a:cubicBezTo>
                    <a:cubicBezTo>
                      <a:pt x="3442" y="9060"/>
                      <a:pt x="3451" y="9089"/>
                      <a:pt x="3464" y="9117"/>
                    </a:cubicBezTo>
                    <a:cubicBezTo>
                      <a:pt x="3498" y="9521"/>
                      <a:pt x="3535" y="9871"/>
                      <a:pt x="3572" y="10120"/>
                    </a:cubicBezTo>
                    <a:cubicBezTo>
                      <a:pt x="3600" y="10302"/>
                      <a:pt x="3626" y="10432"/>
                      <a:pt x="3651" y="10488"/>
                    </a:cubicBezTo>
                    <a:cubicBezTo>
                      <a:pt x="3674" y="10537"/>
                      <a:pt x="3741" y="10608"/>
                      <a:pt x="3834" y="10693"/>
                    </a:cubicBezTo>
                    <a:lnTo>
                      <a:pt x="3758" y="11262"/>
                    </a:lnTo>
                    <a:lnTo>
                      <a:pt x="3397" y="11448"/>
                    </a:lnTo>
                    <a:lnTo>
                      <a:pt x="3244" y="11526"/>
                    </a:lnTo>
                    <a:lnTo>
                      <a:pt x="3261" y="11546"/>
                    </a:lnTo>
                    <a:lnTo>
                      <a:pt x="3244" y="11559"/>
                    </a:lnTo>
                    <a:lnTo>
                      <a:pt x="3253" y="11571"/>
                    </a:lnTo>
                    <a:cubicBezTo>
                      <a:pt x="3163" y="11599"/>
                      <a:pt x="3078" y="11627"/>
                      <a:pt x="2993" y="11656"/>
                    </a:cubicBezTo>
                    <a:cubicBezTo>
                      <a:pt x="2980" y="11662"/>
                      <a:pt x="2965" y="11666"/>
                      <a:pt x="2952" y="11672"/>
                    </a:cubicBezTo>
                    <a:lnTo>
                      <a:pt x="2890" y="11672"/>
                    </a:lnTo>
                    <a:cubicBezTo>
                      <a:pt x="2756" y="11672"/>
                      <a:pt x="2636" y="11758"/>
                      <a:pt x="2561" y="11893"/>
                    </a:cubicBezTo>
                    <a:cubicBezTo>
                      <a:pt x="2556" y="11894"/>
                      <a:pt x="2551" y="11898"/>
                      <a:pt x="2546" y="11899"/>
                    </a:cubicBezTo>
                    <a:cubicBezTo>
                      <a:pt x="1738" y="12198"/>
                      <a:pt x="1044" y="12511"/>
                      <a:pt x="872" y="12660"/>
                    </a:cubicBezTo>
                    <a:cubicBezTo>
                      <a:pt x="819" y="12675"/>
                      <a:pt x="765" y="12705"/>
                      <a:pt x="714" y="12754"/>
                    </a:cubicBezTo>
                    <a:cubicBezTo>
                      <a:pt x="464" y="12990"/>
                      <a:pt x="228" y="13257"/>
                      <a:pt x="0" y="13552"/>
                    </a:cubicBezTo>
                    <a:lnTo>
                      <a:pt x="11129" y="13552"/>
                    </a:lnTo>
                    <a:cubicBezTo>
                      <a:pt x="10851" y="13205"/>
                      <a:pt x="10553" y="12901"/>
                      <a:pt x="10242" y="12646"/>
                    </a:cubicBezTo>
                    <a:cubicBezTo>
                      <a:pt x="10237" y="12645"/>
                      <a:pt x="10236" y="12641"/>
                      <a:pt x="10232" y="12639"/>
                    </a:cubicBezTo>
                    <a:cubicBezTo>
                      <a:pt x="10175" y="12590"/>
                      <a:pt x="10114" y="12544"/>
                      <a:pt x="10055" y="12502"/>
                    </a:cubicBezTo>
                    <a:cubicBezTo>
                      <a:pt x="10049" y="12493"/>
                      <a:pt x="10043" y="12482"/>
                      <a:pt x="10038" y="12480"/>
                    </a:cubicBezTo>
                    <a:cubicBezTo>
                      <a:pt x="10031" y="12470"/>
                      <a:pt x="10018" y="12463"/>
                      <a:pt x="10008" y="12452"/>
                    </a:cubicBezTo>
                    <a:cubicBezTo>
                      <a:pt x="10001" y="12451"/>
                      <a:pt x="9995" y="12446"/>
                      <a:pt x="9991" y="12443"/>
                    </a:cubicBezTo>
                    <a:cubicBezTo>
                      <a:pt x="9983" y="12437"/>
                      <a:pt x="9976" y="12431"/>
                      <a:pt x="9965" y="12427"/>
                    </a:cubicBezTo>
                    <a:cubicBezTo>
                      <a:pt x="9946" y="12414"/>
                      <a:pt x="9921" y="12402"/>
                      <a:pt x="9893" y="12386"/>
                    </a:cubicBezTo>
                    <a:cubicBezTo>
                      <a:pt x="9887" y="12383"/>
                      <a:pt x="9881" y="12378"/>
                      <a:pt x="9874" y="12373"/>
                    </a:cubicBezTo>
                    <a:cubicBezTo>
                      <a:pt x="9854" y="12359"/>
                      <a:pt x="9833" y="12350"/>
                      <a:pt x="9812" y="12342"/>
                    </a:cubicBezTo>
                    <a:cubicBezTo>
                      <a:pt x="9800" y="12338"/>
                      <a:pt x="9786" y="12334"/>
                      <a:pt x="9774" y="12330"/>
                    </a:cubicBezTo>
                    <a:cubicBezTo>
                      <a:pt x="9739" y="12316"/>
                      <a:pt x="9702" y="12297"/>
                      <a:pt x="9661" y="12282"/>
                    </a:cubicBezTo>
                    <a:cubicBezTo>
                      <a:pt x="9656" y="12280"/>
                      <a:pt x="9653" y="12277"/>
                      <a:pt x="9647" y="12276"/>
                    </a:cubicBezTo>
                    <a:cubicBezTo>
                      <a:pt x="9625" y="12267"/>
                      <a:pt x="9605" y="12259"/>
                      <a:pt x="9582" y="12249"/>
                    </a:cubicBezTo>
                    <a:cubicBezTo>
                      <a:pt x="9502" y="11910"/>
                      <a:pt x="9270" y="11667"/>
                      <a:pt x="8994" y="11667"/>
                    </a:cubicBezTo>
                    <a:lnTo>
                      <a:pt x="8122" y="11667"/>
                    </a:lnTo>
                    <a:lnTo>
                      <a:pt x="7746" y="11305"/>
                    </a:lnTo>
                    <a:lnTo>
                      <a:pt x="7688" y="11335"/>
                    </a:lnTo>
                    <a:lnTo>
                      <a:pt x="7624" y="10805"/>
                    </a:lnTo>
                    <a:cubicBezTo>
                      <a:pt x="7793" y="10691"/>
                      <a:pt x="7912" y="10591"/>
                      <a:pt x="7949" y="10527"/>
                    </a:cubicBezTo>
                    <a:cubicBezTo>
                      <a:pt x="7996" y="10442"/>
                      <a:pt x="8081" y="9821"/>
                      <a:pt x="8149" y="9010"/>
                    </a:cubicBezTo>
                    <a:cubicBezTo>
                      <a:pt x="9061" y="8777"/>
                      <a:pt x="9577" y="8038"/>
                      <a:pt x="9322" y="7525"/>
                    </a:cubicBezTo>
                    <a:cubicBezTo>
                      <a:pt x="9195" y="7270"/>
                      <a:pt x="8984" y="7156"/>
                      <a:pt x="8767" y="7156"/>
                    </a:cubicBezTo>
                    <a:cubicBezTo>
                      <a:pt x="8745" y="7156"/>
                      <a:pt x="8724" y="7157"/>
                      <a:pt x="8702" y="7160"/>
                    </a:cubicBezTo>
                    <a:cubicBezTo>
                      <a:pt x="8708" y="7136"/>
                      <a:pt x="8715" y="7111"/>
                      <a:pt x="8719" y="7088"/>
                    </a:cubicBezTo>
                    <a:cubicBezTo>
                      <a:pt x="8739" y="6999"/>
                      <a:pt x="8757" y="6914"/>
                      <a:pt x="8775" y="6829"/>
                    </a:cubicBezTo>
                    <a:cubicBezTo>
                      <a:pt x="8778" y="6814"/>
                      <a:pt x="8781" y="6801"/>
                      <a:pt x="8784" y="6788"/>
                    </a:cubicBezTo>
                    <a:cubicBezTo>
                      <a:pt x="8803" y="6689"/>
                      <a:pt x="8820" y="6594"/>
                      <a:pt x="8835" y="6501"/>
                    </a:cubicBezTo>
                    <a:cubicBezTo>
                      <a:pt x="8840" y="6478"/>
                      <a:pt x="8842" y="6456"/>
                      <a:pt x="8847" y="6432"/>
                    </a:cubicBezTo>
                    <a:cubicBezTo>
                      <a:pt x="8859" y="6364"/>
                      <a:pt x="8869" y="6296"/>
                      <a:pt x="8877" y="6229"/>
                    </a:cubicBezTo>
                    <a:cubicBezTo>
                      <a:pt x="8882" y="6201"/>
                      <a:pt x="8883" y="6174"/>
                      <a:pt x="8887" y="6150"/>
                    </a:cubicBezTo>
                    <a:cubicBezTo>
                      <a:pt x="8894" y="6085"/>
                      <a:pt x="8902" y="6022"/>
                      <a:pt x="8908" y="5961"/>
                    </a:cubicBezTo>
                    <a:cubicBezTo>
                      <a:pt x="8909" y="5939"/>
                      <a:pt x="8914" y="5919"/>
                      <a:pt x="8915" y="5897"/>
                    </a:cubicBezTo>
                    <a:cubicBezTo>
                      <a:pt x="8931" y="5735"/>
                      <a:pt x="8938" y="5585"/>
                      <a:pt x="8943" y="5444"/>
                    </a:cubicBezTo>
                    <a:lnTo>
                      <a:pt x="8943" y="5385"/>
                    </a:lnTo>
                    <a:cubicBezTo>
                      <a:pt x="8944" y="5335"/>
                      <a:pt x="8944" y="5286"/>
                      <a:pt x="8943" y="5235"/>
                    </a:cubicBezTo>
                    <a:lnTo>
                      <a:pt x="8943" y="5178"/>
                    </a:lnTo>
                    <a:cubicBezTo>
                      <a:pt x="8942" y="5125"/>
                      <a:pt x="8938" y="5074"/>
                      <a:pt x="8937" y="5027"/>
                    </a:cubicBezTo>
                    <a:cubicBezTo>
                      <a:pt x="8936" y="5015"/>
                      <a:pt x="8936" y="5004"/>
                      <a:pt x="8936" y="4990"/>
                    </a:cubicBezTo>
                    <a:cubicBezTo>
                      <a:pt x="8931" y="4931"/>
                      <a:pt x="8926" y="4872"/>
                      <a:pt x="8920" y="4815"/>
                    </a:cubicBezTo>
                    <a:cubicBezTo>
                      <a:pt x="8920" y="4807"/>
                      <a:pt x="8919" y="4796"/>
                      <a:pt x="8915" y="4789"/>
                    </a:cubicBezTo>
                    <a:cubicBezTo>
                      <a:pt x="8911" y="4741"/>
                      <a:pt x="8907" y="4698"/>
                      <a:pt x="8899" y="4655"/>
                    </a:cubicBezTo>
                    <a:cubicBezTo>
                      <a:pt x="8897" y="4639"/>
                      <a:pt x="8894" y="4625"/>
                      <a:pt x="8893" y="4608"/>
                    </a:cubicBezTo>
                    <a:cubicBezTo>
                      <a:pt x="8887" y="4571"/>
                      <a:pt x="8879" y="4536"/>
                      <a:pt x="8873" y="4502"/>
                    </a:cubicBezTo>
                    <a:cubicBezTo>
                      <a:pt x="8869" y="4487"/>
                      <a:pt x="8866" y="4474"/>
                      <a:pt x="8865" y="4461"/>
                    </a:cubicBezTo>
                    <a:cubicBezTo>
                      <a:pt x="8857" y="4419"/>
                      <a:pt x="8848" y="4382"/>
                      <a:pt x="8838" y="4345"/>
                    </a:cubicBezTo>
                    <a:cubicBezTo>
                      <a:pt x="8836" y="4339"/>
                      <a:pt x="8834" y="4333"/>
                      <a:pt x="8834" y="4329"/>
                    </a:cubicBezTo>
                    <a:cubicBezTo>
                      <a:pt x="8821" y="4287"/>
                      <a:pt x="8811" y="4247"/>
                      <a:pt x="8798" y="4210"/>
                    </a:cubicBezTo>
                    <a:cubicBezTo>
                      <a:pt x="8795" y="4198"/>
                      <a:pt x="8792" y="4187"/>
                      <a:pt x="8790" y="4176"/>
                    </a:cubicBezTo>
                    <a:cubicBezTo>
                      <a:pt x="8780" y="4149"/>
                      <a:pt x="8773" y="4125"/>
                      <a:pt x="8762" y="4098"/>
                    </a:cubicBezTo>
                    <a:cubicBezTo>
                      <a:pt x="8758" y="4086"/>
                      <a:pt x="8755" y="4073"/>
                      <a:pt x="8749" y="4062"/>
                    </a:cubicBezTo>
                    <a:cubicBezTo>
                      <a:pt x="8741" y="4041"/>
                      <a:pt x="8732" y="4018"/>
                      <a:pt x="8723" y="3998"/>
                    </a:cubicBezTo>
                    <a:cubicBezTo>
                      <a:pt x="8717" y="3988"/>
                      <a:pt x="8713" y="3977"/>
                      <a:pt x="8710" y="3967"/>
                    </a:cubicBezTo>
                    <a:cubicBezTo>
                      <a:pt x="8698" y="3939"/>
                      <a:pt x="8683" y="3910"/>
                      <a:pt x="8671" y="3885"/>
                    </a:cubicBezTo>
                    <a:cubicBezTo>
                      <a:pt x="8667" y="3877"/>
                      <a:pt x="8665" y="3871"/>
                      <a:pt x="8662" y="3864"/>
                    </a:cubicBezTo>
                    <a:cubicBezTo>
                      <a:pt x="8653" y="3847"/>
                      <a:pt x="8643" y="3827"/>
                      <a:pt x="8633" y="3812"/>
                    </a:cubicBezTo>
                    <a:cubicBezTo>
                      <a:pt x="8627" y="3799"/>
                      <a:pt x="8621" y="3791"/>
                      <a:pt x="8616" y="3781"/>
                    </a:cubicBezTo>
                    <a:cubicBezTo>
                      <a:pt x="8609" y="3769"/>
                      <a:pt x="8603" y="3758"/>
                      <a:pt x="8595" y="3746"/>
                    </a:cubicBezTo>
                    <a:cubicBezTo>
                      <a:pt x="8589" y="3737"/>
                      <a:pt x="8583" y="3727"/>
                      <a:pt x="8576" y="3718"/>
                    </a:cubicBezTo>
                    <a:cubicBezTo>
                      <a:pt x="8570" y="3708"/>
                      <a:pt x="8564" y="3697"/>
                      <a:pt x="8559" y="3689"/>
                    </a:cubicBezTo>
                    <a:cubicBezTo>
                      <a:pt x="8458" y="3543"/>
                      <a:pt x="8377" y="3488"/>
                      <a:pt x="8377" y="3488"/>
                    </a:cubicBezTo>
                    <a:cubicBezTo>
                      <a:pt x="8870" y="2385"/>
                      <a:pt x="8407" y="1279"/>
                      <a:pt x="8000" y="617"/>
                    </a:cubicBezTo>
                    <a:cubicBezTo>
                      <a:pt x="7781" y="258"/>
                      <a:pt x="7576" y="30"/>
                      <a:pt x="75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34"/>
              <p:cNvSpPr/>
              <p:nvPr/>
            </p:nvSpPr>
            <p:spPr>
              <a:xfrm>
                <a:off x="1830025" y="5058650"/>
                <a:ext cx="184475" cy="117325"/>
              </a:xfrm>
              <a:custGeom>
                <a:avLst/>
                <a:gdLst/>
                <a:ahLst/>
                <a:cxnLst/>
                <a:rect l="l" t="t" r="r" b="b"/>
                <a:pathLst>
                  <a:path w="7379" h="4693" extrusionOk="0">
                    <a:moveTo>
                      <a:pt x="3471" y="1"/>
                    </a:moveTo>
                    <a:cubicBezTo>
                      <a:pt x="2511" y="1"/>
                      <a:pt x="1535" y="176"/>
                      <a:pt x="1245" y="489"/>
                    </a:cubicBezTo>
                    <a:cubicBezTo>
                      <a:pt x="813" y="952"/>
                      <a:pt x="681" y="1508"/>
                      <a:pt x="667" y="2087"/>
                    </a:cubicBezTo>
                    <a:cubicBezTo>
                      <a:pt x="664" y="2258"/>
                      <a:pt x="669" y="2434"/>
                      <a:pt x="681" y="2611"/>
                    </a:cubicBezTo>
                    <a:cubicBezTo>
                      <a:pt x="616" y="2887"/>
                      <a:pt x="585" y="3138"/>
                      <a:pt x="597" y="3315"/>
                    </a:cubicBezTo>
                    <a:cubicBezTo>
                      <a:pt x="601" y="3382"/>
                      <a:pt x="596" y="3467"/>
                      <a:pt x="584" y="3562"/>
                    </a:cubicBezTo>
                    <a:lnTo>
                      <a:pt x="105" y="3562"/>
                    </a:lnTo>
                    <a:lnTo>
                      <a:pt x="79" y="3697"/>
                    </a:lnTo>
                    <a:lnTo>
                      <a:pt x="49" y="3867"/>
                    </a:lnTo>
                    <a:lnTo>
                      <a:pt x="50" y="3867"/>
                    </a:lnTo>
                    <a:cubicBezTo>
                      <a:pt x="0" y="4206"/>
                      <a:pt x="1" y="4481"/>
                      <a:pt x="67" y="4692"/>
                    </a:cubicBezTo>
                    <a:lnTo>
                      <a:pt x="7321" y="4692"/>
                    </a:lnTo>
                    <a:cubicBezTo>
                      <a:pt x="7364" y="4542"/>
                      <a:pt x="7379" y="4402"/>
                      <a:pt x="7349" y="4297"/>
                    </a:cubicBezTo>
                    <a:cubicBezTo>
                      <a:pt x="7311" y="4172"/>
                      <a:pt x="7227" y="4121"/>
                      <a:pt x="7121" y="4121"/>
                    </a:cubicBezTo>
                    <a:cubicBezTo>
                      <a:pt x="7026" y="4121"/>
                      <a:pt x="6914" y="4162"/>
                      <a:pt x="6804" y="4228"/>
                    </a:cubicBezTo>
                    <a:cubicBezTo>
                      <a:pt x="6922" y="3754"/>
                      <a:pt x="6980" y="3346"/>
                      <a:pt x="6995" y="2993"/>
                    </a:cubicBezTo>
                    <a:cubicBezTo>
                      <a:pt x="7000" y="2985"/>
                      <a:pt x="7002" y="2974"/>
                      <a:pt x="7008" y="2964"/>
                    </a:cubicBezTo>
                    <a:cubicBezTo>
                      <a:pt x="7011" y="2958"/>
                      <a:pt x="7014" y="2951"/>
                      <a:pt x="7017" y="2944"/>
                    </a:cubicBezTo>
                    <a:cubicBezTo>
                      <a:pt x="7038" y="2895"/>
                      <a:pt x="7056" y="2845"/>
                      <a:pt x="7072" y="2795"/>
                    </a:cubicBezTo>
                    <a:cubicBezTo>
                      <a:pt x="7072" y="2789"/>
                      <a:pt x="7073" y="2784"/>
                      <a:pt x="7073" y="2780"/>
                    </a:cubicBezTo>
                    <a:cubicBezTo>
                      <a:pt x="7087" y="2724"/>
                      <a:pt x="7097" y="2667"/>
                      <a:pt x="7103" y="2609"/>
                    </a:cubicBezTo>
                    <a:cubicBezTo>
                      <a:pt x="7109" y="2535"/>
                      <a:pt x="7112" y="2459"/>
                      <a:pt x="7110" y="2387"/>
                    </a:cubicBezTo>
                    <a:cubicBezTo>
                      <a:pt x="7110" y="2362"/>
                      <a:pt x="7106" y="2341"/>
                      <a:pt x="7106" y="2318"/>
                    </a:cubicBezTo>
                    <a:cubicBezTo>
                      <a:pt x="7103" y="2269"/>
                      <a:pt x="7099" y="2221"/>
                      <a:pt x="7093" y="2177"/>
                    </a:cubicBezTo>
                    <a:cubicBezTo>
                      <a:pt x="7090" y="2149"/>
                      <a:pt x="7086" y="2123"/>
                      <a:pt x="7080" y="2098"/>
                    </a:cubicBezTo>
                    <a:cubicBezTo>
                      <a:pt x="7074" y="2058"/>
                      <a:pt x="7067" y="2016"/>
                      <a:pt x="7055" y="1976"/>
                    </a:cubicBezTo>
                    <a:cubicBezTo>
                      <a:pt x="7048" y="1950"/>
                      <a:pt x="7041" y="1924"/>
                      <a:pt x="7033" y="1899"/>
                    </a:cubicBezTo>
                    <a:cubicBezTo>
                      <a:pt x="7022" y="1860"/>
                      <a:pt x="7011" y="1822"/>
                      <a:pt x="6996" y="1788"/>
                    </a:cubicBezTo>
                    <a:cubicBezTo>
                      <a:pt x="6988" y="1761"/>
                      <a:pt x="6977" y="1738"/>
                      <a:pt x="6968" y="1711"/>
                    </a:cubicBezTo>
                    <a:cubicBezTo>
                      <a:pt x="6952" y="1677"/>
                      <a:pt x="6935" y="1642"/>
                      <a:pt x="6920" y="1607"/>
                    </a:cubicBezTo>
                    <a:cubicBezTo>
                      <a:pt x="6909" y="1584"/>
                      <a:pt x="6897" y="1560"/>
                      <a:pt x="6883" y="1536"/>
                    </a:cubicBezTo>
                    <a:cubicBezTo>
                      <a:pt x="6863" y="1502"/>
                      <a:pt x="6842" y="1468"/>
                      <a:pt x="6820" y="1434"/>
                    </a:cubicBezTo>
                    <a:cubicBezTo>
                      <a:pt x="6808" y="1414"/>
                      <a:pt x="6796" y="1395"/>
                      <a:pt x="6782" y="1376"/>
                    </a:cubicBezTo>
                    <a:cubicBezTo>
                      <a:pt x="6756" y="1337"/>
                      <a:pt x="6726" y="1298"/>
                      <a:pt x="6696" y="1261"/>
                    </a:cubicBezTo>
                    <a:cubicBezTo>
                      <a:pt x="6686" y="1250"/>
                      <a:pt x="6679" y="1236"/>
                      <a:pt x="6667" y="1224"/>
                    </a:cubicBezTo>
                    <a:cubicBezTo>
                      <a:pt x="6626" y="1176"/>
                      <a:pt x="6583" y="1128"/>
                      <a:pt x="6539" y="1084"/>
                    </a:cubicBezTo>
                    <a:cubicBezTo>
                      <a:pt x="6525" y="1070"/>
                      <a:pt x="6504" y="1053"/>
                      <a:pt x="6489" y="1036"/>
                    </a:cubicBezTo>
                    <a:cubicBezTo>
                      <a:pt x="6458" y="1009"/>
                      <a:pt x="6429" y="980"/>
                      <a:pt x="6398" y="952"/>
                    </a:cubicBezTo>
                    <a:cubicBezTo>
                      <a:pt x="6376" y="934"/>
                      <a:pt x="6353" y="914"/>
                      <a:pt x="6333" y="897"/>
                    </a:cubicBezTo>
                    <a:cubicBezTo>
                      <a:pt x="6304" y="873"/>
                      <a:pt x="6277" y="852"/>
                      <a:pt x="6248" y="829"/>
                    </a:cubicBezTo>
                    <a:cubicBezTo>
                      <a:pt x="6222" y="811"/>
                      <a:pt x="6198" y="791"/>
                      <a:pt x="6171" y="774"/>
                    </a:cubicBezTo>
                    <a:cubicBezTo>
                      <a:pt x="6144" y="755"/>
                      <a:pt x="6115" y="737"/>
                      <a:pt x="6088" y="716"/>
                    </a:cubicBezTo>
                    <a:cubicBezTo>
                      <a:pt x="6060" y="700"/>
                      <a:pt x="6034" y="682"/>
                      <a:pt x="6006" y="665"/>
                    </a:cubicBezTo>
                    <a:cubicBezTo>
                      <a:pt x="5977" y="648"/>
                      <a:pt x="5950" y="630"/>
                      <a:pt x="5921" y="614"/>
                    </a:cubicBezTo>
                    <a:cubicBezTo>
                      <a:pt x="5892" y="597"/>
                      <a:pt x="5865" y="579"/>
                      <a:pt x="5836" y="563"/>
                    </a:cubicBezTo>
                    <a:cubicBezTo>
                      <a:pt x="5807" y="547"/>
                      <a:pt x="5779" y="531"/>
                      <a:pt x="5751" y="517"/>
                    </a:cubicBezTo>
                    <a:cubicBezTo>
                      <a:pt x="5719" y="500"/>
                      <a:pt x="5690" y="484"/>
                      <a:pt x="5659" y="469"/>
                    </a:cubicBezTo>
                    <a:lnTo>
                      <a:pt x="5578" y="428"/>
                    </a:lnTo>
                    <a:cubicBezTo>
                      <a:pt x="5546" y="412"/>
                      <a:pt x="5514" y="398"/>
                      <a:pt x="5481" y="384"/>
                    </a:cubicBezTo>
                    <a:cubicBezTo>
                      <a:pt x="5359" y="327"/>
                      <a:pt x="5237" y="277"/>
                      <a:pt x="5115" y="230"/>
                    </a:cubicBezTo>
                    <a:cubicBezTo>
                      <a:pt x="4826" y="122"/>
                      <a:pt x="4443" y="51"/>
                      <a:pt x="4027" y="21"/>
                    </a:cubicBezTo>
                    <a:cubicBezTo>
                      <a:pt x="3846" y="7"/>
                      <a:pt x="3659" y="1"/>
                      <a:pt x="34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34"/>
              <p:cNvSpPr/>
              <p:nvPr/>
            </p:nvSpPr>
            <p:spPr>
              <a:xfrm>
                <a:off x="1321675" y="5048625"/>
                <a:ext cx="171875" cy="127225"/>
              </a:xfrm>
              <a:custGeom>
                <a:avLst/>
                <a:gdLst/>
                <a:ahLst/>
                <a:cxnLst/>
                <a:rect l="l" t="t" r="r" b="b"/>
                <a:pathLst>
                  <a:path w="6875" h="5089" extrusionOk="0">
                    <a:moveTo>
                      <a:pt x="3098" y="0"/>
                    </a:moveTo>
                    <a:cubicBezTo>
                      <a:pt x="2822" y="0"/>
                      <a:pt x="2550" y="34"/>
                      <a:pt x="2291" y="112"/>
                    </a:cubicBezTo>
                    <a:cubicBezTo>
                      <a:pt x="2090" y="169"/>
                      <a:pt x="1896" y="252"/>
                      <a:pt x="1714" y="360"/>
                    </a:cubicBezTo>
                    <a:cubicBezTo>
                      <a:pt x="1252" y="635"/>
                      <a:pt x="988" y="1092"/>
                      <a:pt x="844" y="1575"/>
                    </a:cubicBezTo>
                    <a:cubicBezTo>
                      <a:pt x="792" y="1574"/>
                      <a:pt x="741" y="1573"/>
                      <a:pt x="691" y="1573"/>
                    </a:cubicBezTo>
                    <a:cubicBezTo>
                      <a:pt x="491" y="1573"/>
                      <a:pt x="311" y="1585"/>
                      <a:pt x="230" y="1601"/>
                    </a:cubicBezTo>
                    <a:cubicBezTo>
                      <a:pt x="12" y="1642"/>
                      <a:pt x="23" y="1820"/>
                      <a:pt x="73" y="2002"/>
                    </a:cubicBezTo>
                    <a:cubicBezTo>
                      <a:pt x="96" y="2081"/>
                      <a:pt x="292" y="2185"/>
                      <a:pt x="528" y="2258"/>
                    </a:cubicBezTo>
                    <a:cubicBezTo>
                      <a:pt x="337" y="2549"/>
                      <a:pt x="167" y="2854"/>
                      <a:pt x="17" y="3170"/>
                    </a:cubicBezTo>
                    <a:cubicBezTo>
                      <a:pt x="11" y="3183"/>
                      <a:pt x="4" y="3196"/>
                      <a:pt x="0" y="3207"/>
                    </a:cubicBezTo>
                    <a:lnTo>
                      <a:pt x="17" y="3207"/>
                    </a:lnTo>
                    <a:lnTo>
                      <a:pt x="17" y="5088"/>
                    </a:lnTo>
                    <a:lnTo>
                      <a:pt x="6286" y="5088"/>
                    </a:lnTo>
                    <a:cubicBezTo>
                      <a:pt x="6346" y="4853"/>
                      <a:pt x="6370" y="4608"/>
                      <a:pt x="6379" y="4410"/>
                    </a:cubicBezTo>
                    <a:cubicBezTo>
                      <a:pt x="6379" y="4389"/>
                      <a:pt x="6380" y="4364"/>
                      <a:pt x="6380" y="4342"/>
                    </a:cubicBezTo>
                    <a:cubicBezTo>
                      <a:pt x="6382" y="4299"/>
                      <a:pt x="6382" y="4258"/>
                      <a:pt x="6382" y="4222"/>
                    </a:cubicBezTo>
                    <a:cubicBezTo>
                      <a:pt x="6382" y="4094"/>
                      <a:pt x="6376" y="4013"/>
                      <a:pt x="6376" y="4013"/>
                    </a:cubicBezTo>
                    <a:cubicBezTo>
                      <a:pt x="6376" y="4013"/>
                      <a:pt x="6850" y="3526"/>
                      <a:pt x="6865" y="2829"/>
                    </a:cubicBezTo>
                    <a:cubicBezTo>
                      <a:pt x="6875" y="2437"/>
                      <a:pt x="6738" y="1978"/>
                      <a:pt x="6293" y="1502"/>
                    </a:cubicBezTo>
                    <a:cubicBezTo>
                      <a:pt x="6137" y="1338"/>
                      <a:pt x="5973" y="1185"/>
                      <a:pt x="5797" y="1043"/>
                    </a:cubicBezTo>
                    <a:cubicBezTo>
                      <a:pt x="4998" y="395"/>
                      <a:pt x="4016" y="0"/>
                      <a:pt x="309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34"/>
              <p:cNvSpPr/>
              <p:nvPr/>
            </p:nvSpPr>
            <p:spPr>
              <a:xfrm>
                <a:off x="3196650" y="5048350"/>
                <a:ext cx="158225" cy="127525"/>
              </a:xfrm>
              <a:custGeom>
                <a:avLst/>
                <a:gdLst/>
                <a:ahLst/>
                <a:cxnLst/>
                <a:rect l="l" t="t" r="r" b="b"/>
                <a:pathLst>
                  <a:path w="6329" h="5101" extrusionOk="0">
                    <a:moveTo>
                      <a:pt x="2043" y="0"/>
                    </a:moveTo>
                    <a:cubicBezTo>
                      <a:pt x="0" y="0"/>
                      <a:pt x="596" y="2601"/>
                      <a:pt x="596" y="2601"/>
                    </a:cubicBezTo>
                    <a:cubicBezTo>
                      <a:pt x="141" y="2901"/>
                      <a:pt x="50" y="3843"/>
                      <a:pt x="304" y="5101"/>
                    </a:cubicBezTo>
                    <a:lnTo>
                      <a:pt x="6323" y="5101"/>
                    </a:lnTo>
                    <a:cubicBezTo>
                      <a:pt x="6327" y="4940"/>
                      <a:pt x="6329" y="4785"/>
                      <a:pt x="6325" y="4636"/>
                    </a:cubicBezTo>
                    <a:cubicBezTo>
                      <a:pt x="6322" y="4508"/>
                      <a:pt x="6317" y="4382"/>
                      <a:pt x="6310" y="4262"/>
                    </a:cubicBezTo>
                    <a:cubicBezTo>
                      <a:pt x="6305" y="4201"/>
                      <a:pt x="6301" y="4144"/>
                      <a:pt x="6296" y="4086"/>
                    </a:cubicBezTo>
                    <a:cubicBezTo>
                      <a:pt x="6280" y="3912"/>
                      <a:pt x="6260" y="3752"/>
                      <a:pt x="6234" y="3599"/>
                    </a:cubicBezTo>
                    <a:cubicBezTo>
                      <a:pt x="6226" y="3549"/>
                      <a:pt x="6216" y="3499"/>
                      <a:pt x="6206" y="3450"/>
                    </a:cubicBezTo>
                    <a:cubicBezTo>
                      <a:pt x="6161" y="3223"/>
                      <a:pt x="6108" y="3023"/>
                      <a:pt x="6045" y="2840"/>
                    </a:cubicBezTo>
                    <a:cubicBezTo>
                      <a:pt x="5514" y="1290"/>
                      <a:pt x="4397" y="1258"/>
                      <a:pt x="4304" y="1258"/>
                    </a:cubicBezTo>
                    <a:cubicBezTo>
                      <a:pt x="4300" y="1258"/>
                      <a:pt x="4298" y="1258"/>
                      <a:pt x="4298" y="1258"/>
                    </a:cubicBezTo>
                    <a:lnTo>
                      <a:pt x="4298" y="1252"/>
                    </a:lnTo>
                    <a:lnTo>
                      <a:pt x="4298" y="1250"/>
                    </a:lnTo>
                    <a:cubicBezTo>
                      <a:pt x="4291" y="1217"/>
                      <a:pt x="4256" y="1076"/>
                      <a:pt x="4148" y="896"/>
                    </a:cubicBezTo>
                    <a:cubicBezTo>
                      <a:pt x="4035" y="711"/>
                      <a:pt x="3837" y="487"/>
                      <a:pt x="3504" y="310"/>
                    </a:cubicBezTo>
                    <a:cubicBezTo>
                      <a:pt x="3172" y="133"/>
                      <a:pt x="2702" y="0"/>
                      <a:pt x="204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34"/>
              <p:cNvSpPr/>
              <p:nvPr/>
            </p:nvSpPr>
            <p:spPr>
              <a:xfrm>
                <a:off x="3626300" y="5048625"/>
                <a:ext cx="204950" cy="127350"/>
              </a:xfrm>
              <a:custGeom>
                <a:avLst/>
                <a:gdLst/>
                <a:ahLst/>
                <a:cxnLst/>
                <a:rect l="l" t="t" r="r" b="b"/>
                <a:pathLst>
                  <a:path w="8198" h="5094" extrusionOk="0">
                    <a:moveTo>
                      <a:pt x="4436" y="1"/>
                    </a:moveTo>
                    <a:cubicBezTo>
                      <a:pt x="3516" y="1"/>
                      <a:pt x="2534" y="397"/>
                      <a:pt x="1736" y="1045"/>
                    </a:cubicBezTo>
                    <a:cubicBezTo>
                      <a:pt x="1560" y="1186"/>
                      <a:pt x="1395" y="1340"/>
                      <a:pt x="1239" y="1504"/>
                    </a:cubicBezTo>
                    <a:cubicBezTo>
                      <a:pt x="1" y="2822"/>
                      <a:pt x="1155" y="4018"/>
                      <a:pt x="1155" y="4018"/>
                    </a:cubicBezTo>
                    <a:cubicBezTo>
                      <a:pt x="1155" y="4018"/>
                      <a:pt x="1149" y="4099"/>
                      <a:pt x="1149" y="4227"/>
                    </a:cubicBezTo>
                    <a:cubicBezTo>
                      <a:pt x="1149" y="4263"/>
                      <a:pt x="1149" y="4303"/>
                      <a:pt x="1152" y="4347"/>
                    </a:cubicBezTo>
                    <a:cubicBezTo>
                      <a:pt x="1152" y="4369"/>
                      <a:pt x="1153" y="4391"/>
                      <a:pt x="1153" y="4415"/>
                    </a:cubicBezTo>
                    <a:cubicBezTo>
                      <a:pt x="1160" y="4613"/>
                      <a:pt x="1183" y="4856"/>
                      <a:pt x="1244" y="5093"/>
                    </a:cubicBezTo>
                    <a:lnTo>
                      <a:pt x="8197" y="5093"/>
                    </a:lnTo>
                    <a:cubicBezTo>
                      <a:pt x="8025" y="4406"/>
                      <a:pt x="7775" y="3672"/>
                      <a:pt x="7426" y="2986"/>
                    </a:cubicBezTo>
                    <a:cubicBezTo>
                      <a:pt x="7329" y="2795"/>
                      <a:pt x="7225" y="2607"/>
                      <a:pt x="7110" y="2426"/>
                    </a:cubicBezTo>
                    <a:cubicBezTo>
                      <a:pt x="7077" y="2370"/>
                      <a:pt x="7042" y="2313"/>
                      <a:pt x="7005" y="2258"/>
                    </a:cubicBezTo>
                    <a:cubicBezTo>
                      <a:pt x="7106" y="2228"/>
                      <a:pt x="7199" y="2190"/>
                      <a:pt x="7274" y="2153"/>
                    </a:cubicBezTo>
                    <a:cubicBezTo>
                      <a:pt x="7377" y="2103"/>
                      <a:pt x="7446" y="2048"/>
                      <a:pt x="7459" y="2002"/>
                    </a:cubicBezTo>
                    <a:cubicBezTo>
                      <a:pt x="7474" y="1940"/>
                      <a:pt x="7489" y="1878"/>
                      <a:pt x="7489" y="1823"/>
                    </a:cubicBezTo>
                    <a:cubicBezTo>
                      <a:pt x="7490" y="1715"/>
                      <a:pt x="7446" y="1630"/>
                      <a:pt x="7303" y="1602"/>
                    </a:cubicBezTo>
                    <a:cubicBezTo>
                      <a:pt x="7222" y="1586"/>
                      <a:pt x="7037" y="1574"/>
                      <a:pt x="6833" y="1574"/>
                    </a:cubicBezTo>
                    <a:cubicBezTo>
                      <a:pt x="6786" y="1574"/>
                      <a:pt x="6738" y="1575"/>
                      <a:pt x="6689" y="1577"/>
                    </a:cubicBezTo>
                    <a:cubicBezTo>
                      <a:pt x="6544" y="1094"/>
                      <a:pt x="6281" y="636"/>
                      <a:pt x="5819" y="361"/>
                    </a:cubicBezTo>
                    <a:cubicBezTo>
                      <a:pt x="5401" y="114"/>
                      <a:pt x="4927" y="1"/>
                      <a:pt x="443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34"/>
              <p:cNvSpPr/>
              <p:nvPr/>
            </p:nvSpPr>
            <p:spPr>
              <a:xfrm>
                <a:off x="2301325" y="5058500"/>
                <a:ext cx="169925" cy="117375"/>
              </a:xfrm>
              <a:custGeom>
                <a:avLst/>
                <a:gdLst/>
                <a:ahLst/>
                <a:cxnLst/>
                <a:rect l="l" t="t" r="r" b="b"/>
                <a:pathLst>
                  <a:path w="6797" h="4695" extrusionOk="0">
                    <a:moveTo>
                      <a:pt x="5453" y="0"/>
                    </a:moveTo>
                    <a:cubicBezTo>
                      <a:pt x="5361" y="0"/>
                      <a:pt x="5265" y="7"/>
                      <a:pt x="5167" y="22"/>
                    </a:cubicBezTo>
                    <a:cubicBezTo>
                      <a:pt x="5126" y="27"/>
                      <a:pt x="5084" y="34"/>
                      <a:pt x="5042" y="44"/>
                    </a:cubicBezTo>
                    <a:cubicBezTo>
                      <a:pt x="4968" y="59"/>
                      <a:pt x="4868" y="88"/>
                      <a:pt x="4746" y="129"/>
                    </a:cubicBezTo>
                    <a:cubicBezTo>
                      <a:pt x="4049" y="362"/>
                      <a:pt x="2676" y="969"/>
                      <a:pt x="1631" y="1642"/>
                    </a:cubicBezTo>
                    <a:cubicBezTo>
                      <a:pt x="1629" y="1642"/>
                      <a:pt x="1626" y="1645"/>
                      <a:pt x="1624" y="1647"/>
                    </a:cubicBezTo>
                    <a:cubicBezTo>
                      <a:pt x="1566" y="1683"/>
                      <a:pt x="1509" y="1722"/>
                      <a:pt x="1453" y="1759"/>
                    </a:cubicBezTo>
                    <a:cubicBezTo>
                      <a:pt x="1451" y="1761"/>
                      <a:pt x="1448" y="1764"/>
                      <a:pt x="1447" y="1764"/>
                    </a:cubicBezTo>
                    <a:cubicBezTo>
                      <a:pt x="1171" y="1952"/>
                      <a:pt x="927" y="2142"/>
                      <a:pt x="731" y="2326"/>
                    </a:cubicBezTo>
                    <a:lnTo>
                      <a:pt x="701" y="2357"/>
                    </a:lnTo>
                    <a:cubicBezTo>
                      <a:pt x="675" y="2383"/>
                      <a:pt x="651" y="2408"/>
                      <a:pt x="628" y="2433"/>
                    </a:cubicBezTo>
                    <a:cubicBezTo>
                      <a:pt x="611" y="2448"/>
                      <a:pt x="596" y="2467"/>
                      <a:pt x="581" y="2482"/>
                    </a:cubicBezTo>
                    <a:cubicBezTo>
                      <a:pt x="561" y="2506"/>
                      <a:pt x="542" y="2528"/>
                      <a:pt x="525" y="2550"/>
                    </a:cubicBezTo>
                    <a:cubicBezTo>
                      <a:pt x="508" y="2570"/>
                      <a:pt x="493" y="2586"/>
                      <a:pt x="477" y="2607"/>
                    </a:cubicBezTo>
                    <a:cubicBezTo>
                      <a:pt x="463" y="2628"/>
                      <a:pt x="448" y="2647"/>
                      <a:pt x="434" y="2669"/>
                    </a:cubicBezTo>
                    <a:cubicBezTo>
                      <a:pt x="421" y="2687"/>
                      <a:pt x="408" y="2708"/>
                      <a:pt x="396" y="2728"/>
                    </a:cubicBezTo>
                    <a:cubicBezTo>
                      <a:pt x="381" y="2748"/>
                      <a:pt x="373" y="2766"/>
                      <a:pt x="361" y="2786"/>
                    </a:cubicBezTo>
                    <a:cubicBezTo>
                      <a:pt x="350" y="2805"/>
                      <a:pt x="339" y="2827"/>
                      <a:pt x="330" y="2848"/>
                    </a:cubicBezTo>
                    <a:cubicBezTo>
                      <a:pt x="323" y="2865"/>
                      <a:pt x="315" y="2883"/>
                      <a:pt x="307" y="2900"/>
                    </a:cubicBezTo>
                    <a:cubicBezTo>
                      <a:pt x="300" y="2923"/>
                      <a:pt x="294" y="2942"/>
                      <a:pt x="288" y="2963"/>
                    </a:cubicBezTo>
                    <a:cubicBezTo>
                      <a:pt x="283" y="2980"/>
                      <a:pt x="278" y="2998"/>
                      <a:pt x="274" y="3014"/>
                    </a:cubicBezTo>
                    <a:cubicBezTo>
                      <a:pt x="271" y="3036"/>
                      <a:pt x="268" y="3058"/>
                      <a:pt x="266" y="3078"/>
                    </a:cubicBezTo>
                    <a:cubicBezTo>
                      <a:pt x="266" y="3094"/>
                      <a:pt x="265" y="3109"/>
                      <a:pt x="265" y="3122"/>
                    </a:cubicBezTo>
                    <a:cubicBezTo>
                      <a:pt x="265" y="3147"/>
                      <a:pt x="268" y="3172"/>
                      <a:pt x="272" y="3194"/>
                    </a:cubicBezTo>
                    <a:cubicBezTo>
                      <a:pt x="274" y="3205"/>
                      <a:pt x="274" y="3217"/>
                      <a:pt x="278" y="3230"/>
                    </a:cubicBezTo>
                    <a:cubicBezTo>
                      <a:pt x="287" y="3263"/>
                      <a:pt x="300" y="3297"/>
                      <a:pt x="317" y="3331"/>
                    </a:cubicBezTo>
                    <a:lnTo>
                      <a:pt x="317" y="3332"/>
                    </a:lnTo>
                    <a:cubicBezTo>
                      <a:pt x="92" y="3348"/>
                      <a:pt x="1" y="3526"/>
                      <a:pt x="7" y="3812"/>
                    </a:cubicBezTo>
                    <a:cubicBezTo>
                      <a:pt x="11" y="4045"/>
                      <a:pt x="81" y="4348"/>
                      <a:pt x="197" y="4695"/>
                    </a:cubicBezTo>
                    <a:lnTo>
                      <a:pt x="6670" y="4695"/>
                    </a:lnTo>
                    <a:cubicBezTo>
                      <a:pt x="6482" y="3427"/>
                      <a:pt x="6219" y="2287"/>
                      <a:pt x="6219" y="2287"/>
                    </a:cubicBezTo>
                    <a:cubicBezTo>
                      <a:pt x="6219" y="2287"/>
                      <a:pt x="6224" y="2282"/>
                      <a:pt x="6229" y="2276"/>
                    </a:cubicBezTo>
                    <a:cubicBezTo>
                      <a:pt x="6230" y="2275"/>
                      <a:pt x="6233" y="2272"/>
                      <a:pt x="6235" y="2268"/>
                    </a:cubicBezTo>
                    <a:cubicBezTo>
                      <a:pt x="6239" y="2262"/>
                      <a:pt x="6242" y="2256"/>
                      <a:pt x="6247" y="2247"/>
                    </a:cubicBezTo>
                    <a:cubicBezTo>
                      <a:pt x="6251" y="2240"/>
                      <a:pt x="6257" y="2230"/>
                      <a:pt x="6263" y="2221"/>
                    </a:cubicBezTo>
                    <a:cubicBezTo>
                      <a:pt x="6268" y="2214"/>
                      <a:pt x="6271" y="2207"/>
                      <a:pt x="6278" y="2200"/>
                    </a:cubicBezTo>
                    <a:cubicBezTo>
                      <a:pt x="6284" y="2189"/>
                      <a:pt x="6291" y="2177"/>
                      <a:pt x="6298" y="2163"/>
                    </a:cubicBezTo>
                    <a:cubicBezTo>
                      <a:pt x="6303" y="2152"/>
                      <a:pt x="6308" y="2145"/>
                      <a:pt x="6315" y="2135"/>
                    </a:cubicBezTo>
                    <a:cubicBezTo>
                      <a:pt x="6324" y="2118"/>
                      <a:pt x="6332" y="2104"/>
                      <a:pt x="6341" y="2088"/>
                    </a:cubicBezTo>
                    <a:cubicBezTo>
                      <a:pt x="6347" y="2078"/>
                      <a:pt x="6354" y="2067"/>
                      <a:pt x="6360" y="2055"/>
                    </a:cubicBezTo>
                    <a:cubicBezTo>
                      <a:pt x="6370" y="2038"/>
                      <a:pt x="6381" y="2020"/>
                      <a:pt x="6389" y="2003"/>
                    </a:cubicBezTo>
                    <a:cubicBezTo>
                      <a:pt x="6397" y="1991"/>
                      <a:pt x="6405" y="1979"/>
                      <a:pt x="6411" y="1965"/>
                    </a:cubicBezTo>
                    <a:cubicBezTo>
                      <a:pt x="6423" y="1946"/>
                      <a:pt x="6432" y="1928"/>
                      <a:pt x="6444" y="1908"/>
                    </a:cubicBezTo>
                    <a:cubicBezTo>
                      <a:pt x="6451" y="1891"/>
                      <a:pt x="6460" y="1875"/>
                      <a:pt x="6467" y="1861"/>
                    </a:cubicBezTo>
                    <a:cubicBezTo>
                      <a:pt x="6476" y="1843"/>
                      <a:pt x="6488" y="1823"/>
                      <a:pt x="6497" y="1801"/>
                    </a:cubicBezTo>
                    <a:cubicBezTo>
                      <a:pt x="6643" y="1513"/>
                      <a:pt x="6796" y="1156"/>
                      <a:pt x="6796" y="903"/>
                    </a:cubicBezTo>
                    <a:cubicBezTo>
                      <a:pt x="6796" y="852"/>
                      <a:pt x="6789" y="805"/>
                      <a:pt x="6776" y="762"/>
                    </a:cubicBezTo>
                    <a:cubicBezTo>
                      <a:pt x="6650" y="396"/>
                      <a:pt x="6147" y="0"/>
                      <a:pt x="545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34"/>
              <p:cNvSpPr/>
              <p:nvPr/>
            </p:nvSpPr>
            <p:spPr>
              <a:xfrm>
                <a:off x="2883000" y="5010800"/>
                <a:ext cx="250925" cy="165150"/>
              </a:xfrm>
              <a:custGeom>
                <a:avLst/>
                <a:gdLst/>
                <a:ahLst/>
                <a:cxnLst/>
                <a:rect l="l" t="t" r="r" b="b"/>
                <a:pathLst>
                  <a:path w="10037" h="6606" extrusionOk="0">
                    <a:moveTo>
                      <a:pt x="5072" y="0"/>
                    </a:moveTo>
                    <a:cubicBezTo>
                      <a:pt x="4432" y="0"/>
                      <a:pt x="3998" y="243"/>
                      <a:pt x="3998" y="608"/>
                    </a:cubicBezTo>
                    <a:cubicBezTo>
                      <a:pt x="3998" y="647"/>
                      <a:pt x="4001" y="689"/>
                      <a:pt x="4013" y="732"/>
                    </a:cubicBezTo>
                    <a:cubicBezTo>
                      <a:pt x="3600" y="1064"/>
                      <a:pt x="3137" y="1605"/>
                      <a:pt x="2676" y="2232"/>
                    </a:cubicBezTo>
                    <a:cubicBezTo>
                      <a:pt x="2579" y="2119"/>
                      <a:pt x="2512" y="2038"/>
                      <a:pt x="2500" y="2032"/>
                    </a:cubicBezTo>
                    <a:lnTo>
                      <a:pt x="2253" y="2201"/>
                    </a:lnTo>
                    <a:cubicBezTo>
                      <a:pt x="2253" y="2201"/>
                      <a:pt x="2287" y="2354"/>
                      <a:pt x="2420" y="2590"/>
                    </a:cubicBezTo>
                    <a:cubicBezTo>
                      <a:pt x="2253" y="2827"/>
                      <a:pt x="2089" y="3071"/>
                      <a:pt x="1928" y="3319"/>
                    </a:cubicBezTo>
                    <a:cubicBezTo>
                      <a:pt x="966" y="4794"/>
                      <a:pt x="147" y="6327"/>
                      <a:pt x="0" y="6605"/>
                    </a:cubicBezTo>
                    <a:lnTo>
                      <a:pt x="7871" y="6605"/>
                    </a:lnTo>
                    <a:lnTo>
                      <a:pt x="8326" y="6328"/>
                    </a:lnTo>
                    <a:lnTo>
                      <a:pt x="9023" y="6407"/>
                    </a:lnTo>
                    <a:cubicBezTo>
                      <a:pt x="9042" y="6247"/>
                      <a:pt x="9066" y="6036"/>
                      <a:pt x="9089" y="5809"/>
                    </a:cubicBezTo>
                    <a:lnTo>
                      <a:pt x="9243" y="5238"/>
                    </a:lnTo>
                    <a:lnTo>
                      <a:pt x="9977" y="5268"/>
                    </a:lnTo>
                    <a:lnTo>
                      <a:pt x="10037" y="5270"/>
                    </a:lnTo>
                    <a:cubicBezTo>
                      <a:pt x="10015" y="5174"/>
                      <a:pt x="9989" y="5080"/>
                      <a:pt x="9970" y="4989"/>
                    </a:cubicBezTo>
                    <a:cubicBezTo>
                      <a:pt x="9961" y="4965"/>
                      <a:pt x="9955" y="4938"/>
                      <a:pt x="9948" y="4916"/>
                    </a:cubicBezTo>
                    <a:cubicBezTo>
                      <a:pt x="9930" y="4848"/>
                      <a:pt x="9912" y="4780"/>
                      <a:pt x="9892" y="4715"/>
                    </a:cubicBezTo>
                    <a:cubicBezTo>
                      <a:pt x="9885" y="4690"/>
                      <a:pt x="9876" y="4666"/>
                      <a:pt x="9870" y="4644"/>
                    </a:cubicBezTo>
                    <a:cubicBezTo>
                      <a:pt x="9850" y="4577"/>
                      <a:pt x="9830" y="4511"/>
                      <a:pt x="9808" y="4447"/>
                    </a:cubicBezTo>
                    <a:cubicBezTo>
                      <a:pt x="9802" y="4430"/>
                      <a:pt x="9795" y="4408"/>
                      <a:pt x="9789" y="4389"/>
                    </a:cubicBezTo>
                    <a:cubicBezTo>
                      <a:pt x="9767" y="4322"/>
                      <a:pt x="9743" y="4255"/>
                      <a:pt x="9721" y="4189"/>
                    </a:cubicBezTo>
                    <a:cubicBezTo>
                      <a:pt x="9716" y="4173"/>
                      <a:pt x="9710" y="4160"/>
                      <a:pt x="9704" y="4146"/>
                    </a:cubicBezTo>
                    <a:cubicBezTo>
                      <a:pt x="9678" y="4075"/>
                      <a:pt x="9654" y="4007"/>
                      <a:pt x="9627" y="3939"/>
                    </a:cubicBezTo>
                    <a:cubicBezTo>
                      <a:pt x="9624" y="3928"/>
                      <a:pt x="9620" y="3919"/>
                      <a:pt x="9615" y="3911"/>
                    </a:cubicBezTo>
                    <a:cubicBezTo>
                      <a:pt x="9585" y="3836"/>
                      <a:pt x="9557" y="3764"/>
                      <a:pt x="9526" y="3692"/>
                    </a:cubicBezTo>
                    <a:cubicBezTo>
                      <a:pt x="9526" y="3690"/>
                      <a:pt x="9524" y="3686"/>
                      <a:pt x="9524" y="3685"/>
                    </a:cubicBezTo>
                    <a:cubicBezTo>
                      <a:pt x="8927" y="2274"/>
                      <a:pt x="8105" y="1341"/>
                      <a:pt x="7273" y="768"/>
                    </a:cubicBezTo>
                    <a:cubicBezTo>
                      <a:pt x="6485" y="224"/>
                      <a:pt x="5689" y="2"/>
                      <a:pt x="5081" y="0"/>
                    </a:cubicBezTo>
                    <a:cubicBezTo>
                      <a:pt x="5078" y="0"/>
                      <a:pt x="5075" y="0"/>
                      <a:pt x="5072"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34"/>
              <p:cNvSpPr/>
              <p:nvPr/>
            </p:nvSpPr>
            <p:spPr>
              <a:xfrm>
                <a:off x="5789300" y="4837175"/>
                <a:ext cx="278175" cy="338800"/>
              </a:xfrm>
              <a:custGeom>
                <a:avLst/>
                <a:gdLst/>
                <a:ahLst/>
                <a:cxnLst/>
                <a:rect l="l" t="t" r="r" b="b"/>
                <a:pathLst>
                  <a:path w="11127" h="13552" extrusionOk="0">
                    <a:moveTo>
                      <a:pt x="7544" y="0"/>
                    </a:moveTo>
                    <a:cubicBezTo>
                      <a:pt x="7585" y="77"/>
                      <a:pt x="8225" y="1341"/>
                      <a:pt x="6004" y="1606"/>
                    </a:cubicBezTo>
                    <a:cubicBezTo>
                      <a:pt x="5955" y="1612"/>
                      <a:pt x="5904" y="1619"/>
                      <a:pt x="5855" y="1625"/>
                    </a:cubicBezTo>
                    <a:cubicBezTo>
                      <a:pt x="4365" y="1861"/>
                      <a:pt x="3691" y="2871"/>
                      <a:pt x="3416" y="3477"/>
                    </a:cubicBezTo>
                    <a:cubicBezTo>
                      <a:pt x="3415" y="3483"/>
                      <a:pt x="3411" y="3486"/>
                      <a:pt x="3410" y="3492"/>
                    </a:cubicBezTo>
                    <a:cubicBezTo>
                      <a:pt x="3394" y="3526"/>
                      <a:pt x="3381" y="3556"/>
                      <a:pt x="3369" y="3585"/>
                    </a:cubicBezTo>
                    <a:cubicBezTo>
                      <a:pt x="3367" y="3589"/>
                      <a:pt x="3364" y="3593"/>
                      <a:pt x="3363" y="3599"/>
                    </a:cubicBezTo>
                    <a:cubicBezTo>
                      <a:pt x="3336" y="3664"/>
                      <a:pt x="3314" y="3723"/>
                      <a:pt x="3297" y="3774"/>
                    </a:cubicBezTo>
                    <a:cubicBezTo>
                      <a:pt x="3297" y="3777"/>
                      <a:pt x="3296" y="3781"/>
                      <a:pt x="3293" y="3786"/>
                    </a:cubicBezTo>
                    <a:cubicBezTo>
                      <a:pt x="3285" y="3807"/>
                      <a:pt x="3279" y="3828"/>
                      <a:pt x="3273" y="3844"/>
                    </a:cubicBezTo>
                    <a:lnTo>
                      <a:pt x="3273" y="3849"/>
                    </a:lnTo>
                    <a:cubicBezTo>
                      <a:pt x="3267" y="3869"/>
                      <a:pt x="3260" y="3884"/>
                      <a:pt x="3258" y="3899"/>
                    </a:cubicBezTo>
                    <a:cubicBezTo>
                      <a:pt x="3258" y="3901"/>
                      <a:pt x="3258" y="3901"/>
                      <a:pt x="3257" y="3904"/>
                    </a:cubicBezTo>
                    <a:cubicBezTo>
                      <a:pt x="3254" y="3916"/>
                      <a:pt x="3252" y="3926"/>
                      <a:pt x="3251" y="3932"/>
                    </a:cubicBezTo>
                    <a:cubicBezTo>
                      <a:pt x="3251" y="3933"/>
                      <a:pt x="3248" y="3935"/>
                      <a:pt x="3248" y="3938"/>
                    </a:cubicBezTo>
                    <a:cubicBezTo>
                      <a:pt x="3248" y="3941"/>
                      <a:pt x="3247" y="3945"/>
                      <a:pt x="3247" y="3945"/>
                    </a:cubicBezTo>
                    <a:cubicBezTo>
                      <a:pt x="3247" y="3945"/>
                      <a:pt x="3170" y="3825"/>
                      <a:pt x="3049" y="3825"/>
                    </a:cubicBezTo>
                    <a:cubicBezTo>
                      <a:pt x="2934" y="3825"/>
                      <a:pt x="2780" y="3933"/>
                      <a:pt x="2613" y="4353"/>
                    </a:cubicBezTo>
                    <a:cubicBezTo>
                      <a:pt x="2456" y="4750"/>
                      <a:pt x="2610" y="5906"/>
                      <a:pt x="2869" y="7058"/>
                    </a:cubicBezTo>
                    <a:cubicBezTo>
                      <a:pt x="2876" y="7095"/>
                      <a:pt x="2884" y="7135"/>
                      <a:pt x="2895" y="7173"/>
                    </a:cubicBezTo>
                    <a:cubicBezTo>
                      <a:pt x="2854" y="7164"/>
                      <a:pt x="2813" y="7160"/>
                      <a:pt x="2772" y="7160"/>
                    </a:cubicBezTo>
                    <a:cubicBezTo>
                      <a:pt x="2562" y="7160"/>
                      <a:pt x="2355" y="7273"/>
                      <a:pt x="2232" y="7529"/>
                    </a:cubicBezTo>
                    <a:cubicBezTo>
                      <a:pt x="2006" y="7993"/>
                      <a:pt x="2400" y="8647"/>
                      <a:pt x="3138" y="8936"/>
                    </a:cubicBezTo>
                    <a:cubicBezTo>
                      <a:pt x="3229" y="8971"/>
                      <a:pt x="3324" y="9002"/>
                      <a:pt x="3424" y="9026"/>
                    </a:cubicBezTo>
                    <a:cubicBezTo>
                      <a:pt x="3437" y="9060"/>
                      <a:pt x="3448" y="9088"/>
                      <a:pt x="3459" y="9117"/>
                    </a:cubicBezTo>
                    <a:cubicBezTo>
                      <a:pt x="3518" y="9816"/>
                      <a:pt x="3586" y="10355"/>
                      <a:pt x="3648" y="10488"/>
                    </a:cubicBezTo>
                    <a:cubicBezTo>
                      <a:pt x="3671" y="10536"/>
                      <a:pt x="3738" y="10607"/>
                      <a:pt x="3830" y="10692"/>
                    </a:cubicBezTo>
                    <a:lnTo>
                      <a:pt x="3755" y="11262"/>
                    </a:lnTo>
                    <a:lnTo>
                      <a:pt x="3240" y="11524"/>
                    </a:lnTo>
                    <a:lnTo>
                      <a:pt x="3259" y="11546"/>
                    </a:lnTo>
                    <a:lnTo>
                      <a:pt x="3240" y="11558"/>
                    </a:lnTo>
                    <a:lnTo>
                      <a:pt x="3248" y="11571"/>
                    </a:lnTo>
                    <a:cubicBezTo>
                      <a:pt x="3162" y="11597"/>
                      <a:pt x="3075" y="11626"/>
                      <a:pt x="2992" y="11656"/>
                    </a:cubicBezTo>
                    <a:cubicBezTo>
                      <a:pt x="2979" y="11662"/>
                      <a:pt x="2965" y="11664"/>
                      <a:pt x="2951" y="11670"/>
                    </a:cubicBezTo>
                    <a:lnTo>
                      <a:pt x="2889" y="11670"/>
                    </a:lnTo>
                    <a:cubicBezTo>
                      <a:pt x="2833" y="11670"/>
                      <a:pt x="2780" y="11685"/>
                      <a:pt x="2734" y="11711"/>
                    </a:cubicBezTo>
                    <a:cubicBezTo>
                      <a:pt x="2664" y="11749"/>
                      <a:pt x="2604" y="11815"/>
                      <a:pt x="2558" y="11894"/>
                    </a:cubicBezTo>
                    <a:cubicBezTo>
                      <a:pt x="1745" y="12196"/>
                      <a:pt x="1045" y="12511"/>
                      <a:pt x="870" y="12659"/>
                    </a:cubicBezTo>
                    <a:cubicBezTo>
                      <a:pt x="815" y="12675"/>
                      <a:pt x="763" y="12703"/>
                      <a:pt x="712" y="12754"/>
                    </a:cubicBezTo>
                    <a:cubicBezTo>
                      <a:pt x="463" y="12989"/>
                      <a:pt x="225" y="13256"/>
                      <a:pt x="0" y="13551"/>
                    </a:cubicBezTo>
                    <a:lnTo>
                      <a:pt x="11126" y="13551"/>
                    </a:lnTo>
                    <a:cubicBezTo>
                      <a:pt x="10848" y="13206"/>
                      <a:pt x="10550" y="12902"/>
                      <a:pt x="10239" y="12647"/>
                    </a:cubicBezTo>
                    <a:cubicBezTo>
                      <a:pt x="10238" y="12646"/>
                      <a:pt x="10233" y="12642"/>
                      <a:pt x="10230" y="12640"/>
                    </a:cubicBezTo>
                    <a:cubicBezTo>
                      <a:pt x="10173" y="12591"/>
                      <a:pt x="10112" y="12545"/>
                      <a:pt x="10052" y="12503"/>
                    </a:cubicBezTo>
                    <a:cubicBezTo>
                      <a:pt x="10046" y="12494"/>
                      <a:pt x="10044" y="12483"/>
                      <a:pt x="10035" y="12481"/>
                    </a:cubicBezTo>
                    <a:cubicBezTo>
                      <a:pt x="10028" y="12471"/>
                      <a:pt x="10016" y="12464"/>
                      <a:pt x="10005" y="12453"/>
                    </a:cubicBezTo>
                    <a:cubicBezTo>
                      <a:pt x="9999" y="12452"/>
                      <a:pt x="9993" y="12447"/>
                      <a:pt x="9988" y="12444"/>
                    </a:cubicBezTo>
                    <a:cubicBezTo>
                      <a:pt x="9983" y="12438"/>
                      <a:pt x="9973" y="12432"/>
                      <a:pt x="9966" y="12428"/>
                    </a:cubicBezTo>
                    <a:cubicBezTo>
                      <a:pt x="9944" y="12415"/>
                      <a:pt x="9922" y="12403"/>
                      <a:pt x="9894" y="12387"/>
                    </a:cubicBezTo>
                    <a:cubicBezTo>
                      <a:pt x="9887" y="12384"/>
                      <a:pt x="9881" y="12379"/>
                      <a:pt x="9875" y="12374"/>
                    </a:cubicBezTo>
                    <a:cubicBezTo>
                      <a:pt x="9853" y="12360"/>
                      <a:pt x="9832" y="12351"/>
                      <a:pt x="9812" y="12343"/>
                    </a:cubicBezTo>
                    <a:cubicBezTo>
                      <a:pt x="9798" y="12339"/>
                      <a:pt x="9785" y="12335"/>
                      <a:pt x="9772" y="12331"/>
                    </a:cubicBezTo>
                    <a:cubicBezTo>
                      <a:pt x="9736" y="12317"/>
                      <a:pt x="9700" y="12298"/>
                      <a:pt x="9660" y="12283"/>
                    </a:cubicBezTo>
                    <a:cubicBezTo>
                      <a:pt x="9654" y="12281"/>
                      <a:pt x="9649" y="12278"/>
                      <a:pt x="9645" y="12277"/>
                    </a:cubicBezTo>
                    <a:cubicBezTo>
                      <a:pt x="9623" y="12268"/>
                      <a:pt x="9603" y="12260"/>
                      <a:pt x="9581" y="12250"/>
                    </a:cubicBezTo>
                    <a:cubicBezTo>
                      <a:pt x="9501" y="11911"/>
                      <a:pt x="9265" y="11668"/>
                      <a:pt x="8990" y="11668"/>
                    </a:cubicBezTo>
                    <a:lnTo>
                      <a:pt x="8116" y="11668"/>
                    </a:lnTo>
                    <a:lnTo>
                      <a:pt x="7743" y="11306"/>
                    </a:lnTo>
                    <a:lnTo>
                      <a:pt x="7685" y="11336"/>
                    </a:lnTo>
                    <a:lnTo>
                      <a:pt x="7622" y="10806"/>
                    </a:lnTo>
                    <a:cubicBezTo>
                      <a:pt x="7791" y="10692"/>
                      <a:pt x="7910" y="10592"/>
                      <a:pt x="7945" y="10528"/>
                    </a:cubicBezTo>
                    <a:cubicBezTo>
                      <a:pt x="7994" y="10443"/>
                      <a:pt x="8079" y="9822"/>
                      <a:pt x="8149" y="9011"/>
                    </a:cubicBezTo>
                    <a:cubicBezTo>
                      <a:pt x="9058" y="8778"/>
                      <a:pt x="9575" y="8039"/>
                      <a:pt x="9319" y="7526"/>
                    </a:cubicBezTo>
                    <a:cubicBezTo>
                      <a:pt x="9192" y="7271"/>
                      <a:pt x="8983" y="7157"/>
                      <a:pt x="8767" y="7157"/>
                    </a:cubicBezTo>
                    <a:cubicBezTo>
                      <a:pt x="8746" y="7157"/>
                      <a:pt x="8725" y="7158"/>
                      <a:pt x="8703" y="7161"/>
                    </a:cubicBezTo>
                    <a:cubicBezTo>
                      <a:pt x="8709" y="7137"/>
                      <a:pt x="8716" y="7112"/>
                      <a:pt x="8718" y="7089"/>
                    </a:cubicBezTo>
                    <a:cubicBezTo>
                      <a:pt x="8740" y="7000"/>
                      <a:pt x="8757" y="6915"/>
                      <a:pt x="8775" y="6830"/>
                    </a:cubicBezTo>
                    <a:cubicBezTo>
                      <a:pt x="8779" y="6815"/>
                      <a:pt x="8781" y="6802"/>
                      <a:pt x="8784" y="6789"/>
                    </a:cubicBezTo>
                    <a:cubicBezTo>
                      <a:pt x="8803" y="6690"/>
                      <a:pt x="8820" y="6595"/>
                      <a:pt x="8836" y="6502"/>
                    </a:cubicBezTo>
                    <a:cubicBezTo>
                      <a:pt x="8839" y="6479"/>
                      <a:pt x="8842" y="6457"/>
                      <a:pt x="8844" y="6433"/>
                    </a:cubicBezTo>
                    <a:cubicBezTo>
                      <a:pt x="8856" y="6365"/>
                      <a:pt x="8866" y="6297"/>
                      <a:pt x="8875" y="6230"/>
                    </a:cubicBezTo>
                    <a:cubicBezTo>
                      <a:pt x="8880" y="6202"/>
                      <a:pt x="8882" y="6175"/>
                      <a:pt x="8884" y="6151"/>
                    </a:cubicBezTo>
                    <a:cubicBezTo>
                      <a:pt x="8893" y="6086"/>
                      <a:pt x="8899" y="6023"/>
                      <a:pt x="8906" y="5962"/>
                    </a:cubicBezTo>
                    <a:cubicBezTo>
                      <a:pt x="8909" y="5940"/>
                      <a:pt x="8911" y="5920"/>
                      <a:pt x="8912" y="5898"/>
                    </a:cubicBezTo>
                    <a:cubicBezTo>
                      <a:pt x="8928" y="5736"/>
                      <a:pt x="8939" y="5586"/>
                      <a:pt x="8940" y="5445"/>
                    </a:cubicBezTo>
                    <a:cubicBezTo>
                      <a:pt x="8942" y="5424"/>
                      <a:pt x="8942" y="5406"/>
                      <a:pt x="8942" y="5386"/>
                    </a:cubicBezTo>
                    <a:lnTo>
                      <a:pt x="8942" y="5236"/>
                    </a:lnTo>
                    <a:cubicBezTo>
                      <a:pt x="8942" y="5216"/>
                      <a:pt x="8942" y="5198"/>
                      <a:pt x="8940" y="5179"/>
                    </a:cubicBezTo>
                    <a:cubicBezTo>
                      <a:pt x="8940" y="5126"/>
                      <a:pt x="8939" y="5075"/>
                      <a:pt x="8934" y="5028"/>
                    </a:cubicBezTo>
                    <a:cubicBezTo>
                      <a:pt x="8934" y="5016"/>
                      <a:pt x="8934" y="5005"/>
                      <a:pt x="8933" y="4991"/>
                    </a:cubicBezTo>
                    <a:cubicBezTo>
                      <a:pt x="8928" y="4932"/>
                      <a:pt x="8925" y="4873"/>
                      <a:pt x="8918" y="4816"/>
                    </a:cubicBezTo>
                    <a:cubicBezTo>
                      <a:pt x="8917" y="4808"/>
                      <a:pt x="8915" y="4797"/>
                      <a:pt x="8915" y="4790"/>
                    </a:cubicBezTo>
                    <a:cubicBezTo>
                      <a:pt x="8909" y="4742"/>
                      <a:pt x="8903" y="4699"/>
                      <a:pt x="8898" y="4656"/>
                    </a:cubicBezTo>
                    <a:cubicBezTo>
                      <a:pt x="8897" y="4640"/>
                      <a:pt x="8892" y="4626"/>
                      <a:pt x="8891" y="4609"/>
                    </a:cubicBezTo>
                    <a:cubicBezTo>
                      <a:pt x="8884" y="4572"/>
                      <a:pt x="8878" y="4537"/>
                      <a:pt x="8870" y="4503"/>
                    </a:cubicBezTo>
                    <a:cubicBezTo>
                      <a:pt x="8869" y="4488"/>
                      <a:pt x="8866" y="4475"/>
                      <a:pt x="8863" y="4462"/>
                    </a:cubicBezTo>
                    <a:cubicBezTo>
                      <a:pt x="8855" y="4420"/>
                      <a:pt x="8846" y="4383"/>
                      <a:pt x="8836" y="4346"/>
                    </a:cubicBezTo>
                    <a:cubicBezTo>
                      <a:pt x="8836" y="4340"/>
                      <a:pt x="8833" y="4334"/>
                      <a:pt x="8831" y="4330"/>
                    </a:cubicBezTo>
                    <a:cubicBezTo>
                      <a:pt x="8822" y="4288"/>
                      <a:pt x="8810" y="4248"/>
                      <a:pt x="8798" y="4211"/>
                    </a:cubicBezTo>
                    <a:cubicBezTo>
                      <a:pt x="8793" y="4199"/>
                      <a:pt x="8790" y="4188"/>
                      <a:pt x="8786" y="4177"/>
                    </a:cubicBezTo>
                    <a:cubicBezTo>
                      <a:pt x="8777" y="4150"/>
                      <a:pt x="8769" y="4126"/>
                      <a:pt x="8759" y="4099"/>
                    </a:cubicBezTo>
                    <a:cubicBezTo>
                      <a:pt x="8753" y="4087"/>
                      <a:pt x="8751" y="4074"/>
                      <a:pt x="8746" y="4063"/>
                    </a:cubicBezTo>
                    <a:cubicBezTo>
                      <a:pt x="8737" y="4042"/>
                      <a:pt x="8729" y="4019"/>
                      <a:pt x="8719" y="3999"/>
                    </a:cubicBezTo>
                    <a:cubicBezTo>
                      <a:pt x="8714" y="3989"/>
                      <a:pt x="8711" y="3978"/>
                      <a:pt x="8705" y="3968"/>
                    </a:cubicBezTo>
                    <a:cubicBezTo>
                      <a:pt x="8692" y="3940"/>
                      <a:pt x="8679" y="3911"/>
                      <a:pt x="8668" y="3886"/>
                    </a:cubicBezTo>
                    <a:cubicBezTo>
                      <a:pt x="8664" y="3878"/>
                      <a:pt x="8661" y="3872"/>
                      <a:pt x="8656" y="3865"/>
                    </a:cubicBezTo>
                    <a:cubicBezTo>
                      <a:pt x="8647" y="3848"/>
                      <a:pt x="8637" y="3828"/>
                      <a:pt x="8628" y="3813"/>
                    </a:cubicBezTo>
                    <a:cubicBezTo>
                      <a:pt x="8622" y="3800"/>
                      <a:pt x="8616" y="3792"/>
                      <a:pt x="8611" y="3782"/>
                    </a:cubicBezTo>
                    <a:cubicBezTo>
                      <a:pt x="8605" y="3770"/>
                      <a:pt x="8598" y="3759"/>
                      <a:pt x="8589" y="3747"/>
                    </a:cubicBezTo>
                    <a:cubicBezTo>
                      <a:pt x="8583" y="3738"/>
                      <a:pt x="8577" y="3728"/>
                      <a:pt x="8573" y="3719"/>
                    </a:cubicBezTo>
                    <a:cubicBezTo>
                      <a:pt x="8565" y="3709"/>
                      <a:pt x="8559" y="3698"/>
                      <a:pt x="8553" y="3690"/>
                    </a:cubicBezTo>
                    <a:cubicBezTo>
                      <a:pt x="8453" y="3544"/>
                      <a:pt x="8370" y="3489"/>
                      <a:pt x="8370" y="3489"/>
                    </a:cubicBezTo>
                    <a:cubicBezTo>
                      <a:pt x="9134" y="1788"/>
                      <a:pt x="7621" y="83"/>
                      <a:pt x="754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34"/>
              <p:cNvSpPr/>
              <p:nvPr/>
            </p:nvSpPr>
            <p:spPr>
              <a:xfrm>
                <a:off x="4797625" y="4852025"/>
                <a:ext cx="336175" cy="323925"/>
              </a:xfrm>
              <a:custGeom>
                <a:avLst/>
                <a:gdLst/>
                <a:ahLst/>
                <a:cxnLst/>
                <a:rect l="l" t="t" r="r" b="b"/>
                <a:pathLst>
                  <a:path w="13447" h="12957" extrusionOk="0">
                    <a:moveTo>
                      <a:pt x="6738" y="1"/>
                    </a:moveTo>
                    <a:cubicBezTo>
                      <a:pt x="5486" y="1"/>
                      <a:pt x="4280" y="1044"/>
                      <a:pt x="3618" y="1736"/>
                    </a:cubicBezTo>
                    <a:cubicBezTo>
                      <a:pt x="3405" y="1960"/>
                      <a:pt x="3248" y="2144"/>
                      <a:pt x="3163" y="2250"/>
                    </a:cubicBezTo>
                    <a:cubicBezTo>
                      <a:pt x="3163" y="2251"/>
                      <a:pt x="3162" y="2251"/>
                      <a:pt x="3162" y="2251"/>
                    </a:cubicBezTo>
                    <a:cubicBezTo>
                      <a:pt x="3123" y="2300"/>
                      <a:pt x="3103" y="2329"/>
                      <a:pt x="3093" y="2336"/>
                    </a:cubicBezTo>
                    <a:cubicBezTo>
                      <a:pt x="3093" y="2338"/>
                      <a:pt x="3092" y="2341"/>
                      <a:pt x="3092" y="2341"/>
                    </a:cubicBezTo>
                    <a:cubicBezTo>
                      <a:pt x="2874" y="2384"/>
                      <a:pt x="2782" y="2756"/>
                      <a:pt x="2775" y="3293"/>
                    </a:cubicBezTo>
                    <a:cubicBezTo>
                      <a:pt x="2770" y="3627"/>
                      <a:pt x="2800" y="4030"/>
                      <a:pt x="2854" y="4453"/>
                    </a:cubicBezTo>
                    <a:cubicBezTo>
                      <a:pt x="2868" y="4574"/>
                      <a:pt x="2886" y="4696"/>
                      <a:pt x="2905" y="4821"/>
                    </a:cubicBezTo>
                    <a:cubicBezTo>
                      <a:pt x="2946" y="5084"/>
                      <a:pt x="2992" y="5351"/>
                      <a:pt x="3048" y="5614"/>
                    </a:cubicBezTo>
                    <a:cubicBezTo>
                      <a:pt x="3032" y="5613"/>
                      <a:pt x="3015" y="5612"/>
                      <a:pt x="2999" y="5612"/>
                    </a:cubicBezTo>
                    <a:cubicBezTo>
                      <a:pt x="2905" y="5612"/>
                      <a:pt x="2807" y="5630"/>
                      <a:pt x="2715" y="5665"/>
                    </a:cubicBezTo>
                    <a:cubicBezTo>
                      <a:pt x="2448" y="5764"/>
                      <a:pt x="2233" y="5997"/>
                      <a:pt x="2293" y="6270"/>
                    </a:cubicBezTo>
                    <a:cubicBezTo>
                      <a:pt x="2295" y="6280"/>
                      <a:pt x="2297" y="6287"/>
                      <a:pt x="2301" y="6298"/>
                    </a:cubicBezTo>
                    <a:cubicBezTo>
                      <a:pt x="2358" y="6494"/>
                      <a:pt x="2592" y="6756"/>
                      <a:pt x="2861" y="6999"/>
                    </a:cubicBezTo>
                    <a:cubicBezTo>
                      <a:pt x="3114" y="7226"/>
                      <a:pt x="3399" y="7439"/>
                      <a:pt x="3603" y="7567"/>
                    </a:cubicBezTo>
                    <a:cubicBezTo>
                      <a:pt x="3725" y="7855"/>
                      <a:pt x="3849" y="8062"/>
                      <a:pt x="3962" y="8148"/>
                    </a:cubicBezTo>
                    <a:cubicBezTo>
                      <a:pt x="3968" y="8186"/>
                      <a:pt x="3976" y="8224"/>
                      <a:pt x="3982" y="8259"/>
                    </a:cubicBezTo>
                    <a:cubicBezTo>
                      <a:pt x="3998" y="8451"/>
                      <a:pt x="4019" y="8634"/>
                      <a:pt x="4040" y="8801"/>
                    </a:cubicBezTo>
                    <a:lnTo>
                      <a:pt x="4040" y="8809"/>
                    </a:lnTo>
                    <a:cubicBezTo>
                      <a:pt x="4047" y="8867"/>
                      <a:pt x="4053" y="8924"/>
                      <a:pt x="4060" y="8979"/>
                    </a:cubicBezTo>
                    <a:cubicBezTo>
                      <a:pt x="4060" y="8984"/>
                      <a:pt x="4063" y="8986"/>
                      <a:pt x="4063" y="8992"/>
                    </a:cubicBezTo>
                    <a:cubicBezTo>
                      <a:pt x="4070" y="9049"/>
                      <a:pt x="4077" y="9100"/>
                      <a:pt x="4085" y="9154"/>
                    </a:cubicBezTo>
                    <a:lnTo>
                      <a:pt x="3826" y="9549"/>
                    </a:lnTo>
                    <a:lnTo>
                      <a:pt x="3884" y="9605"/>
                    </a:lnTo>
                    <a:lnTo>
                      <a:pt x="3857" y="9630"/>
                    </a:lnTo>
                    <a:lnTo>
                      <a:pt x="3787" y="9630"/>
                    </a:lnTo>
                    <a:lnTo>
                      <a:pt x="3750" y="9527"/>
                    </a:lnTo>
                    <a:lnTo>
                      <a:pt x="3596" y="9630"/>
                    </a:lnTo>
                    <a:lnTo>
                      <a:pt x="2689" y="9630"/>
                    </a:lnTo>
                    <a:cubicBezTo>
                      <a:pt x="2371" y="9630"/>
                      <a:pt x="2115" y="9879"/>
                      <a:pt x="2115" y="10188"/>
                    </a:cubicBezTo>
                    <a:lnTo>
                      <a:pt x="2115" y="10678"/>
                    </a:lnTo>
                    <a:cubicBezTo>
                      <a:pt x="1416" y="11075"/>
                      <a:pt x="873" y="11440"/>
                      <a:pt x="682" y="11645"/>
                    </a:cubicBezTo>
                    <a:cubicBezTo>
                      <a:pt x="671" y="11652"/>
                      <a:pt x="661" y="11659"/>
                      <a:pt x="649" y="11670"/>
                    </a:cubicBezTo>
                    <a:cubicBezTo>
                      <a:pt x="366" y="11905"/>
                      <a:pt x="153" y="12361"/>
                      <a:pt x="0" y="12956"/>
                    </a:cubicBezTo>
                    <a:lnTo>
                      <a:pt x="13446" y="12956"/>
                    </a:lnTo>
                    <a:cubicBezTo>
                      <a:pt x="13321" y="12406"/>
                      <a:pt x="13151" y="11938"/>
                      <a:pt x="12942" y="11601"/>
                    </a:cubicBezTo>
                    <a:cubicBezTo>
                      <a:pt x="12900" y="11536"/>
                      <a:pt x="12856" y="11474"/>
                      <a:pt x="12811" y="11416"/>
                    </a:cubicBezTo>
                    <a:cubicBezTo>
                      <a:pt x="12805" y="11404"/>
                      <a:pt x="12801" y="11396"/>
                      <a:pt x="12795" y="11390"/>
                    </a:cubicBezTo>
                    <a:cubicBezTo>
                      <a:pt x="12772" y="11359"/>
                      <a:pt x="12733" y="11322"/>
                      <a:pt x="12685" y="11279"/>
                    </a:cubicBezTo>
                    <a:cubicBezTo>
                      <a:pt x="12632" y="11232"/>
                      <a:pt x="12580" y="11188"/>
                      <a:pt x="12523" y="11154"/>
                    </a:cubicBezTo>
                    <a:cubicBezTo>
                      <a:pt x="12514" y="11148"/>
                      <a:pt x="12503" y="11145"/>
                      <a:pt x="12495" y="11139"/>
                    </a:cubicBezTo>
                    <a:cubicBezTo>
                      <a:pt x="12339" y="11032"/>
                      <a:pt x="12134" y="10906"/>
                      <a:pt x="11893" y="10771"/>
                    </a:cubicBezTo>
                    <a:lnTo>
                      <a:pt x="11893" y="10454"/>
                    </a:lnTo>
                    <a:cubicBezTo>
                      <a:pt x="11893" y="9997"/>
                      <a:pt x="11512" y="9628"/>
                      <a:pt x="11040" y="9628"/>
                    </a:cubicBezTo>
                    <a:lnTo>
                      <a:pt x="9817" y="9628"/>
                    </a:lnTo>
                    <a:lnTo>
                      <a:pt x="9470" y="9484"/>
                    </a:lnTo>
                    <a:lnTo>
                      <a:pt x="9445" y="9563"/>
                    </a:lnTo>
                    <a:cubicBezTo>
                      <a:pt x="9386" y="9537"/>
                      <a:pt x="9326" y="9509"/>
                      <a:pt x="9269" y="9483"/>
                    </a:cubicBezTo>
                    <a:lnTo>
                      <a:pt x="9259" y="9478"/>
                    </a:lnTo>
                    <a:cubicBezTo>
                      <a:pt x="9209" y="9456"/>
                      <a:pt x="9158" y="9434"/>
                      <a:pt x="9108" y="9410"/>
                    </a:cubicBezTo>
                    <a:lnTo>
                      <a:pt x="8824" y="8978"/>
                    </a:lnTo>
                    <a:lnTo>
                      <a:pt x="8769" y="8894"/>
                    </a:lnTo>
                    <a:lnTo>
                      <a:pt x="8553" y="9039"/>
                    </a:lnTo>
                    <a:cubicBezTo>
                      <a:pt x="8570" y="8883"/>
                      <a:pt x="8589" y="8703"/>
                      <a:pt x="8608" y="8504"/>
                    </a:cubicBezTo>
                    <a:cubicBezTo>
                      <a:pt x="8608" y="8498"/>
                      <a:pt x="8609" y="8490"/>
                      <a:pt x="8609" y="8482"/>
                    </a:cubicBezTo>
                    <a:cubicBezTo>
                      <a:pt x="8610" y="8474"/>
                      <a:pt x="8610" y="8466"/>
                      <a:pt x="8610" y="8455"/>
                    </a:cubicBezTo>
                    <a:cubicBezTo>
                      <a:pt x="8633" y="8412"/>
                      <a:pt x="8665" y="8211"/>
                      <a:pt x="8697" y="7907"/>
                    </a:cubicBezTo>
                    <a:cubicBezTo>
                      <a:pt x="8712" y="7862"/>
                      <a:pt x="8725" y="7822"/>
                      <a:pt x="8741" y="7777"/>
                    </a:cubicBezTo>
                    <a:cubicBezTo>
                      <a:pt x="8767" y="7761"/>
                      <a:pt x="8792" y="7740"/>
                      <a:pt x="8823" y="7719"/>
                    </a:cubicBezTo>
                    <a:cubicBezTo>
                      <a:pt x="9098" y="7501"/>
                      <a:pt x="9538" y="7068"/>
                      <a:pt x="9792" y="6692"/>
                    </a:cubicBezTo>
                    <a:cubicBezTo>
                      <a:pt x="9903" y="6524"/>
                      <a:pt x="9977" y="6371"/>
                      <a:pt x="9988" y="6251"/>
                    </a:cubicBezTo>
                    <a:cubicBezTo>
                      <a:pt x="10014" y="5939"/>
                      <a:pt x="9689" y="5722"/>
                      <a:pt x="9361" y="5687"/>
                    </a:cubicBezTo>
                    <a:cubicBezTo>
                      <a:pt x="10231" y="2076"/>
                      <a:pt x="8938" y="2068"/>
                      <a:pt x="8938" y="2068"/>
                    </a:cubicBezTo>
                    <a:cubicBezTo>
                      <a:pt x="8938" y="2068"/>
                      <a:pt x="8931" y="1954"/>
                      <a:pt x="8892" y="1780"/>
                    </a:cubicBezTo>
                    <a:cubicBezTo>
                      <a:pt x="8832" y="1510"/>
                      <a:pt x="8693" y="1090"/>
                      <a:pt x="8389" y="726"/>
                    </a:cubicBezTo>
                    <a:cubicBezTo>
                      <a:pt x="8084" y="363"/>
                      <a:pt x="7611" y="54"/>
                      <a:pt x="6882" y="6"/>
                    </a:cubicBezTo>
                    <a:cubicBezTo>
                      <a:pt x="6834" y="2"/>
                      <a:pt x="6786" y="1"/>
                      <a:pt x="673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34"/>
              <p:cNvSpPr/>
              <p:nvPr/>
            </p:nvSpPr>
            <p:spPr>
              <a:xfrm>
                <a:off x="3949825" y="4888275"/>
                <a:ext cx="244325" cy="287700"/>
              </a:xfrm>
              <a:custGeom>
                <a:avLst/>
                <a:gdLst/>
                <a:ahLst/>
                <a:cxnLst/>
                <a:rect l="l" t="t" r="r" b="b"/>
                <a:pathLst>
                  <a:path w="9773" h="11508" extrusionOk="0">
                    <a:moveTo>
                      <a:pt x="5077" y="1"/>
                    </a:moveTo>
                    <a:cubicBezTo>
                      <a:pt x="4966" y="1"/>
                      <a:pt x="4860" y="6"/>
                      <a:pt x="4758" y="16"/>
                    </a:cubicBezTo>
                    <a:cubicBezTo>
                      <a:pt x="4632" y="28"/>
                      <a:pt x="4510" y="47"/>
                      <a:pt x="4392" y="71"/>
                    </a:cubicBezTo>
                    <a:cubicBezTo>
                      <a:pt x="2960" y="354"/>
                      <a:pt x="2260" y="1434"/>
                      <a:pt x="2571" y="2704"/>
                    </a:cubicBezTo>
                    <a:cubicBezTo>
                      <a:pt x="1860" y="4604"/>
                      <a:pt x="2776" y="7627"/>
                      <a:pt x="3284" y="7918"/>
                    </a:cubicBezTo>
                    <a:cubicBezTo>
                      <a:pt x="3683" y="7825"/>
                      <a:pt x="4025" y="7700"/>
                      <a:pt x="4322" y="7554"/>
                    </a:cubicBezTo>
                    <a:lnTo>
                      <a:pt x="4322" y="7554"/>
                    </a:lnTo>
                    <a:cubicBezTo>
                      <a:pt x="4249" y="7839"/>
                      <a:pt x="4169" y="8129"/>
                      <a:pt x="4082" y="8410"/>
                    </a:cubicBezTo>
                    <a:cubicBezTo>
                      <a:pt x="4082" y="8410"/>
                      <a:pt x="4082" y="8411"/>
                      <a:pt x="4080" y="8411"/>
                    </a:cubicBezTo>
                    <a:cubicBezTo>
                      <a:pt x="4034" y="8411"/>
                      <a:pt x="3988" y="8413"/>
                      <a:pt x="3940" y="8416"/>
                    </a:cubicBezTo>
                    <a:cubicBezTo>
                      <a:pt x="3932" y="8416"/>
                      <a:pt x="3925" y="8416"/>
                      <a:pt x="3915" y="8417"/>
                    </a:cubicBezTo>
                    <a:cubicBezTo>
                      <a:pt x="3873" y="8417"/>
                      <a:pt x="3833" y="8419"/>
                      <a:pt x="3794" y="8422"/>
                    </a:cubicBezTo>
                    <a:cubicBezTo>
                      <a:pt x="3774" y="8423"/>
                      <a:pt x="3754" y="8423"/>
                      <a:pt x="3736" y="8427"/>
                    </a:cubicBezTo>
                    <a:cubicBezTo>
                      <a:pt x="3707" y="8428"/>
                      <a:pt x="3678" y="8432"/>
                      <a:pt x="3651" y="8433"/>
                    </a:cubicBezTo>
                    <a:cubicBezTo>
                      <a:pt x="3602" y="8434"/>
                      <a:pt x="3554" y="8439"/>
                      <a:pt x="3508" y="8441"/>
                    </a:cubicBezTo>
                    <a:lnTo>
                      <a:pt x="3508" y="8456"/>
                    </a:lnTo>
                    <a:cubicBezTo>
                      <a:pt x="3471" y="8460"/>
                      <a:pt x="3436" y="8463"/>
                      <a:pt x="3403" y="8468"/>
                    </a:cubicBezTo>
                    <a:cubicBezTo>
                      <a:pt x="3239" y="8488"/>
                      <a:pt x="3108" y="8512"/>
                      <a:pt x="3022" y="8541"/>
                    </a:cubicBezTo>
                    <a:cubicBezTo>
                      <a:pt x="3020" y="8541"/>
                      <a:pt x="3017" y="8542"/>
                      <a:pt x="3016" y="8542"/>
                    </a:cubicBezTo>
                    <a:cubicBezTo>
                      <a:pt x="3001" y="8548"/>
                      <a:pt x="2986" y="8554"/>
                      <a:pt x="2973" y="8559"/>
                    </a:cubicBezTo>
                    <a:cubicBezTo>
                      <a:pt x="2972" y="8559"/>
                      <a:pt x="2972" y="8560"/>
                      <a:pt x="2968" y="8560"/>
                    </a:cubicBezTo>
                    <a:cubicBezTo>
                      <a:pt x="2955" y="8567"/>
                      <a:pt x="2946" y="8573"/>
                      <a:pt x="2938" y="8577"/>
                    </a:cubicBezTo>
                    <a:lnTo>
                      <a:pt x="2937" y="8577"/>
                    </a:lnTo>
                    <a:cubicBezTo>
                      <a:pt x="2867" y="8608"/>
                      <a:pt x="2791" y="8650"/>
                      <a:pt x="2715" y="8703"/>
                    </a:cubicBezTo>
                    <a:cubicBezTo>
                      <a:pt x="2703" y="8711"/>
                      <a:pt x="2692" y="8718"/>
                      <a:pt x="2680" y="8729"/>
                    </a:cubicBezTo>
                    <a:cubicBezTo>
                      <a:pt x="2661" y="8743"/>
                      <a:pt x="2642" y="8757"/>
                      <a:pt x="2622" y="8773"/>
                    </a:cubicBezTo>
                    <a:cubicBezTo>
                      <a:pt x="2591" y="8796"/>
                      <a:pt x="2563" y="8820"/>
                      <a:pt x="2531" y="8846"/>
                    </a:cubicBezTo>
                    <a:cubicBezTo>
                      <a:pt x="2520" y="8855"/>
                      <a:pt x="2509" y="8867"/>
                      <a:pt x="2497" y="8879"/>
                    </a:cubicBezTo>
                    <a:cubicBezTo>
                      <a:pt x="2469" y="8906"/>
                      <a:pt x="2440" y="8931"/>
                      <a:pt x="2413" y="8958"/>
                    </a:cubicBezTo>
                    <a:cubicBezTo>
                      <a:pt x="2401" y="8970"/>
                      <a:pt x="2392" y="8981"/>
                      <a:pt x="2379" y="8993"/>
                    </a:cubicBezTo>
                    <a:cubicBezTo>
                      <a:pt x="2344" y="9031"/>
                      <a:pt x="2307" y="9072"/>
                      <a:pt x="2268" y="9115"/>
                    </a:cubicBezTo>
                    <a:cubicBezTo>
                      <a:pt x="2243" y="9145"/>
                      <a:pt x="2217" y="9183"/>
                      <a:pt x="2187" y="9222"/>
                    </a:cubicBezTo>
                    <a:cubicBezTo>
                      <a:pt x="2182" y="9229"/>
                      <a:pt x="2177" y="9237"/>
                      <a:pt x="2171" y="9247"/>
                    </a:cubicBezTo>
                    <a:lnTo>
                      <a:pt x="573" y="9247"/>
                    </a:lnTo>
                    <a:cubicBezTo>
                      <a:pt x="328" y="9247"/>
                      <a:pt x="121" y="9404"/>
                      <a:pt x="37" y="9626"/>
                    </a:cubicBezTo>
                    <a:cubicBezTo>
                      <a:pt x="14" y="9691"/>
                      <a:pt x="1" y="9760"/>
                      <a:pt x="1" y="9833"/>
                    </a:cubicBezTo>
                    <a:lnTo>
                      <a:pt x="1" y="11507"/>
                    </a:lnTo>
                    <a:lnTo>
                      <a:pt x="9772" y="11507"/>
                    </a:lnTo>
                    <a:lnTo>
                      <a:pt x="9772" y="10115"/>
                    </a:lnTo>
                    <a:cubicBezTo>
                      <a:pt x="9772" y="9632"/>
                      <a:pt x="9392" y="9243"/>
                      <a:pt x="8924" y="9243"/>
                    </a:cubicBezTo>
                    <a:lnTo>
                      <a:pt x="7497" y="9243"/>
                    </a:lnTo>
                    <a:cubicBezTo>
                      <a:pt x="7484" y="9228"/>
                      <a:pt x="7469" y="9211"/>
                      <a:pt x="7460" y="9194"/>
                    </a:cubicBezTo>
                    <a:cubicBezTo>
                      <a:pt x="7429" y="9156"/>
                      <a:pt x="7400" y="9116"/>
                      <a:pt x="7368" y="9082"/>
                    </a:cubicBezTo>
                    <a:cubicBezTo>
                      <a:pt x="7353" y="9065"/>
                      <a:pt x="7338" y="9047"/>
                      <a:pt x="7321" y="9031"/>
                    </a:cubicBezTo>
                    <a:cubicBezTo>
                      <a:pt x="7291" y="8997"/>
                      <a:pt x="7259" y="8966"/>
                      <a:pt x="7229" y="8937"/>
                    </a:cubicBezTo>
                    <a:cubicBezTo>
                      <a:pt x="7214" y="8924"/>
                      <a:pt x="7201" y="8909"/>
                      <a:pt x="7187" y="8899"/>
                    </a:cubicBezTo>
                    <a:cubicBezTo>
                      <a:pt x="7146" y="8863"/>
                      <a:pt x="7107" y="8829"/>
                      <a:pt x="7067" y="8800"/>
                    </a:cubicBezTo>
                    <a:cubicBezTo>
                      <a:pt x="7062" y="8796"/>
                      <a:pt x="7060" y="8794"/>
                      <a:pt x="7057" y="8793"/>
                    </a:cubicBezTo>
                    <a:cubicBezTo>
                      <a:pt x="7011" y="8760"/>
                      <a:pt x="6966" y="8731"/>
                      <a:pt x="6925" y="8707"/>
                    </a:cubicBezTo>
                    <a:cubicBezTo>
                      <a:pt x="6919" y="8703"/>
                      <a:pt x="6913" y="8701"/>
                      <a:pt x="6904" y="8699"/>
                    </a:cubicBezTo>
                    <a:cubicBezTo>
                      <a:pt x="6870" y="8678"/>
                      <a:pt x="6834" y="8664"/>
                      <a:pt x="6798" y="8650"/>
                    </a:cubicBezTo>
                    <a:cubicBezTo>
                      <a:pt x="6791" y="8648"/>
                      <a:pt x="6783" y="8644"/>
                      <a:pt x="6773" y="8642"/>
                    </a:cubicBezTo>
                    <a:cubicBezTo>
                      <a:pt x="6739" y="8630"/>
                      <a:pt x="6709" y="8622"/>
                      <a:pt x="6679" y="8620"/>
                    </a:cubicBezTo>
                    <a:cubicBezTo>
                      <a:pt x="6672" y="8618"/>
                      <a:pt x="6666" y="8618"/>
                      <a:pt x="6659" y="8615"/>
                    </a:cubicBezTo>
                    <a:cubicBezTo>
                      <a:pt x="6642" y="8613"/>
                      <a:pt x="6625" y="8612"/>
                      <a:pt x="6609" y="8612"/>
                    </a:cubicBezTo>
                    <a:cubicBezTo>
                      <a:pt x="6591" y="8612"/>
                      <a:pt x="6574" y="8613"/>
                      <a:pt x="6558" y="8616"/>
                    </a:cubicBezTo>
                    <a:cubicBezTo>
                      <a:pt x="6521" y="8603"/>
                      <a:pt x="6483" y="8591"/>
                      <a:pt x="6439" y="8580"/>
                    </a:cubicBezTo>
                    <a:cubicBezTo>
                      <a:pt x="6436" y="8579"/>
                      <a:pt x="6433" y="8579"/>
                      <a:pt x="6429" y="8575"/>
                    </a:cubicBezTo>
                    <a:cubicBezTo>
                      <a:pt x="6385" y="8567"/>
                      <a:pt x="6338" y="8554"/>
                      <a:pt x="6289" y="8545"/>
                    </a:cubicBezTo>
                    <a:cubicBezTo>
                      <a:pt x="6241" y="8531"/>
                      <a:pt x="6186" y="8519"/>
                      <a:pt x="6131" y="8511"/>
                    </a:cubicBezTo>
                    <a:cubicBezTo>
                      <a:pt x="6118" y="8508"/>
                      <a:pt x="6102" y="8505"/>
                      <a:pt x="6088" y="8502"/>
                    </a:cubicBezTo>
                    <a:cubicBezTo>
                      <a:pt x="6040" y="8495"/>
                      <a:pt x="5993" y="8488"/>
                      <a:pt x="5942" y="8480"/>
                    </a:cubicBezTo>
                    <a:cubicBezTo>
                      <a:pt x="5928" y="8478"/>
                      <a:pt x="5915" y="8475"/>
                      <a:pt x="5905" y="8475"/>
                    </a:cubicBezTo>
                    <a:cubicBezTo>
                      <a:pt x="5770" y="8456"/>
                      <a:pt x="5625" y="8441"/>
                      <a:pt x="5473" y="8432"/>
                    </a:cubicBezTo>
                    <a:cubicBezTo>
                      <a:pt x="5480" y="8404"/>
                      <a:pt x="5487" y="8375"/>
                      <a:pt x="5495" y="8347"/>
                    </a:cubicBezTo>
                    <a:cubicBezTo>
                      <a:pt x="5507" y="8298"/>
                      <a:pt x="5521" y="8249"/>
                      <a:pt x="5531" y="8198"/>
                    </a:cubicBezTo>
                    <a:cubicBezTo>
                      <a:pt x="5537" y="8178"/>
                      <a:pt x="5543" y="8155"/>
                      <a:pt x="5547" y="8130"/>
                    </a:cubicBezTo>
                    <a:cubicBezTo>
                      <a:pt x="5554" y="8101"/>
                      <a:pt x="5561" y="8071"/>
                      <a:pt x="5569" y="8039"/>
                    </a:cubicBezTo>
                    <a:cubicBezTo>
                      <a:pt x="5574" y="8018"/>
                      <a:pt x="5578" y="7995"/>
                      <a:pt x="5584" y="7971"/>
                    </a:cubicBezTo>
                    <a:cubicBezTo>
                      <a:pt x="5591" y="7941"/>
                      <a:pt x="5598" y="7912"/>
                      <a:pt x="5605" y="7880"/>
                    </a:cubicBezTo>
                    <a:cubicBezTo>
                      <a:pt x="5610" y="7857"/>
                      <a:pt x="5615" y="7836"/>
                      <a:pt x="5620" y="7814"/>
                    </a:cubicBezTo>
                    <a:cubicBezTo>
                      <a:pt x="5627" y="7781"/>
                      <a:pt x="5633" y="7751"/>
                      <a:pt x="5640" y="7721"/>
                    </a:cubicBezTo>
                    <a:cubicBezTo>
                      <a:pt x="5645" y="7699"/>
                      <a:pt x="5648" y="7679"/>
                      <a:pt x="5654" y="7658"/>
                    </a:cubicBezTo>
                    <a:cubicBezTo>
                      <a:pt x="5660" y="7625"/>
                      <a:pt x="5668" y="7593"/>
                      <a:pt x="5674" y="7560"/>
                    </a:cubicBezTo>
                    <a:cubicBezTo>
                      <a:pt x="5676" y="7552"/>
                      <a:pt x="5678" y="7545"/>
                      <a:pt x="5680" y="7535"/>
                    </a:cubicBezTo>
                    <a:cubicBezTo>
                      <a:pt x="5682" y="7521"/>
                      <a:pt x="5684" y="7509"/>
                      <a:pt x="5688" y="7498"/>
                    </a:cubicBezTo>
                    <a:cubicBezTo>
                      <a:pt x="5927" y="7490"/>
                      <a:pt x="6150" y="7441"/>
                      <a:pt x="6353" y="7357"/>
                    </a:cubicBezTo>
                    <a:cubicBezTo>
                      <a:pt x="6472" y="7309"/>
                      <a:pt x="6583" y="7249"/>
                      <a:pt x="6690" y="7178"/>
                    </a:cubicBezTo>
                    <a:cubicBezTo>
                      <a:pt x="6896" y="7044"/>
                      <a:pt x="7078" y="6876"/>
                      <a:pt x="7236" y="6682"/>
                    </a:cubicBezTo>
                    <a:cubicBezTo>
                      <a:pt x="7280" y="6631"/>
                      <a:pt x="7321" y="6578"/>
                      <a:pt x="7360" y="6526"/>
                    </a:cubicBezTo>
                    <a:cubicBezTo>
                      <a:pt x="8873" y="6284"/>
                      <a:pt x="9591" y="4561"/>
                      <a:pt x="9547" y="3240"/>
                    </a:cubicBezTo>
                    <a:cubicBezTo>
                      <a:pt x="9505" y="1963"/>
                      <a:pt x="8445" y="1470"/>
                      <a:pt x="7694" y="1283"/>
                    </a:cubicBezTo>
                    <a:cubicBezTo>
                      <a:pt x="7031" y="326"/>
                      <a:pt x="5936" y="1"/>
                      <a:pt x="50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34"/>
              <p:cNvSpPr/>
              <p:nvPr/>
            </p:nvSpPr>
            <p:spPr>
              <a:xfrm>
                <a:off x="5235675" y="4795875"/>
                <a:ext cx="395600" cy="380100"/>
              </a:xfrm>
              <a:custGeom>
                <a:avLst/>
                <a:gdLst/>
                <a:ahLst/>
                <a:cxnLst/>
                <a:rect l="l" t="t" r="r" b="b"/>
                <a:pathLst>
                  <a:path w="15824" h="15204" extrusionOk="0">
                    <a:moveTo>
                      <a:pt x="8826" y="0"/>
                    </a:moveTo>
                    <a:cubicBezTo>
                      <a:pt x="8344" y="0"/>
                      <a:pt x="7093" y="567"/>
                      <a:pt x="6555" y="982"/>
                    </a:cubicBezTo>
                    <a:cubicBezTo>
                      <a:pt x="6740" y="761"/>
                      <a:pt x="6923" y="452"/>
                      <a:pt x="6638" y="347"/>
                    </a:cubicBezTo>
                    <a:cubicBezTo>
                      <a:pt x="6606" y="336"/>
                      <a:pt x="6564" y="330"/>
                      <a:pt x="6513" y="330"/>
                    </a:cubicBezTo>
                    <a:cubicBezTo>
                      <a:pt x="5990" y="330"/>
                      <a:pt x="4563" y="977"/>
                      <a:pt x="4370" y="3145"/>
                    </a:cubicBezTo>
                    <a:lnTo>
                      <a:pt x="4370" y="3147"/>
                    </a:lnTo>
                    <a:cubicBezTo>
                      <a:pt x="4362" y="3240"/>
                      <a:pt x="4356" y="3336"/>
                      <a:pt x="4351" y="3434"/>
                    </a:cubicBezTo>
                    <a:lnTo>
                      <a:pt x="4351" y="3441"/>
                    </a:lnTo>
                    <a:cubicBezTo>
                      <a:pt x="4350" y="3539"/>
                      <a:pt x="4346" y="3635"/>
                      <a:pt x="4350" y="3738"/>
                    </a:cubicBezTo>
                    <a:lnTo>
                      <a:pt x="4350" y="3763"/>
                    </a:lnTo>
                    <a:cubicBezTo>
                      <a:pt x="4351" y="3861"/>
                      <a:pt x="4356" y="3957"/>
                      <a:pt x="4362" y="4059"/>
                    </a:cubicBezTo>
                    <a:cubicBezTo>
                      <a:pt x="4363" y="4078"/>
                      <a:pt x="4365" y="4096"/>
                      <a:pt x="4365" y="4115"/>
                    </a:cubicBezTo>
                    <a:cubicBezTo>
                      <a:pt x="4371" y="4207"/>
                      <a:pt x="4380" y="4303"/>
                      <a:pt x="4392" y="4399"/>
                    </a:cubicBezTo>
                    <a:cubicBezTo>
                      <a:pt x="4393" y="4429"/>
                      <a:pt x="4399" y="4462"/>
                      <a:pt x="4404" y="4492"/>
                    </a:cubicBezTo>
                    <a:cubicBezTo>
                      <a:pt x="4413" y="4579"/>
                      <a:pt x="4425" y="4669"/>
                      <a:pt x="4438" y="4760"/>
                    </a:cubicBezTo>
                    <a:cubicBezTo>
                      <a:pt x="4447" y="4807"/>
                      <a:pt x="4455" y="4857"/>
                      <a:pt x="4465" y="4906"/>
                    </a:cubicBezTo>
                    <a:cubicBezTo>
                      <a:pt x="4478" y="4983"/>
                      <a:pt x="4490" y="5061"/>
                      <a:pt x="4505" y="5141"/>
                    </a:cubicBezTo>
                    <a:cubicBezTo>
                      <a:pt x="4520" y="5213"/>
                      <a:pt x="4535" y="5288"/>
                      <a:pt x="4552" y="5361"/>
                    </a:cubicBezTo>
                    <a:cubicBezTo>
                      <a:pt x="4566" y="5423"/>
                      <a:pt x="4578" y="5483"/>
                      <a:pt x="4594" y="5545"/>
                    </a:cubicBezTo>
                    <a:cubicBezTo>
                      <a:pt x="4628" y="5685"/>
                      <a:pt x="4664" y="5828"/>
                      <a:pt x="4704" y="5975"/>
                    </a:cubicBezTo>
                    <a:lnTo>
                      <a:pt x="4764" y="6016"/>
                    </a:lnTo>
                    <a:cubicBezTo>
                      <a:pt x="4515" y="7896"/>
                      <a:pt x="4550" y="9723"/>
                      <a:pt x="4586" y="9774"/>
                    </a:cubicBezTo>
                    <a:cubicBezTo>
                      <a:pt x="4606" y="9802"/>
                      <a:pt x="4814" y="9899"/>
                      <a:pt x="5103" y="10010"/>
                    </a:cubicBezTo>
                    <a:cubicBezTo>
                      <a:pt x="5203" y="10051"/>
                      <a:pt x="5313" y="10093"/>
                      <a:pt x="5427" y="10136"/>
                    </a:cubicBezTo>
                    <a:lnTo>
                      <a:pt x="5392" y="10324"/>
                    </a:lnTo>
                    <a:lnTo>
                      <a:pt x="5359" y="10312"/>
                    </a:lnTo>
                    <a:lnTo>
                      <a:pt x="4918" y="10877"/>
                    </a:lnTo>
                    <a:lnTo>
                      <a:pt x="4949" y="10903"/>
                    </a:lnTo>
                    <a:lnTo>
                      <a:pt x="4833" y="10953"/>
                    </a:lnTo>
                    <a:lnTo>
                      <a:pt x="4836" y="10957"/>
                    </a:lnTo>
                    <a:cubicBezTo>
                      <a:pt x="4759" y="10983"/>
                      <a:pt x="4686" y="11007"/>
                      <a:pt x="4612" y="11040"/>
                    </a:cubicBezTo>
                    <a:cubicBezTo>
                      <a:pt x="4498" y="11074"/>
                      <a:pt x="4387" y="11113"/>
                      <a:pt x="4279" y="11153"/>
                    </a:cubicBezTo>
                    <a:cubicBezTo>
                      <a:pt x="4264" y="11162"/>
                      <a:pt x="4246" y="11168"/>
                      <a:pt x="4230" y="11174"/>
                    </a:cubicBezTo>
                    <a:cubicBezTo>
                      <a:pt x="4229" y="11174"/>
                      <a:pt x="4229" y="11175"/>
                      <a:pt x="4226" y="11175"/>
                    </a:cubicBezTo>
                    <a:cubicBezTo>
                      <a:pt x="4119" y="11217"/>
                      <a:pt x="4009" y="11260"/>
                      <a:pt x="3908" y="11309"/>
                    </a:cubicBezTo>
                    <a:cubicBezTo>
                      <a:pt x="3003" y="11728"/>
                      <a:pt x="2193" y="12383"/>
                      <a:pt x="1466" y="13197"/>
                    </a:cubicBezTo>
                    <a:cubicBezTo>
                      <a:pt x="1332" y="13343"/>
                      <a:pt x="1205" y="13495"/>
                      <a:pt x="1078" y="13650"/>
                    </a:cubicBezTo>
                    <a:cubicBezTo>
                      <a:pt x="693" y="14129"/>
                      <a:pt x="336" y="14649"/>
                      <a:pt x="0" y="15203"/>
                    </a:cubicBezTo>
                    <a:lnTo>
                      <a:pt x="15824" y="15203"/>
                    </a:lnTo>
                    <a:cubicBezTo>
                      <a:pt x="14735" y="13371"/>
                      <a:pt x="13323" y="11559"/>
                      <a:pt x="12681" y="11152"/>
                    </a:cubicBezTo>
                    <a:cubicBezTo>
                      <a:pt x="12634" y="11123"/>
                      <a:pt x="12581" y="11095"/>
                      <a:pt x="12523" y="11067"/>
                    </a:cubicBezTo>
                    <a:cubicBezTo>
                      <a:pt x="12517" y="11062"/>
                      <a:pt x="12511" y="11061"/>
                      <a:pt x="12506" y="11059"/>
                    </a:cubicBezTo>
                    <a:cubicBezTo>
                      <a:pt x="12468" y="11042"/>
                      <a:pt x="12426" y="11023"/>
                      <a:pt x="12381" y="11005"/>
                    </a:cubicBezTo>
                    <a:cubicBezTo>
                      <a:pt x="12375" y="11004"/>
                      <a:pt x="12366" y="10999"/>
                      <a:pt x="12359" y="10997"/>
                    </a:cubicBezTo>
                    <a:cubicBezTo>
                      <a:pt x="12312" y="10980"/>
                      <a:pt x="12265" y="10961"/>
                      <a:pt x="12212" y="10943"/>
                    </a:cubicBezTo>
                    <a:cubicBezTo>
                      <a:pt x="12206" y="10940"/>
                      <a:pt x="12199" y="10938"/>
                      <a:pt x="12192" y="10937"/>
                    </a:cubicBezTo>
                    <a:cubicBezTo>
                      <a:pt x="12138" y="10920"/>
                      <a:pt x="12081" y="10901"/>
                      <a:pt x="12022" y="10884"/>
                    </a:cubicBezTo>
                    <a:cubicBezTo>
                      <a:pt x="12016" y="10884"/>
                      <a:pt x="12010" y="10883"/>
                      <a:pt x="12007" y="10880"/>
                    </a:cubicBezTo>
                    <a:cubicBezTo>
                      <a:pt x="11945" y="10864"/>
                      <a:pt x="11880" y="10847"/>
                      <a:pt x="11813" y="10830"/>
                    </a:cubicBezTo>
                    <a:cubicBezTo>
                      <a:pt x="11810" y="10830"/>
                      <a:pt x="11806" y="10829"/>
                      <a:pt x="11801" y="10829"/>
                    </a:cubicBezTo>
                    <a:cubicBezTo>
                      <a:pt x="11732" y="10812"/>
                      <a:pt x="11660" y="10795"/>
                      <a:pt x="11587" y="10780"/>
                    </a:cubicBezTo>
                    <a:cubicBezTo>
                      <a:pt x="11586" y="10779"/>
                      <a:pt x="11582" y="10779"/>
                      <a:pt x="11581" y="10779"/>
                    </a:cubicBezTo>
                    <a:cubicBezTo>
                      <a:pt x="11506" y="10763"/>
                      <a:pt x="11427" y="10748"/>
                      <a:pt x="11345" y="10731"/>
                    </a:cubicBezTo>
                    <a:lnTo>
                      <a:pt x="11344" y="10731"/>
                    </a:lnTo>
                    <a:cubicBezTo>
                      <a:pt x="11260" y="10716"/>
                      <a:pt x="11178" y="10702"/>
                      <a:pt x="11090" y="10689"/>
                    </a:cubicBezTo>
                    <a:lnTo>
                      <a:pt x="11089" y="10689"/>
                    </a:lnTo>
                    <a:cubicBezTo>
                      <a:pt x="11003" y="10675"/>
                      <a:pt x="10913" y="10661"/>
                      <a:pt x="10822" y="10651"/>
                    </a:cubicBezTo>
                    <a:lnTo>
                      <a:pt x="10704" y="10628"/>
                    </a:lnTo>
                    <a:lnTo>
                      <a:pt x="10744" y="10592"/>
                    </a:lnTo>
                    <a:lnTo>
                      <a:pt x="10130" y="9923"/>
                    </a:lnTo>
                    <a:lnTo>
                      <a:pt x="10068" y="9958"/>
                    </a:lnTo>
                    <a:lnTo>
                      <a:pt x="9995" y="9434"/>
                    </a:lnTo>
                    <a:lnTo>
                      <a:pt x="9963" y="9182"/>
                    </a:lnTo>
                    <a:cubicBezTo>
                      <a:pt x="10172" y="8130"/>
                      <a:pt x="10366" y="7098"/>
                      <a:pt x="10529" y="6182"/>
                    </a:cubicBezTo>
                    <a:cubicBezTo>
                      <a:pt x="10558" y="6013"/>
                      <a:pt x="10586" y="5851"/>
                      <a:pt x="10614" y="5692"/>
                    </a:cubicBezTo>
                    <a:cubicBezTo>
                      <a:pt x="10627" y="5613"/>
                      <a:pt x="10639" y="5535"/>
                      <a:pt x="10652" y="5459"/>
                    </a:cubicBezTo>
                    <a:cubicBezTo>
                      <a:pt x="10704" y="5149"/>
                      <a:pt x="10749" y="4861"/>
                      <a:pt x="10789" y="4596"/>
                    </a:cubicBezTo>
                    <a:cubicBezTo>
                      <a:pt x="10797" y="4530"/>
                      <a:pt x="10808" y="4467"/>
                      <a:pt x="10816" y="4403"/>
                    </a:cubicBezTo>
                    <a:cubicBezTo>
                      <a:pt x="10924" y="3647"/>
                      <a:pt x="10972" y="3118"/>
                      <a:pt x="10927" y="2947"/>
                    </a:cubicBezTo>
                    <a:cubicBezTo>
                      <a:pt x="10895" y="2820"/>
                      <a:pt x="10829" y="2687"/>
                      <a:pt x="10750" y="2559"/>
                    </a:cubicBezTo>
                    <a:cubicBezTo>
                      <a:pt x="10733" y="2530"/>
                      <a:pt x="10715" y="2501"/>
                      <a:pt x="10695" y="2472"/>
                    </a:cubicBezTo>
                    <a:cubicBezTo>
                      <a:pt x="10675" y="2439"/>
                      <a:pt x="10652" y="2403"/>
                      <a:pt x="10627" y="2373"/>
                    </a:cubicBezTo>
                    <a:cubicBezTo>
                      <a:pt x="10599" y="2335"/>
                      <a:pt x="10573" y="2295"/>
                      <a:pt x="10543" y="2261"/>
                    </a:cubicBezTo>
                    <a:cubicBezTo>
                      <a:pt x="10390" y="2062"/>
                      <a:pt x="10252" y="1920"/>
                      <a:pt x="10252" y="1920"/>
                    </a:cubicBezTo>
                    <a:cubicBezTo>
                      <a:pt x="10252" y="1920"/>
                      <a:pt x="11985" y="1149"/>
                      <a:pt x="11631" y="435"/>
                    </a:cubicBezTo>
                    <a:cubicBezTo>
                      <a:pt x="11546" y="261"/>
                      <a:pt x="11308" y="195"/>
                      <a:pt x="10997" y="195"/>
                    </a:cubicBezTo>
                    <a:cubicBezTo>
                      <a:pt x="10604" y="195"/>
                      <a:pt x="10096" y="299"/>
                      <a:pt x="9630" y="423"/>
                    </a:cubicBezTo>
                    <a:cubicBezTo>
                      <a:pt x="8939" y="607"/>
                      <a:pt x="8343" y="833"/>
                      <a:pt x="8343" y="833"/>
                    </a:cubicBezTo>
                    <a:cubicBezTo>
                      <a:pt x="8343" y="833"/>
                      <a:pt x="9400" y="92"/>
                      <a:pt x="8900" y="6"/>
                    </a:cubicBezTo>
                    <a:cubicBezTo>
                      <a:pt x="8878" y="2"/>
                      <a:pt x="8853" y="0"/>
                      <a:pt x="88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34"/>
              <p:cNvSpPr/>
              <p:nvPr/>
            </p:nvSpPr>
            <p:spPr>
              <a:xfrm>
                <a:off x="4279875" y="4821900"/>
                <a:ext cx="395600" cy="353925"/>
              </a:xfrm>
              <a:custGeom>
                <a:avLst/>
                <a:gdLst/>
                <a:ahLst/>
                <a:cxnLst/>
                <a:rect l="l" t="t" r="r" b="b"/>
                <a:pathLst>
                  <a:path w="15824" h="14157" extrusionOk="0">
                    <a:moveTo>
                      <a:pt x="8993" y="0"/>
                    </a:moveTo>
                    <a:cubicBezTo>
                      <a:pt x="7377" y="0"/>
                      <a:pt x="5572" y="875"/>
                      <a:pt x="5572" y="875"/>
                    </a:cubicBezTo>
                    <a:cubicBezTo>
                      <a:pt x="5572" y="875"/>
                      <a:pt x="5502" y="947"/>
                      <a:pt x="5408" y="1059"/>
                    </a:cubicBezTo>
                    <a:cubicBezTo>
                      <a:pt x="5367" y="1106"/>
                      <a:pt x="5323" y="1160"/>
                      <a:pt x="5278" y="1217"/>
                    </a:cubicBezTo>
                    <a:cubicBezTo>
                      <a:pt x="5252" y="1252"/>
                      <a:pt x="5224" y="1290"/>
                      <a:pt x="5197" y="1330"/>
                    </a:cubicBezTo>
                    <a:cubicBezTo>
                      <a:pt x="5174" y="1360"/>
                      <a:pt x="5149" y="1395"/>
                      <a:pt x="5126" y="1428"/>
                    </a:cubicBezTo>
                    <a:cubicBezTo>
                      <a:pt x="5111" y="1457"/>
                      <a:pt x="5091" y="1486"/>
                      <a:pt x="5072" y="1514"/>
                    </a:cubicBezTo>
                    <a:cubicBezTo>
                      <a:pt x="4995" y="1642"/>
                      <a:pt x="4930" y="1776"/>
                      <a:pt x="4895" y="1902"/>
                    </a:cubicBezTo>
                    <a:cubicBezTo>
                      <a:pt x="4852" y="2073"/>
                      <a:pt x="4898" y="2602"/>
                      <a:pt x="5007" y="3359"/>
                    </a:cubicBezTo>
                    <a:cubicBezTo>
                      <a:pt x="5016" y="3422"/>
                      <a:pt x="5027" y="3487"/>
                      <a:pt x="5035" y="3552"/>
                    </a:cubicBezTo>
                    <a:cubicBezTo>
                      <a:pt x="5074" y="3817"/>
                      <a:pt x="5120" y="4105"/>
                      <a:pt x="5173" y="4415"/>
                    </a:cubicBezTo>
                    <a:cubicBezTo>
                      <a:pt x="5185" y="4490"/>
                      <a:pt x="5198" y="4569"/>
                      <a:pt x="5210" y="4648"/>
                    </a:cubicBezTo>
                    <a:cubicBezTo>
                      <a:pt x="5238" y="4806"/>
                      <a:pt x="5266" y="4969"/>
                      <a:pt x="5295" y="5138"/>
                    </a:cubicBezTo>
                    <a:cubicBezTo>
                      <a:pt x="5458" y="6053"/>
                      <a:pt x="5654" y="7085"/>
                      <a:pt x="5862" y="8137"/>
                    </a:cubicBezTo>
                    <a:lnTo>
                      <a:pt x="5828" y="8390"/>
                    </a:lnTo>
                    <a:lnTo>
                      <a:pt x="5756" y="8914"/>
                    </a:lnTo>
                    <a:lnTo>
                      <a:pt x="5691" y="8879"/>
                    </a:lnTo>
                    <a:lnTo>
                      <a:pt x="5080" y="9547"/>
                    </a:lnTo>
                    <a:lnTo>
                      <a:pt x="5120" y="9583"/>
                    </a:lnTo>
                    <a:lnTo>
                      <a:pt x="5002" y="9606"/>
                    </a:lnTo>
                    <a:cubicBezTo>
                      <a:pt x="4910" y="9619"/>
                      <a:pt x="4820" y="9632"/>
                      <a:pt x="4734" y="9644"/>
                    </a:cubicBezTo>
                    <a:cubicBezTo>
                      <a:pt x="4646" y="9659"/>
                      <a:pt x="4561" y="9672"/>
                      <a:pt x="4480" y="9687"/>
                    </a:cubicBezTo>
                    <a:lnTo>
                      <a:pt x="4475" y="9687"/>
                    </a:lnTo>
                    <a:cubicBezTo>
                      <a:pt x="4396" y="9703"/>
                      <a:pt x="4317" y="9717"/>
                      <a:pt x="4242" y="9734"/>
                    </a:cubicBezTo>
                    <a:cubicBezTo>
                      <a:pt x="4239" y="9734"/>
                      <a:pt x="4237" y="9734"/>
                      <a:pt x="4236" y="9735"/>
                    </a:cubicBezTo>
                    <a:cubicBezTo>
                      <a:pt x="4159" y="9751"/>
                      <a:pt x="4087" y="9766"/>
                      <a:pt x="4021" y="9784"/>
                    </a:cubicBezTo>
                    <a:cubicBezTo>
                      <a:pt x="4017" y="9784"/>
                      <a:pt x="4013" y="9786"/>
                      <a:pt x="4008" y="9786"/>
                    </a:cubicBezTo>
                    <a:cubicBezTo>
                      <a:pt x="3940" y="9802"/>
                      <a:pt x="3877" y="9819"/>
                      <a:pt x="3816" y="9836"/>
                    </a:cubicBezTo>
                    <a:cubicBezTo>
                      <a:pt x="3810" y="9837"/>
                      <a:pt x="3807" y="9841"/>
                      <a:pt x="3801" y="9841"/>
                    </a:cubicBezTo>
                    <a:cubicBezTo>
                      <a:pt x="3741" y="9857"/>
                      <a:pt x="3685" y="9875"/>
                      <a:pt x="3630" y="9892"/>
                    </a:cubicBezTo>
                    <a:cubicBezTo>
                      <a:pt x="3623" y="9893"/>
                      <a:pt x="3617" y="9897"/>
                      <a:pt x="3611" y="9898"/>
                    </a:cubicBezTo>
                    <a:cubicBezTo>
                      <a:pt x="3559" y="9915"/>
                      <a:pt x="3510" y="9935"/>
                      <a:pt x="3462" y="9953"/>
                    </a:cubicBezTo>
                    <a:cubicBezTo>
                      <a:pt x="3455" y="9954"/>
                      <a:pt x="3448" y="9959"/>
                      <a:pt x="3441" y="9960"/>
                    </a:cubicBezTo>
                    <a:cubicBezTo>
                      <a:pt x="3397" y="9977"/>
                      <a:pt x="3356" y="9997"/>
                      <a:pt x="3316" y="10015"/>
                    </a:cubicBezTo>
                    <a:cubicBezTo>
                      <a:pt x="3310" y="10017"/>
                      <a:pt x="3304" y="10020"/>
                      <a:pt x="3300" y="10023"/>
                    </a:cubicBezTo>
                    <a:cubicBezTo>
                      <a:pt x="3242" y="10050"/>
                      <a:pt x="3187" y="10079"/>
                      <a:pt x="3142" y="10108"/>
                    </a:cubicBezTo>
                    <a:cubicBezTo>
                      <a:pt x="2768" y="10347"/>
                      <a:pt x="2130" y="11064"/>
                      <a:pt x="1448" y="11982"/>
                    </a:cubicBezTo>
                    <a:cubicBezTo>
                      <a:pt x="962" y="12637"/>
                      <a:pt x="453" y="13396"/>
                      <a:pt x="1" y="14156"/>
                    </a:cubicBezTo>
                    <a:lnTo>
                      <a:pt x="15824" y="14156"/>
                    </a:lnTo>
                    <a:cubicBezTo>
                      <a:pt x="15313" y="13319"/>
                      <a:pt x="14748" y="12551"/>
                      <a:pt x="14123" y="11898"/>
                    </a:cubicBezTo>
                    <a:cubicBezTo>
                      <a:pt x="14072" y="11842"/>
                      <a:pt x="14017" y="11787"/>
                      <a:pt x="13960" y="11731"/>
                    </a:cubicBezTo>
                    <a:cubicBezTo>
                      <a:pt x="13339" y="11111"/>
                      <a:pt x="12658" y="10608"/>
                      <a:pt x="11913" y="10263"/>
                    </a:cubicBezTo>
                    <a:cubicBezTo>
                      <a:pt x="11810" y="10214"/>
                      <a:pt x="11704" y="10172"/>
                      <a:pt x="11596" y="10129"/>
                    </a:cubicBezTo>
                    <a:cubicBezTo>
                      <a:pt x="11579" y="10122"/>
                      <a:pt x="11560" y="10116"/>
                      <a:pt x="11541" y="10108"/>
                    </a:cubicBezTo>
                    <a:cubicBezTo>
                      <a:pt x="11436" y="10067"/>
                      <a:pt x="11323" y="10029"/>
                      <a:pt x="11208" y="9994"/>
                    </a:cubicBezTo>
                    <a:cubicBezTo>
                      <a:pt x="11138" y="9964"/>
                      <a:pt x="11061" y="9938"/>
                      <a:pt x="10989" y="9912"/>
                    </a:cubicBezTo>
                    <a:lnTo>
                      <a:pt x="10990" y="9908"/>
                    </a:lnTo>
                    <a:lnTo>
                      <a:pt x="10874" y="9857"/>
                    </a:lnTo>
                    <a:lnTo>
                      <a:pt x="10905" y="9831"/>
                    </a:lnTo>
                    <a:lnTo>
                      <a:pt x="10516" y="9332"/>
                    </a:lnTo>
                    <a:lnTo>
                      <a:pt x="10465" y="9266"/>
                    </a:lnTo>
                    <a:lnTo>
                      <a:pt x="10430" y="9278"/>
                    </a:lnTo>
                    <a:lnTo>
                      <a:pt x="10410" y="9164"/>
                    </a:lnTo>
                    <a:lnTo>
                      <a:pt x="10397" y="9091"/>
                    </a:lnTo>
                    <a:cubicBezTo>
                      <a:pt x="10459" y="9069"/>
                      <a:pt x="10518" y="9045"/>
                      <a:pt x="10579" y="9023"/>
                    </a:cubicBezTo>
                    <a:cubicBezTo>
                      <a:pt x="10938" y="8887"/>
                      <a:pt x="11216" y="8761"/>
                      <a:pt x="11238" y="8729"/>
                    </a:cubicBezTo>
                    <a:cubicBezTo>
                      <a:pt x="11240" y="8724"/>
                      <a:pt x="11244" y="8712"/>
                      <a:pt x="11246" y="8690"/>
                    </a:cubicBezTo>
                    <a:cubicBezTo>
                      <a:pt x="11258" y="8577"/>
                      <a:pt x="11267" y="8222"/>
                      <a:pt x="11260" y="7722"/>
                    </a:cubicBezTo>
                    <a:cubicBezTo>
                      <a:pt x="11246" y="7007"/>
                      <a:pt x="11195" y="5999"/>
                      <a:pt x="11059" y="4972"/>
                    </a:cubicBezTo>
                    <a:lnTo>
                      <a:pt x="11121" y="4932"/>
                    </a:lnTo>
                    <a:cubicBezTo>
                      <a:pt x="11162" y="4783"/>
                      <a:pt x="11199" y="4641"/>
                      <a:pt x="11232" y="4501"/>
                    </a:cubicBezTo>
                    <a:cubicBezTo>
                      <a:pt x="11245" y="4439"/>
                      <a:pt x="11258" y="4380"/>
                      <a:pt x="11269" y="4318"/>
                    </a:cubicBezTo>
                    <a:cubicBezTo>
                      <a:pt x="11286" y="4245"/>
                      <a:pt x="11303" y="4168"/>
                      <a:pt x="11319" y="4097"/>
                    </a:cubicBezTo>
                    <a:cubicBezTo>
                      <a:pt x="11334" y="4015"/>
                      <a:pt x="11346" y="3939"/>
                      <a:pt x="11359" y="3862"/>
                    </a:cubicBezTo>
                    <a:cubicBezTo>
                      <a:pt x="11368" y="3814"/>
                      <a:pt x="11376" y="3763"/>
                      <a:pt x="11386" y="3716"/>
                    </a:cubicBezTo>
                    <a:cubicBezTo>
                      <a:pt x="11399" y="3625"/>
                      <a:pt x="11408" y="3537"/>
                      <a:pt x="11420" y="3449"/>
                    </a:cubicBezTo>
                    <a:cubicBezTo>
                      <a:pt x="11425" y="3419"/>
                      <a:pt x="11428" y="3385"/>
                      <a:pt x="11432" y="3354"/>
                    </a:cubicBezTo>
                    <a:cubicBezTo>
                      <a:pt x="11442" y="3257"/>
                      <a:pt x="11449" y="3163"/>
                      <a:pt x="11459" y="3070"/>
                    </a:cubicBezTo>
                    <a:cubicBezTo>
                      <a:pt x="11459" y="3054"/>
                      <a:pt x="11460" y="3033"/>
                      <a:pt x="11462" y="3014"/>
                    </a:cubicBezTo>
                    <a:cubicBezTo>
                      <a:pt x="11469" y="2914"/>
                      <a:pt x="11472" y="2817"/>
                      <a:pt x="11475" y="2720"/>
                    </a:cubicBezTo>
                    <a:lnTo>
                      <a:pt x="11475" y="2693"/>
                    </a:lnTo>
                    <a:cubicBezTo>
                      <a:pt x="11476" y="2590"/>
                      <a:pt x="11475" y="2495"/>
                      <a:pt x="11471" y="2398"/>
                    </a:cubicBezTo>
                    <a:lnTo>
                      <a:pt x="11471" y="2389"/>
                    </a:lnTo>
                    <a:cubicBezTo>
                      <a:pt x="11466" y="2291"/>
                      <a:pt x="11461" y="2197"/>
                      <a:pt x="11454" y="2103"/>
                    </a:cubicBezTo>
                    <a:lnTo>
                      <a:pt x="11454" y="2101"/>
                    </a:lnTo>
                    <a:cubicBezTo>
                      <a:pt x="11261" y="469"/>
                      <a:pt x="10178" y="0"/>
                      <a:pt x="89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34"/>
              <p:cNvSpPr/>
              <p:nvPr/>
            </p:nvSpPr>
            <p:spPr>
              <a:xfrm>
                <a:off x="4044925" y="5048350"/>
                <a:ext cx="158000" cy="127525"/>
              </a:xfrm>
              <a:custGeom>
                <a:avLst/>
                <a:gdLst/>
                <a:ahLst/>
                <a:cxnLst/>
                <a:rect l="l" t="t" r="r" b="b"/>
                <a:pathLst>
                  <a:path w="6320" h="5101" extrusionOk="0">
                    <a:moveTo>
                      <a:pt x="2034" y="0"/>
                    </a:moveTo>
                    <a:cubicBezTo>
                      <a:pt x="2014" y="0"/>
                      <a:pt x="1997" y="0"/>
                      <a:pt x="1980" y="2"/>
                    </a:cubicBezTo>
                    <a:cubicBezTo>
                      <a:pt x="0" y="45"/>
                      <a:pt x="585" y="2601"/>
                      <a:pt x="585" y="2601"/>
                    </a:cubicBezTo>
                    <a:cubicBezTo>
                      <a:pt x="130" y="2901"/>
                      <a:pt x="39" y="3843"/>
                      <a:pt x="293" y="5101"/>
                    </a:cubicBezTo>
                    <a:lnTo>
                      <a:pt x="6313" y="5101"/>
                    </a:lnTo>
                    <a:cubicBezTo>
                      <a:pt x="6317" y="4940"/>
                      <a:pt x="6319" y="4785"/>
                      <a:pt x="6314" y="4636"/>
                    </a:cubicBezTo>
                    <a:cubicBezTo>
                      <a:pt x="6311" y="4505"/>
                      <a:pt x="6307" y="4382"/>
                      <a:pt x="6300" y="4262"/>
                    </a:cubicBezTo>
                    <a:cubicBezTo>
                      <a:pt x="6295" y="4201"/>
                      <a:pt x="6290" y="4144"/>
                      <a:pt x="6286" y="4086"/>
                    </a:cubicBezTo>
                    <a:cubicBezTo>
                      <a:pt x="6271" y="3912"/>
                      <a:pt x="6250" y="3752"/>
                      <a:pt x="6223" y="3599"/>
                    </a:cubicBezTo>
                    <a:cubicBezTo>
                      <a:pt x="6216" y="3549"/>
                      <a:pt x="6205" y="3499"/>
                      <a:pt x="6197" y="3450"/>
                    </a:cubicBezTo>
                    <a:cubicBezTo>
                      <a:pt x="5777" y="1298"/>
                      <a:pt x="4396" y="1258"/>
                      <a:pt x="4296" y="1258"/>
                    </a:cubicBezTo>
                    <a:cubicBezTo>
                      <a:pt x="4292" y="1258"/>
                      <a:pt x="4290" y="1258"/>
                      <a:pt x="4290" y="1258"/>
                    </a:cubicBezTo>
                    <a:cubicBezTo>
                      <a:pt x="4290" y="1258"/>
                      <a:pt x="4289" y="1257"/>
                      <a:pt x="4289" y="1252"/>
                    </a:cubicBezTo>
                    <a:lnTo>
                      <a:pt x="4289" y="1251"/>
                    </a:lnTo>
                    <a:cubicBezTo>
                      <a:pt x="4281" y="1217"/>
                      <a:pt x="4246" y="1076"/>
                      <a:pt x="4138" y="896"/>
                    </a:cubicBezTo>
                    <a:cubicBezTo>
                      <a:pt x="4024" y="711"/>
                      <a:pt x="3828" y="487"/>
                      <a:pt x="3495" y="310"/>
                    </a:cubicBezTo>
                    <a:cubicBezTo>
                      <a:pt x="3474" y="298"/>
                      <a:pt x="3453" y="288"/>
                      <a:pt x="3432" y="276"/>
                    </a:cubicBezTo>
                    <a:cubicBezTo>
                      <a:pt x="3101" y="116"/>
                      <a:pt x="2654" y="0"/>
                      <a:pt x="20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34"/>
              <p:cNvSpPr/>
              <p:nvPr/>
            </p:nvSpPr>
            <p:spPr>
              <a:xfrm>
                <a:off x="4449375" y="5048625"/>
                <a:ext cx="204925" cy="127325"/>
              </a:xfrm>
              <a:custGeom>
                <a:avLst/>
                <a:gdLst/>
                <a:ahLst/>
                <a:cxnLst/>
                <a:rect l="l" t="t" r="r" b="b"/>
                <a:pathLst>
                  <a:path w="8197" h="5093" extrusionOk="0">
                    <a:moveTo>
                      <a:pt x="4433" y="0"/>
                    </a:moveTo>
                    <a:cubicBezTo>
                      <a:pt x="4217" y="0"/>
                      <a:pt x="3997" y="22"/>
                      <a:pt x="3777" y="64"/>
                    </a:cubicBezTo>
                    <a:cubicBezTo>
                      <a:pt x="3729" y="73"/>
                      <a:pt x="3679" y="83"/>
                      <a:pt x="3630" y="98"/>
                    </a:cubicBezTo>
                    <a:cubicBezTo>
                      <a:pt x="3533" y="118"/>
                      <a:pt x="3437" y="144"/>
                      <a:pt x="3342" y="174"/>
                    </a:cubicBezTo>
                    <a:cubicBezTo>
                      <a:pt x="3241" y="205"/>
                      <a:pt x="3142" y="240"/>
                      <a:pt x="3040" y="280"/>
                    </a:cubicBezTo>
                    <a:cubicBezTo>
                      <a:pt x="2579" y="459"/>
                      <a:pt x="2134" y="720"/>
                      <a:pt x="1734" y="1043"/>
                    </a:cubicBezTo>
                    <a:cubicBezTo>
                      <a:pt x="1558" y="1185"/>
                      <a:pt x="1393" y="1338"/>
                      <a:pt x="1237" y="1502"/>
                    </a:cubicBezTo>
                    <a:cubicBezTo>
                      <a:pt x="0" y="2821"/>
                      <a:pt x="1155" y="4017"/>
                      <a:pt x="1155" y="4017"/>
                    </a:cubicBezTo>
                    <a:cubicBezTo>
                      <a:pt x="1155" y="4017"/>
                      <a:pt x="1149" y="4098"/>
                      <a:pt x="1149" y="4226"/>
                    </a:cubicBezTo>
                    <a:cubicBezTo>
                      <a:pt x="1149" y="4262"/>
                      <a:pt x="1149" y="4302"/>
                      <a:pt x="1150" y="4346"/>
                    </a:cubicBezTo>
                    <a:cubicBezTo>
                      <a:pt x="1150" y="4367"/>
                      <a:pt x="1151" y="4390"/>
                      <a:pt x="1151" y="4414"/>
                    </a:cubicBezTo>
                    <a:cubicBezTo>
                      <a:pt x="1158" y="4612"/>
                      <a:pt x="1181" y="4855"/>
                      <a:pt x="1242" y="5092"/>
                    </a:cubicBezTo>
                    <a:lnTo>
                      <a:pt x="8197" y="5092"/>
                    </a:lnTo>
                    <a:cubicBezTo>
                      <a:pt x="8011" y="4351"/>
                      <a:pt x="7736" y="3559"/>
                      <a:pt x="7343" y="2829"/>
                    </a:cubicBezTo>
                    <a:cubicBezTo>
                      <a:pt x="7305" y="2750"/>
                      <a:pt x="7259" y="2674"/>
                      <a:pt x="7215" y="2597"/>
                    </a:cubicBezTo>
                    <a:cubicBezTo>
                      <a:pt x="7149" y="2482"/>
                      <a:pt x="7080" y="2370"/>
                      <a:pt x="7006" y="2258"/>
                    </a:cubicBezTo>
                    <a:cubicBezTo>
                      <a:pt x="7240" y="2185"/>
                      <a:pt x="7437" y="2081"/>
                      <a:pt x="7458" y="2002"/>
                    </a:cubicBezTo>
                    <a:cubicBezTo>
                      <a:pt x="7510" y="1820"/>
                      <a:pt x="7520" y="1642"/>
                      <a:pt x="7304" y="1601"/>
                    </a:cubicBezTo>
                    <a:cubicBezTo>
                      <a:pt x="7222" y="1585"/>
                      <a:pt x="7039" y="1573"/>
                      <a:pt x="6835" y="1573"/>
                    </a:cubicBezTo>
                    <a:cubicBezTo>
                      <a:pt x="6787" y="1573"/>
                      <a:pt x="6739" y="1574"/>
                      <a:pt x="6690" y="1575"/>
                    </a:cubicBezTo>
                    <a:cubicBezTo>
                      <a:pt x="6544" y="1092"/>
                      <a:pt x="6280" y="635"/>
                      <a:pt x="5819" y="360"/>
                    </a:cubicBezTo>
                    <a:cubicBezTo>
                      <a:pt x="5400" y="113"/>
                      <a:pt x="4926" y="0"/>
                      <a:pt x="443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34"/>
              <p:cNvSpPr/>
              <p:nvPr/>
            </p:nvSpPr>
            <p:spPr>
              <a:xfrm>
                <a:off x="5114475" y="5058475"/>
                <a:ext cx="169975" cy="117400"/>
              </a:xfrm>
              <a:custGeom>
                <a:avLst/>
                <a:gdLst/>
                <a:ahLst/>
                <a:cxnLst/>
                <a:rect l="l" t="t" r="r" b="b"/>
                <a:pathLst>
                  <a:path w="6799" h="4696" extrusionOk="0">
                    <a:moveTo>
                      <a:pt x="5454" y="1"/>
                    </a:moveTo>
                    <a:cubicBezTo>
                      <a:pt x="5325" y="1"/>
                      <a:pt x="5189" y="14"/>
                      <a:pt x="5048" y="45"/>
                    </a:cubicBezTo>
                    <a:cubicBezTo>
                      <a:pt x="4540" y="154"/>
                      <a:pt x="2861" y="853"/>
                      <a:pt x="1634" y="1643"/>
                    </a:cubicBezTo>
                    <a:lnTo>
                      <a:pt x="1629" y="1648"/>
                    </a:lnTo>
                    <a:cubicBezTo>
                      <a:pt x="1568" y="1684"/>
                      <a:pt x="1511" y="1723"/>
                      <a:pt x="1454" y="1760"/>
                    </a:cubicBezTo>
                    <a:cubicBezTo>
                      <a:pt x="1452" y="1762"/>
                      <a:pt x="1452" y="1765"/>
                      <a:pt x="1451" y="1765"/>
                    </a:cubicBezTo>
                    <a:cubicBezTo>
                      <a:pt x="1174" y="1953"/>
                      <a:pt x="930" y="2143"/>
                      <a:pt x="735" y="2327"/>
                    </a:cubicBezTo>
                    <a:cubicBezTo>
                      <a:pt x="723" y="2337"/>
                      <a:pt x="711" y="2349"/>
                      <a:pt x="701" y="2358"/>
                    </a:cubicBezTo>
                    <a:cubicBezTo>
                      <a:pt x="676" y="2384"/>
                      <a:pt x="655" y="2409"/>
                      <a:pt x="628" y="2434"/>
                    </a:cubicBezTo>
                    <a:cubicBezTo>
                      <a:pt x="613" y="2449"/>
                      <a:pt x="598" y="2468"/>
                      <a:pt x="584" y="2483"/>
                    </a:cubicBezTo>
                    <a:cubicBezTo>
                      <a:pt x="563" y="2507"/>
                      <a:pt x="546" y="2529"/>
                      <a:pt x="527" y="2551"/>
                    </a:cubicBezTo>
                    <a:cubicBezTo>
                      <a:pt x="511" y="2571"/>
                      <a:pt x="497" y="2587"/>
                      <a:pt x="483" y="2608"/>
                    </a:cubicBezTo>
                    <a:cubicBezTo>
                      <a:pt x="466" y="2629"/>
                      <a:pt x="453" y="2648"/>
                      <a:pt x="438" y="2670"/>
                    </a:cubicBezTo>
                    <a:cubicBezTo>
                      <a:pt x="424" y="2688"/>
                      <a:pt x="412" y="2709"/>
                      <a:pt x="398" y="2729"/>
                    </a:cubicBezTo>
                    <a:cubicBezTo>
                      <a:pt x="385" y="2749"/>
                      <a:pt x="373" y="2767"/>
                      <a:pt x="364" y="2787"/>
                    </a:cubicBezTo>
                    <a:cubicBezTo>
                      <a:pt x="353" y="2806"/>
                      <a:pt x="342" y="2828"/>
                      <a:pt x="334" y="2849"/>
                    </a:cubicBezTo>
                    <a:cubicBezTo>
                      <a:pt x="327" y="2866"/>
                      <a:pt x="317" y="2884"/>
                      <a:pt x="311" y="2901"/>
                    </a:cubicBezTo>
                    <a:cubicBezTo>
                      <a:pt x="303" y="2924"/>
                      <a:pt x="297" y="2943"/>
                      <a:pt x="291" y="2964"/>
                    </a:cubicBezTo>
                    <a:cubicBezTo>
                      <a:pt x="285" y="2981"/>
                      <a:pt x="282" y="2999"/>
                      <a:pt x="278" y="3015"/>
                    </a:cubicBezTo>
                    <a:cubicBezTo>
                      <a:pt x="274" y="3037"/>
                      <a:pt x="272" y="3059"/>
                      <a:pt x="271" y="3079"/>
                    </a:cubicBezTo>
                    <a:cubicBezTo>
                      <a:pt x="267" y="3095"/>
                      <a:pt x="266" y="3110"/>
                      <a:pt x="266" y="3123"/>
                    </a:cubicBezTo>
                    <a:cubicBezTo>
                      <a:pt x="267" y="3148"/>
                      <a:pt x="271" y="3173"/>
                      <a:pt x="274" y="3195"/>
                    </a:cubicBezTo>
                    <a:cubicBezTo>
                      <a:pt x="278" y="3206"/>
                      <a:pt x="278" y="3218"/>
                      <a:pt x="279" y="3231"/>
                    </a:cubicBezTo>
                    <a:cubicBezTo>
                      <a:pt x="289" y="3264"/>
                      <a:pt x="301" y="3298"/>
                      <a:pt x="317" y="3332"/>
                    </a:cubicBezTo>
                    <a:lnTo>
                      <a:pt x="319" y="3333"/>
                    </a:lnTo>
                    <a:cubicBezTo>
                      <a:pt x="301" y="3335"/>
                      <a:pt x="283" y="3337"/>
                      <a:pt x="267" y="3343"/>
                    </a:cubicBezTo>
                    <a:cubicBezTo>
                      <a:pt x="79" y="3377"/>
                      <a:pt x="1" y="3551"/>
                      <a:pt x="7" y="3813"/>
                    </a:cubicBezTo>
                    <a:cubicBezTo>
                      <a:pt x="12" y="4046"/>
                      <a:pt x="83" y="4349"/>
                      <a:pt x="198" y="4696"/>
                    </a:cubicBezTo>
                    <a:lnTo>
                      <a:pt x="6675" y="4696"/>
                    </a:lnTo>
                    <a:cubicBezTo>
                      <a:pt x="6556" y="3888"/>
                      <a:pt x="6404" y="3130"/>
                      <a:pt x="6311" y="2689"/>
                    </a:cubicBezTo>
                    <a:cubicBezTo>
                      <a:pt x="6259" y="2438"/>
                      <a:pt x="6226" y="2290"/>
                      <a:pt x="6226" y="2290"/>
                    </a:cubicBezTo>
                    <a:cubicBezTo>
                      <a:pt x="6226" y="2290"/>
                      <a:pt x="6228" y="2285"/>
                      <a:pt x="6232" y="2277"/>
                    </a:cubicBezTo>
                    <a:cubicBezTo>
                      <a:pt x="6234" y="2276"/>
                      <a:pt x="6238" y="2273"/>
                      <a:pt x="6240" y="2269"/>
                    </a:cubicBezTo>
                    <a:cubicBezTo>
                      <a:pt x="6245" y="2263"/>
                      <a:pt x="6246" y="2257"/>
                      <a:pt x="6252" y="2248"/>
                    </a:cubicBezTo>
                    <a:cubicBezTo>
                      <a:pt x="6256" y="2241"/>
                      <a:pt x="6262" y="2230"/>
                      <a:pt x="6266" y="2222"/>
                    </a:cubicBezTo>
                    <a:cubicBezTo>
                      <a:pt x="6273" y="2215"/>
                      <a:pt x="6276" y="2208"/>
                      <a:pt x="6281" y="2200"/>
                    </a:cubicBezTo>
                    <a:cubicBezTo>
                      <a:pt x="6288" y="2190"/>
                      <a:pt x="6294" y="2178"/>
                      <a:pt x="6302" y="2163"/>
                    </a:cubicBezTo>
                    <a:cubicBezTo>
                      <a:pt x="6307" y="2153"/>
                      <a:pt x="6313" y="2145"/>
                      <a:pt x="6319" y="2136"/>
                    </a:cubicBezTo>
                    <a:cubicBezTo>
                      <a:pt x="6326" y="2119"/>
                      <a:pt x="6337" y="2105"/>
                      <a:pt x="6345" y="2089"/>
                    </a:cubicBezTo>
                    <a:cubicBezTo>
                      <a:pt x="6350" y="2078"/>
                      <a:pt x="6356" y="2068"/>
                      <a:pt x="6362" y="2056"/>
                    </a:cubicBezTo>
                    <a:cubicBezTo>
                      <a:pt x="6372" y="2039"/>
                      <a:pt x="6384" y="2021"/>
                      <a:pt x="6393" y="2004"/>
                    </a:cubicBezTo>
                    <a:cubicBezTo>
                      <a:pt x="6399" y="1992"/>
                      <a:pt x="6406" y="1980"/>
                      <a:pt x="6415" y="1966"/>
                    </a:cubicBezTo>
                    <a:cubicBezTo>
                      <a:pt x="6423" y="1947"/>
                      <a:pt x="6435" y="1929"/>
                      <a:pt x="6445" y="1908"/>
                    </a:cubicBezTo>
                    <a:cubicBezTo>
                      <a:pt x="6454" y="1892"/>
                      <a:pt x="6461" y="1876"/>
                      <a:pt x="6471" y="1862"/>
                    </a:cubicBezTo>
                    <a:cubicBezTo>
                      <a:pt x="6479" y="1844"/>
                      <a:pt x="6489" y="1823"/>
                      <a:pt x="6501" y="1802"/>
                    </a:cubicBezTo>
                    <a:cubicBezTo>
                      <a:pt x="6648" y="1513"/>
                      <a:pt x="6799" y="1158"/>
                      <a:pt x="6799" y="905"/>
                    </a:cubicBezTo>
                    <a:cubicBezTo>
                      <a:pt x="6799" y="853"/>
                      <a:pt x="6791" y="806"/>
                      <a:pt x="6778" y="763"/>
                    </a:cubicBezTo>
                    <a:cubicBezTo>
                      <a:pt x="6684" y="484"/>
                      <a:pt x="6370" y="191"/>
                      <a:pt x="5924" y="65"/>
                    </a:cubicBezTo>
                    <a:cubicBezTo>
                      <a:pt x="5780" y="24"/>
                      <a:pt x="5623" y="1"/>
                      <a:pt x="545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34"/>
              <p:cNvSpPr/>
              <p:nvPr/>
            </p:nvSpPr>
            <p:spPr>
              <a:xfrm>
                <a:off x="5714200" y="5010750"/>
                <a:ext cx="250950" cy="165125"/>
              </a:xfrm>
              <a:custGeom>
                <a:avLst/>
                <a:gdLst/>
                <a:ahLst/>
                <a:cxnLst/>
                <a:rect l="l" t="t" r="r" b="b"/>
                <a:pathLst>
                  <a:path w="10038" h="6605" extrusionOk="0">
                    <a:moveTo>
                      <a:pt x="5066" y="1"/>
                    </a:moveTo>
                    <a:cubicBezTo>
                      <a:pt x="4426" y="1"/>
                      <a:pt x="3996" y="243"/>
                      <a:pt x="3996" y="608"/>
                    </a:cubicBezTo>
                    <a:cubicBezTo>
                      <a:pt x="3996" y="648"/>
                      <a:pt x="3998" y="690"/>
                      <a:pt x="4010" y="733"/>
                    </a:cubicBezTo>
                    <a:cubicBezTo>
                      <a:pt x="3597" y="1063"/>
                      <a:pt x="3134" y="1604"/>
                      <a:pt x="2674" y="2231"/>
                    </a:cubicBezTo>
                    <a:cubicBezTo>
                      <a:pt x="2579" y="2119"/>
                      <a:pt x="2509" y="2039"/>
                      <a:pt x="2497" y="2033"/>
                    </a:cubicBezTo>
                    <a:lnTo>
                      <a:pt x="2251" y="2201"/>
                    </a:lnTo>
                    <a:cubicBezTo>
                      <a:pt x="2251" y="2201"/>
                      <a:pt x="2285" y="2355"/>
                      <a:pt x="2417" y="2591"/>
                    </a:cubicBezTo>
                    <a:cubicBezTo>
                      <a:pt x="2257" y="2818"/>
                      <a:pt x="2099" y="3054"/>
                      <a:pt x="1943" y="3292"/>
                    </a:cubicBezTo>
                    <a:cubicBezTo>
                      <a:pt x="975" y="4775"/>
                      <a:pt x="148" y="6324"/>
                      <a:pt x="0" y="6605"/>
                    </a:cubicBezTo>
                    <a:lnTo>
                      <a:pt x="7871" y="6605"/>
                    </a:lnTo>
                    <a:lnTo>
                      <a:pt x="8324" y="6329"/>
                    </a:lnTo>
                    <a:lnTo>
                      <a:pt x="9022" y="6408"/>
                    </a:lnTo>
                    <a:cubicBezTo>
                      <a:pt x="9044" y="6246"/>
                      <a:pt x="9064" y="6037"/>
                      <a:pt x="9087" y="5809"/>
                    </a:cubicBezTo>
                    <a:lnTo>
                      <a:pt x="9242" y="5238"/>
                    </a:lnTo>
                    <a:lnTo>
                      <a:pt x="10038" y="5272"/>
                    </a:lnTo>
                    <a:cubicBezTo>
                      <a:pt x="10016" y="5176"/>
                      <a:pt x="9993" y="5082"/>
                      <a:pt x="9965" y="4987"/>
                    </a:cubicBezTo>
                    <a:cubicBezTo>
                      <a:pt x="9957" y="4963"/>
                      <a:pt x="9951" y="4937"/>
                      <a:pt x="9944" y="4914"/>
                    </a:cubicBezTo>
                    <a:cubicBezTo>
                      <a:pt x="9926" y="4847"/>
                      <a:pt x="9908" y="4779"/>
                      <a:pt x="9888" y="4714"/>
                    </a:cubicBezTo>
                    <a:cubicBezTo>
                      <a:pt x="9882" y="4690"/>
                      <a:pt x="9874" y="4665"/>
                      <a:pt x="9866" y="4642"/>
                    </a:cubicBezTo>
                    <a:cubicBezTo>
                      <a:pt x="9848" y="4575"/>
                      <a:pt x="9827" y="4510"/>
                      <a:pt x="9807" y="4446"/>
                    </a:cubicBezTo>
                    <a:cubicBezTo>
                      <a:pt x="9799" y="4428"/>
                      <a:pt x="9793" y="4406"/>
                      <a:pt x="9786" y="4387"/>
                    </a:cubicBezTo>
                    <a:cubicBezTo>
                      <a:pt x="9764" y="4320"/>
                      <a:pt x="9740" y="4253"/>
                      <a:pt x="9718" y="4188"/>
                    </a:cubicBezTo>
                    <a:cubicBezTo>
                      <a:pt x="9712" y="4173"/>
                      <a:pt x="9707" y="4160"/>
                      <a:pt x="9702" y="4144"/>
                    </a:cubicBezTo>
                    <a:cubicBezTo>
                      <a:pt x="9677" y="4075"/>
                      <a:pt x="9651" y="4005"/>
                      <a:pt x="9624" y="3937"/>
                    </a:cubicBezTo>
                    <a:cubicBezTo>
                      <a:pt x="9621" y="3926"/>
                      <a:pt x="9617" y="3918"/>
                      <a:pt x="9612" y="3911"/>
                    </a:cubicBezTo>
                    <a:cubicBezTo>
                      <a:pt x="9582" y="3834"/>
                      <a:pt x="9554" y="3762"/>
                      <a:pt x="9524" y="3692"/>
                    </a:cubicBezTo>
                    <a:cubicBezTo>
                      <a:pt x="9524" y="3688"/>
                      <a:pt x="9521" y="3686"/>
                      <a:pt x="9521" y="3683"/>
                    </a:cubicBezTo>
                    <a:cubicBezTo>
                      <a:pt x="8931" y="2282"/>
                      <a:pt x="8112" y="1353"/>
                      <a:pt x="7288" y="779"/>
                    </a:cubicBezTo>
                    <a:cubicBezTo>
                      <a:pt x="6803" y="444"/>
                      <a:pt x="6318" y="228"/>
                      <a:pt x="5874" y="113"/>
                    </a:cubicBezTo>
                    <a:cubicBezTo>
                      <a:pt x="5583" y="36"/>
                      <a:pt x="5309" y="1"/>
                      <a:pt x="506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6" name="Google Shape;7796;p34"/>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7" name="Google Shape;7797;p34"/>
            <p:cNvGrpSpPr/>
            <p:nvPr/>
          </p:nvGrpSpPr>
          <p:grpSpPr>
            <a:xfrm>
              <a:off x="-458058" y="-556657"/>
              <a:ext cx="10075046" cy="5124029"/>
              <a:chOff x="1153438" y="2114550"/>
              <a:chExt cx="4837725" cy="2460400"/>
            </a:xfrm>
          </p:grpSpPr>
          <p:sp>
            <p:nvSpPr>
              <p:cNvPr id="7798" name="Google Shape;7798;p34"/>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34"/>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34"/>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34"/>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34"/>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34"/>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34"/>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34"/>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34"/>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34"/>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34"/>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34"/>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34"/>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34"/>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34"/>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34"/>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34"/>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34"/>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34"/>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34"/>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34"/>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34"/>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34"/>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34"/>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34"/>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34"/>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34"/>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34"/>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34"/>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34"/>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34"/>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34"/>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34"/>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34"/>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34"/>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34"/>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34"/>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34"/>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34"/>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34"/>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34"/>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34"/>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34"/>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34"/>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34"/>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34"/>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34"/>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34"/>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34"/>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34"/>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34"/>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34"/>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34"/>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34"/>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34"/>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34"/>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34"/>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34"/>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34"/>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857" name="Google Shape;7857;p34"/>
          <p:cNvPicPr preferRelativeResize="0"/>
          <p:nvPr/>
        </p:nvPicPr>
        <p:blipFill>
          <a:blip r:embed="rId2">
            <a:alphaModFix amt="10000"/>
          </a:blip>
          <a:stretch>
            <a:fillRect/>
          </a:stretch>
        </p:blipFill>
        <p:spPr>
          <a:xfrm>
            <a:off x="-86342" y="-171400"/>
            <a:ext cx="9316685" cy="54862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7858"/>
        <p:cNvGrpSpPr/>
        <p:nvPr/>
      </p:nvGrpSpPr>
      <p:grpSpPr>
        <a:xfrm>
          <a:off x="0" y="0"/>
          <a:ext cx="0" cy="0"/>
          <a:chOff x="0" y="0"/>
          <a:chExt cx="0" cy="0"/>
        </a:xfrm>
      </p:grpSpPr>
      <p:grpSp>
        <p:nvGrpSpPr>
          <p:cNvPr id="7859" name="Google Shape;7859;p35"/>
          <p:cNvGrpSpPr/>
          <p:nvPr/>
        </p:nvGrpSpPr>
        <p:grpSpPr>
          <a:xfrm>
            <a:off x="-458913" y="-556726"/>
            <a:ext cx="10075901" cy="6045393"/>
            <a:chOff x="-458913" y="-556726"/>
            <a:chExt cx="10075901" cy="6045393"/>
          </a:xfrm>
        </p:grpSpPr>
        <p:grpSp>
          <p:nvGrpSpPr>
            <p:cNvPr id="7860" name="Google Shape;7860;p35"/>
            <p:cNvGrpSpPr/>
            <p:nvPr/>
          </p:nvGrpSpPr>
          <p:grpSpPr>
            <a:xfrm>
              <a:off x="-35892" y="157592"/>
              <a:ext cx="9372768" cy="4409682"/>
              <a:chOff x="-35892" y="157592"/>
              <a:chExt cx="9372768" cy="4409682"/>
            </a:xfrm>
          </p:grpSpPr>
          <p:sp>
            <p:nvSpPr>
              <p:cNvPr id="7861" name="Google Shape;7861;p35"/>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35"/>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35"/>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35"/>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35"/>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35"/>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35"/>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35"/>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35"/>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35"/>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35"/>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35"/>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35"/>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35"/>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35"/>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35"/>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35"/>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35"/>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35"/>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35"/>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35"/>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35"/>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35"/>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35"/>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35"/>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35"/>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35"/>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35"/>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35"/>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35"/>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35"/>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35"/>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35"/>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35"/>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35"/>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35"/>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35"/>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35"/>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35"/>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35"/>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35"/>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35"/>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35"/>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35"/>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35"/>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35"/>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35"/>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35"/>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35"/>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35"/>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35"/>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35"/>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35"/>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35"/>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35"/>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35"/>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35"/>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35"/>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35"/>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35"/>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35"/>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35"/>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35"/>
              <p:cNvSpPr/>
              <p:nvPr/>
            </p:nvSpPr>
            <p:spPr>
              <a:xfrm>
                <a:off x="6680435" y="3702911"/>
                <a:ext cx="137882" cy="98636"/>
              </a:xfrm>
              <a:custGeom>
                <a:avLst/>
                <a:gdLst/>
                <a:ahLst/>
                <a:cxnLst/>
                <a:rect l="l" t="t" r="r" b="b"/>
                <a:pathLst>
                  <a:path w="1588" h="1136" extrusionOk="0">
                    <a:moveTo>
                      <a:pt x="522" y="0"/>
                    </a:moveTo>
                    <a:cubicBezTo>
                      <a:pt x="232" y="0"/>
                      <a:pt x="0" y="234"/>
                      <a:pt x="0" y="522"/>
                    </a:cubicBezTo>
                    <a:lnTo>
                      <a:pt x="0" y="614"/>
                    </a:lnTo>
                    <a:cubicBezTo>
                      <a:pt x="0" y="904"/>
                      <a:pt x="232" y="1136"/>
                      <a:pt x="522" y="1136"/>
                    </a:cubicBezTo>
                    <a:lnTo>
                      <a:pt x="1066" y="1136"/>
                    </a:lnTo>
                    <a:cubicBezTo>
                      <a:pt x="1356" y="1136"/>
                      <a:pt x="1588" y="904"/>
                      <a:pt x="1588" y="614"/>
                    </a:cubicBezTo>
                    <a:lnTo>
                      <a:pt x="1588" y="522"/>
                    </a:lnTo>
                    <a:cubicBezTo>
                      <a:pt x="1588" y="234"/>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35"/>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35"/>
              <p:cNvSpPr/>
              <p:nvPr/>
            </p:nvSpPr>
            <p:spPr>
              <a:xfrm>
                <a:off x="6997700" y="3687368"/>
                <a:ext cx="138229" cy="98897"/>
              </a:xfrm>
              <a:custGeom>
                <a:avLst/>
                <a:gdLst/>
                <a:ahLst/>
                <a:cxnLst/>
                <a:rect l="l" t="t" r="r" b="b"/>
                <a:pathLst>
                  <a:path w="1592" h="1139" extrusionOk="0">
                    <a:moveTo>
                      <a:pt x="523" y="1"/>
                    </a:moveTo>
                    <a:cubicBezTo>
                      <a:pt x="232" y="1"/>
                      <a:pt x="1" y="235"/>
                      <a:pt x="1" y="525"/>
                    </a:cubicBezTo>
                    <a:lnTo>
                      <a:pt x="1" y="614"/>
                    </a:lnTo>
                    <a:cubicBezTo>
                      <a:pt x="1" y="902"/>
                      <a:pt x="235" y="1139"/>
                      <a:pt x="523" y="1139"/>
                    </a:cubicBezTo>
                    <a:lnTo>
                      <a:pt x="1067" y="1139"/>
                    </a:lnTo>
                    <a:cubicBezTo>
                      <a:pt x="1357" y="1139"/>
                      <a:pt x="1591" y="904"/>
                      <a:pt x="1591" y="614"/>
                    </a:cubicBezTo>
                    <a:lnTo>
                      <a:pt x="1591" y="525"/>
                    </a:lnTo>
                    <a:cubicBezTo>
                      <a:pt x="1591" y="235"/>
                      <a:pt x="1357"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35"/>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35"/>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35"/>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9" name="Google Shape;7929;p35"/>
              <p:cNvGrpSpPr/>
              <p:nvPr/>
            </p:nvGrpSpPr>
            <p:grpSpPr>
              <a:xfrm>
                <a:off x="455388" y="3843899"/>
                <a:ext cx="1019181" cy="375095"/>
                <a:chOff x="571775" y="3204100"/>
                <a:chExt cx="293450" cy="108000"/>
              </a:xfrm>
            </p:grpSpPr>
            <p:sp>
              <p:nvSpPr>
                <p:cNvPr id="7930" name="Google Shape;7930;p35"/>
                <p:cNvSpPr/>
                <p:nvPr/>
              </p:nvSpPr>
              <p:spPr>
                <a:xfrm>
                  <a:off x="799775" y="3204100"/>
                  <a:ext cx="65450" cy="41050"/>
                </a:xfrm>
                <a:custGeom>
                  <a:avLst/>
                  <a:gdLst/>
                  <a:ahLst/>
                  <a:cxnLst/>
                  <a:rect l="l" t="t" r="r" b="b"/>
                  <a:pathLst>
                    <a:path w="2618" h="1642" extrusionOk="0">
                      <a:moveTo>
                        <a:pt x="522" y="1"/>
                      </a:moveTo>
                      <a:cubicBezTo>
                        <a:pt x="232" y="1"/>
                        <a:pt x="0" y="235"/>
                        <a:pt x="0" y="525"/>
                      </a:cubicBezTo>
                      <a:lnTo>
                        <a:pt x="0" y="1117"/>
                      </a:lnTo>
                      <a:cubicBezTo>
                        <a:pt x="0" y="1407"/>
                        <a:pt x="232" y="1641"/>
                        <a:pt x="522" y="1641"/>
                      </a:cubicBezTo>
                      <a:lnTo>
                        <a:pt x="2095" y="1641"/>
                      </a:lnTo>
                      <a:cubicBezTo>
                        <a:pt x="2385" y="1641"/>
                        <a:pt x="2617" y="1407"/>
                        <a:pt x="2617" y="1117"/>
                      </a:cubicBezTo>
                      <a:lnTo>
                        <a:pt x="2617" y="525"/>
                      </a:lnTo>
                      <a:cubicBezTo>
                        <a:pt x="2617" y="235"/>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35"/>
                <p:cNvSpPr/>
                <p:nvPr/>
              </p:nvSpPr>
              <p:spPr>
                <a:xfrm>
                  <a:off x="571775" y="3225725"/>
                  <a:ext cx="137900" cy="86375"/>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2" name="Google Shape;7932;p35"/>
              <p:cNvGrpSpPr/>
              <p:nvPr/>
            </p:nvGrpSpPr>
            <p:grpSpPr>
              <a:xfrm>
                <a:off x="5613050" y="1349099"/>
                <a:ext cx="3238979" cy="3095508"/>
                <a:chOff x="1143400" y="2190225"/>
                <a:chExt cx="1248450" cy="1193150"/>
              </a:xfrm>
            </p:grpSpPr>
            <p:sp>
              <p:nvSpPr>
                <p:cNvPr id="7933" name="Google Shape;7933;p35"/>
                <p:cNvSpPr/>
                <p:nvPr/>
              </p:nvSpPr>
              <p:spPr>
                <a:xfrm>
                  <a:off x="1627700" y="2615875"/>
                  <a:ext cx="61550" cy="51225"/>
                </a:xfrm>
                <a:custGeom>
                  <a:avLst/>
                  <a:gdLst/>
                  <a:ahLst/>
                  <a:cxnLst/>
                  <a:rect l="l" t="t" r="r" b="b"/>
                  <a:pathLst>
                    <a:path w="2462" h="2049" extrusionOk="0">
                      <a:moveTo>
                        <a:pt x="523" y="1"/>
                      </a:moveTo>
                      <a:cubicBezTo>
                        <a:pt x="235" y="1"/>
                        <a:pt x="1" y="235"/>
                        <a:pt x="1" y="525"/>
                      </a:cubicBezTo>
                      <a:lnTo>
                        <a:pt x="1" y="1527"/>
                      </a:lnTo>
                      <a:cubicBezTo>
                        <a:pt x="1" y="1814"/>
                        <a:pt x="235" y="2048"/>
                        <a:pt x="523" y="2048"/>
                      </a:cubicBezTo>
                      <a:lnTo>
                        <a:pt x="1940" y="2048"/>
                      </a:lnTo>
                      <a:cubicBezTo>
                        <a:pt x="2230" y="2048"/>
                        <a:pt x="2461" y="1814"/>
                        <a:pt x="2461" y="1527"/>
                      </a:cubicBezTo>
                      <a:lnTo>
                        <a:pt x="2461" y="525"/>
                      </a:lnTo>
                      <a:cubicBezTo>
                        <a:pt x="2461"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35"/>
                <p:cNvSpPr/>
                <p:nvPr/>
              </p:nvSpPr>
              <p:spPr>
                <a:xfrm>
                  <a:off x="1808000" y="2777550"/>
                  <a:ext cx="61675" cy="51225"/>
                </a:xfrm>
                <a:custGeom>
                  <a:avLst/>
                  <a:gdLst/>
                  <a:ahLst/>
                  <a:cxnLst/>
                  <a:rect l="l" t="t" r="r" b="b"/>
                  <a:pathLst>
                    <a:path w="2467" h="2049" extrusionOk="0">
                      <a:moveTo>
                        <a:pt x="522" y="0"/>
                      </a:moveTo>
                      <a:cubicBezTo>
                        <a:pt x="235" y="0"/>
                        <a:pt x="0" y="235"/>
                        <a:pt x="0" y="525"/>
                      </a:cubicBezTo>
                      <a:lnTo>
                        <a:pt x="0" y="1524"/>
                      </a:lnTo>
                      <a:cubicBezTo>
                        <a:pt x="0" y="1814"/>
                        <a:pt x="235" y="2048"/>
                        <a:pt x="522" y="2048"/>
                      </a:cubicBezTo>
                      <a:lnTo>
                        <a:pt x="1939" y="2048"/>
                      </a:lnTo>
                      <a:cubicBezTo>
                        <a:pt x="2229" y="2048"/>
                        <a:pt x="2461" y="1814"/>
                        <a:pt x="2461" y="1524"/>
                      </a:cubicBezTo>
                      <a:lnTo>
                        <a:pt x="2461" y="525"/>
                      </a:lnTo>
                      <a:cubicBezTo>
                        <a:pt x="2467" y="235"/>
                        <a:pt x="2232" y="0"/>
                        <a:pt x="193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35"/>
                <p:cNvSpPr/>
                <p:nvPr/>
              </p:nvSpPr>
              <p:spPr>
                <a:xfrm>
                  <a:off x="1489750" y="2727950"/>
                  <a:ext cx="99275" cy="82475"/>
                </a:xfrm>
                <a:custGeom>
                  <a:avLst/>
                  <a:gdLst/>
                  <a:ahLst/>
                  <a:cxnLst/>
                  <a:rect l="l" t="t" r="r" b="b"/>
                  <a:pathLst>
                    <a:path w="3971" h="3299" extrusionOk="0">
                      <a:moveTo>
                        <a:pt x="525" y="1"/>
                      </a:moveTo>
                      <a:cubicBezTo>
                        <a:pt x="235" y="1"/>
                        <a:pt x="1" y="232"/>
                        <a:pt x="1" y="523"/>
                      </a:cubicBezTo>
                      <a:lnTo>
                        <a:pt x="1" y="2777"/>
                      </a:lnTo>
                      <a:cubicBezTo>
                        <a:pt x="1" y="3067"/>
                        <a:pt x="235" y="3298"/>
                        <a:pt x="525" y="3298"/>
                      </a:cubicBezTo>
                      <a:lnTo>
                        <a:pt x="3443" y="3298"/>
                      </a:lnTo>
                      <a:cubicBezTo>
                        <a:pt x="3733" y="3298"/>
                        <a:pt x="3968" y="3067"/>
                        <a:pt x="3968" y="2777"/>
                      </a:cubicBezTo>
                      <a:lnTo>
                        <a:pt x="3968" y="523"/>
                      </a:lnTo>
                      <a:cubicBezTo>
                        <a:pt x="3970" y="235"/>
                        <a:pt x="3733" y="1"/>
                        <a:pt x="3443"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35"/>
                <p:cNvSpPr/>
                <p:nvPr/>
              </p:nvSpPr>
              <p:spPr>
                <a:xfrm>
                  <a:off x="1733300" y="2516775"/>
                  <a:ext cx="99125" cy="82525"/>
                </a:xfrm>
                <a:custGeom>
                  <a:avLst/>
                  <a:gdLst/>
                  <a:ahLst/>
                  <a:cxnLst/>
                  <a:rect l="l" t="t" r="r" b="b"/>
                  <a:pathLst>
                    <a:path w="3965" h="3301" extrusionOk="0">
                      <a:moveTo>
                        <a:pt x="522" y="0"/>
                      </a:moveTo>
                      <a:cubicBezTo>
                        <a:pt x="232" y="0"/>
                        <a:pt x="1" y="235"/>
                        <a:pt x="1" y="525"/>
                      </a:cubicBezTo>
                      <a:lnTo>
                        <a:pt x="1" y="2776"/>
                      </a:lnTo>
                      <a:cubicBezTo>
                        <a:pt x="1" y="3066"/>
                        <a:pt x="232" y="3301"/>
                        <a:pt x="522" y="3301"/>
                      </a:cubicBezTo>
                      <a:lnTo>
                        <a:pt x="3440" y="3301"/>
                      </a:lnTo>
                      <a:cubicBezTo>
                        <a:pt x="3731" y="3301"/>
                        <a:pt x="3965" y="3066"/>
                        <a:pt x="3965" y="2776"/>
                      </a:cubicBezTo>
                      <a:lnTo>
                        <a:pt x="3965" y="525"/>
                      </a:lnTo>
                      <a:cubicBezTo>
                        <a:pt x="3965" y="238"/>
                        <a:pt x="3731" y="0"/>
                        <a:pt x="3440"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35"/>
                <p:cNvSpPr/>
                <p:nvPr/>
              </p:nvSpPr>
              <p:spPr>
                <a:xfrm>
                  <a:off x="1249350" y="2254525"/>
                  <a:ext cx="50575" cy="35600"/>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35"/>
                <p:cNvSpPr/>
                <p:nvPr/>
              </p:nvSpPr>
              <p:spPr>
                <a:xfrm>
                  <a:off x="1494575" y="2629400"/>
                  <a:ext cx="50575" cy="35600"/>
                </a:xfrm>
                <a:custGeom>
                  <a:avLst/>
                  <a:gdLst/>
                  <a:ahLst/>
                  <a:cxnLst/>
                  <a:rect l="l" t="t" r="r" b="b"/>
                  <a:pathLst>
                    <a:path w="2023" h="1424" extrusionOk="0">
                      <a:moveTo>
                        <a:pt x="525" y="1"/>
                      </a:moveTo>
                      <a:cubicBezTo>
                        <a:pt x="234" y="1"/>
                        <a:pt x="0" y="235"/>
                        <a:pt x="0" y="525"/>
                      </a:cubicBezTo>
                      <a:lnTo>
                        <a:pt x="0" y="902"/>
                      </a:lnTo>
                      <a:cubicBezTo>
                        <a:pt x="0" y="1192"/>
                        <a:pt x="234" y="1424"/>
                        <a:pt x="525" y="1424"/>
                      </a:cubicBezTo>
                      <a:lnTo>
                        <a:pt x="1501" y="1424"/>
                      </a:lnTo>
                      <a:cubicBezTo>
                        <a:pt x="1788" y="1424"/>
                        <a:pt x="2023" y="1192"/>
                        <a:pt x="2023" y="902"/>
                      </a:cubicBezTo>
                      <a:lnTo>
                        <a:pt x="2023" y="525"/>
                      </a:lnTo>
                      <a:cubicBezTo>
                        <a:pt x="2023" y="235"/>
                        <a:pt x="1788" y="1"/>
                        <a:pt x="1501"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35"/>
                <p:cNvSpPr/>
                <p:nvPr/>
              </p:nvSpPr>
              <p:spPr>
                <a:xfrm>
                  <a:off x="1728850" y="2786275"/>
                  <a:ext cx="50575" cy="35575"/>
                </a:xfrm>
                <a:custGeom>
                  <a:avLst/>
                  <a:gdLst/>
                  <a:ahLst/>
                  <a:cxnLst/>
                  <a:rect l="l" t="t" r="r" b="b"/>
                  <a:pathLst>
                    <a:path w="2023" h="1423" extrusionOk="0">
                      <a:moveTo>
                        <a:pt x="522" y="0"/>
                      </a:moveTo>
                      <a:cubicBezTo>
                        <a:pt x="234" y="0"/>
                        <a:pt x="0" y="234"/>
                        <a:pt x="0" y="525"/>
                      </a:cubicBezTo>
                      <a:lnTo>
                        <a:pt x="0" y="901"/>
                      </a:lnTo>
                      <a:cubicBezTo>
                        <a:pt x="0" y="1189"/>
                        <a:pt x="234" y="1423"/>
                        <a:pt x="522" y="1423"/>
                      </a:cubicBezTo>
                      <a:lnTo>
                        <a:pt x="1498" y="1423"/>
                      </a:lnTo>
                      <a:cubicBezTo>
                        <a:pt x="1788" y="1423"/>
                        <a:pt x="2023" y="1189"/>
                        <a:pt x="2023" y="901"/>
                      </a:cubicBezTo>
                      <a:lnTo>
                        <a:pt x="2023" y="525"/>
                      </a:lnTo>
                      <a:cubicBezTo>
                        <a:pt x="2023" y="234"/>
                        <a:pt x="1788"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35"/>
                <p:cNvSpPr/>
                <p:nvPr/>
              </p:nvSpPr>
              <p:spPr>
                <a:xfrm>
                  <a:off x="1803600" y="2656600"/>
                  <a:ext cx="50600" cy="35600"/>
                </a:xfrm>
                <a:custGeom>
                  <a:avLst/>
                  <a:gdLst/>
                  <a:ahLst/>
                  <a:cxnLst/>
                  <a:rect l="l" t="t" r="r" b="b"/>
                  <a:pathLst>
                    <a:path w="2024" h="1424" extrusionOk="0">
                      <a:moveTo>
                        <a:pt x="525" y="1"/>
                      </a:moveTo>
                      <a:cubicBezTo>
                        <a:pt x="235" y="1"/>
                        <a:pt x="1" y="235"/>
                        <a:pt x="1" y="525"/>
                      </a:cubicBezTo>
                      <a:lnTo>
                        <a:pt x="1" y="902"/>
                      </a:lnTo>
                      <a:cubicBezTo>
                        <a:pt x="1" y="1192"/>
                        <a:pt x="235" y="1424"/>
                        <a:pt x="525" y="1424"/>
                      </a:cubicBezTo>
                      <a:lnTo>
                        <a:pt x="1502" y="1424"/>
                      </a:lnTo>
                      <a:cubicBezTo>
                        <a:pt x="1792" y="1424"/>
                        <a:pt x="2023" y="1192"/>
                        <a:pt x="2023" y="902"/>
                      </a:cubicBezTo>
                      <a:lnTo>
                        <a:pt x="2023" y="528"/>
                      </a:lnTo>
                      <a:cubicBezTo>
                        <a:pt x="2023" y="235"/>
                        <a:pt x="1792"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35"/>
                <p:cNvSpPr/>
                <p:nvPr/>
              </p:nvSpPr>
              <p:spPr>
                <a:xfrm>
                  <a:off x="2253050" y="2260125"/>
                  <a:ext cx="50575" cy="35575"/>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35"/>
                <p:cNvSpPr/>
                <p:nvPr/>
              </p:nvSpPr>
              <p:spPr>
                <a:xfrm>
                  <a:off x="1822575" y="2620475"/>
                  <a:ext cx="50600" cy="35600"/>
                </a:xfrm>
                <a:custGeom>
                  <a:avLst/>
                  <a:gdLst/>
                  <a:ahLst/>
                  <a:cxnLst/>
                  <a:rect l="l" t="t" r="r" b="b"/>
                  <a:pathLst>
                    <a:path w="2024" h="1424" extrusionOk="0">
                      <a:moveTo>
                        <a:pt x="522" y="1"/>
                      </a:moveTo>
                      <a:cubicBezTo>
                        <a:pt x="232" y="1"/>
                        <a:pt x="0" y="232"/>
                        <a:pt x="0" y="523"/>
                      </a:cubicBezTo>
                      <a:lnTo>
                        <a:pt x="0" y="899"/>
                      </a:lnTo>
                      <a:cubicBezTo>
                        <a:pt x="0" y="1189"/>
                        <a:pt x="232" y="1424"/>
                        <a:pt x="522" y="1424"/>
                      </a:cubicBezTo>
                      <a:lnTo>
                        <a:pt x="1499" y="1424"/>
                      </a:lnTo>
                      <a:cubicBezTo>
                        <a:pt x="1789" y="1424"/>
                        <a:pt x="2023" y="1189"/>
                        <a:pt x="2023" y="899"/>
                      </a:cubicBezTo>
                      <a:lnTo>
                        <a:pt x="2023" y="523"/>
                      </a:lnTo>
                      <a:cubicBezTo>
                        <a:pt x="2023" y="232"/>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35"/>
                <p:cNvSpPr/>
                <p:nvPr/>
              </p:nvSpPr>
              <p:spPr>
                <a:xfrm>
                  <a:off x="1665150" y="3001975"/>
                  <a:ext cx="65525" cy="40975"/>
                </a:xfrm>
                <a:custGeom>
                  <a:avLst/>
                  <a:gdLst/>
                  <a:ahLst/>
                  <a:cxnLst/>
                  <a:rect l="l" t="t" r="r" b="b"/>
                  <a:pathLst>
                    <a:path w="2621" h="1639" extrusionOk="0">
                      <a:moveTo>
                        <a:pt x="525" y="1"/>
                      </a:moveTo>
                      <a:cubicBezTo>
                        <a:pt x="235" y="1"/>
                        <a:pt x="1" y="232"/>
                        <a:pt x="1" y="523"/>
                      </a:cubicBezTo>
                      <a:lnTo>
                        <a:pt x="1" y="1117"/>
                      </a:lnTo>
                      <a:cubicBezTo>
                        <a:pt x="1" y="1404"/>
                        <a:pt x="238" y="1639"/>
                        <a:pt x="525" y="1639"/>
                      </a:cubicBezTo>
                      <a:lnTo>
                        <a:pt x="2099" y="1639"/>
                      </a:lnTo>
                      <a:cubicBezTo>
                        <a:pt x="2386" y="1639"/>
                        <a:pt x="2621" y="1404"/>
                        <a:pt x="2621" y="1117"/>
                      </a:cubicBezTo>
                      <a:lnTo>
                        <a:pt x="2621" y="523"/>
                      </a:lnTo>
                      <a:cubicBezTo>
                        <a:pt x="2621" y="232"/>
                        <a:pt x="2386" y="1"/>
                        <a:pt x="20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35"/>
                <p:cNvSpPr/>
                <p:nvPr/>
              </p:nvSpPr>
              <p:spPr>
                <a:xfrm>
                  <a:off x="1878800" y="3270025"/>
                  <a:ext cx="65500" cy="41025"/>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35"/>
                <p:cNvSpPr/>
                <p:nvPr/>
              </p:nvSpPr>
              <p:spPr>
                <a:xfrm>
                  <a:off x="1690200" y="3274200"/>
                  <a:ext cx="65525" cy="41025"/>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35"/>
                <p:cNvSpPr/>
                <p:nvPr/>
              </p:nvSpPr>
              <p:spPr>
                <a:xfrm>
                  <a:off x="1378450" y="3165950"/>
                  <a:ext cx="65500" cy="40975"/>
                </a:xfrm>
                <a:custGeom>
                  <a:avLst/>
                  <a:gdLst/>
                  <a:ahLst/>
                  <a:cxnLst/>
                  <a:rect l="l" t="t" r="r" b="b"/>
                  <a:pathLst>
                    <a:path w="2620" h="1639" extrusionOk="0">
                      <a:moveTo>
                        <a:pt x="525" y="1"/>
                      </a:moveTo>
                      <a:cubicBezTo>
                        <a:pt x="234" y="1"/>
                        <a:pt x="0" y="235"/>
                        <a:pt x="0" y="522"/>
                      </a:cubicBezTo>
                      <a:lnTo>
                        <a:pt x="0" y="1117"/>
                      </a:lnTo>
                      <a:cubicBezTo>
                        <a:pt x="0" y="1401"/>
                        <a:pt x="234" y="1638"/>
                        <a:pt x="525" y="1638"/>
                      </a:cubicBezTo>
                      <a:lnTo>
                        <a:pt x="2095" y="1638"/>
                      </a:lnTo>
                      <a:cubicBezTo>
                        <a:pt x="2385" y="1638"/>
                        <a:pt x="2620" y="1407"/>
                        <a:pt x="2620" y="1117"/>
                      </a:cubicBezTo>
                      <a:lnTo>
                        <a:pt x="2620" y="522"/>
                      </a:lnTo>
                      <a:cubicBezTo>
                        <a:pt x="2620" y="235"/>
                        <a:pt x="2385" y="1"/>
                        <a:pt x="2095"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35"/>
                <p:cNvSpPr/>
                <p:nvPr/>
              </p:nvSpPr>
              <p:spPr>
                <a:xfrm>
                  <a:off x="1400275" y="2856225"/>
                  <a:ext cx="65450" cy="40950"/>
                </a:xfrm>
                <a:custGeom>
                  <a:avLst/>
                  <a:gdLst/>
                  <a:ahLst/>
                  <a:cxnLst/>
                  <a:rect l="l" t="t" r="r" b="b"/>
                  <a:pathLst>
                    <a:path w="2618" h="1638" extrusionOk="0">
                      <a:moveTo>
                        <a:pt x="522" y="0"/>
                      </a:moveTo>
                      <a:cubicBezTo>
                        <a:pt x="232" y="0"/>
                        <a:pt x="0" y="232"/>
                        <a:pt x="0" y="522"/>
                      </a:cubicBezTo>
                      <a:lnTo>
                        <a:pt x="0" y="1116"/>
                      </a:lnTo>
                      <a:cubicBezTo>
                        <a:pt x="0" y="1401"/>
                        <a:pt x="232" y="1638"/>
                        <a:pt x="522" y="1638"/>
                      </a:cubicBezTo>
                      <a:lnTo>
                        <a:pt x="2095" y="1638"/>
                      </a:lnTo>
                      <a:cubicBezTo>
                        <a:pt x="2386" y="1638"/>
                        <a:pt x="2617" y="1404"/>
                        <a:pt x="2617" y="1116"/>
                      </a:cubicBezTo>
                      <a:lnTo>
                        <a:pt x="2617" y="522"/>
                      </a:lnTo>
                      <a:cubicBezTo>
                        <a:pt x="2617" y="232"/>
                        <a:pt x="2386" y="0"/>
                        <a:pt x="2095"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35"/>
                <p:cNvSpPr/>
                <p:nvPr/>
              </p:nvSpPr>
              <p:spPr>
                <a:xfrm>
                  <a:off x="1203800" y="3196925"/>
                  <a:ext cx="65525" cy="40950"/>
                </a:xfrm>
                <a:custGeom>
                  <a:avLst/>
                  <a:gdLst/>
                  <a:ahLst/>
                  <a:cxnLst/>
                  <a:rect l="l" t="t" r="r" b="b"/>
                  <a:pathLst>
                    <a:path w="2621" h="1638" extrusionOk="0">
                      <a:moveTo>
                        <a:pt x="525" y="0"/>
                      </a:moveTo>
                      <a:cubicBezTo>
                        <a:pt x="235" y="0"/>
                        <a:pt x="0" y="232"/>
                        <a:pt x="0" y="522"/>
                      </a:cubicBezTo>
                      <a:lnTo>
                        <a:pt x="0" y="1116"/>
                      </a:lnTo>
                      <a:cubicBezTo>
                        <a:pt x="0" y="1404"/>
                        <a:pt x="235" y="1638"/>
                        <a:pt x="525" y="1638"/>
                      </a:cubicBezTo>
                      <a:lnTo>
                        <a:pt x="2098" y="1638"/>
                      </a:lnTo>
                      <a:cubicBezTo>
                        <a:pt x="2386" y="1638"/>
                        <a:pt x="2620" y="1404"/>
                        <a:pt x="2620" y="1116"/>
                      </a:cubicBezTo>
                      <a:lnTo>
                        <a:pt x="2620" y="522"/>
                      </a:lnTo>
                      <a:cubicBezTo>
                        <a:pt x="2620" y="232"/>
                        <a:pt x="2386" y="0"/>
                        <a:pt x="20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35"/>
                <p:cNvSpPr/>
                <p:nvPr/>
              </p:nvSpPr>
              <p:spPr>
                <a:xfrm>
                  <a:off x="1496925" y="3283900"/>
                  <a:ext cx="65525" cy="41025"/>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35"/>
                <p:cNvSpPr/>
                <p:nvPr/>
              </p:nvSpPr>
              <p:spPr>
                <a:xfrm>
                  <a:off x="1673675" y="2886200"/>
                  <a:ext cx="105400" cy="65950"/>
                </a:xfrm>
                <a:custGeom>
                  <a:avLst/>
                  <a:gdLst/>
                  <a:ahLst/>
                  <a:cxnLst/>
                  <a:rect l="l" t="t" r="r" b="b"/>
                  <a:pathLst>
                    <a:path w="4216" h="2638" extrusionOk="0">
                      <a:moveTo>
                        <a:pt x="522" y="1"/>
                      </a:moveTo>
                      <a:cubicBezTo>
                        <a:pt x="232" y="1"/>
                        <a:pt x="0" y="232"/>
                        <a:pt x="0" y="523"/>
                      </a:cubicBezTo>
                      <a:lnTo>
                        <a:pt x="0" y="2113"/>
                      </a:lnTo>
                      <a:cubicBezTo>
                        <a:pt x="0" y="2403"/>
                        <a:pt x="232" y="2637"/>
                        <a:pt x="522" y="2637"/>
                      </a:cubicBezTo>
                      <a:lnTo>
                        <a:pt x="3691" y="2637"/>
                      </a:lnTo>
                      <a:cubicBezTo>
                        <a:pt x="3981" y="2637"/>
                        <a:pt x="4216" y="2403"/>
                        <a:pt x="4216" y="2113"/>
                      </a:cubicBezTo>
                      <a:lnTo>
                        <a:pt x="4216" y="523"/>
                      </a:lnTo>
                      <a:cubicBezTo>
                        <a:pt x="4216" y="232"/>
                        <a:pt x="3981" y="1"/>
                        <a:pt x="3691"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35"/>
                <p:cNvSpPr/>
                <p:nvPr/>
              </p:nvSpPr>
              <p:spPr>
                <a:xfrm>
                  <a:off x="1594225" y="3172925"/>
                  <a:ext cx="138050" cy="86300"/>
                </a:xfrm>
                <a:custGeom>
                  <a:avLst/>
                  <a:gdLst/>
                  <a:ahLst/>
                  <a:cxnLst/>
                  <a:rect l="l" t="t" r="r" b="b"/>
                  <a:pathLst>
                    <a:path w="5522" h="3452" extrusionOk="0">
                      <a:moveTo>
                        <a:pt x="528" y="1"/>
                      </a:moveTo>
                      <a:cubicBezTo>
                        <a:pt x="238" y="1"/>
                        <a:pt x="4" y="235"/>
                        <a:pt x="4" y="522"/>
                      </a:cubicBezTo>
                      <a:lnTo>
                        <a:pt x="4" y="2930"/>
                      </a:lnTo>
                      <a:cubicBezTo>
                        <a:pt x="1" y="3220"/>
                        <a:pt x="238" y="3452"/>
                        <a:pt x="528" y="3452"/>
                      </a:cubicBezTo>
                      <a:lnTo>
                        <a:pt x="4997" y="3452"/>
                      </a:lnTo>
                      <a:cubicBezTo>
                        <a:pt x="5287" y="3452"/>
                        <a:pt x="5522" y="3220"/>
                        <a:pt x="5522" y="2930"/>
                      </a:cubicBezTo>
                      <a:lnTo>
                        <a:pt x="5522" y="522"/>
                      </a:lnTo>
                      <a:cubicBezTo>
                        <a:pt x="5522" y="235"/>
                        <a:pt x="5287" y="1"/>
                        <a:pt x="4997"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35"/>
                <p:cNvSpPr/>
                <p:nvPr/>
              </p:nvSpPr>
              <p:spPr>
                <a:xfrm>
                  <a:off x="1828025" y="2989575"/>
                  <a:ext cx="138050" cy="86375"/>
                </a:xfrm>
                <a:custGeom>
                  <a:avLst/>
                  <a:gdLst/>
                  <a:ahLst/>
                  <a:cxnLst/>
                  <a:rect l="l" t="t" r="r" b="b"/>
                  <a:pathLst>
                    <a:path w="5522" h="3455" extrusionOk="0">
                      <a:moveTo>
                        <a:pt x="527" y="0"/>
                      </a:moveTo>
                      <a:cubicBezTo>
                        <a:pt x="237" y="0"/>
                        <a:pt x="6" y="235"/>
                        <a:pt x="6" y="525"/>
                      </a:cubicBezTo>
                      <a:lnTo>
                        <a:pt x="6" y="2930"/>
                      </a:lnTo>
                      <a:cubicBezTo>
                        <a:pt x="0" y="3217"/>
                        <a:pt x="234" y="3454"/>
                        <a:pt x="525" y="3454"/>
                      </a:cubicBezTo>
                      <a:lnTo>
                        <a:pt x="4999" y="3454"/>
                      </a:lnTo>
                      <a:cubicBezTo>
                        <a:pt x="5287" y="3454"/>
                        <a:pt x="5521" y="3220"/>
                        <a:pt x="5521" y="2930"/>
                      </a:cubicBezTo>
                      <a:lnTo>
                        <a:pt x="5521" y="525"/>
                      </a:lnTo>
                      <a:cubicBezTo>
                        <a:pt x="5521" y="235"/>
                        <a:pt x="5287" y="0"/>
                        <a:pt x="49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35"/>
                <p:cNvSpPr/>
                <p:nvPr/>
              </p:nvSpPr>
              <p:spPr>
                <a:xfrm>
                  <a:off x="1565925" y="3012100"/>
                  <a:ext cx="53725" cy="28400"/>
                </a:xfrm>
                <a:custGeom>
                  <a:avLst/>
                  <a:gdLst/>
                  <a:ahLst/>
                  <a:cxnLst/>
                  <a:rect l="l" t="t" r="r" b="b"/>
                  <a:pathLst>
                    <a:path w="2149" h="1136" extrusionOk="0">
                      <a:moveTo>
                        <a:pt x="522" y="0"/>
                      </a:moveTo>
                      <a:cubicBezTo>
                        <a:pt x="232" y="0"/>
                        <a:pt x="0" y="232"/>
                        <a:pt x="0" y="522"/>
                      </a:cubicBezTo>
                      <a:lnTo>
                        <a:pt x="0" y="614"/>
                      </a:lnTo>
                      <a:cubicBezTo>
                        <a:pt x="0" y="902"/>
                        <a:pt x="232" y="1136"/>
                        <a:pt x="522" y="1136"/>
                      </a:cubicBezTo>
                      <a:lnTo>
                        <a:pt x="1624" y="1136"/>
                      </a:lnTo>
                      <a:cubicBezTo>
                        <a:pt x="1914" y="1136"/>
                        <a:pt x="2148" y="902"/>
                        <a:pt x="2148" y="614"/>
                      </a:cubicBezTo>
                      <a:lnTo>
                        <a:pt x="2148" y="522"/>
                      </a:lnTo>
                      <a:cubicBezTo>
                        <a:pt x="2148" y="232"/>
                        <a:pt x="1914" y="0"/>
                        <a:pt x="1624"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35"/>
                <p:cNvSpPr/>
                <p:nvPr/>
              </p:nvSpPr>
              <p:spPr>
                <a:xfrm>
                  <a:off x="1508575" y="2899950"/>
                  <a:ext cx="53725" cy="28475"/>
                </a:xfrm>
                <a:custGeom>
                  <a:avLst/>
                  <a:gdLst/>
                  <a:ahLst/>
                  <a:cxnLst/>
                  <a:rect l="l" t="t" r="r" b="b"/>
                  <a:pathLst>
                    <a:path w="2149" h="1139" extrusionOk="0">
                      <a:moveTo>
                        <a:pt x="525" y="0"/>
                      </a:moveTo>
                      <a:cubicBezTo>
                        <a:pt x="235" y="0"/>
                        <a:pt x="1" y="235"/>
                        <a:pt x="1" y="525"/>
                      </a:cubicBezTo>
                      <a:lnTo>
                        <a:pt x="1" y="614"/>
                      </a:lnTo>
                      <a:cubicBezTo>
                        <a:pt x="1" y="904"/>
                        <a:pt x="235" y="1139"/>
                        <a:pt x="525" y="1139"/>
                      </a:cubicBezTo>
                      <a:lnTo>
                        <a:pt x="1627" y="1139"/>
                      </a:lnTo>
                      <a:cubicBezTo>
                        <a:pt x="1915" y="1139"/>
                        <a:pt x="2149" y="904"/>
                        <a:pt x="2149" y="614"/>
                      </a:cubicBezTo>
                      <a:lnTo>
                        <a:pt x="2149" y="525"/>
                      </a:lnTo>
                      <a:cubicBezTo>
                        <a:pt x="2149" y="235"/>
                        <a:pt x="1915" y="0"/>
                        <a:pt x="1627"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35"/>
                <p:cNvSpPr/>
                <p:nvPr/>
              </p:nvSpPr>
              <p:spPr>
                <a:xfrm>
                  <a:off x="1301300" y="3273650"/>
                  <a:ext cx="53725" cy="28400"/>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35"/>
                <p:cNvSpPr/>
                <p:nvPr/>
              </p:nvSpPr>
              <p:spPr>
                <a:xfrm>
                  <a:off x="1893575" y="3201325"/>
                  <a:ext cx="53725" cy="28475"/>
                </a:xfrm>
                <a:custGeom>
                  <a:avLst/>
                  <a:gdLst/>
                  <a:ahLst/>
                  <a:cxnLst/>
                  <a:rect l="l" t="t" r="r" b="b"/>
                  <a:pathLst>
                    <a:path w="2149" h="1139" extrusionOk="0">
                      <a:moveTo>
                        <a:pt x="525" y="0"/>
                      </a:moveTo>
                      <a:cubicBezTo>
                        <a:pt x="235" y="0"/>
                        <a:pt x="1" y="234"/>
                        <a:pt x="1" y="525"/>
                      </a:cubicBezTo>
                      <a:lnTo>
                        <a:pt x="1" y="614"/>
                      </a:lnTo>
                      <a:cubicBezTo>
                        <a:pt x="1" y="904"/>
                        <a:pt x="235" y="1138"/>
                        <a:pt x="525" y="1138"/>
                      </a:cubicBezTo>
                      <a:lnTo>
                        <a:pt x="1627" y="1138"/>
                      </a:lnTo>
                      <a:cubicBezTo>
                        <a:pt x="1917" y="1138"/>
                        <a:pt x="2149" y="904"/>
                        <a:pt x="2149" y="614"/>
                      </a:cubicBezTo>
                      <a:lnTo>
                        <a:pt x="2149" y="525"/>
                      </a:lnTo>
                      <a:cubicBezTo>
                        <a:pt x="2149" y="234"/>
                        <a:pt x="1917" y="0"/>
                        <a:pt x="1627"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35"/>
                <p:cNvSpPr/>
                <p:nvPr/>
              </p:nvSpPr>
              <p:spPr>
                <a:xfrm>
                  <a:off x="1478600" y="3115675"/>
                  <a:ext cx="53725" cy="28400"/>
                </a:xfrm>
                <a:custGeom>
                  <a:avLst/>
                  <a:gdLst/>
                  <a:ahLst/>
                  <a:cxnLst/>
                  <a:rect l="l" t="t" r="r" b="b"/>
                  <a:pathLst>
                    <a:path w="2149" h="1136" extrusionOk="0">
                      <a:moveTo>
                        <a:pt x="525" y="0"/>
                      </a:moveTo>
                      <a:cubicBezTo>
                        <a:pt x="235" y="0"/>
                        <a:pt x="0" y="232"/>
                        <a:pt x="0" y="522"/>
                      </a:cubicBezTo>
                      <a:lnTo>
                        <a:pt x="0" y="614"/>
                      </a:lnTo>
                      <a:cubicBezTo>
                        <a:pt x="0" y="901"/>
                        <a:pt x="235" y="1136"/>
                        <a:pt x="525" y="1136"/>
                      </a:cubicBezTo>
                      <a:lnTo>
                        <a:pt x="1627" y="1136"/>
                      </a:lnTo>
                      <a:cubicBezTo>
                        <a:pt x="1917" y="1136"/>
                        <a:pt x="2148" y="901"/>
                        <a:pt x="2148" y="614"/>
                      </a:cubicBezTo>
                      <a:lnTo>
                        <a:pt x="2148" y="522"/>
                      </a:lnTo>
                      <a:cubicBezTo>
                        <a:pt x="2148" y="232"/>
                        <a:pt x="1917" y="0"/>
                        <a:pt x="1627"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35"/>
                <p:cNvSpPr/>
                <p:nvPr/>
              </p:nvSpPr>
              <p:spPr>
                <a:xfrm>
                  <a:off x="1411925" y="2962025"/>
                  <a:ext cx="53725" cy="28475"/>
                </a:xfrm>
                <a:custGeom>
                  <a:avLst/>
                  <a:gdLst/>
                  <a:ahLst/>
                  <a:cxnLst/>
                  <a:rect l="l" t="t" r="r" b="b"/>
                  <a:pathLst>
                    <a:path w="2149" h="1139" extrusionOk="0">
                      <a:moveTo>
                        <a:pt x="525" y="0"/>
                      </a:moveTo>
                      <a:cubicBezTo>
                        <a:pt x="235" y="0"/>
                        <a:pt x="0" y="235"/>
                        <a:pt x="0" y="525"/>
                      </a:cubicBezTo>
                      <a:lnTo>
                        <a:pt x="0" y="614"/>
                      </a:lnTo>
                      <a:cubicBezTo>
                        <a:pt x="0" y="904"/>
                        <a:pt x="237" y="1139"/>
                        <a:pt x="525" y="1139"/>
                      </a:cubicBezTo>
                      <a:lnTo>
                        <a:pt x="1627" y="1139"/>
                      </a:lnTo>
                      <a:cubicBezTo>
                        <a:pt x="1914" y="1139"/>
                        <a:pt x="2148" y="904"/>
                        <a:pt x="2148" y="614"/>
                      </a:cubicBezTo>
                      <a:lnTo>
                        <a:pt x="2148" y="525"/>
                      </a:lnTo>
                      <a:cubicBezTo>
                        <a:pt x="2148" y="235"/>
                        <a:pt x="1914" y="0"/>
                        <a:pt x="1627"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35"/>
                <p:cNvSpPr/>
                <p:nvPr/>
              </p:nvSpPr>
              <p:spPr>
                <a:xfrm>
                  <a:off x="1800400" y="2773225"/>
                  <a:ext cx="65575" cy="40975"/>
                </a:xfrm>
                <a:custGeom>
                  <a:avLst/>
                  <a:gdLst/>
                  <a:ahLst/>
                  <a:cxnLst/>
                  <a:rect l="l" t="t" r="r" b="b"/>
                  <a:pathLst>
                    <a:path w="2623" h="1639" extrusionOk="0">
                      <a:moveTo>
                        <a:pt x="528" y="0"/>
                      </a:moveTo>
                      <a:cubicBezTo>
                        <a:pt x="237" y="0"/>
                        <a:pt x="3" y="232"/>
                        <a:pt x="3" y="522"/>
                      </a:cubicBezTo>
                      <a:lnTo>
                        <a:pt x="3" y="1116"/>
                      </a:lnTo>
                      <a:cubicBezTo>
                        <a:pt x="0" y="1404"/>
                        <a:pt x="237" y="1638"/>
                        <a:pt x="528" y="1638"/>
                      </a:cubicBezTo>
                      <a:lnTo>
                        <a:pt x="2098" y="1638"/>
                      </a:lnTo>
                      <a:cubicBezTo>
                        <a:pt x="2388" y="1638"/>
                        <a:pt x="2623" y="1404"/>
                        <a:pt x="2623" y="1116"/>
                      </a:cubicBezTo>
                      <a:lnTo>
                        <a:pt x="2623" y="522"/>
                      </a:lnTo>
                      <a:cubicBezTo>
                        <a:pt x="2623" y="232"/>
                        <a:pt x="2388" y="0"/>
                        <a:pt x="20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2261000" y="3204100"/>
                  <a:ext cx="48425" cy="41050"/>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2150525" y="2977025"/>
                  <a:ext cx="48425" cy="41025"/>
                </a:xfrm>
                <a:custGeom>
                  <a:avLst/>
                  <a:gdLst/>
                  <a:ahLst/>
                  <a:cxnLst/>
                  <a:rect l="l" t="t" r="r" b="b"/>
                  <a:pathLst>
                    <a:path w="1937" h="1641" extrusionOk="0">
                      <a:moveTo>
                        <a:pt x="525" y="0"/>
                      </a:moveTo>
                      <a:cubicBezTo>
                        <a:pt x="234" y="0"/>
                        <a:pt x="0" y="235"/>
                        <a:pt x="0" y="525"/>
                      </a:cubicBezTo>
                      <a:lnTo>
                        <a:pt x="0" y="1116"/>
                      </a:lnTo>
                      <a:cubicBezTo>
                        <a:pt x="0" y="1403"/>
                        <a:pt x="234" y="1641"/>
                        <a:pt x="525" y="1641"/>
                      </a:cubicBezTo>
                      <a:lnTo>
                        <a:pt x="1412" y="1641"/>
                      </a:lnTo>
                      <a:cubicBezTo>
                        <a:pt x="1702" y="1641"/>
                        <a:pt x="1936" y="1406"/>
                        <a:pt x="1936" y="1116"/>
                      </a:cubicBezTo>
                      <a:lnTo>
                        <a:pt x="1936" y="525"/>
                      </a:lnTo>
                      <a:cubicBezTo>
                        <a:pt x="1936" y="235"/>
                        <a:pt x="1702" y="0"/>
                        <a:pt x="141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35"/>
                <p:cNvSpPr/>
                <p:nvPr/>
              </p:nvSpPr>
              <p:spPr>
                <a:xfrm>
                  <a:off x="2028400" y="3250625"/>
                  <a:ext cx="48425" cy="40975"/>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35"/>
                <p:cNvSpPr/>
                <p:nvPr/>
              </p:nvSpPr>
              <p:spPr>
                <a:xfrm>
                  <a:off x="2015625" y="2775675"/>
                  <a:ext cx="48425" cy="40950"/>
                </a:xfrm>
                <a:custGeom>
                  <a:avLst/>
                  <a:gdLst/>
                  <a:ahLst/>
                  <a:cxnLst/>
                  <a:rect l="l" t="t" r="r" b="b"/>
                  <a:pathLst>
                    <a:path w="1937" h="1638" extrusionOk="0">
                      <a:moveTo>
                        <a:pt x="525" y="0"/>
                      </a:moveTo>
                      <a:cubicBezTo>
                        <a:pt x="235" y="0"/>
                        <a:pt x="1" y="232"/>
                        <a:pt x="1" y="522"/>
                      </a:cubicBezTo>
                      <a:lnTo>
                        <a:pt x="1" y="1116"/>
                      </a:lnTo>
                      <a:cubicBezTo>
                        <a:pt x="1" y="1403"/>
                        <a:pt x="235" y="1638"/>
                        <a:pt x="525" y="1638"/>
                      </a:cubicBezTo>
                      <a:lnTo>
                        <a:pt x="1415" y="1638"/>
                      </a:lnTo>
                      <a:cubicBezTo>
                        <a:pt x="1702" y="1638"/>
                        <a:pt x="1937" y="1403"/>
                        <a:pt x="1937" y="1116"/>
                      </a:cubicBezTo>
                      <a:lnTo>
                        <a:pt x="1937" y="522"/>
                      </a:lnTo>
                      <a:cubicBezTo>
                        <a:pt x="1937" y="232"/>
                        <a:pt x="1702" y="0"/>
                        <a:pt x="1415"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35"/>
                <p:cNvSpPr/>
                <p:nvPr/>
              </p:nvSpPr>
              <p:spPr>
                <a:xfrm>
                  <a:off x="2030200" y="3089375"/>
                  <a:ext cx="78075" cy="65925"/>
                </a:xfrm>
                <a:custGeom>
                  <a:avLst/>
                  <a:gdLst/>
                  <a:ahLst/>
                  <a:cxnLst/>
                  <a:rect l="l" t="t" r="r" b="b"/>
                  <a:pathLst>
                    <a:path w="3123" h="2637" extrusionOk="0">
                      <a:moveTo>
                        <a:pt x="528" y="1"/>
                      </a:moveTo>
                      <a:cubicBezTo>
                        <a:pt x="238" y="1"/>
                        <a:pt x="3" y="235"/>
                        <a:pt x="3" y="525"/>
                      </a:cubicBezTo>
                      <a:lnTo>
                        <a:pt x="3" y="2115"/>
                      </a:lnTo>
                      <a:cubicBezTo>
                        <a:pt x="1" y="2405"/>
                        <a:pt x="235" y="2637"/>
                        <a:pt x="528" y="2637"/>
                      </a:cubicBezTo>
                      <a:lnTo>
                        <a:pt x="2598" y="2637"/>
                      </a:lnTo>
                      <a:cubicBezTo>
                        <a:pt x="2888" y="2637"/>
                        <a:pt x="3122" y="2405"/>
                        <a:pt x="3122" y="2115"/>
                      </a:cubicBezTo>
                      <a:lnTo>
                        <a:pt x="3122" y="525"/>
                      </a:lnTo>
                      <a:cubicBezTo>
                        <a:pt x="3122" y="235"/>
                        <a:pt x="2888" y="1"/>
                        <a:pt x="25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35"/>
                <p:cNvSpPr/>
                <p:nvPr/>
              </p:nvSpPr>
              <p:spPr>
                <a:xfrm>
                  <a:off x="2092275" y="3225725"/>
                  <a:ext cx="102125" cy="86375"/>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2132375" y="2785225"/>
                  <a:ext cx="39775" cy="28475"/>
                </a:xfrm>
                <a:custGeom>
                  <a:avLst/>
                  <a:gdLst/>
                  <a:ahLst/>
                  <a:cxnLst/>
                  <a:rect l="l" t="t" r="r" b="b"/>
                  <a:pathLst>
                    <a:path w="1591" h="1139" extrusionOk="0">
                      <a:moveTo>
                        <a:pt x="525" y="0"/>
                      </a:moveTo>
                      <a:cubicBezTo>
                        <a:pt x="235" y="0"/>
                        <a:pt x="1" y="235"/>
                        <a:pt x="1" y="525"/>
                      </a:cubicBezTo>
                      <a:lnTo>
                        <a:pt x="1" y="614"/>
                      </a:lnTo>
                      <a:cubicBezTo>
                        <a:pt x="1" y="904"/>
                        <a:pt x="235" y="1139"/>
                        <a:pt x="525" y="1139"/>
                      </a:cubicBezTo>
                      <a:lnTo>
                        <a:pt x="1069" y="1139"/>
                      </a:lnTo>
                      <a:cubicBezTo>
                        <a:pt x="1357" y="1139"/>
                        <a:pt x="1591" y="904"/>
                        <a:pt x="1591" y="614"/>
                      </a:cubicBezTo>
                      <a:lnTo>
                        <a:pt x="1591" y="525"/>
                      </a:lnTo>
                      <a:cubicBezTo>
                        <a:pt x="1591" y="235"/>
                        <a:pt x="1357" y="0"/>
                        <a:pt x="106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2020850" y="2957000"/>
                  <a:ext cx="39800" cy="28400"/>
                </a:xfrm>
                <a:custGeom>
                  <a:avLst/>
                  <a:gdLst/>
                  <a:ahLst/>
                  <a:cxnLst/>
                  <a:rect l="l" t="t" r="r" b="b"/>
                  <a:pathLst>
                    <a:path w="1592" h="1136" extrusionOk="0">
                      <a:moveTo>
                        <a:pt x="525" y="1"/>
                      </a:moveTo>
                      <a:cubicBezTo>
                        <a:pt x="235" y="1"/>
                        <a:pt x="1" y="232"/>
                        <a:pt x="1" y="522"/>
                      </a:cubicBezTo>
                      <a:lnTo>
                        <a:pt x="1" y="614"/>
                      </a:lnTo>
                      <a:cubicBezTo>
                        <a:pt x="1" y="902"/>
                        <a:pt x="235" y="1136"/>
                        <a:pt x="525" y="1136"/>
                      </a:cubicBezTo>
                      <a:lnTo>
                        <a:pt x="1069" y="1136"/>
                      </a:lnTo>
                      <a:cubicBezTo>
                        <a:pt x="1359" y="1136"/>
                        <a:pt x="1591" y="902"/>
                        <a:pt x="1591" y="614"/>
                      </a:cubicBezTo>
                      <a:lnTo>
                        <a:pt x="1591" y="522"/>
                      </a:lnTo>
                      <a:cubicBezTo>
                        <a:pt x="1591" y="232"/>
                        <a:pt x="1359" y="1"/>
                        <a:pt x="106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38175" y="2292325"/>
                  <a:ext cx="73050" cy="96975"/>
                </a:xfrm>
                <a:custGeom>
                  <a:avLst/>
                  <a:gdLst/>
                  <a:ahLst/>
                  <a:cxnLst/>
                  <a:rect l="l" t="t" r="r" b="b"/>
                  <a:pathLst>
                    <a:path w="2922" h="3879" extrusionOk="0">
                      <a:moveTo>
                        <a:pt x="1937" y="1"/>
                      </a:moveTo>
                      <a:cubicBezTo>
                        <a:pt x="1937" y="1"/>
                        <a:pt x="1" y="2749"/>
                        <a:pt x="2023" y="3879"/>
                      </a:cubicBezTo>
                      <a:cubicBezTo>
                        <a:pt x="2023" y="3879"/>
                        <a:pt x="2922" y="3287"/>
                        <a:pt x="2796" y="1945"/>
                      </a:cubicBezTo>
                      <a:cubicBezTo>
                        <a:pt x="2673" y="601"/>
                        <a:pt x="1937" y="1"/>
                        <a:pt x="1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2113550" y="2624400"/>
                  <a:ext cx="191125" cy="732675"/>
                </a:xfrm>
                <a:custGeom>
                  <a:avLst/>
                  <a:gdLst/>
                  <a:ahLst/>
                  <a:cxnLst/>
                  <a:rect l="l" t="t" r="r" b="b"/>
                  <a:pathLst>
                    <a:path w="7645" h="29307" extrusionOk="0">
                      <a:moveTo>
                        <a:pt x="1" y="0"/>
                      </a:moveTo>
                      <a:lnTo>
                        <a:pt x="3488" y="29268"/>
                      </a:lnTo>
                      <a:lnTo>
                        <a:pt x="7645" y="29307"/>
                      </a:lnTo>
                      <a:cubicBezTo>
                        <a:pt x="6936" y="27890"/>
                        <a:pt x="2416" y="7786"/>
                        <a:pt x="1" y="0"/>
                      </a:cubicBezTo>
                      <a:close/>
                    </a:path>
                  </a:pathLst>
                </a:custGeom>
                <a:solidFill>
                  <a:srgbClr val="B71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2116700" y="2600950"/>
                  <a:ext cx="103875" cy="684375"/>
                </a:xfrm>
                <a:custGeom>
                  <a:avLst/>
                  <a:gdLst/>
                  <a:ahLst/>
                  <a:cxnLst/>
                  <a:rect l="l" t="t" r="r" b="b"/>
                  <a:pathLst>
                    <a:path w="4155" h="27375" extrusionOk="0">
                      <a:moveTo>
                        <a:pt x="477" y="1"/>
                      </a:moveTo>
                      <a:lnTo>
                        <a:pt x="0" y="27341"/>
                      </a:lnTo>
                      <a:lnTo>
                        <a:pt x="4154" y="27374"/>
                      </a:lnTo>
                      <a:cubicBezTo>
                        <a:pt x="3638" y="26052"/>
                        <a:pt x="1839" y="7274"/>
                        <a:pt x="477" y="1"/>
                      </a:cubicBezTo>
                      <a:close/>
                    </a:path>
                  </a:pathLst>
                </a:custGeom>
                <a:solidFill>
                  <a:srgbClr val="CE1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274725" y="2624400"/>
                  <a:ext cx="191125" cy="732675"/>
                </a:xfrm>
                <a:custGeom>
                  <a:avLst/>
                  <a:gdLst/>
                  <a:ahLst/>
                  <a:cxnLst/>
                  <a:rect l="l" t="t" r="r" b="b"/>
                  <a:pathLst>
                    <a:path w="7645" h="29307" extrusionOk="0">
                      <a:moveTo>
                        <a:pt x="7645" y="0"/>
                      </a:moveTo>
                      <a:cubicBezTo>
                        <a:pt x="5226" y="7786"/>
                        <a:pt x="706" y="27890"/>
                        <a:pt x="1" y="29307"/>
                      </a:cubicBezTo>
                      <a:lnTo>
                        <a:pt x="4157" y="29268"/>
                      </a:lnTo>
                      <a:lnTo>
                        <a:pt x="7645" y="0"/>
                      </a:lnTo>
                      <a:close/>
                    </a:path>
                  </a:pathLst>
                </a:custGeom>
                <a:solidFill>
                  <a:srgbClr val="B71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1143400" y="2600950"/>
                  <a:ext cx="1248450" cy="782425"/>
                </a:xfrm>
                <a:custGeom>
                  <a:avLst/>
                  <a:gdLst/>
                  <a:ahLst/>
                  <a:cxnLst/>
                  <a:rect l="l" t="t" r="r" b="b"/>
                  <a:pathLst>
                    <a:path w="49938" h="31297" extrusionOk="0">
                      <a:moveTo>
                        <a:pt x="12292" y="1"/>
                      </a:moveTo>
                      <a:lnTo>
                        <a:pt x="0" y="30886"/>
                      </a:lnTo>
                      <a:lnTo>
                        <a:pt x="49938" y="31296"/>
                      </a:lnTo>
                      <a:lnTo>
                        <a:pt x="393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1224375" y="2508950"/>
                  <a:ext cx="131350" cy="5825"/>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B78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2194800" y="2508950"/>
                  <a:ext cx="133175" cy="30225"/>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B78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2224450" y="2490275"/>
                  <a:ext cx="77500" cy="878450"/>
                </a:xfrm>
                <a:custGeom>
                  <a:avLst/>
                  <a:gdLst/>
                  <a:ahLst/>
                  <a:cxnLst/>
                  <a:rect l="l" t="t" r="r" b="b"/>
                  <a:pathLst>
                    <a:path w="3100" h="35138" extrusionOk="0">
                      <a:moveTo>
                        <a:pt x="0" y="0"/>
                      </a:moveTo>
                      <a:lnTo>
                        <a:pt x="670" y="35138"/>
                      </a:lnTo>
                      <a:lnTo>
                        <a:pt x="2430" y="35138"/>
                      </a:lnTo>
                      <a:lnTo>
                        <a:pt x="31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231625" y="2777825"/>
                  <a:ext cx="64900" cy="422050"/>
                </a:xfrm>
                <a:custGeom>
                  <a:avLst/>
                  <a:gdLst/>
                  <a:ahLst/>
                  <a:cxnLst/>
                  <a:rect l="l" t="t" r="r" b="b"/>
                  <a:pathLst>
                    <a:path w="2596" h="16882" extrusionOk="0">
                      <a:moveTo>
                        <a:pt x="2595" y="1"/>
                      </a:moveTo>
                      <a:lnTo>
                        <a:pt x="1" y="3605"/>
                      </a:lnTo>
                      <a:lnTo>
                        <a:pt x="254" y="16882"/>
                      </a:lnTo>
                      <a:lnTo>
                        <a:pt x="2330" y="13994"/>
                      </a:lnTo>
                      <a:lnTo>
                        <a:pt x="25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224450" y="2490275"/>
                  <a:ext cx="77500" cy="276700"/>
                </a:xfrm>
                <a:custGeom>
                  <a:avLst/>
                  <a:gdLst/>
                  <a:ahLst/>
                  <a:cxnLst/>
                  <a:rect l="l" t="t" r="r" b="b"/>
                  <a:pathLst>
                    <a:path w="3100" h="11068" extrusionOk="0">
                      <a:moveTo>
                        <a:pt x="0" y="0"/>
                      </a:moveTo>
                      <a:lnTo>
                        <a:pt x="210" y="11067"/>
                      </a:lnTo>
                      <a:cubicBezTo>
                        <a:pt x="357" y="8417"/>
                        <a:pt x="1060" y="7204"/>
                        <a:pt x="1596" y="7204"/>
                      </a:cubicBezTo>
                      <a:cubicBezTo>
                        <a:pt x="2093" y="7204"/>
                        <a:pt x="2698" y="8442"/>
                        <a:pt x="2899" y="10596"/>
                      </a:cubicBezTo>
                      <a:lnTo>
                        <a:pt x="31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2238750" y="3241550"/>
                  <a:ext cx="48850" cy="127100"/>
                </a:xfrm>
                <a:custGeom>
                  <a:avLst/>
                  <a:gdLst/>
                  <a:ahLst/>
                  <a:cxnLst/>
                  <a:rect l="l" t="t" r="r" b="b"/>
                  <a:pathLst>
                    <a:path w="1954" h="5084" extrusionOk="0">
                      <a:moveTo>
                        <a:pt x="0" y="1"/>
                      </a:moveTo>
                      <a:lnTo>
                        <a:pt x="98" y="5084"/>
                      </a:lnTo>
                      <a:lnTo>
                        <a:pt x="1861" y="5084"/>
                      </a:lnTo>
                      <a:lnTo>
                        <a:pt x="1953" y="338"/>
                      </a:lnTo>
                      <a:lnTo>
                        <a:pt x="1953" y="338"/>
                      </a:lnTo>
                      <a:cubicBezTo>
                        <a:pt x="1674" y="1195"/>
                        <a:pt x="1362" y="1678"/>
                        <a:pt x="1024" y="1678"/>
                      </a:cubicBezTo>
                      <a:cubicBezTo>
                        <a:pt x="653" y="1678"/>
                        <a:pt x="299" y="1067"/>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2198650" y="2503875"/>
                  <a:ext cx="129100" cy="126600"/>
                </a:xfrm>
                <a:custGeom>
                  <a:avLst/>
                  <a:gdLst/>
                  <a:ahLst/>
                  <a:cxnLst/>
                  <a:rect l="l" t="t" r="r" b="b"/>
                  <a:pathLst>
                    <a:path w="5164" h="5064" extrusionOk="0">
                      <a:moveTo>
                        <a:pt x="0" y="0"/>
                      </a:moveTo>
                      <a:lnTo>
                        <a:pt x="720" y="5064"/>
                      </a:lnTo>
                      <a:lnTo>
                        <a:pt x="4447" y="5064"/>
                      </a:lnTo>
                      <a:lnTo>
                        <a:pt x="51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2198650" y="2504000"/>
                  <a:ext cx="129100" cy="109525"/>
                </a:xfrm>
                <a:custGeom>
                  <a:avLst/>
                  <a:gdLst/>
                  <a:ahLst/>
                  <a:cxnLst/>
                  <a:rect l="l" t="t" r="r" b="b"/>
                  <a:pathLst>
                    <a:path w="5164" h="4381" extrusionOk="0">
                      <a:moveTo>
                        <a:pt x="0" y="1"/>
                      </a:moveTo>
                      <a:lnTo>
                        <a:pt x="625" y="4381"/>
                      </a:lnTo>
                      <a:cubicBezTo>
                        <a:pt x="896" y="3865"/>
                        <a:pt x="1741" y="3494"/>
                        <a:pt x="2742" y="3494"/>
                      </a:cubicBezTo>
                      <a:cubicBezTo>
                        <a:pt x="3512" y="3494"/>
                        <a:pt x="4193" y="3717"/>
                        <a:pt x="4589" y="4054"/>
                      </a:cubicBezTo>
                      <a:lnTo>
                        <a:pt x="5164" y="1"/>
                      </a:ln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2216700" y="3294575"/>
                  <a:ext cx="93000" cy="66400"/>
                </a:xfrm>
                <a:custGeom>
                  <a:avLst/>
                  <a:gdLst/>
                  <a:ahLst/>
                  <a:cxnLst/>
                  <a:rect l="l" t="t" r="r" b="b"/>
                  <a:pathLst>
                    <a:path w="3720" h="2656" extrusionOk="0">
                      <a:moveTo>
                        <a:pt x="517" y="0"/>
                      </a:moveTo>
                      <a:lnTo>
                        <a:pt x="1" y="2656"/>
                      </a:lnTo>
                      <a:lnTo>
                        <a:pt x="3719" y="2656"/>
                      </a:lnTo>
                      <a:lnTo>
                        <a:pt x="3200" y="0"/>
                      </a:ln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2204225" y="2613725"/>
                  <a:ext cx="117875" cy="31600"/>
                </a:xfrm>
                <a:custGeom>
                  <a:avLst/>
                  <a:gdLst/>
                  <a:ahLst/>
                  <a:cxnLst/>
                  <a:rect l="l" t="t" r="r" b="b"/>
                  <a:pathLst>
                    <a:path w="4715" h="1264" extrusionOk="0">
                      <a:moveTo>
                        <a:pt x="608" y="0"/>
                      </a:moveTo>
                      <a:cubicBezTo>
                        <a:pt x="274" y="0"/>
                        <a:pt x="0" y="274"/>
                        <a:pt x="0" y="608"/>
                      </a:cubicBezTo>
                      <a:lnTo>
                        <a:pt x="0" y="656"/>
                      </a:lnTo>
                      <a:cubicBezTo>
                        <a:pt x="0" y="991"/>
                        <a:pt x="274" y="1264"/>
                        <a:pt x="608" y="1264"/>
                      </a:cubicBezTo>
                      <a:lnTo>
                        <a:pt x="4110" y="1264"/>
                      </a:lnTo>
                      <a:cubicBezTo>
                        <a:pt x="4444" y="1264"/>
                        <a:pt x="4715" y="991"/>
                        <a:pt x="4715" y="656"/>
                      </a:cubicBezTo>
                      <a:lnTo>
                        <a:pt x="4715" y="608"/>
                      </a:lnTo>
                      <a:cubicBezTo>
                        <a:pt x="4715" y="271"/>
                        <a:pt x="4444" y="0"/>
                        <a:pt x="4110" y="0"/>
                      </a:cubicBez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204300" y="2622850"/>
                  <a:ext cx="117800" cy="22425"/>
                </a:xfrm>
                <a:custGeom>
                  <a:avLst/>
                  <a:gdLst/>
                  <a:ahLst/>
                  <a:cxnLst/>
                  <a:rect l="l" t="t" r="r" b="b"/>
                  <a:pathLst>
                    <a:path w="4712" h="897" extrusionOk="0">
                      <a:moveTo>
                        <a:pt x="50" y="1"/>
                      </a:moveTo>
                      <a:cubicBezTo>
                        <a:pt x="20" y="76"/>
                        <a:pt x="0" y="157"/>
                        <a:pt x="0" y="241"/>
                      </a:cubicBezTo>
                      <a:lnTo>
                        <a:pt x="0" y="288"/>
                      </a:lnTo>
                      <a:cubicBezTo>
                        <a:pt x="0" y="623"/>
                        <a:pt x="273" y="896"/>
                        <a:pt x="608" y="896"/>
                      </a:cubicBezTo>
                      <a:lnTo>
                        <a:pt x="4107" y="896"/>
                      </a:lnTo>
                      <a:cubicBezTo>
                        <a:pt x="4441" y="896"/>
                        <a:pt x="4712" y="623"/>
                        <a:pt x="4712" y="288"/>
                      </a:cubicBezTo>
                      <a:lnTo>
                        <a:pt x="4712" y="241"/>
                      </a:lnTo>
                      <a:cubicBezTo>
                        <a:pt x="4712" y="157"/>
                        <a:pt x="4695" y="76"/>
                        <a:pt x="4665" y="1"/>
                      </a:cubicBezTo>
                      <a:cubicBezTo>
                        <a:pt x="4600" y="118"/>
                        <a:pt x="4483" y="193"/>
                        <a:pt x="4344" y="193"/>
                      </a:cubicBezTo>
                      <a:lnTo>
                        <a:pt x="371" y="193"/>
                      </a:lnTo>
                      <a:cubicBezTo>
                        <a:pt x="232" y="193"/>
                        <a:pt x="112" y="118"/>
                        <a:pt x="5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2179325" y="2483075"/>
                  <a:ext cx="167750" cy="99850"/>
                </a:xfrm>
                <a:custGeom>
                  <a:avLst/>
                  <a:gdLst/>
                  <a:ahLst/>
                  <a:cxnLst/>
                  <a:rect l="l" t="t" r="r" b="b"/>
                  <a:pathLst>
                    <a:path w="6710" h="3994" extrusionOk="0">
                      <a:moveTo>
                        <a:pt x="0" y="1"/>
                      </a:moveTo>
                      <a:lnTo>
                        <a:pt x="820" y="3993"/>
                      </a:lnTo>
                      <a:lnTo>
                        <a:pt x="5887" y="3993"/>
                      </a:lnTo>
                      <a:lnTo>
                        <a:pt x="67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79325" y="2483075"/>
                  <a:ext cx="167625" cy="99850"/>
                </a:xfrm>
                <a:custGeom>
                  <a:avLst/>
                  <a:gdLst/>
                  <a:ahLst/>
                  <a:cxnLst/>
                  <a:rect l="l" t="t" r="r" b="b"/>
                  <a:pathLst>
                    <a:path w="6705" h="3994" extrusionOk="0">
                      <a:moveTo>
                        <a:pt x="0" y="1"/>
                      </a:moveTo>
                      <a:lnTo>
                        <a:pt x="820" y="3993"/>
                      </a:lnTo>
                      <a:lnTo>
                        <a:pt x="873" y="3993"/>
                      </a:lnTo>
                      <a:cubicBezTo>
                        <a:pt x="896" y="2116"/>
                        <a:pt x="1998" y="1206"/>
                        <a:pt x="3354" y="1206"/>
                      </a:cubicBezTo>
                      <a:cubicBezTo>
                        <a:pt x="4709" y="1206"/>
                        <a:pt x="5811" y="2116"/>
                        <a:pt x="5834" y="3993"/>
                      </a:cubicBezTo>
                      <a:lnTo>
                        <a:pt x="5881" y="3993"/>
                      </a:lnTo>
                      <a:lnTo>
                        <a:pt x="670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2172425" y="2478700"/>
                  <a:ext cx="181625" cy="12575"/>
                </a:xfrm>
                <a:custGeom>
                  <a:avLst/>
                  <a:gdLst/>
                  <a:ahLst/>
                  <a:cxnLst/>
                  <a:rect l="l" t="t" r="r" b="b"/>
                  <a:pathLst>
                    <a:path w="7265" h="503" extrusionOk="0">
                      <a:moveTo>
                        <a:pt x="240" y="0"/>
                      </a:moveTo>
                      <a:cubicBezTo>
                        <a:pt x="106" y="0"/>
                        <a:pt x="0" y="106"/>
                        <a:pt x="0" y="240"/>
                      </a:cubicBezTo>
                      <a:lnTo>
                        <a:pt x="0" y="262"/>
                      </a:lnTo>
                      <a:cubicBezTo>
                        <a:pt x="0" y="394"/>
                        <a:pt x="103" y="502"/>
                        <a:pt x="240" y="502"/>
                      </a:cubicBezTo>
                      <a:lnTo>
                        <a:pt x="7022" y="502"/>
                      </a:lnTo>
                      <a:cubicBezTo>
                        <a:pt x="7156" y="502"/>
                        <a:pt x="7265" y="399"/>
                        <a:pt x="7265" y="262"/>
                      </a:cubicBezTo>
                      <a:lnTo>
                        <a:pt x="7265" y="240"/>
                      </a:lnTo>
                      <a:cubicBezTo>
                        <a:pt x="7259" y="109"/>
                        <a:pt x="7156" y="0"/>
                        <a:pt x="7022" y="0"/>
                      </a:cubicBez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207625" y="2617275"/>
                  <a:ext cx="24100" cy="24150"/>
                </a:xfrm>
                <a:custGeom>
                  <a:avLst/>
                  <a:gdLst/>
                  <a:ahLst/>
                  <a:cxnLst/>
                  <a:rect l="l" t="t" r="r" b="b"/>
                  <a:pathLst>
                    <a:path w="964" h="966" extrusionOk="0">
                      <a:moveTo>
                        <a:pt x="481" y="0"/>
                      </a:moveTo>
                      <a:cubicBezTo>
                        <a:pt x="216" y="0"/>
                        <a:pt x="1" y="218"/>
                        <a:pt x="1" y="483"/>
                      </a:cubicBezTo>
                      <a:cubicBezTo>
                        <a:pt x="1" y="748"/>
                        <a:pt x="216" y="966"/>
                        <a:pt x="481" y="966"/>
                      </a:cubicBezTo>
                      <a:cubicBezTo>
                        <a:pt x="746" y="966"/>
                        <a:pt x="963" y="748"/>
                        <a:pt x="963" y="483"/>
                      </a:cubicBezTo>
                      <a:cubicBezTo>
                        <a:pt x="963" y="218"/>
                        <a:pt x="746" y="0"/>
                        <a:pt x="481" y="0"/>
                      </a:cubicBezTo>
                      <a:close/>
                    </a:path>
                  </a:pathLst>
                </a:custGeom>
                <a:solidFill>
                  <a:srgbClr val="D6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2295375" y="2617275"/>
                  <a:ext cx="24150" cy="24150"/>
                </a:xfrm>
                <a:custGeom>
                  <a:avLst/>
                  <a:gdLst/>
                  <a:ahLst/>
                  <a:cxnLst/>
                  <a:rect l="l" t="t" r="r" b="b"/>
                  <a:pathLst>
                    <a:path w="966" h="966" extrusionOk="0">
                      <a:moveTo>
                        <a:pt x="483" y="0"/>
                      </a:moveTo>
                      <a:cubicBezTo>
                        <a:pt x="218" y="0"/>
                        <a:pt x="0" y="218"/>
                        <a:pt x="0" y="483"/>
                      </a:cubicBezTo>
                      <a:cubicBezTo>
                        <a:pt x="0" y="748"/>
                        <a:pt x="218" y="966"/>
                        <a:pt x="483" y="966"/>
                      </a:cubicBezTo>
                      <a:cubicBezTo>
                        <a:pt x="751" y="966"/>
                        <a:pt x="966" y="748"/>
                        <a:pt x="966" y="483"/>
                      </a:cubicBezTo>
                      <a:cubicBezTo>
                        <a:pt x="966" y="218"/>
                        <a:pt x="748" y="0"/>
                        <a:pt x="483" y="0"/>
                      </a:cubicBezTo>
                      <a:close/>
                    </a:path>
                  </a:pathLst>
                </a:custGeom>
                <a:solidFill>
                  <a:srgbClr val="D6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2298100" y="2620000"/>
                  <a:ext cx="18700" cy="18700"/>
                </a:xfrm>
                <a:custGeom>
                  <a:avLst/>
                  <a:gdLst/>
                  <a:ahLst/>
                  <a:cxnLst/>
                  <a:rect l="l" t="t" r="r" b="b"/>
                  <a:pathLst>
                    <a:path w="748" h="748" extrusionOk="0">
                      <a:moveTo>
                        <a:pt x="374" y="0"/>
                      </a:moveTo>
                      <a:cubicBezTo>
                        <a:pt x="168" y="0"/>
                        <a:pt x="0" y="168"/>
                        <a:pt x="0" y="374"/>
                      </a:cubicBezTo>
                      <a:cubicBezTo>
                        <a:pt x="0" y="581"/>
                        <a:pt x="168" y="748"/>
                        <a:pt x="374" y="748"/>
                      </a:cubicBezTo>
                      <a:cubicBezTo>
                        <a:pt x="581" y="742"/>
                        <a:pt x="748" y="578"/>
                        <a:pt x="748" y="374"/>
                      </a:cubicBezTo>
                      <a:cubicBezTo>
                        <a:pt x="748" y="168"/>
                        <a:pt x="581" y="0"/>
                        <a:pt x="37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2210425" y="2620200"/>
                  <a:ext cx="18300" cy="18300"/>
                </a:xfrm>
                <a:custGeom>
                  <a:avLst/>
                  <a:gdLst/>
                  <a:ahLst/>
                  <a:cxnLst/>
                  <a:rect l="l" t="t" r="r" b="b"/>
                  <a:pathLst>
                    <a:path w="732" h="732" extrusionOk="0">
                      <a:moveTo>
                        <a:pt x="366" y="1"/>
                      </a:moveTo>
                      <a:cubicBezTo>
                        <a:pt x="165" y="1"/>
                        <a:pt x="1" y="162"/>
                        <a:pt x="1" y="366"/>
                      </a:cubicBezTo>
                      <a:cubicBezTo>
                        <a:pt x="1" y="570"/>
                        <a:pt x="165" y="732"/>
                        <a:pt x="366" y="732"/>
                      </a:cubicBezTo>
                      <a:cubicBezTo>
                        <a:pt x="570" y="729"/>
                        <a:pt x="731" y="564"/>
                        <a:pt x="731" y="366"/>
                      </a:cubicBezTo>
                      <a:cubicBezTo>
                        <a:pt x="731" y="162"/>
                        <a:pt x="570" y="1"/>
                        <a:pt x="3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2202750" y="3312150"/>
                  <a:ext cx="120900" cy="61750"/>
                </a:xfrm>
                <a:custGeom>
                  <a:avLst/>
                  <a:gdLst/>
                  <a:ahLst/>
                  <a:cxnLst/>
                  <a:rect l="l" t="t" r="r" b="b"/>
                  <a:pathLst>
                    <a:path w="4836" h="2470" extrusionOk="0">
                      <a:moveTo>
                        <a:pt x="592" y="0"/>
                      </a:moveTo>
                      <a:lnTo>
                        <a:pt x="1" y="2469"/>
                      </a:lnTo>
                      <a:lnTo>
                        <a:pt x="4835" y="2469"/>
                      </a:lnTo>
                      <a:lnTo>
                        <a:pt x="4244" y="0"/>
                      </a:ln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35"/>
                <p:cNvSpPr/>
                <p:nvPr/>
              </p:nvSpPr>
              <p:spPr>
                <a:xfrm>
                  <a:off x="2202750" y="3320850"/>
                  <a:ext cx="120900" cy="53100"/>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1251500" y="2490275"/>
                  <a:ext cx="77525" cy="878450"/>
                </a:xfrm>
                <a:custGeom>
                  <a:avLst/>
                  <a:gdLst/>
                  <a:ahLst/>
                  <a:cxnLst/>
                  <a:rect l="l" t="t" r="r" b="b"/>
                  <a:pathLst>
                    <a:path w="3101" h="35138" extrusionOk="0">
                      <a:moveTo>
                        <a:pt x="1" y="0"/>
                      </a:moveTo>
                      <a:lnTo>
                        <a:pt x="670" y="35138"/>
                      </a:lnTo>
                      <a:lnTo>
                        <a:pt x="2436" y="35138"/>
                      </a:lnTo>
                      <a:lnTo>
                        <a:pt x="31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1258750" y="2777825"/>
                  <a:ext cx="64900" cy="422050"/>
                </a:xfrm>
                <a:custGeom>
                  <a:avLst/>
                  <a:gdLst/>
                  <a:ahLst/>
                  <a:cxnLst/>
                  <a:rect l="l" t="t" r="r" b="b"/>
                  <a:pathLst>
                    <a:path w="2596" h="16882" extrusionOk="0">
                      <a:moveTo>
                        <a:pt x="2595" y="1"/>
                      </a:moveTo>
                      <a:lnTo>
                        <a:pt x="1" y="3605"/>
                      </a:lnTo>
                      <a:lnTo>
                        <a:pt x="255" y="16882"/>
                      </a:lnTo>
                      <a:lnTo>
                        <a:pt x="2330" y="13994"/>
                      </a:lnTo>
                      <a:lnTo>
                        <a:pt x="25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1251575" y="2490275"/>
                  <a:ext cx="77500" cy="276700"/>
                </a:xfrm>
                <a:custGeom>
                  <a:avLst/>
                  <a:gdLst/>
                  <a:ahLst/>
                  <a:cxnLst/>
                  <a:rect l="l" t="t" r="r" b="b"/>
                  <a:pathLst>
                    <a:path w="3100" h="11068" extrusionOk="0">
                      <a:moveTo>
                        <a:pt x="0" y="0"/>
                      </a:moveTo>
                      <a:lnTo>
                        <a:pt x="210" y="11067"/>
                      </a:lnTo>
                      <a:cubicBezTo>
                        <a:pt x="358" y="8417"/>
                        <a:pt x="1061" y="7204"/>
                        <a:pt x="1599" y="7204"/>
                      </a:cubicBezTo>
                      <a:cubicBezTo>
                        <a:pt x="2093" y="7204"/>
                        <a:pt x="2701" y="8442"/>
                        <a:pt x="2899" y="10596"/>
                      </a:cubicBezTo>
                      <a:lnTo>
                        <a:pt x="31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1265875" y="3241550"/>
                  <a:ext cx="48850" cy="127100"/>
                </a:xfrm>
                <a:custGeom>
                  <a:avLst/>
                  <a:gdLst/>
                  <a:ahLst/>
                  <a:cxnLst/>
                  <a:rect l="l" t="t" r="r" b="b"/>
                  <a:pathLst>
                    <a:path w="1954" h="5084" extrusionOk="0">
                      <a:moveTo>
                        <a:pt x="0" y="1"/>
                      </a:moveTo>
                      <a:lnTo>
                        <a:pt x="98" y="5084"/>
                      </a:lnTo>
                      <a:lnTo>
                        <a:pt x="1864" y="5084"/>
                      </a:lnTo>
                      <a:lnTo>
                        <a:pt x="1953" y="338"/>
                      </a:lnTo>
                      <a:lnTo>
                        <a:pt x="1953" y="338"/>
                      </a:lnTo>
                      <a:cubicBezTo>
                        <a:pt x="1671" y="1195"/>
                        <a:pt x="1359" y="1678"/>
                        <a:pt x="1027" y="1678"/>
                      </a:cubicBezTo>
                      <a:cubicBezTo>
                        <a:pt x="653" y="1678"/>
                        <a:pt x="302" y="1067"/>
                        <a:pt x="0" y="1"/>
                      </a:cubicBezTo>
                      <a:close/>
                    </a:path>
                  </a:pathLst>
                </a:custGeom>
                <a:solidFill>
                  <a:srgbClr val="D8A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1225775" y="2503875"/>
                  <a:ext cx="129175" cy="126600"/>
                </a:xfrm>
                <a:custGeom>
                  <a:avLst/>
                  <a:gdLst/>
                  <a:ahLst/>
                  <a:cxnLst/>
                  <a:rect l="l" t="t" r="r" b="b"/>
                  <a:pathLst>
                    <a:path w="5167" h="5064" extrusionOk="0">
                      <a:moveTo>
                        <a:pt x="0" y="0"/>
                      </a:moveTo>
                      <a:lnTo>
                        <a:pt x="720" y="5064"/>
                      </a:lnTo>
                      <a:lnTo>
                        <a:pt x="4444" y="5064"/>
                      </a:lnTo>
                      <a:lnTo>
                        <a:pt x="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1225775" y="2504000"/>
                  <a:ext cx="129175" cy="109525"/>
                </a:xfrm>
                <a:custGeom>
                  <a:avLst/>
                  <a:gdLst/>
                  <a:ahLst/>
                  <a:cxnLst/>
                  <a:rect l="l" t="t" r="r" b="b"/>
                  <a:pathLst>
                    <a:path w="5167" h="4381" extrusionOk="0">
                      <a:moveTo>
                        <a:pt x="0" y="1"/>
                      </a:moveTo>
                      <a:lnTo>
                        <a:pt x="625" y="4381"/>
                      </a:lnTo>
                      <a:cubicBezTo>
                        <a:pt x="896" y="3865"/>
                        <a:pt x="1741" y="3494"/>
                        <a:pt x="2743" y="3494"/>
                      </a:cubicBezTo>
                      <a:cubicBezTo>
                        <a:pt x="3513" y="3494"/>
                        <a:pt x="4193" y="3717"/>
                        <a:pt x="4589" y="4054"/>
                      </a:cubicBezTo>
                      <a:lnTo>
                        <a:pt x="5167" y="1"/>
                      </a:lnTo>
                      <a:close/>
                    </a:path>
                  </a:pathLst>
                </a:custGeom>
                <a:solidFill>
                  <a:srgbClr val="B78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1243825" y="3294575"/>
                  <a:ext cx="93075" cy="66400"/>
                </a:xfrm>
                <a:custGeom>
                  <a:avLst/>
                  <a:gdLst/>
                  <a:ahLst/>
                  <a:cxnLst/>
                  <a:rect l="l" t="t" r="r" b="b"/>
                  <a:pathLst>
                    <a:path w="3723" h="2656" extrusionOk="0">
                      <a:moveTo>
                        <a:pt x="517" y="0"/>
                      </a:moveTo>
                      <a:lnTo>
                        <a:pt x="1" y="2656"/>
                      </a:lnTo>
                      <a:lnTo>
                        <a:pt x="3722" y="2656"/>
                      </a:lnTo>
                      <a:lnTo>
                        <a:pt x="3203" y="0"/>
                      </a:lnTo>
                      <a:close/>
                    </a:path>
                  </a:pathLst>
                </a:custGeom>
                <a:solidFill>
                  <a:srgbClr val="E5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1231350" y="2613725"/>
                  <a:ext cx="117900" cy="31600"/>
                </a:xfrm>
                <a:custGeom>
                  <a:avLst/>
                  <a:gdLst/>
                  <a:ahLst/>
                  <a:cxnLst/>
                  <a:rect l="l" t="t" r="r" b="b"/>
                  <a:pathLst>
                    <a:path w="4716" h="1264" extrusionOk="0">
                      <a:moveTo>
                        <a:pt x="609" y="0"/>
                      </a:moveTo>
                      <a:cubicBezTo>
                        <a:pt x="274" y="0"/>
                        <a:pt x="0" y="274"/>
                        <a:pt x="0" y="608"/>
                      </a:cubicBezTo>
                      <a:lnTo>
                        <a:pt x="0" y="656"/>
                      </a:lnTo>
                      <a:cubicBezTo>
                        <a:pt x="0" y="991"/>
                        <a:pt x="274" y="1264"/>
                        <a:pt x="609" y="1264"/>
                      </a:cubicBezTo>
                      <a:lnTo>
                        <a:pt x="4110" y="1264"/>
                      </a:lnTo>
                      <a:cubicBezTo>
                        <a:pt x="4445" y="1264"/>
                        <a:pt x="4715" y="991"/>
                        <a:pt x="4715" y="656"/>
                      </a:cubicBezTo>
                      <a:lnTo>
                        <a:pt x="4715" y="608"/>
                      </a:lnTo>
                      <a:cubicBezTo>
                        <a:pt x="4715" y="271"/>
                        <a:pt x="4445" y="0"/>
                        <a:pt x="4110" y="0"/>
                      </a:cubicBez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1231425" y="2622850"/>
                  <a:ext cx="117950" cy="22425"/>
                </a:xfrm>
                <a:custGeom>
                  <a:avLst/>
                  <a:gdLst/>
                  <a:ahLst/>
                  <a:cxnLst/>
                  <a:rect l="l" t="t" r="r" b="b"/>
                  <a:pathLst>
                    <a:path w="4718" h="897" extrusionOk="0">
                      <a:moveTo>
                        <a:pt x="50" y="1"/>
                      </a:moveTo>
                      <a:cubicBezTo>
                        <a:pt x="20" y="76"/>
                        <a:pt x="0" y="157"/>
                        <a:pt x="0" y="241"/>
                      </a:cubicBezTo>
                      <a:lnTo>
                        <a:pt x="0" y="288"/>
                      </a:lnTo>
                      <a:cubicBezTo>
                        <a:pt x="0" y="623"/>
                        <a:pt x="274" y="896"/>
                        <a:pt x="608" y="896"/>
                      </a:cubicBezTo>
                      <a:lnTo>
                        <a:pt x="4110" y="896"/>
                      </a:lnTo>
                      <a:cubicBezTo>
                        <a:pt x="4444" y="896"/>
                        <a:pt x="4718" y="623"/>
                        <a:pt x="4718" y="288"/>
                      </a:cubicBezTo>
                      <a:lnTo>
                        <a:pt x="4718" y="241"/>
                      </a:lnTo>
                      <a:cubicBezTo>
                        <a:pt x="4718" y="157"/>
                        <a:pt x="4698" y="76"/>
                        <a:pt x="4668" y="1"/>
                      </a:cubicBezTo>
                      <a:cubicBezTo>
                        <a:pt x="4601" y="118"/>
                        <a:pt x="4483" y="193"/>
                        <a:pt x="4344" y="193"/>
                      </a:cubicBezTo>
                      <a:lnTo>
                        <a:pt x="371" y="193"/>
                      </a:lnTo>
                      <a:cubicBezTo>
                        <a:pt x="232" y="193"/>
                        <a:pt x="112" y="118"/>
                        <a:pt x="5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1206450" y="2483075"/>
                  <a:ext cx="167825" cy="99850"/>
                </a:xfrm>
                <a:custGeom>
                  <a:avLst/>
                  <a:gdLst/>
                  <a:ahLst/>
                  <a:cxnLst/>
                  <a:rect l="l" t="t" r="r" b="b"/>
                  <a:pathLst>
                    <a:path w="6713" h="3994" extrusionOk="0">
                      <a:moveTo>
                        <a:pt x="0" y="1"/>
                      </a:moveTo>
                      <a:lnTo>
                        <a:pt x="823" y="3993"/>
                      </a:lnTo>
                      <a:lnTo>
                        <a:pt x="5887" y="3993"/>
                      </a:lnTo>
                      <a:lnTo>
                        <a:pt x="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1206450" y="2483075"/>
                  <a:ext cx="167625" cy="99850"/>
                </a:xfrm>
                <a:custGeom>
                  <a:avLst/>
                  <a:gdLst/>
                  <a:ahLst/>
                  <a:cxnLst/>
                  <a:rect l="l" t="t" r="r" b="b"/>
                  <a:pathLst>
                    <a:path w="6705" h="3994" extrusionOk="0">
                      <a:moveTo>
                        <a:pt x="0" y="1"/>
                      </a:moveTo>
                      <a:lnTo>
                        <a:pt x="823" y="3993"/>
                      </a:lnTo>
                      <a:lnTo>
                        <a:pt x="876" y="3993"/>
                      </a:lnTo>
                      <a:cubicBezTo>
                        <a:pt x="896" y="2116"/>
                        <a:pt x="1998" y="1206"/>
                        <a:pt x="3354" y="1206"/>
                      </a:cubicBezTo>
                      <a:cubicBezTo>
                        <a:pt x="4712" y="1206"/>
                        <a:pt x="5812" y="2116"/>
                        <a:pt x="5834" y="3993"/>
                      </a:cubicBezTo>
                      <a:lnTo>
                        <a:pt x="5881" y="3993"/>
                      </a:lnTo>
                      <a:lnTo>
                        <a:pt x="670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1199475" y="2478700"/>
                  <a:ext cx="181650" cy="12575"/>
                </a:xfrm>
                <a:custGeom>
                  <a:avLst/>
                  <a:gdLst/>
                  <a:ahLst/>
                  <a:cxnLst/>
                  <a:rect l="l" t="t" r="r" b="b"/>
                  <a:pathLst>
                    <a:path w="7266" h="503" extrusionOk="0">
                      <a:moveTo>
                        <a:pt x="240" y="0"/>
                      </a:moveTo>
                      <a:cubicBezTo>
                        <a:pt x="109" y="0"/>
                        <a:pt x="0" y="106"/>
                        <a:pt x="0" y="240"/>
                      </a:cubicBezTo>
                      <a:lnTo>
                        <a:pt x="0" y="262"/>
                      </a:lnTo>
                      <a:cubicBezTo>
                        <a:pt x="0" y="394"/>
                        <a:pt x="104" y="502"/>
                        <a:pt x="240" y="502"/>
                      </a:cubicBezTo>
                      <a:lnTo>
                        <a:pt x="7022" y="502"/>
                      </a:lnTo>
                      <a:cubicBezTo>
                        <a:pt x="7156" y="502"/>
                        <a:pt x="7265" y="399"/>
                        <a:pt x="7265" y="262"/>
                      </a:cubicBezTo>
                      <a:lnTo>
                        <a:pt x="7265" y="240"/>
                      </a:lnTo>
                      <a:cubicBezTo>
                        <a:pt x="7265" y="109"/>
                        <a:pt x="7156" y="0"/>
                        <a:pt x="7022" y="0"/>
                      </a:cubicBezTo>
                      <a:close/>
                    </a:path>
                  </a:pathLst>
                </a:custGeom>
                <a:solidFill>
                  <a:srgbClr val="8C5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1234700" y="2617350"/>
                  <a:ext cx="24075" cy="24075"/>
                </a:xfrm>
                <a:custGeom>
                  <a:avLst/>
                  <a:gdLst/>
                  <a:ahLst/>
                  <a:cxnLst/>
                  <a:rect l="l" t="t" r="r" b="b"/>
                  <a:pathLst>
                    <a:path w="963" h="963" extrusionOk="0">
                      <a:moveTo>
                        <a:pt x="480" y="0"/>
                      </a:moveTo>
                      <a:cubicBezTo>
                        <a:pt x="215" y="0"/>
                        <a:pt x="0" y="215"/>
                        <a:pt x="0" y="480"/>
                      </a:cubicBezTo>
                      <a:cubicBezTo>
                        <a:pt x="0" y="745"/>
                        <a:pt x="215" y="963"/>
                        <a:pt x="480" y="963"/>
                      </a:cubicBezTo>
                      <a:cubicBezTo>
                        <a:pt x="748" y="963"/>
                        <a:pt x="963" y="745"/>
                        <a:pt x="963" y="480"/>
                      </a:cubicBezTo>
                      <a:cubicBezTo>
                        <a:pt x="963" y="215"/>
                        <a:pt x="748" y="0"/>
                        <a:pt x="480" y="0"/>
                      </a:cubicBezTo>
                      <a:close/>
                    </a:path>
                  </a:pathLst>
                </a:custGeom>
                <a:solidFill>
                  <a:srgbClr val="D6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1322575" y="2617350"/>
                  <a:ext cx="24075" cy="24075"/>
                </a:xfrm>
                <a:custGeom>
                  <a:avLst/>
                  <a:gdLst/>
                  <a:ahLst/>
                  <a:cxnLst/>
                  <a:rect l="l" t="t" r="r" b="b"/>
                  <a:pathLst>
                    <a:path w="963" h="963" extrusionOk="0">
                      <a:moveTo>
                        <a:pt x="480" y="0"/>
                      </a:moveTo>
                      <a:cubicBezTo>
                        <a:pt x="215" y="0"/>
                        <a:pt x="0" y="215"/>
                        <a:pt x="0" y="480"/>
                      </a:cubicBezTo>
                      <a:cubicBezTo>
                        <a:pt x="0" y="745"/>
                        <a:pt x="215" y="963"/>
                        <a:pt x="480" y="963"/>
                      </a:cubicBezTo>
                      <a:cubicBezTo>
                        <a:pt x="748" y="963"/>
                        <a:pt x="963" y="745"/>
                        <a:pt x="963" y="480"/>
                      </a:cubicBezTo>
                      <a:cubicBezTo>
                        <a:pt x="963" y="215"/>
                        <a:pt x="748" y="0"/>
                        <a:pt x="480" y="0"/>
                      </a:cubicBezTo>
                      <a:close/>
                    </a:path>
                  </a:pathLst>
                </a:custGeom>
                <a:solidFill>
                  <a:srgbClr val="D6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1325225" y="2620000"/>
                  <a:ext cx="18725" cy="18700"/>
                </a:xfrm>
                <a:custGeom>
                  <a:avLst/>
                  <a:gdLst/>
                  <a:ahLst/>
                  <a:cxnLst/>
                  <a:rect l="l" t="t" r="r" b="b"/>
                  <a:pathLst>
                    <a:path w="749" h="748" extrusionOk="0">
                      <a:moveTo>
                        <a:pt x="374" y="0"/>
                      </a:moveTo>
                      <a:cubicBezTo>
                        <a:pt x="168" y="0"/>
                        <a:pt x="0" y="168"/>
                        <a:pt x="0" y="374"/>
                      </a:cubicBezTo>
                      <a:cubicBezTo>
                        <a:pt x="0" y="581"/>
                        <a:pt x="168" y="748"/>
                        <a:pt x="374" y="748"/>
                      </a:cubicBezTo>
                      <a:cubicBezTo>
                        <a:pt x="581" y="748"/>
                        <a:pt x="748" y="581"/>
                        <a:pt x="748" y="374"/>
                      </a:cubicBezTo>
                      <a:cubicBezTo>
                        <a:pt x="748" y="168"/>
                        <a:pt x="581" y="0"/>
                        <a:pt x="37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1237550" y="2620200"/>
                  <a:ext cx="18375" cy="18300"/>
                </a:xfrm>
                <a:custGeom>
                  <a:avLst/>
                  <a:gdLst/>
                  <a:ahLst/>
                  <a:cxnLst/>
                  <a:rect l="l" t="t" r="r" b="b"/>
                  <a:pathLst>
                    <a:path w="735" h="732" extrusionOk="0">
                      <a:moveTo>
                        <a:pt x="366" y="1"/>
                      </a:moveTo>
                      <a:cubicBezTo>
                        <a:pt x="165" y="1"/>
                        <a:pt x="1" y="165"/>
                        <a:pt x="1" y="366"/>
                      </a:cubicBezTo>
                      <a:cubicBezTo>
                        <a:pt x="1" y="567"/>
                        <a:pt x="165" y="732"/>
                        <a:pt x="366" y="732"/>
                      </a:cubicBezTo>
                      <a:cubicBezTo>
                        <a:pt x="570" y="732"/>
                        <a:pt x="734" y="567"/>
                        <a:pt x="734" y="366"/>
                      </a:cubicBezTo>
                      <a:cubicBezTo>
                        <a:pt x="734" y="165"/>
                        <a:pt x="570" y="1"/>
                        <a:pt x="3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1229875" y="3312150"/>
                  <a:ext cx="120975" cy="61750"/>
                </a:xfrm>
                <a:custGeom>
                  <a:avLst/>
                  <a:gdLst/>
                  <a:ahLst/>
                  <a:cxnLst/>
                  <a:rect l="l" t="t" r="r" b="b"/>
                  <a:pathLst>
                    <a:path w="4839" h="2470" extrusionOk="0">
                      <a:moveTo>
                        <a:pt x="592" y="0"/>
                      </a:moveTo>
                      <a:lnTo>
                        <a:pt x="1" y="2469"/>
                      </a:lnTo>
                      <a:lnTo>
                        <a:pt x="4838" y="2469"/>
                      </a:lnTo>
                      <a:lnTo>
                        <a:pt x="4241" y="0"/>
                      </a:lnTo>
                      <a:close/>
                    </a:path>
                  </a:pathLst>
                </a:custGeom>
                <a:solidFill>
                  <a:srgbClr val="E2C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1229875" y="3320850"/>
                  <a:ext cx="120975" cy="53100"/>
                </a:xfrm>
                <a:custGeom>
                  <a:avLst/>
                  <a:gdLst/>
                  <a:ahLst/>
                  <a:cxnLst/>
                  <a:rect l="l" t="t" r="r" b="b"/>
                  <a:pathLst>
                    <a:path w="4839" h="2124" extrusionOk="0">
                      <a:moveTo>
                        <a:pt x="4325" y="1"/>
                      </a:moveTo>
                      <a:cubicBezTo>
                        <a:pt x="4085" y="807"/>
                        <a:pt x="3310" y="1393"/>
                        <a:pt x="2392" y="1393"/>
                      </a:cubicBezTo>
                      <a:cubicBezTo>
                        <a:pt x="1507" y="1393"/>
                        <a:pt x="757" y="849"/>
                        <a:pt x="489" y="87"/>
                      </a:cubicBezTo>
                      <a:lnTo>
                        <a:pt x="1" y="2124"/>
                      </a:lnTo>
                      <a:lnTo>
                        <a:pt x="4838" y="2124"/>
                      </a:lnTo>
                      <a:lnTo>
                        <a:pt x="4325" y="1"/>
                      </a:lnTo>
                      <a:close/>
                    </a:path>
                  </a:pathLst>
                </a:custGeom>
                <a:solidFill>
                  <a:srgbClr val="D8A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1358850" y="2600950"/>
                  <a:ext cx="103725" cy="684375"/>
                </a:xfrm>
                <a:custGeom>
                  <a:avLst/>
                  <a:gdLst/>
                  <a:ahLst/>
                  <a:cxnLst/>
                  <a:rect l="l" t="t" r="r" b="b"/>
                  <a:pathLst>
                    <a:path w="4149" h="27375" extrusionOk="0">
                      <a:moveTo>
                        <a:pt x="3674" y="1"/>
                      </a:moveTo>
                      <a:cubicBezTo>
                        <a:pt x="2316" y="7274"/>
                        <a:pt x="516" y="26052"/>
                        <a:pt x="0" y="27374"/>
                      </a:cubicBezTo>
                      <a:lnTo>
                        <a:pt x="4149" y="27341"/>
                      </a:lnTo>
                      <a:lnTo>
                        <a:pt x="3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1397000" y="2409225"/>
                  <a:ext cx="785550" cy="921150"/>
                </a:xfrm>
                <a:custGeom>
                  <a:avLst/>
                  <a:gdLst/>
                  <a:ahLst/>
                  <a:cxnLst/>
                  <a:rect l="l" t="t" r="r" b="b"/>
                  <a:pathLst>
                    <a:path w="31422" h="36846" extrusionOk="0">
                      <a:moveTo>
                        <a:pt x="15707" y="1"/>
                      </a:moveTo>
                      <a:cubicBezTo>
                        <a:pt x="11765" y="3878"/>
                        <a:pt x="7337" y="6953"/>
                        <a:pt x="2129" y="7340"/>
                      </a:cubicBezTo>
                      <a:lnTo>
                        <a:pt x="0" y="36845"/>
                      </a:lnTo>
                      <a:lnTo>
                        <a:pt x="31422" y="36845"/>
                      </a:lnTo>
                      <a:lnTo>
                        <a:pt x="29287" y="7340"/>
                      </a:lnTo>
                      <a:cubicBezTo>
                        <a:pt x="23803" y="7307"/>
                        <a:pt x="19367" y="4286"/>
                        <a:pt x="1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1397000" y="2482525"/>
                  <a:ext cx="785550" cy="847850"/>
                </a:xfrm>
                <a:custGeom>
                  <a:avLst/>
                  <a:gdLst/>
                  <a:ahLst/>
                  <a:cxnLst/>
                  <a:rect l="l" t="t" r="r" b="b"/>
                  <a:pathLst>
                    <a:path w="31422" h="33914" extrusionOk="0">
                      <a:moveTo>
                        <a:pt x="15567" y="1"/>
                      </a:moveTo>
                      <a:cubicBezTo>
                        <a:pt x="14421" y="1616"/>
                        <a:pt x="12571" y="3641"/>
                        <a:pt x="10122" y="4408"/>
                      </a:cubicBezTo>
                      <a:cubicBezTo>
                        <a:pt x="8572" y="4893"/>
                        <a:pt x="6999" y="5177"/>
                        <a:pt x="5573" y="5177"/>
                      </a:cubicBezTo>
                      <a:cubicBezTo>
                        <a:pt x="4273" y="5177"/>
                        <a:pt x="3095" y="4941"/>
                        <a:pt x="2171" y="4406"/>
                      </a:cubicBezTo>
                      <a:cubicBezTo>
                        <a:pt x="2157" y="4408"/>
                        <a:pt x="2143" y="4408"/>
                        <a:pt x="2129" y="4408"/>
                      </a:cubicBezTo>
                      <a:lnTo>
                        <a:pt x="0" y="33913"/>
                      </a:lnTo>
                      <a:lnTo>
                        <a:pt x="31422" y="33913"/>
                      </a:lnTo>
                      <a:lnTo>
                        <a:pt x="29290" y="4408"/>
                      </a:lnTo>
                      <a:lnTo>
                        <a:pt x="29251" y="4408"/>
                      </a:lnTo>
                      <a:cubicBezTo>
                        <a:pt x="27975" y="4959"/>
                        <a:pt x="26428" y="5272"/>
                        <a:pt x="24756" y="5272"/>
                      </a:cubicBezTo>
                      <a:cubicBezTo>
                        <a:pt x="24235" y="5272"/>
                        <a:pt x="23702" y="5241"/>
                        <a:pt x="23161" y="5178"/>
                      </a:cubicBezTo>
                      <a:cubicBezTo>
                        <a:pt x="19663" y="4771"/>
                        <a:pt x="16789" y="2062"/>
                        <a:pt x="15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1438275" y="2573825"/>
                  <a:ext cx="702775" cy="732975"/>
                </a:xfrm>
                <a:custGeom>
                  <a:avLst/>
                  <a:gdLst/>
                  <a:ahLst/>
                  <a:cxnLst/>
                  <a:rect l="l" t="t" r="r" b="b"/>
                  <a:pathLst>
                    <a:path w="28111" h="29319" extrusionOk="0">
                      <a:moveTo>
                        <a:pt x="14095" y="0"/>
                      </a:moveTo>
                      <a:cubicBezTo>
                        <a:pt x="11436" y="1318"/>
                        <a:pt x="7535" y="2011"/>
                        <a:pt x="4610" y="2011"/>
                      </a:cubicBezTo>
                      <a:cubicBezTo>
                        <a:pt x="2947" y="2011"/>
                        <a:pt x="1599" y="1787"/>
                        <a:pt x="977" y="1326"/>
                      </a:cubicBezTo>
                      <a:lnTo>
                        <a:pt x="1" y="29318"/>
                      </a:lnTo>
                      <a:lnTo>
                        <a:pt x="28111" y="29318"/>
                      </a:lnTo>
                      <a:lnTo>
                        <a:pt x="27137" y="1326"/>
                      </a:lnTo>
                      <a:cubicBezTo>
                        <a:pt x="26049" y="2030"/>
                        <a:pt x="24621" y="2350"/>
                        <a:pt x="23004" y="2350"/>
                      </a:cubicBezTo>
                      <a:cubicBezTo>
                        <a:pt x="20327" y="2350"/>
                        <a:pt x="17131" y="1472"/>
                        <a:pt x="1409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1469950" y="2587575"/>
                  <a:ext cx="643550" cy="750825"/>
                </a:xfrm>
                <a:custGeom>
                  <a:avLst/>
                  <a:gdLst/>
                  <a:ahLst/>
                  <a:cxnLst/>
                  <a:rect l="l" t="t" r="r" b="b"/>
                  <a:pathLst>
                    <a:path w="25742" h="30033" extrusionOk="0">
                      <a:moveTo>
                        <a:pt x="12822" y="0"/>
                      </a:moveTo>
                      <a:cubicBezTo>
                        <a:pt x="10171" y="1547"/>
                        <a:pt x="6054" y="2851"/>
                        <a:pt x="3582" y="2851"/>
                      </a:cubicBezTo>
                      <a:cubicBezTo>
                        <a:pt x="2786" y="2851"/>
                        <a:pt x="2161" y="2716"/>
                        <a:pt x="1811" y="2410"/>
                      </a:cubicBezTo>
                      <a:lnTo>
                        <a:pt x="0" y="30032"/>
                      </a:lnTo>
                      <a:lnTo>
                        <a:pt x="25742" y="30032"/>
                      </a:lnTo>
                      <a:lnTo>
                        <a:pt x="24696" y="2204"/>
                      </a:lnTo>
                      <a:cubicBezTo>
                        <a:pt x="23980" y="2749"/>
                        <a:pt x="23010" y="2983"/>
                        <a:pt x="21892" y="2983"/>
                      </a:cubicBezTo>
                      <a:cubicBezTo>
                        <a:pt x="19220" y="2983"/>
                        <a:pt x="15706" y="1643"/>
                        <a:pt x="12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1578825" y="2672850"/>
                  <a:ext cx="424425" cy="633950"/>
                </a:xfrm>
                <a:custGeom>
                  <a:avLst/>
                  <a:gdLst/>
                  <a:ahLst/>
                  <a:cxnLst/>
                  <a:rect l="l" t="t" r="r" b="b"/>
                  <a:pathLst>
                    <a:path w="16977" h="25358" extrusionOk="0">
                      <a:moveTo>
                        <a:pt x="9112" y="1"/>
                      </a:moveTo>
                      <a:cubicBezTo>
                        <a:pt x="8448" y="321"/>
                        <a:pt x="7756" y="400"/>
                        <a:pt x="7031" y="400"/>
                      </a:cubicBezTo>
                      <a:cubicBezTo>
                        <a:pt x="6327" y="400"/>
                        <a:pt x="5592" y="326"/>
                        <a:pt x="4821" y="326"/>
                      </a:cubicBezTo>
                      <a:cubicBezTo>
                        <a:pt x="4456" y="326"/>
                        <a:pt x="4084" y="342"/>
                        <a:pt x="3702" y="392"/>
                      </a:cubicBezTo>
                      <a:lnTo>
                        <a:pt x="0" y="25357"/>
                      </a:lnTo>
                      <a:lnTo>
                        <a:pt x="16976" y="25357"/>
                      </a:lnTo>
                      <a:lnTo>
                        <a:pt x="12906" y="601"/>
                      </a:lnTo>
                      <a:cubicBezTo>
                        <a:pt x="12321" y="480"/>
                        <a:pt x="11883" y="469"/>
                        <a:pt x="11485" y="469"/>
                      </a:cubicBezTo>
                      <a:cubicBezTo>
                        <a:pt x="11396" y="469"/>
                        <a:pt x="11309" y="470"/>
                        <a:pt x="11222" y="470"/>
                      </a:cubicBezTo>
                      <a:cubicBezTo>
                        <a:pt x="10615" y="470"/>
                        <a:pt x="10049" y="442"/>
                        <a:pt x="91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1680075" y="3167775"/>
                  <a:ext cx="216375" cy="17875"/>
                </a:xfrm>
                <a:custGeom>
                  <a:avLst/>
                  <a:gdLst/>
                  <a:ahLst/>
                  <a:cxnLst/>
                  <a:rect l="l" t="t" r="r" b="b"/>
                  <a:pathLst>
                    <a:path w="8655" h="715" extrusionOk="0">
                      <a:moveTo>
                        <a:pt x="1" y="0"/>
                      </a:moveTo>
                      <a:lnTo>
                        <a:pt x="1" y="714"/>
                      </a:lnTo>
                      <a:lnTo>
                        <a:pt x="8655" y="714"/>
                      </a:lnTo>
                      <a:lnTo>
                        <a:pt x="86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853325" y="2992000"/>
                  <a:ext cx="28000" cy="211225"/>
                </a:xfrm>
                <a:custGeom>
                  <a:avLst/>
                  <a:gdLst/>
                  <a:ahLst/>
                  <a:cxnLst/>
                  <a:rect l="l" t="t" r="r" b="b"/>
                  <a:pathLst>
                    <a:path w="1120" h="8449" extrusionOk="0">
                      <a:moveTo>
                        <a:pt x="1" y="1"/>
                      </a:moveTo>
                      <a:lnTo>
                        <a:pt x="210" y="8448"/>
                      </a:lnTo>
                      <a:lnTo>
                        <a:pt x="556" y="8448"/>
                      </a:lnTo>
                      <a:lnTo>
                        <a:pt x="11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86300" y="2992000"/>
                  <a:ext cx="30625" cy="211225"/>
                </a:xfrm>
                <a:custGeom>
                  <a:avLst/>
                  <a:gdLst/>
                  <a:ahLst/>
                  <a:cxnLst/>
                  <a:rect l="l" t="t" r="r" b="b"/>
                  <a:pathLst>
                    <a:path w="1225" h="8449" extrusionOk="0">
                      <a:moveTo>
                        <a:pt x="0" y="1"/>
                      </a:moveTo>
                      <a:lnTo>
                        <a:pt x="667" y="8448"/>
                      </a:lnTo>
                      <a:lnTo>
                        <a:pt x="1077" y="8448"/>
                      </a:lnTo>
                      <a:lnTo>
                        <a:pt x="12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1680375" y="2672850"/>
                  <a:ext cx="216850" cy="507350"/>
                </a:xfrm>
                <a:custGeom>
                  <a:avLst/>
                  <a:gdLst/>
                  <a:ahLst/>
                  <a:cxnLst/>
                  <a:rect l="l" t="t" r="r" b="b"/>
                  <a:pathLst>
                    <a:path w="8674" h="20294" extrusionOk="0">
                      <a:moveTo>
                        <a:pt x="0" y="1"/>
                      </a:moveTo>
                      <a:lnTo>
                        <a:pt x="184" y="20294"/>
                      </a:lnTo>
                      <a:lnTo>
                        <a:pt x="8590" y="20294"/>
                      </a:lnTo>
                      <a:lnTo>
                        <a:pt x="86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1682450" y="2910475"/>
                  <a:ext cx="213600" cy="269725"/>
                </a:xfrm>
                <a:custGeom>
                  <a:avLst/>
                  <a:gdLst/>
                  <a:ahLst/>
                  <a:cxnLst/>
                  <a:rect l="l" t="t" r="r" b="b"/>
                  <a:pathLst>
                    <a:path w="8544" h="10789" extrusionOk="0">
                      <a:moveTo>
                        <a:pt x="1" y="1"/>
                      </a:moveTo>
                      <a:lnTo>
                        <a:pt x="101" y="10789"/>
                      </a:lnTo>
                      <a:lnTo>
                        <a:pt x="8507" y="10789"/>
                      </a:lnTo>
                      <a:lnTo>
                        <a:pt x="8543" y="207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1675975" y="3058200"/>
                  <a:ext cx="223900" cy="122000"/>
                </a:xfrm>
                <a:custGeom>
                  <a:avLst/>
                  <a:gdLst/>
                  <a:ahLst/>
                  <a:cxnLst/>
                  <a:rect l="l" t="t" r="r" b="b"/>
                  <a:pathLst>
                    <a:path w="8956" h="4880" extrusionOk="0">
                      <a:moveTo>
                        <a:pt x="0" y="0"/>
                      </a:moveTo>
                      <a:lnTo>
                        <a:pt x="360" y="4880"/>
                      </a:lnTo>
                      <a:lnTo>
                        <a:pt x="8766" y="4880"/>
                      </a:lnTo>
                      <a:lnTo>
                        <a:pt x="89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1688100" y="3058200"/>
                  <a:ext cx="200900" cy="122000"/>
                </a:xfrm>
                <a:custGeom>
                  <a:avLst/>
                  <a:gdLst/>
                  <a:ahLst/>
                  <a:cxnLst/>
                  <a:rect l="l" t="t" r="r" b="b"/>
                  <a:pathLst>
                    <a:path w="8036" h="4880" extrusionOk="0">
                      <a:moveTo>
                        <a:pt x="288" y="0"/>
                      </a:moveTo>
                      <a:lnTo>
                        <a:pt x="1" y="4880"/>
                      </a:lnTo>
                      <a:lnTo>
                        <a:pt x="8035" y="4880"/>
                      </a:lnTo>
                      <a:lnTo>
                        <a:pt x="77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1884300" y="2992000"/>
                  <a:ext cx="28050" cy="211225"/>
                </a:xfrm>
                <a:custGeom>
                  <a:avLst/>
                  <a:gdLst/>
                  <a:ahLst/>
                  <a:cxnLst/>
                  <a:rect l="l" t="t" r="r" b="b"/>
                  <a:pathLst>
                    <a:path w="1122" h="8449" extrusionOk="0">
                      <a:moveTo>
                        <a:pt x="0" y="1"/>
                      </a:moveTo>
                      <a:lnTo>
                        <a:pt x="212" y="8448"/>
                      </a:lnTo>
                      <a:lnTo>
                        <a:pt x="558" y="8448"/>
                      </a:lnTo>
                      <a:lnTo>
                        <a:pt x="1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660825" y="2992000"/>
                  <a:ext cx="30650" cy="211225"/>
                </a:xfrm>
                <a:custGeom>
                  <a:avLst/>
                  <a:gdLst/>
                  <a:ahLst/>
                  <a:cxnLst/>
                  <a:rect l="l" t="t" r="r" b="b"/>
                  <a:pathLst>
                    <a:path w="1226" h="8449" extrusionOk="0">
                      <a:moveTo>
                        <a:pt x="1" y="1"/>
                      </a:moveTo>
                      <a:lnTo>
                        <a:pt x="668" y="8448"/>
                      </a:lnTo>
                      <a:lnTo>
                        <a:pt x="1075" y="8448"/>
                      </a:lnTo>
                      <a:lnTo>
                        <a:pt x="12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1696475" y="3045925"/>
                  <a:ext cx="184500" cy="103375"/>
                </a:xfrm>
                <a:custGeom>
                  <a:avLst/>
                  <a:gdLst/>
                  <a:ahLst/>
                  <a:cxnLst/>
                  <a:rect l="l" t="t" r="r" b="b"/>
                  <a:pathLst>
                    <a:path w="7380" h="4135" extrusionOk="0">
                      <a:moveTo>
                        <a:pt x="464" y="0"/>
                      </a:moveTo>
                      <a:cubicBezTo>
                        <a:pt x="210" y="0"/>
                        <a:pt x="1" y="204"/>
                        <a:pt x="1" y="464"/>
                      </a:cubicBezTo>
                      <a:lnTo>
                        <a:pt x="70" y="4135"/>
                      </a:lnTo>
                      <a:lnTo>
                        <a:pt x="7310" y="4135"/>
                      </a:lnTo>
                      <a:lnTo>
                        <a:pt x="7380" y="464"/>
                      </a:lnTo>
                      <a:cubicBezTo>
                        <a:pt x="7380" y="204"/>
                        <a:pt x="7173" y="0"/>
                        <a:pt x="6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655250" y="2968650"/>
                  <a:ext cx="42150" cy="36500"/>
                </a:xfrm>
                <a:custGeom>
                  <a:avLst/>
                  <a:gdLst/>
                  <a:ahLst/>
                  <a:cxnLst/>
                  <a:rect l="l" t="t" r="r" b="b"/>
                  <a:pathLst>
                    <a:path w="1686" h="1460" extrusionOk="0">
                      <a:moveTo>
                        <a:pt x="771" y="0"/>
                      </a:moveTo>
                      <a:cubicBezTo>
                        <a:pt x="347" y="0"/>
                        <a:pt x="1" y="346"/>
                        <a:pt x="1" y="770"/>
                      </a:cubicBezTo>
                      <a:lnTo>
                        <a:pt x="1" y="1035"/>
                      </a:lnTo>
                      <a:cubicBezTo>
                        <a:pt x="1" y="1270"/>
                        <a:pt x="188" y="1459"/>
                        <a:pt x="422" y="1459"/>
                      </a:cubicBezTo>
                      <a:lnTo>
                        <a:pt x="1259" y="1459"/>
                      </a:lnTo>
                      <a:cubicBezTo>
                        <a:pt x="1493" y="1459"/>
                        <a:pt x="1680" y="1270"/>
                        <a:pt x="1680" y="1035"/>
                      </a:cubicBezTo>
                      <a:lnTo>
                        <a:pt x="1680" y="770"/>
                      </a:lnTo>
                      <a:cubicBezTo>
                        <a:pt x="1686" y="346"/>
                        <a:pt x="1340" y="0"/>
                        <a:pt x="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706800" y="2701600"/>
                  <a:ext cx="164000" cy="318275"/>
                </a:xfrm>
                <a:custGeom>
                  <a:avLst/>
                  <a:gdLst/>
                  <a:ahLst/>
                  <a:cxnLst/>
                  <a:rect l="l" t="t" r="r" b="b"/>
                  <a:pathLst>
                    <a:path w="6560" h="12731" extrusionOk="0">
                      <a:moveTo>
                        <a:pt x="637" y="0"/>
                      </a:moveTo>
                      <a:cubicBezTo>
                        <a:pt x="282" y="0"/>
                        <a:pt x="0" y="274"/>
                        <a:pt x="9" y="600"/>
                      </a:cubicBezTo>
                      <a:lnTo>
                        <a:pt x="399" y="12164"/>
                      </a:lnTo>
                      <a:cubicBezTo>
                        <a:pt x="411" y="12479"/>
                        <a:pt x="690" y="12730"/>
                        <a:pt x="1027" y="12730"/>
                      </a:cubicBezTo>
                      <a:lnTo>
                        <a:pt x="5527" y="12730"/>
                      </a:lnTo>
                      <a:cubicBezTo>
                        <a:pt x="5865" y="12730"/>
                        <a:pt x="6141" y="12479"/>
                        <a:pt x="6155" y="12164"/>
                      </a:cubicBezTo>
                      <a:lnTo>
                        <a:pt x="6545" y="600"/>
                      </a:lnTo>
                      <a:cubicBezTo>
                        <a:pt x="6559" y="274"/>
                        <a:pt x="6272" y="0"/>
                        <a:pt x="5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653925" y="2657875"/>
                  <a:ext cx="47525" cy="88875"/>
                </a:xfrm>
                <a:custGeom>
                  <a:avLst/>
                  <a:gdLst/>
                  <a:ahLst/>
                  <a:cxnLst/>
                  <a:rect l="l" t="t" r="r" b="b"/>
                  <a:pathLst>
                    <a:path w="1901" h="3555" extrusionOk="0">
                      <a:moveTo>
                        <a:pt x="1" y="0"/>
                      </a:moveTo>
                      <a:lnTo>
                        <a:pt x="1" y="154"/>
                      </a:lnTo>
                      <a:cubicBezTo>
                        <a:pt x="966" y="209"/>
                        <a:pt x="1142" y="3554"/>
                        <a:pt x="1142" y="3554"/>
                      </a:cubicBezTo>
                      <a:lnTo>
                        <a:pt x="1901" y="628"/>
                      </a:lnTo>
                      <a:cubicBezTo>
                        <a:pt x="1901" y="628"/>
                        <a:pt x="1186"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645275" y="2657875"/>
                  <a:ext cx="17325" cy="17450"/>
                </a:xfrm>
                <a:custGeom>
                  <a:avLst/>
                  <a:gdLst/>
                  <a:ahLst/>
                  <a:cxnLst/>
                  <a:rect l="l" t="t" r="r" b="b"/>
                  <a:pathLst>
                    <a:path w="693" h="698" extrusionOk="0">
                      <a:moveTo>
                        <a:pt x="347" y="0"/>
                      </a:moveTo>
                      <a:cubicBezTo>
                        <a:pt x="160" y="0"/>
                        <a:pt x="1" y="156"/>
                        <a:pt x="1" y="349"/>
                      </a:cubicBezTo>
                      <a:cubicBezTo>
                        <a:pt x="1" y="541"/>
                        <a:pt x="154" y="698"/>
                        <a:pt x="347" y="698"/>
                      </a:cubicBezTo>
                      <a:cubicBezTo>
                        <a:pt x="539" y="698"/>
                        <a:pt x="693" y="541"/>
                        <a:pt x="693" y="349"/>
                      </a:cubicBezTo>
                      <a:cubicBezTo>
                        <a:pt x="693" y="156"/>
                        <a:pt x="539"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873150" y="2657875"/>
                  <a:ext cx="47575" cy="88875"/>
                </a:xfrm>
                <a:custGeom>
                  <a:avLst/>
                  <a:gdLst/>
                  <a:ahLst/>
                  <a:cxnLst/>
                  <a:rect l="l" t="t" r="r" b="b"/>
                  <a:pathLst>
                    <a:path w="1903" h="3555" extrusionOk="0">
                      <a:moveTo>
                        <a:pt x="1903" y="0"/>
                      </a:moveTo>
                      <a:cubicBezTo>
                        <a:pt x="717" y="0"/>
                        <a:pt x="0" y="628"/>
                        <a:pt x="0" y="628"/>
                      </a:cubicBezTo>
                      <a:lnTo>
                        <a:pt x="762" y="3554"/>
                      </a:lnTo>
                      <a:cubicBezTo>
                        <a:pt x="762" y="3554"/>
                        <a:pt x="937" y="209"/>
                        <a:pt x="1903" y="154"/>
                      </a:cubicBezTo>
                      <a:lnTo>
                        <a:pt x="1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912050" y="2657875"/>
                  <a:ext cx="17325" cy="17450"/>
                </a:xfrm>
                <a:custGeom>
                  <a:avLst/>
                  <a:gdLst/>
                  <a:ahLst/>
                  <a:cxnLst/>
                  <a:rect l="l" t="t" r="r" b="b"/>
                  <a:pathLst>
                    <a:path w="693" h="698" extrusionOk="0">
                      <a:moveTo>
                        <a:pt x="347" y="0"/>
                      </a:moveTo>
                      <a:cubicBezTo>
                        <a:pt x="157" y="0"/>
                        <a:pt x="1" y="156"/>
                        <a:pt x="1" y="349"/>
                      </a:cubicBezTo>
                      <a:cubicBezTo>
                        <a:pt x="1" y="541"/>
                        <a:pt x="157" y="698"/>
                        <a:pt x="347" y="698"/>
                      </a:cubicBezTo>
                      <a:cubicBezTo>
                        <a:pt x="536" y="698"/>
                        <a:pt x="693" y="541"/>
                        <a:pt x="693" y="349"/>
                      </a:cubicBezTo>
                      <a:cubicBezTo>
                        <a:pt x="693" y="156"/>
                        <a:pt x="536"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878375" y="2968650"/>
                  <a:ext cx="42000" cy="36575"/>
                </a:xfrm>
                <a:custGeom>
                  <a:avLst/>
                  <a:gdLst/>
                  <a:ahLst/>
                  <a:cxnLst/>
                  <a:rect l="l" t="t" r="r" b="b"/>
                  <a:pathLst>
                    <a:path w="1680" h="1463" extrusionOk="0">
                      <a:moveTo>
                        <a:pt x="770" y="0"/>
                      </a:moveTo>
                      <a:cubicBezTo>
                        <a:pt x="343" y="0"/>
                        <a:pt x="0" y="346"/>
                        <a:pt x="0" y="770"/>
                      </a:cubicBezTo>
                      <a:lnTo>
                        <a:pt x="0" y="1072"/>
                      </a:lnTo>
                      <a:cubicBezTo>
                        <a:pt x="0" y="1287"/>
                        <a:pt x="173" y="1462"/>
                        <a:pt x="391" y="1462"/>
                      </a:cubicBezTo>
                      <a:lnTo>
                        <a:pt x="1289" y="1462"/>
                      </a:lnTo>
                      <a:cubicBezTo>
                        <a:pt x="1507" y="1462"/>
                        <a:pt x="1680" y="1287"/>
                        <a:pt x="1680" y="1072"/>
                      </a:cubicBezTo>
                      <a:lnTo>
                        <a:pt x="1680" y="770"/>
                      </a:lnTo>
                      <a:cubicBezTo>
                        <a:pt x="1680" y="346"/>
                        <a:pt x="1334" y="0"/>
                        <a:pt x="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97100" y="3085400"/>
                  <a:ext cx="183400" cy="63900"/>
                </a:xfrm>
                <a:custGeom>
                  <a:avLst/>
                  <a:gdLst/>
                  <a:ahLst/>
                  <a:cxnLst/>
                  <a:rect l="l" t="t" r="r" b="b"/>
                  <a:pathLst>
                    <a:path w="7336" h="2556" extrusionOk="0">
                      <a:moveTo>
                        <a:pt x="1" y="1"/>
                      </a:moveTo>
                      <a:lnTo>
                        <a:pt x="48" y="2556"/>
                      </a:lnTo>
                      <a:lnTo>
                        <a:pt x="7288" y="2556"/>
                      </a:lnTo>
                      <a:lnTo>
                        <a:pt x="7335" y="90"/>
                      </a:lnTo>
                      <a:lnTo>
                        <a:pt x="7335" y="90"/>
                      </a:lnTo>
                      <a:cubicBezTo>
                        <a:pt x="6716" y="704"/>
                        <a:pt x="6345" y="2266"/>
                        <a:pt x="3906" y="2266"/>
                      </a:cubicBezTo>
                      <a:cubicBezTo>
                        <a:pt x="1225" y="2266"/>
                        <a:pt x="690" y="835"/>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1712725" y="2702925"/>
                  <a:ext cx="152075" cy="303975"/>
                </a:xfrm>
                <a:custGeom>
                  <a:avLst/>
                  <a:gdLst/>
                  <a:ahLst/>
                  <a:cxnLst/>
                  <a:rect l="l" t="t" r="r" b="b"/>
                  <a:pathLst>
                    <a:path w="6083" h="12159" extrusionOk="0">
                      <a:moveTo>
                        <a:pt x="592" y="0"/>
                      </a:moveTo>
                      <a:cubicBezTo>
                        <a:pt x="266" y="0"/>
                        <a:pt x="1" y="260"/>
                        <a:pt x="9" y="575"/>
                      </a:cubicBezTo>
                      <a:lnTo>
                        <a:pt x="377" y="11620"/>
                      </a:lnTo>
                      <a:cubicBezTo>
                        <a:pt x="386" y="11918"/>
                        <a:pt x="642" y="12158"/>
                        <a:pt x="957" y="12158"/>
                      </a:cubicBezTo>
                      <a:lnTo>
                        <a:pt x="5128" y="12158"/>
                      </a:lnTo>
                      <a:cubicBezTo>
                        <a:pt x="5443" y="12158"/>
                        <a:pt x="5700" y="11918"/>
                        <a:pt x="5711" y="11620"/>
                      </a:cubicBezTo>
                      <a:lnTo>
                        <a:pt x="6077" y="575"/>
                      </a:lnTo>
                      <a:cubicBezTo>
                        <a:pt x="6082" y="260"/>
                        <a:pt x="5820" y="0"/>
                        <a:pt x="5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740000" y="2936225"/>
                  <a:ext cx="33775" cy="43475"/>
                </a:xfrm>
                <a:custGeom>
                  <a:avLst/>
                  <a:gdLst/>
                  <a:ahLst/>
                  <a:cxnLst/>
                  <a:rect l="l" t="t" r="r" b="b"/>
                  <a:pathLst>
                    <a:path w="1351" h="1739" extrusionOk="0">
                      <a:moveTo>
                        <a:pt x="676" y="0"/>
                      </a:moveTo>
                      <a:lnTo>
                        <a:pt x="603" y="795"/>
                      </a:lnTo>
                      <a:lnTo>
                        <a:pt x="0" y="868"/>
                      </a:lnTo>
                      <a:lnTo>
                        <a:pt x="603" y="938"/>
                      </a:lnTo>
                      <a:lnTo>
                        <a:pt x="676" y="1738"/>
                      </a:lnTo>
                      <a:lnTo>
                        <a:pt x="751" y="935"/>
                      </a:lnTo>
                      <a:lnTo>
                        <a:pt x="1351" y="868"/>
                      </a:lnTo>
                      <a:lnTo>
                        <a:pt x="745" y="792"/>
                      </a:lnTo>
                      <a:lnTo>
                        <a:pt x="67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715250" y="3057075"/>
                  <a:ext cx="33775" cy="32175"/>
                </a:xfrm>
                <a:custGeom>
                  <a:avLst/>
                  <a:gdLst/>
                  <a:ahLst/>
                  <a:cxnLst/>
                  <a:rect l="l" t="t" r="r" b="b"/>
                  <a:pathLst>
                    <a:path w="1351" h="1287" extrusionOk="0">
                      <a:moveTo>
                        <a:pt x="672" y="1"/>
                      </a:moveTo>
                      <a:lnTo>
                        <a:pt x="603" y="587"/>
                      </a:lnTo>
                      <a:lnTo>
                        <a:pt x="0" y="643"/>
                      </a:lnTo>
                      <a:lnTo>
                        <a:pt x="600" y="693"/>
                      </a:lnTo>
                      <a:lnTo>
                        <a:pt x="672" y="1287"/>
                      </a:lnTo>
                      <a:lnTo>
                        <a:pt x="750" y="693"/>
                      </a:lnTo>
                      <a:lnTo>
                        <a:pt x="1350" y="643"/>
                      </a:lnTo>
                      <a:lnTo>
                        <a:pt x="742" y="587"/>
                      </a:lnTo>
                      <a:lnTo>
                        <a:pt x="6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29200" y="3057075"/>
                  <a:ext cx="33650" cy="32175"/>
                </a:xfrm>
                <a:custGeom>
                  <a:avLst/>
                  <a:gdLst/>
                  <a:ahLst/>
                  <a:cxnLst/>
                  <a:rect l="l" t="t" r="r" b="b"/>
                  <a:pathLst>
                    <a:path w="1346" h="1287" extrusionOk="0">
                      <a:moveTo>
                        <a:pt x="673" y="1"/>
                      </a:moveTo>
                      <a:lnTo>
                        <a:pt x="603" y="587"/>
                      </a:lnTo>
                      <a:lnTo>
                        <a:pt x="1" y="643"/>
                      </a:lnTo>
                      <a:lnTo>
                        <a:pt x="600" y="693"/>
                      </a:lnTo>
                      <a:lnTo>
                        <a:pt x="673" y="1287"/>
                      </a:lnTo>
                      <a:lnTo>
                        <a:pt x="745" y="693"/>
                      </a:lnTo>
                      <a:lnTo>
                        <a:pt x="1345" y="643"/>
                      </a:lnTo>
                      <a:lnTo>
                        <a:pt x="743" y="587"/>
                      </a:lnTo>
                      <a:lnTo>
                        <a:pt x="67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804850" y="2936225"/>
                  <a:ext cx="33650" cy="43475"/>
                </a:xfrm>
                <a:custGeom>
                  <a:avLst/>
                  <a:gdLst/>
                  <a:ahLst/>
                  <a:cxnLst/>
                  <a:rect l="l" t="t" r="r" b="b"/>
                  <a:pathLst>
                    <a:path w="1346" h="1739" extrusionOk="0">
                      <a:moveTo>
                        <a:pt x="673" y="0"/>
                      </a:moveTo>
                      <a:lnTo>
                        <a:pt x="601" y="795"/>
                      </a:lnTo>
                      <a:lnTo>
                        <a:pt x="1" y="868"/>
                      </a:lnTo>
                      <a:lnTo>
                        <a:pt x="598" y="938"/>
                      </a:lnTo>
                      <a:lnTo>
                        <a:pt x="673" y="1738"/>
                      </a:lnTo>
                      <a:lnTo>
                        <a:pt x="746" y="935"/>
                      </a:lnTo>
                      <a:lnTo>
                        <a:pt x="1346" y="868"/>
                      </a:lnTo>
                      <a:lnTo>
                        <a:pt x="743" y="792"/>
                      </a:lnTo>
                      <a:lnTo>
                        <a:pt x="67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1773050" y="2828750"/>
                  <a:ext cx="33725" cy="43400"/>
                </a:xfrm>
                <a:custGeom>
                  <a:avLst/>
                  <a:gdLst/>
                  <a:ahLst/>
                  <a:cxnLst/>
                  <a:rect l="l" t="t" r="r" b="b"/>
                  <a:pathLst>
                    <a:path w="1349" h="1736" extrusionOk="0">
                      <a:moveTo>
                        <a:pt x="673" y="0"/>
                      </a:moveTo>
                      <a:lnTo>
                        <a:pt x="603" y="795"/>
                      </a:lnTo>
                      <a:lnTo>
                        <a:pt x="1" y="868"/>
                      </a:lnTo>
                      <a:lnTo>
                        <a:pt x="601" y="940"/>
                      </a:lnTo>
                      <a:lnTo>
                        <a:pt x="673" y="1735"/>
                      </a:lnTo>
                      <a:lnTo>
                        <a:pt x="746" y="937"/>
                      </a:lnTo>
                      <a:lnTo>
                        <a:pt x="1348" y="868"/>
                      </a:lnTo>
                      <a:lnTo>
                        <a:pt x="743" y="792"/>
                      </a:lnTo>
                      <a:lnTo>
                        <a:pt x="67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1740000" y="2725600"/>
                  <a:ext cx="33775" cy="43475"/>
                </a:xfrm>
                <a:custGeom>
                  <a:avLst/>
                  <a:gdLst/>
                  <a:ahLst/>
                  <a:cxnLst/>
                  <a:rect l="l" t="t" r="r" b="b"/>
                  <a:pathLst>
                    <a:path w="1351" h="1739" extrusionOk="0">
                      <a:moveTo>
                        <a:pt x="676" y="0"/>
                      </a:moveTo>
                      <a:lnTo>
                        <a:pt x="603" y="795"/>
                      </a:lnTo>
                      <a:lnTo>
                        <a:pt x="0" y="868"/>
                      </a:lnTo>
                      <a:lnTo>
                        <a:pt x="603" y="937"/>
                      </a:lnTo>
                      <a:lnTo>
                        <a:pt x="676" y="1738"/>
                      </a:lnTo>
                      <a:lnTo>
                        <a:pt x="751" y="937"/>
                      </a:lnTo>
                      <a:lnTo>
                        <a:pt x="1351" y="868"/>
                      </a:lnTo>
                      <a:lnTo>
                        <a:pt x="745" y="792"/>
                      </a:lnTo>
                      <a:lnTo>
                        <a:pt x="67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1804850" y="2725600"/>
                  <a:ext cx="33650" cy="43475"/>
                </a:xfrm>
                <a:custGeom>
                  <a:avLst/>
                  <a:gdLst/>
                  <a:ahLst/>
                  <a:cxnLst/>
                  <a:rect l="l" t="t" r="r" b="b"/>
                  <a:pathLst>
                    <a:path w="1346" h="1739" extrusionOk="0">
                      <a:moveTo>
                        <a:pt x="673" y="0"/>
                      </a:moveTo>
                      <a:lnTo>
                        <a:pt x="601" y="795"/>
                      </a:lnTo>
                      <a:lnTo>
                        <a:pt x="1" y="868"/>
                      </a:lnTo>
                      <a:lnTo>
                        <a:pt x="598" y="937"/>
                      </a:lnTo>
                      <a:lnTo>
                        <a:pt x="673" y="1738"/>
                      </a:lnTo>
                      <a:lnTo>
                        <a:pt x="746" y="937"/>
                      </a:lnTo>
                      <a:lnTo>
                        <a:pt x="1346" y="868"/>
                      </a:lnTo>
                      <a:lnTo>
                        <a:pt x="743" y="792"/>
                      </a:lnTo>
                      <a:lnTo>
                        <a:pt x="67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1878375" y="2981625"/>
                  <a:ext cx="42000" cy="23600"/>
                </a:xfrm>
                <a:custGeom>
                  <a:avLst/>
                  <a:gdLst/>
                  <a:ahLst/>
                  <a:cxnLst/>
                  <a:rect l="l" t="t" r="r" b="b"/>
                  <a:pathLst>
                    <a:path w="1680" h="944" extrusionOk="0">
                      <a:moveTo>
                        <a:pt x="1638" y="0"/>
                      </a:moveTo>
                      <a:cubicBezTo>
                        <a:pt x="1465" y="243"/>
                        <a:pt x="1102" y="410"/>
                        <a:pt x="678" y="410"/>
                      </a:cubicBezTo>
                      <a:cubicBezTo>
                        <a:pt x="422" y="410"/>
                        <a:pt x="184" y="346"/>
                        <a:pt x="0" y="243"/>
                      </a:cubicBezTo>
                      <a:lnTo>
                        <a:pt x="0" y="251"/>
                      </a:lnTo>
                      <a:lnTo>
                        <a:pt x="0" y="553"/>
                      </a:lnTo>
                      <a:cubicBezTo>
                        <a:pt x="0" y="768"/>
                        <a:pt x="173" y="943"/>
                        <a:pt x="391" y="943"/>
                      </a:cubicBezTo>
                      <a:lnTo>
                        <a:pt x="1289" y="943"/>
                      </a:lnTo>
                      <a:cubicBezTo>
                        <a:pt x="1507" y="943"/>
                        <a:pt x="1680" y="768"/>
                        <a:pt x="1680" y="553"/>
                      </a:cubicBezTo>
                      <a:lnTo>
                        <a:pt x="1680" y="251"/>
                      </a:lnTo>
                      <a:cubicBezTo>
                        <a:pt x="1680" y="165"/>
                        <a:pt x="1663" y="78"/>
                        <a:pt x="1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1655325" y="2980925"/>
                  <a:ext cx="42075" cy="24225"/>
                </a:xfrm>
                <a:custGeom>
                  <a:avLst/>
                  <a:gdLst/>
                  <a:ahLst/>
                  <a:cxnLst/>
                  <a:rect l="l" t="t" r="r" b="b"/>
                  <a:pathLst>
                    <a:path w="1683" h="969" extrusionOk="0">
                      <a:moveTo>
                        <a:pt x="54" y="0"/>
                      </a:moveTo>
                      <a:cubicBezTo>
                        <a:pt x="17" y="90"/>
                        <a:pt x="1" y="182"/>
                        <a:pt x="1" y="279"/>
                      </a:cubicBezTo>
                      <a:lnTo>
                        <a:pt x="1" y="544"/>
                      </a:lnTo>
                      <a:cubicBezTo>
                        <a:pt x="1" y="779"/>
                        <a:pt x="190" y="968"/>
                        <a:pt x="422" y="968"/>
                      </a:cubicBezTo>
                      <a:lnTo>
                        <a:pt x="1259" y="968"/>
                      </a:lnTo>
                      <a:cubicBezTo>
                        <a:pt x="1493" y="968"/>
                        <a:pt x="1683" y="779"/>
                        <a:pt x="1683" y="544"/>
                      </a:cubicBezTo>
                      <a:lnTo>
                        <a:pt x="1683" y="279"/>
                      </a:lnTo>
                      <a:cubicBezTo>
                        <a:pt x="1683" y="235"/>
                        <a:pt x="1674" y="190"/>
                        <a:pt x="1669" y="145"/>
                      </a:cubicBezTo>
                      <a:cubicBezTo>
                        <a:pt x="1468" y="279"/>
                        <a:pt x="1223" y="363"/>
                        <a:pt x="946" y="363"/>
                      </a:cubicBezTo>
                      <a:cubicBezTo>
                        <a:pt x="586" y="363"/>
                        <a:pt x="263" y="224"/>
                        <a:pt x="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693050" y="2687575"/>
                  <a:ext cx="191425" cy="346025"/>
                </a:xfrm>
                <a:custGeom>
                  <a:avLst/>
                  <a:gdLst/>
                  <a:ahLst/>
                  <a:cxnLst/>
                  <a:rect l="l" t="t" r="r" b="b"/>
                  <a:pathLst>
                    <a:path w="7657" h="13841" extrusionOk="0">
                      <a:moveTo>
                        <a:pt x="6864" y="107"/>
                      </a:moveTo>
                      <a:cubicBezTo>
                        <a:pt x="7067" y="107"/>
                        <a:pt x="7252" y="182"/>
                        <a:pt x="7380" y="316"/>
                      </a:cubicBezTo>
                      <a:cubicBezTo>
                        <a:pt x="7486" y="422"/>
                        <a:pt x="7542" y="559"/>
                        <a:pt x="7533" y="698"/>
                      </a:cubicBezTo>
                      <a:lnTo>
                        <a:pt x="7081" y="13177"/>
                      </a:lnTo>
                      <a:cubicBezTo>
                        <a:pt x="7070" y="13486"/>
                        <a:pt x="6777" y="13729"/>
                        <a:pt x="6415" y="13729"/>
                      </a:cubicBezTo>
                      <a:lnTo>
                        <a:pt x="1231" y="13729"/>
                      </a:lnTo>
                      <a:cubicBezTo>
                        <a:pt x="871" y="13729"/>
                        <a:pt x="578" y="13486"/>
                        <a:pt x="567" y="13177"/>
                      </a:cubicBezTo>
                      <a:lnTo>
                        <a:pt x="112" y="698"/>
                      </a:lnTo>
                      <a:cubicBezTo>
                        <a:pt x="110" y="559"/>
                        <a:pt x="163" y="422"/>
                        <a:pt x="266" y="316"/>
                      </a:cubicBezTo>
                      <a:cubicBezTo>
                        <a:pt x="397" y="182"/>
                        <a:pt x="584" y="107"/>
                        <a:pt x="782" y="107"/>
                      </a:cubicBezTo>
                      <a:close/>
                      <a:moveTo>
                        <a:pt x="788" y="1"/>
                      </a:moveTo>
                      <a:cubicBezTo>
                        <a:pt x="556" y="1"/>
                        <a:pt x="341" y="87"/>
                        <a:pt x="193" y="241"/>
                      </a:cubicBezTo>
                      <a:cubicBezTo>
                        <a:pt x="68" y="374"/>
                        <a:pt x="1" y="533"/>
                        <a:pt x="9" y="706"/>
                      </a:cubicBezTo>
                      <a:lnTo>
                        <a:pt x="461" y="13182"/>
                      </a:lnTo>
                      <a:cubicBezTo>
                        <a:pt x="472" y="13553"/>
                        <a:pt x="815" y="13841"/>
                        <a:pt x="1237" y="13841"/>
                      </a:cubicBezTo>
                      <a:lnTo>
                        <a:pt x="6417" y="13841"/>
                      </a:lnTo>
                      <a:cubicBezTo>
                        <a:pt x="6841" y="13841"/>
                        <a:pt x="7182" y="13553"/>
                        <a:pt x="7199" y="13182"/>
                      </a:cubicBezTo>
                      <a:lnTo>
                        <a:pt x="7653" y="706"/>
                      </a:lnTo>
                      <a:cubicBezTo>
                        <a:pt x="7656" y="533"/>
                        <a:pt x="7595" y="369"/>
                        <a:pt x="7469" y="241"/>
                      </a:cubicBezTo>
                      <a:cubicBezTo>
                        <a:pt x="7318" y="87"/>
                        <a:pt x="7106" y="1"/>
                        <a:pt x="6875" y="1"/>
                      </a:cubicBezTo>
                      <a:close/>
                    </a:path>
                  </a:pathLst>
                </a:custGeom>
                <a:solidFill>
                  <a:srgbClr val="F46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422100" y="3196725"/>
                  <a:ext cx="721400" cy="86850"/>
                </a:xfrm>
                <a:custGeom>
                  <a:avLst/>
                  <a:gdLst/>
                  <a:ahLst/>
                  <a:cxnLst/>
                  <a:rect l="l" t="t" r="r" b="b"/>
                  <a:pathLst>
                    <a:path w="28856" h="3474" extrusionOk="0">
                      <a:moveTo>
                        <a:pt x="2383" y="0"/>
                      </a:moveTo>
                      <a:cubicBezTo>
                        <a:pt x="1965" y="3197"/>
                        <a:pt x="960" y="2592"/>
                        <a:pt x="1" y="3473"/>
                      </a:cubicBezTo>
                      <a:lnTo>
                        <a:pt x="28855" y="3473"/>
                      </a:lnTo>
                      <a:cubicBezTo>
                        <a:pt x="28353" y="2701"/>
                        <a:pt x="26763" y="3194"/>
                        <a:pt x="26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1422100" y="3230950"/>
                  <a:ext cx="721400" cy="52625"/>
                </a:xfrm>
                <a:custGeom>
                  <a:avLst/>
                  <a:gdLst/>
                  <a:ahLst/>
                  <a:cxnLst/>
                  <a:rect l="l" t="t" r="r" b="b"/>
                  <a:pathLst>
                    <a:path w="28856" h="2105" extrusionOk="0">
                      <a:moveTo>
                        <a:pt x="26732" y="1"/>
                      </a:moveTo>
                      <a:cubicBezTo>
                        <a:pt x="23507" y="483"/>
                        <a:pt x="19172" y="779"/>
                        <a:pt x="14401" y="779"/>
                      </a:cubicBezTo>
                      <a:cubicBezTo>
                        <a:pt x="9648" y="779"/>
                        <a:pt x="5326" y="486"/>
                        <a:pt x="2107" y="9"/>
                      </a:cubicBezTo>
                      <a:cubicBezTo>
                        <a:pt x="1610" y="1658"/>
                        <a:pt x="790" y="1379"/>
                        <a:pt x="1" y="2104"/>
                      </a:cubicBezTo>
                      <a:lnTo>
                        <a:pt x="28855" y="2104"/>
                      </a:lnTo>
                      <a:cubicBezTo>
                        <a:pt x="28440" y="1465"/>
                        <a:pt x="27290" y="1689"/>
                        <a:pt x="2673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1607750" y="3196725"/>
                  <a:ext cx="350025" cy="86850"/>
                </a:xfrm>
                <a:custGeom>
                  <a:avLst/>
                  <a:gdLst/>
                  <a:ahLst/>
                  <a:cxnLst/>
                  <a:rect l="l" t="t" r="r" b="b"/>
                  <a:pathLst>
                    <a:path w="14001" h="3474" extrusionOk="0">
                      <a:moveTo>
                        <a:pt x="1159" y="0"/>
                      </a:moveTo>
                      <a:cubicBezTo>
                        <a:pt x="955" y="3197"/>
                        <a:pt x="467" y="2592"/>
                        <a:pt x="1" y="3473"/>
                      </a:cubicBezTo>
                      <a:lnTo>
                        <a:pt x="14000" y="3473"/>
                      </a:lnTo>
                      <a:cubicBezTo>
                        <a:pt x="13757" y="2701"/>
                        <a:pt x="12990" y="3194"/>
                        <a:pt x="12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1634125" y="3192575"/>
                  <a:ext cx="296650" cy="39325"/>
                </a:xfrm>
                <a:custGeom>
                  <a:avLst/>
                  <a:gdLst/>
                  <a:ahLst/>
                  <a:cxnLst/>
                  <a:rect l="l" t="t" r="r" b="b"/>
                  <a:pathLst>
                    <a:path w="11866" h="1573" extrusionOk="0">
                      <a:moveTo>
                        <a:pt x="5943" y="1"/>
                      </a:moveTo>
                      <a:cubicBezTo>
                        <a:pt x="3020" y="1"/>
                        <a:pt x="98" y="56"/>
                        <a:pt x="98" y="166"/>
                      </a:cubicBezTo>
                      <a:cubicBezTo>
                        <a:pt x="76" y="621"/>
                        <a:pt x="40" y="992"/>
                        <a:pt x="0" y="1310"/>
                      </a:cubicBezTo>
                      <a:cubicBezTo>
                        <a:pt x="1507" y="1474"/>
                        <a:pt x="3340" y="1572"/>
                        <a:pt x="5312" y="1572"/>
                      </a:cubicBezTo>
                      <a:cubicBezTo>
                        <a:pt x="7868" y="1572"/>
                        <a:pt x="10183" y="1410"/>
                        <a:pt x="11865" y="1151"/>
                      </a:cubicBezTo>
                      <a:cubicBezTo>
                        <a:pt x="11835" y="866"/>
                        <a:pt x="11807" y="543"/>
                        <a:pt x="11787" y="166"/>
                      </a:cubicBezTo>
                      <a:cubicBezTo>
                        <a:pt x="11787" y="56"/>
                        <a:pt x="8865" y="1"/>
                        <a:pt x="594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1771375" y="2385850"/>
                  <a:ext cx="32600" cy="33175"/>
                </a:xfrm>
                <a:custGeom>
                  <a:avLst/>
                  <a:gdLst/>
                  <a:ahLst/>
                  <a:cxnLst/>
                  <a:rect l="l" t="t" r="r" b="b"/>
                  <a:pathLst>
                    <a:path w="1304" h="1327" extrusionOk="0">
                      <a:moveTo>
                        <a:pt x="649" y="1"/>
                      </a:moveTo>
                      <a:cubicBezTo>
                        <a:pt x="291" y="1"/>
                        <a:pt x="1" y="296"/>
                        <a:pt x="1" y="662"/>
                      </a:cubicBezTo>
                      <a:cubicBezTo>
                        <a:pt x="1" y="1030"/>
                        <a:pt x="294" y="1326"/>
                        <a:pt x="654" y="1326"/>
                      </a:cubicBezTo>
                      <a:cubicBezTo>
                        <a:pt x="1011" y="1326"/>
                        <a:pt x="1304" y="1030"/>
                        <a:pt x="1304" y="662"/>
                      </a:cubicBezTo>
                      <a:cubicBezTo>
                        <a:pt x="1304" y="297"/>
                        <a:pt x="1011" y="1"/>
                        <a:pt x="654" y="1"/>
                      </a:cubicBezTo>
                      <a:cubicBezTo>
                        <a:pt x="652" y="1"/>
                        <a:pt x="650" y="1"/>
                        <a:pt x="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1191600" y="3153325"/>
                  <a:ext cx="182750" cy="212900"/>
                </a:xfrm>
                <a:custGeom>
                  <a:avLst/>
                  <a:gdLst/>
                  <a:ahLst/>
                  <a:cxnLst/>
                  <a:rect l="l" t="t" r="r" b="b"/>
                  <a:pathLst>
                    <a:path w="7310" h="8516" extrusionOk="0">
                      <a:moveTo>
                        <a:pt x="2098" y="1"/>
                      </a:moveTo>
                      <a:lnTo>
                        <a:pt x="0" y="8515"/>
                      </a:lnTo>
                      <a:lnTo>
                        <a:pt x="7309" y="8515"/>
                      </a:lnTo>
                      <a:lnTo>
                        <a:pt x="7293" y="1513"/>
                      </a:lnTo>
                      <a:lnTo>
                        <a:pt x="6746" y="634"/>
                      </a:lnTo>
                      <a:lnTo>
                        <a:pt x="20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1265875" y="3275250"/>
                  <a:ext cx="1033850" cy="86850"/>
                </a:xfrm>
                <a:custGeom>
                  <a:avLst/>
                  <a:gdLst/>
                  <a:ahLst/>
                  <a:cxnLst/>
                  <a:rect l="l" t="t" r="r" b="b"/>
                  <a:pathLst>
                    <a:path w="41354" h="3474" extrusionOk="0">
                      <a:moveTo>
                        <a:pt x="3415" y="0"/>
                      </a:moveTo>
                      <a:cubicBezTo>
                        <a:pt x="2815" y="3200"/>
                        <a:pt x="1379" y="2592"/>
                        <a:pt x="0" y="3474"/>
                      </a:cubicBezTo>
                      <a:lnTo>
                        <a:pt x="41353" y="3474"/>
                      </a:lnTo>
                      <a:cubicBezTo>
                        <a:pt x="40634" y="2701"/>
                        <a:pt x="38357" y="3195"/>
                        <a:pt x="37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1265875" y="3306850"/>
                  <a:ext cx="1033850" cy="55100"/>
                </a:xfrm>
                <a:custGeom>
                  <a:avLst/>
                  <a:gdLst/>
                  <a:ahLst/>
                  <a:cxnLst/>
                  <a:rect l="l" t="t" r="r" b="b"/>
                  <a:pathLst>
                    <a:path w="41354" h="2204" extrusionOk="0">
                      <a:moveTo>
                        <a:pt x="3066" y="0"/>
                      </a:moveTo>
                      <a:cubicBezTo>
                        <a:pt x="2358" y="1772"/>
                        <a:pt x="1155" y="1465"/>
                        <a:pt x="0" y="2204"/>
                      </a:cubicBezTo>
                      <a:lnTo>
                        <a:pt x="41353" y="2204"/>
                      </a:lnTo>
                      <a:cubicBezTo>
                        <a:pt x="40837" y="1657"/>
                        <a:pt x="39526" y="1755"/>
                        <a:pt x="38667" y="684"/>
                      </a:cubicBezTo>
                      <a:cubicBezTo>
                        <a:pt x="34446" y="1342"/>
                        <a:pt x="28802" y="1744"/>
                        <a:pt x="22606" y="1744"/>
                      </a:cubicBezTo>
                      <a:cubicBezTo>
                        <a:pt x="14499" y="1744"/>
                        <a:pt x="7338" y="1052"/>
                        <a:pt x="306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1505800" y="3275250"/>
                  <a:ext cx="554000" cy="86850"/>
                </a:xfrm>
                <a:custGeom>
                  <a:avLst/>
                  <a:gdLst/>
                  <a:ahLst/>
                  <a:cxnLst/>
                  <a:rect l="l" t="t" r="r" b="b"/>
                  <a:pathLst>
                    <a:path w="22160" h="3474" extrusionOk="0">
                      <a:moveTo>
                        <a:pt x="1833" y="0"/>
                      </a:moveTo>
                      <a:cubicBezTo>
                        <a:pt x="1512" y="3200"/>
                        <a:pt x="740" y="2592"/>
                        <a:pt x="0" y="3474"/>
                      </a:cubicBezTo>
                      <a:lnTo>
                        <a:pt x="22160" y="3474"/>
                      </a:lnTo>
                      <a:cubicBezTo>
                        <a:pt x="21772" y="2701"/>
                        <a:pt x="20555" y="3195"/>
                        <a:pt x="20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1545475" y="3270425"/>
                  <a:ext cx="472825" cy="69625"/>
                </a:xfrm>
                <a:custGeom>
                  <a:avLst/>
                  <a:gdLst/>
                  <a:ahLst/>
                  <a:cxnLst/>
                  <a:rect l="l" t="t" r="r" b="b"/>
                  <a:pathLst>
                    <a:path w="18913" h="2785" extrusionOk="0">
                      <a:moveTo>
                        <a:pt x="9494" y="1"/>
                      </a:moveTo>
                      <a:cubicBezTo>
                        <a:pt x="4870" y="1"/>
                        <a:pt x="246" y="65"/>
                        <a:pt x="246" y="193"/>
                      </a:cubicBezTo>
                      <a:cubicBezTo>
                        <a:pt x="179" y="841"/>
                        <a:pt x="96" y="1323"/>
                        <a:pt x="1" y="1705"/>
                      </a:cubicBezTo>
                      <a:cubicBezTo>
                        <a:pt x="1937" y="2353"/>
                        <a:pt x="5296" y="2785"/>
                        <a:pt x="9109" y="2785"/>
                      </a:cubicBezTo>
                      <a:cubicBezTo>
                        <a:pt x="13433" y="2785"/>
                        <a:pt x="17169" y="2235"/>
                        <a:pt x="18913" y="1435"/>
                      </a:cubicBezTo>
                      <a:cubicBezTo>
                        <a:pt x="18835" y="1097"/>
                        <a:pt x="18776" y="693"/>
                        <a:pt x="18742" y="193"/>
                      </a:cubicBezTo>
                      <a:cubicBezTo>
                        <a:pt x="18742" y="65"/>
                        <a:pt x="14118" y="1"/>
                        <a:pt x="949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1160975" y="3097050"/>
                  <a:ext cx="213300" cy="264500"/>
                </a:xfrm>
                <a:custGeom>
                  <a:avLst/>
                  <a:gdLst/>
                  <a:ahLst/>
                  <a:cxnLst/>
                  <a:rect l="l" t="t" r="r" b="b"/>
                  <a:pathLst>
                    <a:path w="8532" h="10580" extrusionOk="0">
                      <a:moveTo>
                        <a:pt x="2057" y="0"/>
                      </a:moveTo>
                      <a:cubicBezTo>
                        <a:pt x="93" y="4249"/>
                        <a:pt x="1" y="7192"/>
                        <a:pt x="1097" y="10579"/>
                      </a:cubicBezTo>
                      <a:cubicBezTo>
                        <a:pt x="4277" y="9505"/>
                        <a:pt x="6414" y="7572"/>
                        <a:pt x="8532" y="2991"/>
                      </a:cubicBezTo>
                      <a:lnTo>
                        <a:pt x="20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1165925" y="3104150"/>
                  <a:ext cx="198450" cy="246025"/>
                </a:xfrm>
                <a:custGeom>
                  <a:avLst/>
                  <a:gdLst/>
                  <a:ahLst/>
                  <a:cxnLst/>
                  <a:rect l="l" t="t" r="r" b="b"/>
                  <a:pathLst>
                    <a:path w="7938" h="9841" extrusionOk="0">
                      <a:moveTo>
                        <a:pt x="1912" y="1"/>
                      </a:moveTo>
                      <a:cubicBezTo>
                        <a:pt x="82" y="3954"/>
                        <a:pt x="1" y="6688"/>
                        <a:pt x="1022" y="9841"/>
                      </a:cubicBezTo>
                      <a:cubicBezTo>
                        <a:pt x="3979" y="8845"/>
                        <a:pt x="5971" y="7045"/>
                        <a:pt x="7938" y="2782"/>
                      </a:cubicBezTo>
                      <a:lnTo>
                        <a:pt x="19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1194100" y="3138200"/>
                  <a:ext cx="164700" cy="203825"/>
                </a:xfrm>
                <a:custGeom>
                  <a:avLst/>
                  <a:gdLst/>
                  <a:ahLst/>
                  <a:cxnLst/>
                  <a:rect l="l" t="t" r="r" b="b"/>
                  <a:pathLst>
                    <a:path w="6588" h="8153" extrusionOk="0">
                      <a:moveTo>
                        <a:pt x="3298" y="0"/>
                      </a:moveTo>
                      <a:cubicBezTo>
                        <a:pt x="1923" y="2255"/>
                        <a:pt x="609" y="6194"/>
                        <a:pt x="1" y="8110"/>
                      </a:cubicBezTo>
                      <a:cubicBezTo>
                        <a:pt x="9" y="8124"/>
                        <a:pt x="12" y="8138"/>
                        <a:pt x="17" y="8152"/>
                      </a:cubicBezTo>
                      <a:cubicBezTo>
                        <a:pt x="2827" y="7212"/>
                        <a:pt x="4713" y="5519"/>
                        <a:pt x="6587" y="1507"/>
                      </a:cubicBezTo>
                      <a:lnTo>
                        <a:pt x="329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193125" y="3137150"/>
                  <a:ext cx="83225" cy="205975"/>
                </a:xfrm>
                <a:custGeom>
                  <a:avLst/>
                  <a:gdLst/>
                  <a:ahLst/>
                  <a:cxnLst/>
                  <a:rect l="l" t="t" r="r" b="b"/>
                  <a:pathLst>
                    <a:path w="3329" h="8239" extrusionOk="0">
                      <a:moveTo>
                        <a:pt x="3184" y="1"/>
                      </a:moveTo>
                      <a:cubicBezTo>
                        <a:pt x="1864" y="2257"/>
                        <a:pt x="592" y="6241"/>
                        <a:pt x="1" y="8194"/>
                      </a:cubicBezTo>
                      <a:cubicBezTo>
                        <a:pt x="6" y="8208"/>
                        <a:pt x="9" y="8222"/>
                        <a:pt x="15" y="8239"/>
                      </a:cubicBezTo>
                      <a:lnTo>
                        <a:pt x="129" y="8197"/>
                      </a:lnTo>
                      <a:cubicBezTo>
                        <a:pt x="759" y="6163"/>
                        <a:pt x="2015" y="2350"/>
                        <a:pt x="3329" y="70"/>
                      </a:cubicBezTo>
                      <a:lnTo>
                        <a:pt x="318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167450" y="3109800"/>
                  <a:ext cx="190450" cy="233950"/>
                </a:xfrm>
                <a:custGeom>
                  <a:avLst/>
                  <a:gdLst/>
                  <a:ahLst/>
                  <a:cxnLst/>
                  <a:rect l="l" t="t" r="r" b="b"/>
                  <a:pathLst>
                    <a:path w="7618" h="9358" extrusionOk="0">
                      <a:moveTo>
                        <a:pt x="1904" y="73"/>
                      </a:moveTo>
                      <a:lnTo>
                        <a:pt x="7539" y="2679"/>
                      </a:lnTo>
                      <a:cubicBezTo>
                        <a:pt x="5795" y="6445"/>
                        <a:pt x="3979" y="8303"/>
                        <a:pt x="1067" y="9291"/>
                      </a:cubicBezTo>
                      <a:cubicBezTo>
                        <a:pt x="60" y="6158"/>
                        <a:pt x="294" y="3569"/>
                        <a:pt x="1904" y="73"/>
                      </a:cubicBezTo>
                      <a:close/>
                      <a:moveTo>
                        <a:pt x="1881" y="1"/>
                      </a:moveTo>
                      <a:lnTo>
                        <a:pt x="1870" y="26"/>
                      </a:lnTo>
                      <a:cubicBezTo>
                        <a:pt x="235" y="3558"/>
                        <a:pt x="1" y="6166"/>
                        <a:pt x="1028" y="9333"/>
                      </a:cubicBezTo>
                      <a:lnTo>
                        <a:pt x="1036" y="9358"/>
                      </a:lnTo>
                      <a:lnTo>
                        <a:pt x="1064" y="9350"/>
                      </a:lnTo>
                      <a:cubicBezTo>
                        <a:pt x="4013" y="8356"/>
                        <a:pt x="5846" y="6484"/>
                        <a:pt x="7606" y="2676"/>
                      </a:cubicBezTo>
                      <a:lnTo>
                        <a:pt x="7617" y="2651"/>
                      </a:lnTo>
                      <a:lnTo>
                        <a:pt x="188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1188450" y="3120750"/>
                  <a:ext cx="48650" cy="93000"/>
                </a:xfrm>
                <a:custGeom>
                  <a:avLst/>
                  <a:gdLst/>
                  <a:ahLst/>
                  <a:cxnLst/>
                  <a:rect l="l" t="t" r="r" b="b"/>
                  <a:pathLst>
                    <a:path w="1946" h="3720" extrusionOk="0">
                      <a:moveTo>
                        <a:pt x="1156" y="1"/>
                      </a:moveTo>
                      <a:cubicBezTo>
                        <a:pt x="838" y="668"/>
                        <a:pt x="308" y="1772"/>
                        <a:pt x="1" y="3720"/>
                      </a:cubicBezTo>
                      <a:cubicBezTo>
                        <a:pt x="902" y="1909"/>
                        <a:pt x="1574" y="877"/>
                        <a:pt x="1945" y="364"/>
                      </a:cubicBezTo>
                      <a:lnTo>
                        <a:pt x="1156" y="1"/>
                      </a:lnTo>
                      <a:close/>
                    </a:path>
                  </a:pathLst>
                </a:custGeom>
                <a:solidFill>
                  <a:srgbClr val="AEC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1173800" y="3171525"/>
                  <a:ext cx="190575" cy="178650"/>
                </a:xfrm>
                <a:custGeom>
                  <a:avLst/>
                  <a:gdLst/>
                  <a:ahLst/>
                  <a:cxnLst/>
                  <a:rect l="l" t="t" r="r" b="b"/>
                  <a:pathLst>
                    <a:path w="7623" h="7146" extrusionOk="0">
                      <a:moveTo>
                        <a:pt x="7436" y="1"/>
                      </a:moveTo>
                      <a:cubicBezTo>
                        <a:pt x="6786" y="732"/>
                        <a:pt x="5865" y="1438"/>
                        <a:pt x="4757" y="1996"/>
                      </a:cubicBezTo>
                      <a:cubicBezTo>
                        <a:pt x="3427" y="2669"/>
                        <a:pt x="2083" y="3007"/>
                        <a:pt x="986" y="3007"/>
                      </a:cubicBezTo>
                      <a:cubicBezTo>
                        <a:pt x="653" y="3007"/>
                        <a:pt x="343" y="2976"/>
                        <a:pt x="62" y="2913"/>
                      </a:cubicBezTo>
                      <a:lnTo>
                        <a:pt x="62" y="2913"/>
                      </a:lnTo>
                      <a:cubicBezTo>
                        <a:pt x="1" y="4342"/>
                        <a:pt x="238" y="5698"/>
                        <a:pt x="707" y="7146"/>
                      </a:cubicBezTo>
                      <a:cubicBezTo>
                        <a:pt x="3664" y="6150"/>
                        <a:pt x="5656" y="4350"/>
                        <a:pt x="7623" y="87"/>
                      </a:cubicBezTo>
                      <a:lnTo>
                        <a:pt x="74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756325" y="2298750"/>
                  <a:ext cx="46050" cy="61125"/>
                </a:xfrm>
                <a:custGeom>
                  <a:avLst/>
                  <a:gdLst/>
                  <a:ahLst/>
                  <a:cxnLst/>
                  <a:rect l="l" t="t" r="r" b="b"/>
                  <a:pathLst>
                    <a:path w="1842" h="2445" extrusionOk="0">
                      <a:moveTo>
                        <a:pt x="1219" y="1"/>
                      </a:moveTo>
                      <a:lnTo>
                        <a:pt x="1219" y="1"/>
                      </a:lnTo>
                      <a:cubicBezTo>
                        <a:pt x="1219" y="1"/>
                        <a:pt x="0" y="1733"/>
                        <a:pt x="1272" y="2444"/>
                      </a:cubicBezTo>
                      <a:cubicBezTo>
                        <a:pt x="1272" y="2444"/>
                        <a:pt x="1841" y="2073"/>
                        <a:pt x="1761" y="1228"/>
                      </a:cubicBezTo>
                      <a:cubicBezTo>
                        <a:pt x="1682" y="377"/>
                        <a:pt x="1219" y="1"/>
                        <a:pt x="12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1786175" y="2482450"/>
                  <a:ext cx="230175" cy="115925"/>
                </a:xfrm>
                <a:custGeom>
                  <a:avLst/>
                  <a:gdLst/>
                  <a:ahLst/>
                  <a:cxnLst/>
                  <a:rect l="l" t="t" r="r" b="b"/>
                  <a:pathLst>
                    <a:path w="9207" h="4637" extrusionOk="0">
                      <a:moveTo>
                        <a:pt x="0" y="1"/>
                      </a:moveTo>
                      <a:lnTo>
                        <a:pt x="0" y="1"/>
                      </a:lnTo>
                      <a:cubicBezTo>
                        <a:pt x="2135" y="3298"/>
                        <a:pt x="5935" y="4637"/>
                        <a:pt x="8693" y="4637"/>
                      </a:cubicBezTo>
                      <a:cubicBezTo>
                        <a:pt x="8869" y="4637"/>
                        <a:pt x="9040" y="4631"/>
                        <a:pt x="9207" y="4621"/>
                      </a:cubicBezTo>
                      <a:cubicBezTo>
                        <a:pt x="5663" y="3826"/>
                        <a:pt x="2522" y="2403"/>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1547575" y="2490050"/>
                  <a:ext cx="208550" cy="103175"/>
                </a:xfrm>
                <a:custGeom>
                  <a:avLst/>
                  <a:gdLst/>
                  <a:ahLst/>
                  <a:cxnLst/>
                  <a:rect l="l" t="t" r="r" b="b"/>
                  <a:pathLst>
                    <a:path w="8342" h="4127" extrusionOk="0">
                      <a:moveTo>
                        <a:pt x="8342" y="1"/>
                      </a:moveTo>
                      <a:cubicBezTo>
                        <a:pt x="5984" y="2249"/>
                        <a:pt x="3147" y="3483"/>
                        <a:pt x="0" y="4066"/>
                      </a:cubicBezTo>
                      <a:cubicBezTo>
                        <a:pt x="287" y="4106"/>
                        <a:pt x="592" y="4127"/>
                        <a:pt x="910" y="4127"/>
                      </a:cubicBezTo>
                      <a:cubicBezTo>
                        <a:pt x="3275" y="4127"/>
                        <a:pt x="6387" y="2969"/>
                        <a:pt x="834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2108525" y="2578925"/>
                  <a:ext cx="31075" cy="31125"/>
                </a:xfrm>
                <a:custGeom>
                  <a:avLst/>
                  <a:gdLst/>
                  <a:ahLst/>
                  <a:cxnLst/>
                  <a:rect l="l" t="t" r="r" b="b"/>
                  <a:pathLst>
                    <a:path w="1243" h="1245" extrusionOk="0">
                      <a:moveTo>
                        <a:pt x="620" y="0"/>
                      </a:moveTo>
                      <a:cubicBezTo>
                        <a:pt x="280" y="3"/>
                        <a:pt x="1" y="282"/>
                        <a:pt x="1" y="622"/>
                      </a:cubicBezTo>
                      <a:cubicBezTo>
                        <a:pt x="1" y="965"/>
                        <a:pt x="274" y="1244"/>
                        <a:pt x="620" y="1244"/>
                      </a:cubicBezTo>
                      <a:cubicBezTo>
                        <a:pt x="963" y="1244"/>
                        <a:pt x="1242" y="968"/>
                        <a:pt x="1242" y="622"/>
                      </a:cubicBezTo>
                      <a:cubicBezTo>
                        <a:pt x="1242" y="276"/>
                        <a:pt x="966"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2112725" y="2580925"/>
                  <a:ext cx="23725" cy="14675"/>
                </a:xfrm>
                <a:custGeom>
                  <a:avLst/>
                  <a:gdLst/>
                  <a:ahLst/>
                  <a:cxnLst/>
                  <a:rect l="l" t="t" r="r" b="b"/>
                  <a:pathLst>
                    <a:path w="949" h="587" extrusionOk="0">
                      <a:moveTo>
                        <a:pt x="461" y="0"/>
                      </a:moveTo>
                      <a:cubicBezTo>
                        <a:pt x="232" y="0"/>
                        <a:pt x="31" y="173"/>
                        <a:pt x="6" y="406"/>
                      </a:cubicBezTo>
                      <a:cubicBezTo>
                        <a:pt x="0" y="470"/>
                        <a:pt x="3" y="528"/>
                        <a:pt x="20" y="587"/>
                      </a:cubicBezTo>
                      <a:cubicBezTo>
                        <a:pt x="118" y="459"/>
                        <a:pt x="278" y="381"/>
                        <a:pt x="459" y="381"/>
                      </a:cubicBezTo>
                      <a:cubicBezTo>
                        <a:pt x="485" y="381"/>
                        <a:pt x="510" y="383"/>
                        <a:pt x="536" y="386"/>
                      </a:cubicBezTo>
                      <a:cubicBezTo>
                        <a:pt x="681" y="403"/>
                        <a:pt x="809" y="470"/>
                        <a:pt x="901" y="567"/>
                      </a:cubicBezTo>
                      <a:cubicBezTo>
                        <a:pt x="904" y="548"/>
                        <a:pt x="912" y="531"/>
                        <a:pt x="915" y="514"/>
                      </a:cubicBezTo>
                      <a:cubicBezTo>
                        <a:pt x="949" y="263"/>
                        <a:pt x="764" y="32"/>
                        <a:pt x="516" y="4"/>
                      </a:cubicBezTo>
                      <a:cubicBezTo>
                        <a:pt x="498" y="2"/>
                        <a:pt x="479" y="0"/>
                        <a:pt x="46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1437725" y="2578925"/>
                  <a:ext cx="31050" cy="31125"/>
                </a:xfrm>
                <a:custGeom>
                  <a:avLst/>
                  <a:gdLst/>
                  <a:ahLst/>
                  <a:cxnLst/>
                  <a:rect l="l" t="t" r="r" b="b"/>
                  <a:pathLst>
                    <a:path w="1242" h="1245" extrusionOk="0">
                      <a:moveTo>
                        <a:pt x="623" y="0"/>
                      </a:moveTo>
                      <a:cubicBezTo>
                        <a:pt x="279" y="3"/>
                        <a:pt x="0" y="282"/>
                        <a:pt x="0" y="622"/>
                      </a:cubicBezTo>
                      <a:cubicBezTo>
                        <a:pt x="0" y="965"/>
                        <a:pt x="277" y="1244"/>
                        <a:pt x="623" y="1244"/>
                      </a:cubicBezTo>
                      <a:cubicBezTo>
                        <a:pt x="963" y="1244"/>
                        <a:pt x="1242" y="968"/>
                        <a:pt x="1242" y="622"/>
                      </a:cubicBezTo>
                      <a:cubicBezTo>
                        <a:pt x="1242" y="276"/>
                        <a:pt x="966"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441850" y="2580925"/>
                  <a:ext cx="23725" cy="14675"/>
                </a:xfrm>
                <a:custGeom>
                  <a:avLst/>
                  <a:gdLst/>
                  <a:ahLst/>
                  <a:cxnLst/>
                  <a:rect l="l" t="t" r="r" b="b"/>
                  <a:pathLst>
                    <a:path w="949" h="587" extrusionOk="0">
                      <a:moveTo>
                        <a:pt x="461" y="0"/>
                      </a:moveTo>
                      <a:cubicBezTo>
                        <a:pt x="232" y="0"/>
                        <a:pt x="31" y="173"/>
                        <a:pt x="6" y="406"/>
                      </a:cubicBezTo>
                      <a:cubicBezTo>
                        <a:pt x="0" y="470"/>
                        <a:pt x="3" y="528"/>
                        <a:pt x="20" y="587"/>
                      </a:cubicBezTo>
                      <a:cubicBezTo>
                        <a:pt x="123" y="459"/>
                        <a:pt x="281" y="381"/>
                        <a:pt x="460" y="381"/>
                      </a:cubicBezTo>
                      <a:cubicBezTo>
                        <a:pt x="485" y="381"/>
                        <a:pt x="510" y="383"/>
                        <a:pt x="536" y="386"/>
                      </a:cubicBezTo>
                      <a:cubicBezTo>
                        <a:pt x="684" y="403"/>
                        <a:pt x="809" y="470"/>
                        <a:pt x="904" y="567"/>
                      </a:cubicBezTo>
                      <a:cubicBezTo>
                        <a:pt x="907" y="548"/>
                        <a:pt x="912" y="531"/>
                        <a:pt x="918" y="514"/>
                      </a:cubicBezTo>
                      <a:cubicBezTo>
                        <a:pt x="949" y="263"/>
                        <a:pt x="767" y="32"/>
                        <a:pt x="516" y="4"/>
                      </a:cubicBezTo>
                      <a:cubicBezTo>
                        <a:pt x="497" y="2"/>
                        <a:pt x="479" y="0"/>
                        <a:pt x="46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188600" y="2194700"/>
                  <a:ext cx="16625" cy="1655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2313575" y="2194125"/>
                  <a:ext cx="16550" cy="16625"/>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2197525" y="2200000"/>
                  <a:ext cx="123475" cy="9075"/>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184625" y="2201725"/>
                  <a:ext cx="147950" cy="245350"/>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2191525" y="2202500"/>
                  <a:ext cx="134000" cy="232225"/>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2246700" y="2207600"/>
                  <a:ext cx="70600" cy="71575"/>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2191675" y="2240525"/>
                  <a:ext cx="134075" cy="194100"/>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192650" y="2194200"/>
                  <a:ext cx="133150" cy="9100"/>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192700" y="2196650"/>
                  <a:ext cx="133175" cy="6500"/>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188600" y="2190300"/>
                  <a:ext cx="16625" cy="16625"/>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313650" y="2190300"/>
                  <a:ext cx="16550" cy="16625"/>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1208900" y="2194700"/>
                  <a:ext cx="16550" cy="1655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1333800" y="2194125"/>
                  <a:ext cx="16625" cy="16625"/>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217750" y="2200000"/>
                  <a:ext cx="123475" cy="9075"/>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204850" y="2201725"/>
                  <a:ext cx="148025" cy="245350"/>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1211750" y="2202500"/>
                  <a:ext cx="134000" cy="232225"/>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1266850" y="2207600"/>
                  <a:ext cx="70675" cy="71575"/>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1211825" y="2240525"/>
                  <a:ext cx="134150" cy="194100"/>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212875" y="2194200"/>
                  <a:ext cx="133150" cy="9100"/>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213000" y="2196650"/>
                  <a:ext cx="133100" cy="6500"/>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208825" y="2190225"/>
                  <a:ext cx="16550" cy="1655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1333800" y="2190300"/>
                  <a:ext cx="16625" cy="16625"/>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2" name="Google Shape;8092;p35"/>
              <p:cNvGrpSpPr/>
              <p:nvPr/>
            </p:nvGrpSpPr>
            <p:grpSpPr>
              <a:xfrm>
                <a:off x="3265392" y="3858504"/>
                <a:ext cx="1017552" cy="529124"/>
                <a:chOff x="564250" y="3174600"/>
                <a:chExt cx="361925" cy="188200"/>
              </a:xfrm>
            </p:grpSpPr>
            <p:sp>
              <p:nvSpPr>
                <p:cNvPr id="8093" name="Google Shape;8093;p35"/>
                <p:cNvSpPr/>
                <p:nvPr/>
              </p:nvSpPr>
              <p:spPr>
                <a:xfrm>
                  <a:off x="799775" y="3204100"/>
                  <a:ext cx="65450" cy="41050"/>
                </a:xfrm>
                <a:custGeom>
                  <a:avLst/>
                  <a:gdLst/>
                  <a:ahLst/>
                  <a:cxnLst/>
                  <a:rect l="l" t="t" r="r" b="b"/>
                  <a:pathLst>
                    <a:path w="2618" h="1642" extrusionOk="0">
                      <a:moveTo>
                        <a:pt x="522" y="1"/>
                      </a:moveTo>
                      <a:cubicBezTo>
                        <a:pt x="232" y="1"/>
                        <a:pt x="0" y="235"/>
                        <a:pt x="0" y="525"/>
                      </a:cubicBezTo>
                      <a:lnTo>
                        <a:pt x="0" y="1117"/>
                      </a:lnTo>
                      <a:cubicBezTo>
                        <a:pt x="0" y="1407"/>
                        <a:pt x="232" y="1641"/>
                        <a:pt x="522" y="1641"/>
                      </a:cubicBezTo>
                      <a:lnTo>
                        <a:pt x="2095" y="1641"/>
                      </a:lnTo>
                      <a:cubicBezTo>
                        <a:pt x="2385" y="1641"/>
                        <a:pt x="2617" y="1407"/>
                        <a:pt x="2617" y="1117"/>
                      </a:cubicBezTo>
                      <a:lnTo>
                        <a:pt x="2617" y="525"/>
                      </a:lnTo>
                      <a:cubicBezTo>
                        <a:pt x="2617" y="235"/>
                        <a:pt x="2385" y="1"/>
                        <a:pt x="2095"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571775" y="3225725"/>
                  <a:ext cx="137900" cy="86375"/>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802000" y="3174675"/>
                  <a:ext cx="124175" cy="188125"/>
                </a:xfrm>
                <a:custGeom>
                  <a:avLst/>
                  <a:gdLst/>
                  <a:ahLst/>
                  <a:cxnLst/>
                  <a:rect l="l" t="t" r="r" b="b"/>
                  <a:pathLst>
                    <a:path w="4967" h="7525" extrusionOk="0">
                      <a:moveTo>
                        <a:pt x="2076" y="0"/>
                      </a:moveTo>
                      <a:cubicBezTo>
                        <a:pt x="157" y="662"/>
                        <a:pt x="0" y="5167"/>
                        <a:pt x="528" y="7524"/>
                      </a:cubicBezTo>
                      <a:lnTo>
                        <a:pt x="4891" y="7524"/>
                      </a:lnTo>
                      <a:cubicBezTo>
                        <a:pt x="4966" y="3253"/>
                        <a:pt x="3920" y="952"/>
                        <a:pt x="2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568225" y="3174675"/>
                  <a:ext cx="350700" cy="188125"/>
                </a:xfrm>
                <a:custGeom>
                  <a:avLst/>
                  <a:gdLst/>
                  <a:ahLst/>
                  <a:cxnLst/>
                  <a:rect l="l" t="t" r="r" b="b"/>
                  <a:pathLst>
                    <a:path w="14028" h="7525" extrusionOk="0">
                      <a:moveTo>
                        <a:pt x="1917" y="0"/>
                      </a:moveTo>
                      <a:cubicBezTo>
                        <a:pt x="0" y="662"/>
                        <a:pt x="474" y="4071"/>
                        <a:pt x="1130" y="7524"/>
                      </a:cubicBezTo>
                      <a:lnTo>
                        <a:pt x="13952" y="7524"/>
                      </a:lnTo>
                      <a:cubicBezTo>
                        <a:pt x="14027" y="3253"/>
                        <a:pt x="12981" y="952"/>
                        <a:pt x="11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624000" y="3267575"/>
                  <a:ext cx="287450" cy="9775"/>
                </a:xfrm>
                <a:custGeom>
                  <a:avLst/>
                  <a:gdLst/>
                  <a:ahLst/>
                  <a:cxnLst/>
                  <a:rect l="l" t="t" r="r" b="b"/>
                  <a:pathLst>
                    <a:path w="11498" h="391" extrusionOk="0">
                      <a:moveTo>
                        <a:pt x="1" y="0"/>
                      </a:moveTo>
                      <a:lnTo>
                        <a:pt x="1" y="391"/>
                      </a:lnTo>
                      <a:lnTo>
                        <a:pt x="11498" y="391"/>
                      </a:lnTo>
                      <a:lnTo>
                        <a:pt x="114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587175" y="3174600"/>
                  <a:ext cx="322475" cy="93475"/>
                </a:xfrm>
                <a:custGeom>
                  <a:avLst/>
                  <a:gdLst/>
                  <a:ahLst/>
                  <a:cxnLst/>
                  <a:rect l="l" t="t" r="r" b="b"/>
                  <a:pathLst>
                    <a:path w="12899" h="3739" extrusionOk="0">
                      <a:moveTo>
                        <a:pt x="10806" y="1"/>
                      </a:moveTo>
                      <a:lnTo>
                        <a:pt x="1159" y="3"/>
                      </a:lnTo>
                      <a:cubicBezTo>
                        <a:pt x="567" y="210"/>
                        <a:pt x="199" y="679"/>
                        <a:pt x="1" y="1329"/>
                      </a:cubicBezTo>
                      <a:cubicBezTo>
                        <a:pt x="107" y="2107"/>
                        <a:pt x="252" y="2922"/>
                        <a:pt x="408" y="3739"/>
                      </a:cubicBezTo>
                      <a:lnTo>
                        <a:pt x="12898" y="3739"/>
                      </a:lnTo>
                      <a:cubicBezTo>
                        <a:pt x="12496" y="1808"/>
                        <a:pt x="11729" y="620"/>
                        <a:pt x="10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624000" y="3263725"/>
                  <a:ext cx="289675" cy="9800"/>
                </a:xfrm>
                <a:custGeom>
                  <a:avLst/>
                  <a:gdLst/>
                  <a:ahLst/>
                  <a:cxnLst/>
                  <a:rect l="l" t="t" r="r" b="b"/>
                  <a:pathLst>
                    <a:path w="11587" h="392" extrusionOk="0">
                      <a:moveTo>
                        <a:pt x="1" y="1"/>
                      </a:moveTo>
                      <a:lnTo>
                        <a:pt x="1" y="392"/>
                      </a:lnTo>
                      <a:lnTo>
                        <a:pt x="11587" y="392"/>
                      </a:lnTo>
                      <a:lnTo>
                        <a:pt x="11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677025" y="3233050"/>
                  <a:ext cx="204450" cy="7150"/>
                </a:xfrm>
                <a:custGeom>
                  <a:avLst/>
                  <a:gdLst/>
                  <a:ahLst/>
                  <a:cxnLst/>
                  <a:rect l="l" t="t" r="r" b="b"/>
                  <a:pathLst>
                    <a:path w="8178" h="286" extrusionOk="0">
                      <a:moveTo>
                        <a:pt x="0" y="0"/>
                      </a:moveTo>
                      <a:lnTo>
                        <a:pt x="4375" y="285"/>
                      </a:lnTo>
                      <a:lnTo>
                        <a:pt x="8177" y="120"/>
                      </a:lnTo>
                      <a:lnTo>
                        <a:pt x="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690975" y="3296525"/>
                  <a:ext cx="204500" cy="7000"/>
                </a:xfrm>
                <a:custGeom>
                  <a:avLst/>
                  <a:gdLst/>
                  <a:ahLst/>
                  <a:cxnLst/>
                  <a:rect l="l" t="t" r="r" b="b"/>
                  <a:pathLst>
                    <a:path w="8180" h="280" extrusionOk="0">
                      <a:moveTo>
                        <a:pt x="0" y="0"/>
                      </a:moveTo>
                      <a:lnTo>
                        <a:pt x="4380" y="279"/>
                      </a:lnTo>
                      <a:lnTo>
                        <a:pt x="8180" y="123"/>
                      </a:lnTo>
                      <a:lnTo>
                        <a:pt x="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753600" y="3210375"/>
                  <a:ext cx="126550" cy="4075"/>
                </a:xfrm>
                <a:custGeom>
                  <a:avLst/>
                  <a:gdLst/>
                  <a:ahLst/>
                  <a:cxnLst/>
                  <a:rect l="l" t="t" r="r" b="b"/>
                  <a:pathLst>
                    <a:path w="5062" h="163" extrusionOk="0">
                      <a:moveTo>
                        <a:pt x="0" y="1"/>
                      </a:moveTo>
                      <a:lnTo>
                        <a:pt x="2804" y="163"/>
                      </a:lnTo>
                      <a:lnTo>
                        <a:pt x="5061" y="23"/>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694525" y="3320925"/>
                  <a:ext cx="126550" cy="4075"/>
                </a:xfrm>
                <a:custGeom>
                  <a:avLst/>
                  <a:gdLst/>
                  <a:ahLst/>
                  <a:cxnLst/>
                  <a:rect l="l" t="t" r="r" b="b"/>
                  <a:pathLst>
                    <a:path w="5062" h="163" extrusionOk="0">
                      <a:moveTo>
                        <a:pt x="0" y="1"/>
                      </a:moveTo>
                      <a:lnTo>
                        <a:pt x="2799" y="162"/>
                      </a:lnTo>
                      <a:lnTo>
                        <a:pt x="5061" y="23"/>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655525" y="3186675"/>
                  <a:ext cx="204450" cy="7125"/>
                </a:xfrm>
                <a:custGeom>
                  <a:avLst/>
                  <a:gdLst/>
                  <a:ahLst/>
                  <a:cxnLst/>
                  <a:rect l="l" t="t" r="r" b="b"/>
                  <a:pathLst>
                    <a:path w="8178" h="285" extrusionOk="0">
                      <a:moveTo>
                        <a:pt x="1" y="0"/>
                      </a:moveTo>
                      <a:lnTo>
                        <a:pt x="4378" y="285"/>
                      </a:lnTo>
                      <a:lnTo>
                        <a:pt x="8178" y="123"/>
                      </a:lnTo>
                      <a:lnTo>
                        <a:pt x="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731275" y="3341375"/>
                  <a:ext cx="179975" cy="7050"/>
                </a:xfrm>
                <a:custGeom>
                  <a:avLst/>
                  <a:gdLst/>
                  <a:ahLst/>
                  <a:cxnLst/>
                  <a:rect l="l" t="t" r="r" b="b"/>
                  <a:pathLst>
                    <a:path w="7199" h="282" extrusionOk="0">
                      <a:moveTo>
                        <a:pt x="3346" y="0"/>
                      </a:moveTo>
                      <a:lnTo>
                        <a:pt x="1" y="159"/>
                      </a:lnTo>
                      <a:lnTo>
                        <a:pt x="7198" y="282"/>
                      </a:lnTo>
                      <a:lnTo>
                        <a:pt x="334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784900" y="3246225"/>
                  <a:ext cx="23825" cy="37975"/>
                </a:xfrm>
                <a:custGeom>
                  <a:avLst/>
                  <a:gdLst/>
                  <a:ahLst/>
                  <a:cxnLst/>
                  <a:rect l="l" t="t" r="r" b="b"/>
                  <a:pathLst>
                    <a:path w="953" h="1519" extrusionOk="0">
                      <a:moveTo>
                        <a:pt x="489" y="1"/>
                      </a:moveTo>
                      <a:cubicBezTo>
                        <a:pt x="224" y="1"/>
                        <a:pt x="1" y="310"/>
                        <a:pt x="26" y="651"/>
                      </a:cubicBezTo>
                      <a:lnTo>
                        <a:pt x="90" y="1518"/>
                      </a:lnTo>
                      <a:lnTo>
                        <a:pt x="952" y="1518"/>
                      </a:lnTo>
                      <a:lnTo>
                        <a:pt x="869" y="442"/>
                      </a:lnTo>
                      <a:cubicBezTo>
                        <a:pt x="855" y="185"/>
                        <a:pt x="852" y="1"/>
                        <a:pt x="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788325" y="3246225"/>
                  <a:ext cx="25125" cy="37975"/>
                </a:xfrm>
                <a:custGeom>
                  <a:avLst/>
                  <a:gdLst/>
                  <a:ahLst/>
                  <a:cxnLst/>
                  <a:rect l="l" t="t" r="r" b="b"/>
                  <a:pathLst>
                    <a:path w="1005" h="1519" extrusionOk="0">
                      <a:moveTo>
                        <a:pt x="511" y="1"/>
                      </a:moveTo>
                      <a:cubicBezTo>
                        <a:pt x="232" y="1"/>
                        <a:pt x="1" y="310"/>
                        <a:pt x="29" y="651"/>
                      </a:cubicBezTo>
                      <a:lnTo>
                        <a:pt x="98" y="1518"/>
                      </a:lnTo>
                      <a:lnTo>
                        <a:pt x="1005" y="1518"/>
                      </a:lnTo>
                      <a:lnTo>
                        <a:pt x="919" y="442"/>
                      </a:lnTo>
                      <a:cubicBezTo>
                        <a:pt x="896" y="185"/>
                        <a:pt x="726"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792175" y="3247275"/>
                  <a:ext cx="18775" cy="35800"/>
                </a:xfrm>
                <a:custGeom>
                  <a:avLst/>
                  <a:gdLst/>
                  <a:ahLst/>
                  <a:cxnLst/>
                  <a:rect l="l" t="t" r="r" b="b"/>
                  <a:pathLst>
                    <a:path w="751" h="1432" extrusionOk="0">
                      <a:moveTo>
                        <a:pt x="414" y="0"/>
                      </a:moveTo>
                      <a:cubicBezTo>
                        <a:pt x="407" y="0"/>
                        <a:pt x="401" y="0"/>
                        <a:pt x="393" y="1"/>
                      </a:cubicBezTo>
                      <a:lnTo>
                        <a:pt x="0" y="1432"/>
                      </a:lnTo>
                      <a:lnTo>
                        <a:pt x="354" y="1432"/>
                      </a:lnTo>
                      <a:lnTo>
                        <a:pt x="751" y="447"/>
                      </a:lnTo>
                      <a:cubicBezTo>
                        <a:pt x="751" y="447"/>
                        <a:pt x="737" y="0"/>
                        <a:pt x="414" y="0"/>
                      </a:cubicBezTo>
                      <a:close/>
                    </a:path>
                  </a:pathLst>
                </a:custGeom>
                <a:solidFill>
                  <a:srgbClr val="FFD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800475" y="3268475"/>
                  <a:ext cx="4125" cy="7075"/>
                </a:xfrm>
                <a:custGeom>
                  <a:avLst/>
                  <a:gdLst/>
                  <a:ahLst/>
                  <a:cxnLst/>
                  <a:rect l="l" t="t" r="r" b="b"/>
                  <a:pathLst>
                    <a:path w="165" h="283" extrusionOk="0">
                      <a:moveTo>
                        <a:pt x="84" y="1"/>
                      </a:moveTo>
                      <a:cubicBezTo>
                        <a:pt x="36" y="1"/>
                        <a:pt x="0" y="59"/>
                        <a:pt x="6" y="123"/>
                      </a:cubicBezTo>
                      <a:lnTo>
                        <a:pt x="20" y="282"/>
                      </a:lnTo>
                      <a:lnTo>
                        <a:pt x="165" y="282"/>
                      </a:lnTo>
                      <a:lnTo>
                        <a:pt x="148" y="79"/>
                      </a:lnTo>
                      <a:cubicBezTo>
                        <a:pt x="145" y="34"/>
                        <a:pt x="117"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566900" y="3182275"/>
                  <a:ext cx="115725" cy="178225"/>
                </a:xfrm>
                <a:custGeom>
                  <a:avLst/>
                  <a:gdLst/>
                  <a:ahLst/>
                  <a:cxnLst/>
                  <a:rect l="l" t="t" r="r" b="b"/>
                  <a:pathLst>
                    <a:path w="4629" h="7129" extrusionOk="0">
                      <a:moveTo>
                        <a:pt x="1936" y="1"/>
                      </a:moveTo>
                      <a:cubicBezTo>
                        <a:pt x="151" y="631"/>
                        <a:pt x="0" y="4897"/>
                        <a:pt x="491" y="7128"/>
                      </a:cubicBezTo>
                      <a:lnTo>
                        <a:pt x="4553" y="7128"/>
                      </a:lnTo>
                      <a:cubicBezTo>
                        <a:pt x="4628" y="3083"/>
                        <a:pt x="3652" y="899"/>
                        <a:pt x="2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574000" y="3263725"/>
                  <a:ext cx="99425" cy="9800"/>
                </a:xfrm>
                <a:custGeom>
                  <a:avLst/>
                  <a:gdLst/>
                  <a:ahLst/>
                  <a:cxnLst/>
                  <a:rect l="l" t="t" r="r" b="b"/>
                  <a:pathLst>
                    <a:path w="3977" h="392" extrusionOk="0">
                      <a:moveTo>
                        <a:pt x="1" y="1"/>
                      </a:moveTo>
                      <a:lnTo>
                        <a:pt x="1" y="392"/>
                      </a:lnTo>
                      <a:lnTo>
                        <a:pt x="3976" y="392"/>
                      </a:lnTo>
                      <a:lnTo>
                        <a:pt x="3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600375" y="3236750"/>
                  <a:ext cx="63425" cy="7075"/>
                </a:xfrm>
                <a:custGeom>
                  <a:avLst/>
                  <a:gdLst/>
                  <a:ahLst/>
                  <a:cxnLst/>
                  <a:rect l="l" t="t" r="r" b="b"/>
                  <a:pathLst>
                    <a:path w="2537" h="283" extrusionOk="0">
                      <a:moveTo>
                        <a:pt x="2416" y="0"/>
                      </a:moveTo>
                      <a:lnTo>
                        <a:pt x="0" y="268"/>
                      </a:lnTo>
                      <a:lnTo>
                        <a:pt x="2536" y="282"/>
                      </a:lnTo>
                      <a:lnTo>
                        <a:pt x="2536" y="282"/>
                      </a:lnTo>
                      <a:lnTo>
                        <a:pt x="241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583625" y="3218200"/>
                  <a:ext cx="43000" cy="6725"/>
                </a:xfrm>
                <a:custGeom>
                  <a:avLst/>
                  <a:gdLst/>
                  <a:ahLst/>
                  <a:cxnLst/>
                  <a:rect l="l" t="t" r="r" b="b"/>
                  <a:pathLst>
                    <a:path w="1720" h="269" extrusionOk="0">
                      <a:moveTo>
                        <a:pt x="112" y="0"/>
                      </a:moveTo>
                      <a:lnTo>
                        <a:pt x="1" y="268"/>
                      </a:lnTo>
                      <a:lnTo>
                        <a:pt x="1719" y="131"/>
                      </a:lnTo>
                      <a:lnTo>
                        <a:pt x="1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575050" y="3297075"/>
                  <a:ext cx="99550" cy="5250"/>
                </a:xfrm>
                <a:custGeom>
                  <a:avLst/>
                  <a:gdLst/>
                  <a:ahLst/>
                  <a:cxnLst/>
                  <a:rect l="l" t="t" r="r" b="b"/>
                  <a:pathLst>
                    <a:path w="3982" h="210" extrusionOk="0">
                      <a:moveTo>
                        <a:pt x="0" y="1"/>
                      </a:moveTo>
                      <a:lnTo>
                        <a:pt x="2366" y="210"/>
                      </a:lnTo>
                      <a:lnTo>
                        <a:pt x="3982" y="59"/>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578050" y="3338225"/>
                  <a:ext cx="71225" cy="5675"/>
                </a:xfrm>
                <a:custGeom>
                  <a:avLst/>
                  <a:gdLst/>
                  <a:ahLst/>
                  <a:cxnLst/>
                  <a:rect l="l" t="t" r="r" b="b"/>
                  <a:pathLst>
                    <a:path w="2849" h="227" extrusionOk="0">
                      <a:moveTo>
                        <a:pt x="0" y="0"/>
                      </a:moveTo>
                      <a:lnTo>
                        <a:pt x="20" y="226"/>
                      </a:lnTo>
                      <a:lnTo>
                        <a:pt x="2849" y="137"/>
                      </a:lnTo>
                      <a:lnTo>
                        <a:pt x="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564250" y="3174675"/>
                  <a:ext cx="124150" cy="188125"/>
                </a:xfrm>
                <a:custGeom>
                  <a:avLst/>
                  <a:gdLst/>
                  <a:ahLst/>
                  <a:cxnLst/>
                  <a:rect l="l" t="t" r="r" b="b"/>
                  <a:pathLst>
                    <a:path w="4966" h="7525" extrusionOk="0">
                      <a:moveTo>
                        <a:pt x="2408" y="341"/>
                      </a:moveTo>
                      <a:cubicBezTo>
                        <a:pt x="3666" y="1217"/>
                        <a:pt x="4595" y="3334"/>
                        <a:pt x="4525" y="7259"/>
                      </a:cubicBezTo>
                      <a:lnTo>
                        <a:pt x="664" y="7259"/>
                      </a:lnTo>
                      <a:cubicBezTo>
                        <a:pt x="201" y="5095"/>
                        <a:pt x="340" y="952"/>
                        <a:pt x="2034" y="341"/>
                      </a:cubicBezTo>
                      <a:close/>
                      <a:moveTo>
                        <a:pt x="1945" y="0"/>
                      </a:moveTo>
                      <a:cubicBezTo>
                        <a:pt x="25" y="662"/>
                        <a:pt x="0" y="5167"/>
                        <a:pt x="525" y="7524"/>
                      </a:cubicBezTo>
                      <a:lnTo>
                        <a:pt x="4888" y="7524"/>
                      </a:lnTo>
                      <a:cubicBezTo>
                        <a:pt x="4966" y="3253"/>
                        <a:pt x="3917" y="952"/>
                        <a:pt x="2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799550" y="3260250"/>
                  <a:ext cx="5475" cy="8250"/>
                </a:xfrm>
                <a:custGeom>
                  <a:avLst/>
                  <a:gdLst/>
                  <a:ahLst/>
                  <a:cxnLst/>
                  <a:rect l="l" t="t" r="r" b="b"/>
                  <a:pathLst>
                    <a:path w="219" h="330" extrusionOk="0">
                      <a:moveTo>
                        <a:pt x="107" y="0"/>
                      </a:moveTo>
                      <a:cubicBezTo>
                        <a:pt x="45" y="0"/>
                        <a:pt x="1" y="76"/>
                        <a:pt x="1" y="165"/>
                      </a:cubicBezTo>
                      <a:cubicBezTo>
                        <a:pt x="4" y="257"/>
                        <a:pt x="54" y="330"/>
                        <a:pt x="112" y="330"/>
                      </a:cubicBezTo>
                      <a:cubicBezTo>
                        <a:pt x="171" y="330"/>
                        <a:pt x="218" y="257"/>
                        <a:pt x="218" y="165"/>
                      </a:cubicBezTo>
                      <a:cubicBezTo>
                        <a:pt x="213" y="76"/>
                        <a:pt x="165" y="0"/>
                        <a:pt x="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8" name="Google Shape;8118;p35"/>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20" name="Google Shape;8120;p35"/>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5" name="Google Shape;8125;p35"/>
            <p:cNvGrpSpPr/>
            <p:nvPr/>
          </p:nvGrpSpPr>
          <p:grpSpPr>
            <a:xfrm>
              <a:off x="-458913" y="4511095"/>
              <a:ext cx="10075827" cy="977572"/>
              <a:chOff x="1321675" y="4706600"/>
              <a:chExt cx="4838100" cy="469400"/>
            </a:xfrm>
          </p:grpSpPr>
          <p:sp>
            <p:nvSpPr>
              <p:cNvPr id="8126" name="Google Shape;8126;p35"/>
              <p:cNvSpPr/>
              <p:nvPr/>
            </p:nvSpPr>
            <p:spPr>
              <a:xfrm>
                <a:off x="1322100" y="4706600"/>
                <a:ext cx="4837675" cy="241925"/>
              </a:xfrm>
              <a:custGeom>
                <a:avLst/>
                <a:gdLst/>
                <a:ahLst/>
                <a:cxnLst/>
                <a:rect l="l" t="t" r="r" b="b"/>
                <a:pathLst>
                  <a:path w="193507" h="9677" extrusionOk="0">
                    <a:moveTo>
                      <a:pt x="0" y="1"/>
                    </a:moveTo>
                    <a:lnTo>
                      <a:pt x="0" y="9676"/>
                    </a:lnTo>
                    <a:lnTo>
                      <a:pt x="193506" y="9676"/>
                    </a:lnTo>
                    <a:lnTo>
                      <a:pt x="1935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1366000" y="4831275"/>
                <a:ext cx="257275" cy="344550"/>
              </a:xfrm>
              <a:custGeom>
                <a:avLst/>
                <a:gdLst/>
                <a:ahLst/>
                <a:cxnLst/>
                <a:rect l="l" t="t" r="r" b="b"/>
                <a:pathLst>
                  <a:path w="10291" h="13782" extrusionOk="0">
                    <a:moveTo>
                      <a:pt x="5592" y="0"/>
                    </a:moveTo>
                    <a:cubicBezTo>
                      <a:pt x="5482" y="0"/>
                      <a:pt x="5376" y="5"/>
                      <a:pt x="5275" y="13"/>
                    </a:cubicBezTo>
                    <a:cubicBezTo>
                      <a:pt x="3601" y="145"/>
                      <a:pt x="2753" y="1081"/>
                      <a:pt x="3088" y="2197"/>
                    </a:cubicBezTo>
                    <a:cubicBezTo>
                      <a:pt x="2376" y="3744"/>
                      <a:pt x="3292" y="6203"/>
                      <a:pt x="3803" y="6438"/>
                    </a:cubicBezTo>
                    <a:cubicBezTo>
                      <a:pt x="4200" y="6362"/>
                      <a:pt x="4544" y="6262"/>
                      <a:pt x="4840" y="6144"/>
                    </a:cubicBezTo>
                    <a:lnTo>
                      <a:pt x="4840" y="6144"/>
                    </a:lnTo>
                    <a:cubicBezTo>
                      <a:pt x="4767" y="6375"/>
                      <a:pt x="4686" y="6610"/>
                      <a:pt x="4600" y="6838"/>
                    </a:cubicBezTo>
                    <a:lnTo>
                      <a:pt x="4598" y="6838"/>
                    </a:lnTo>
                    <a:cubicBezTo>
                      <a:pt x="4551" y="6839"/>
                      <a:pt x="4506" y="6842"/>
                      <a:pt x="4459" y="6842"/>
                    </a:cubicBezTo>
                    <a:cubicBezTo>
                      <a:pt x="4449" y="6842"/>
                      <a:pt x="4442" y="6844"/>
                      <a:pt x="4431" y="6844"/>
                    </a:cubicBezTo>
                    <a:cubicBezTo>
                      <a:pt x="4393" y="6844"/>
                      <a:pt x="4352" y="6845"/>
                      <a:pt x="4313" y="6848"/>
                    </a:cubicBezTo>
                    <a:cubicBezTo>
                      <a:pt x="4291" y="6848"/>
                      <a:pt x="4272" y="6850"/>
                      <a:pt x="4253" y="6850"/>
                    </a:cubicBezTo>
                    <a:cubicBezTo>
                      <a:pt x="4224" y="6851"/>
                      <a:pt x="4196" y="6855"/>
                      <a:pt x="4168" y="6855"/>
                    </a:cubicBezTo>
                    <a:cubicBezTo>
                      <a:pt x="4118" y="6859"/>
                      <a:pt x="4071" y="6861"/>
                      <a:pt x="4026" y="6863"/>
                    </a:cubicBezTo>
                    <a:cubicBezTo>
                      <a:pt x="4026" y="6865"/>
                      <a:pt x="4026" y="6872"/>
                      <a:pt x="4024" y="6875"/>
                    </a:cubicBezTo>
                    <a:cubicBezTo>
                      <a:pt x="3990" y="6878"/>
                      <a:pt x="3954" y="6881"/>
                      <a:pt x="3920" y="6884"/>
                    </a:cubicBezTo>
                    <a:cubicBezTo>
                      <a:pt x="3756" y="6900"/>
                      <a:pt x="3626" y="6920"/>
                      <a:pt x="3540" y="6942"/>
                    </a:cubicBezTo>
                    <a:cubicBezTo>
                      <a:pt x="3538" y="6944"/>
                      <a:pt x="3535" y="6944"/>
                      <a:pt x="3534" y="6944"/>
                    </a:cubicBezTo>
                    <a:cubicBezTo>
                      <a:pt x="3518" y="6951"/>
                      <a:pt x="3505" y="6953"/>
                      <a:pt x="3491" y="6958"/>
                    </a:cubicBezTo>
                    <a:cubicBezTo>
                      <a:pt x="3489" y="6959"/>
                      <a:pt x="3489" y="6959"/>
                      <a:pt x="3487" y="6959"/>
                    </a:cubicBezTo>
                    <a:cubicBezTo>
                      <a:pt x="3473" y="6965"/>
                      <a:pt x="3463" y="6969"/>
                      <a:pt x="3453" y="6975"/>
                    </a:cubicBezTo>
                    <a:cubicBezTo>
                      <a:pt x="3383" y="7000"/>
                      <a:pt x="3307" y="7036"/>
                      <a:pt x="3231" y="7078"/>
                    </a:cubicBezTo>
                    <a:cubicBezTo>
                      <a:pt x="3219" y="7084"/>
                      <a:pt x="3208" y="7090"/>
                      <a:pt x="3196" y="7098"/>
                    </a:cubicBezTo>
                    <a:cubicBezTo>
                      <a:pt x="3177" y="7110"/>
                      <a:pt x="3158" y="7121"/>
                      <a:pt x="3137" y="7134"/>
                    </a:cubicBezTo>
                    <a:cubicBezTo>
                      <a:pt x="3109" y="7151"/>
                      <a:pt x="3079" y="7172"/>
                      <a:pt x="3048" y="7194"/>
                    </a:cubicBezTo>
                    <a:cubicBezTo>
                      <a:pt x="3036" y="7201"/>
                      <a:pt x="3025" y="7209"/>
                      <a:pt x="3013" y="7219"/>
                    </a:cubicBezTo>
                    <a:cubicBezTo>
                      <a:pt x="2985" y="7240"/>
                      <a:pt x="2957" y="7262"/>
                      <a:pt x="2929" y="7285"/>
                    </a:cubicBezTo>
                    <a:cubicBezTo>
                      <a:pt x="2917" y="7293"/>
                      <a:pt x="2906" y="7304"/>
                      <a:pt x="2896" y="7313"/>
                    </a:cubicBezTo>
                    <a:cubicBezTo>
                      <a:pt x="2860" y="7343"/>
                      <a:pt x="2823" y="7377"/>
                      <a:pt x="2784" y="7412"/>
                    </a:cubicBezTo>
                    <a:cubicBezTo>
                      <a:pt x="2757" y="7438"/>
                      <a:pt x="2733" y="7467"/>
                      <a:pt x="2703" y="7497"/>
                    </a:cubicBezTo>
                    <a:cubicBezTo>
                      <a:pt x="2697" y="7505"/>
                      <a:pt x="2693" y="7512"/>
                      <a:pt x="2687" y="7518"/>
                    </a:cubicBezTo>
                    <a:lnTo>
                      <a:pt x="1091" y="7518"/>
                    </a:lnTo>
                    <a:cubicBezTo>
                      <a:pt x="773" y="7518"/>
                      <a:pt x="518" y="7731"/>
                      <a:pt x="518" y="7993"/>
                    </a:cubicBezTo>
                    <a:lnTo>
                      <a:pt x="518" y="12025"/>
                    </a:lnTo>
                    <a:cubicBezTo>
                      <a:pt x="419" y="12098"/>
                      <a:pt x="328" y="12189"/>
                      <a:pt x="253" y="12293"/>
                    </a:cubicBezTo>
                    <a:cubicBezTo>
                      <a:pt x="163" y="12414"/>
                      <a:pt x="105" y="12541"/>
                      <a:pt x="77" y="12666"/>
                    </a:cubicBezTo>
                    <a:cubicBezTo>
                      <a:pt x="0" y="12979"/>
                      <a:pt x="105" y="13278"/>
                      <a:pt x="376" y="13417"/>
                    </a:cubicBezTo>
                    <a:cubicBezTo>
                      <a:pt x="419" y="13440"/>
                      <a:pt x="467" y="13458"/>
                      <a:pt x="517" y="13471"/>
                    </a:cubicBezTo>
                    <a:lnTo>
                      <a:pt x="517" y="13781"/>
                    </a:lnTo>
                    <a:lnTo>
                      <a:pt x="10288" y="13781"/>
                    </a:lnTo>
                    <a:lnTo>
                      <a:pt x="10288" y="8227"/>
                    </a:lnTo>
                    <a:cubicBezTo>
                      <a:pt x="10291" y="7838"/>
                      <a:pt x="9909" y="7522"/>
                      <a:pt x="9441" y="7522"/>
                    </a:cubicBezTo>
                    <a:lnTo>
                      <a:pt x="8014" y="7522"/>
                    </a:lnTo>
                    <a:cubicBezTo>
                      <a:pt x="8001" y="7507"/>
                      <a:pt x="7986" y="7494"/>
                      <a:pt x="7977" y="7480"/>
                    </a:cubicBezTo>
                    <a:cubicBezTo>
                      <a:pt x="7946" y="7446"/>
                      <a:pt x="7917" y="7418"/>
                      <a:pt x="7886" y="7389"/>
                    </a:cubicBezTo>
                    <a:cubicBezTo>
                      <a:pt x="7870" y="7373"/>
                      <a:pt x="7855" y="7360"/>
                      <a:pt x="7838" y="7347"/>
                    </a:cubicBezTo>
                    <a:cubicBezTo>
                      <a:pt x="7808" y="7319"/>
                      <a:pt x="7776" y="7294"/>
                      <a:pt x="7746" y="7270"/>
                    </a:cubicBezTo>
                    <a:cubicBezTo>
                      <a:pt x="7731" y="7258"/>
                      <a:pt x="7718" y="7249"/>
                      <a:pt x="7705" y="7240"/>
                    </a:cubicBezTo>
                    <a:cubicBezTo>
                      <a:pt x="7663" y="7209"/>
                      <a:pt x="7622" y="7183"/>
                      <a:pt x="7584" y="7158"/>
                    </a:cubicBezTo>
                    <a:cubicBezTo>
                      <a:pt x="7579" y="7157"/>
                      <a:pt x="7577" y="7152"/>
                      <a:pt x="7576" y="7151"/>
                    </a:cubicBezTo>
                    <a:cubicBezTo>
                      <a:pt x="7528" y="7124"/>
                      <a:pt x="7485" y="7102"/>
                      <a:pt x="7442" y="7082"/>
                    </a:cubicBezTo>
                    <a:cubicBezTo>
                      <a:pt x="7436" y="7078"/>
                      <a:pt x="7430" y="7076"/>
                      <a:pt x="7423" y="7074"/>
                    </a:cubicBezTo>
                    <a:cubicBezTo>
                      <a:pt x="7386" y="7060"/>
                      <a:pt x="7351" y="7045"/>
                      <a:pt x="7316" y="7037"/>
                    </a:cubicBezTo>
                    <a:cubicBezTo>
                      <a:pt x="7308" y="7032"/>
                      <a:pt x="7299" y="7031"/>
                      <a:pt x="7290" y="7030"/>
                    </a:cubicBezTo>
                    <a:cubicBezTo>
                      <a:pt x="7256" y="7021"/>
                      <a:pt x="7226" y="7014"/>
                      <a:pt x="7198" y="7009"/>
                    </a:cubicBezTo>
                    <a:cubicBezTo>
                      <a:pt x="7189" y="7009"/>
                      <a:pt x="7182" y="7008"/>
                      <a:pt x="7176" y="7008"/>
                    </a:cubicBezTo>
                    <a:cubicBezTo>
                      <a:pt x="7158" y="7005"/>
                      <a:pt x="7141" y="7004"/>
                      <a:pt x="7124" y="7004"/>
                    </a:cubicBezTo>
                    <a:cubicBezTo>
                      <a:pt x="7108" y="7004"/>
                      <a:pt x="7091" y="7005"/>
                      <a:pt x="7076" y="7008"/>
                    </a:cubicBezTo>
                    <a:cubicBezTo>
                      <a:pt x="7040" y="6999"/>
                      <a:pt x="6999" y="6988"/>
                      <a:pt x="6956" y="6978"/>
                    </a:cubicBezTo>
                    <a:cubicBezTo>
                      <a:pt x="6951" y="6978"/>
                      <a:pt x="6949" y="6977"/>
                      <a:pt x="6946" y="6977"/>
                    </a:cubicBezTo>
                    <a:cubicBezTo>
                      <a:pt x="6903" y="6969"/>
                      <a:pt x="6855" y="6960"/>
                      <a:pt x="6807" y="6951"/>
                    </a:cubicBezTo>
                    <a:cubicBezTo>
                      <a:pt x="6758" y="6941"/>
                      <a:pt x="6703" y="6930"/>
                      <a:pt x="6649" y="6923"/>
                    </a:cubicBezTo>
                    <a:cubicBezTo>
                      <a:pt x="6635" y="6921"/>
                      <a:pt x="6619" y="6918"/>
                      <a:pt x="6605" y="6917"/>
                    </a:cubicBezTo>
                    <a:cubicBezTo>
                      <a:pt x="6593" y="6915"/>
                      <a:pt x="6579" y="6912"/>
                      <a:pt x="6568" y="6912"/>
                    </a:cubicBezTo>
                    <a:cubicBezTo>
                      <a:pt x="6533" y="6904"/>
                      <a:pt x="6497" y="6900"/>
                      <a:pt x="6460" y="6897"/>
                    </a:cubicBezTo>
                    <a:cubicBezTo>
                      <a:pt x="6447" y="6896"/>
                      <a:pt x="6435" y="6896"/>
                      <a:pt x="6424" y="6892"/>
                    </a:cubicBezTo>
                    <a:cubicBezTo>
                      <a:pt x="6289" y="6878"/>
                      <a:pt x="6143" y="6865"/>
                      <a:pt x="5991" y="6857"/>
                    </a:cubicBezTo>
                    <a:cubicBezTo>
                      <a:pt x="5998" y="6835"/>
                      <a:pt x="6006" y="6811"/>
                      <a:pt x="6014" y="6788"/>
                    </a:cubicBezTo>
                    <a:cubicBezTo>
                      <a:pt x="6026" y="6746"/>
                      <a:pt x="6036" y="6709"/>
                      <a:pt x="6051" y="6667"/>
                    </a:cubicBezTo>
                    <a:cubicBezTo>
                      <a:pt x="6057" y="6650"/>
                      <a:pt x="6063" y="6631"/>
                      <a:pt x="6065" y="6613"/>
                    </a:cubicBezTo>
                    <a:cubicBezTo>
                      <a:pt x="6073" y="6587"/>
                      <a:pt x="6081" y="6563"/>
                      <a:pt x="6088" y="6540"/>
                    </a:cubicBezTo>
                    <a:cubicBezTo>
                      <a:pt x="6093" y="6520"/>
                      <a:pt x="6097" y="6503"/>
                      <a:pt x="6103" y="6484"/>
                    </a:cubicBezTo>
                    <a:cubicBezTo>
                      <a:pt x="6110" y="6458"/>
                      <a:pt x="6118" y="6434"/>
                      <a:pt x="6125" y="6407"/>
                    </a:cubicBezTo>
                    <a:cubicBezTo>
                      <a:pt x="6130" y="6392"/>
                      <a:pt x="6133" y="6373"/>
                      <a:pt x="6138" y="6356"/>
                    </a:cubicBezTo>
                    <a:cubicBezTo>
                      <a:pt x="6147" y="6328"/>
                      <a:pt x="6153" y="6304"/>
                      <a:pt x="6160" y="6279"/>
                    </a:cubicBezTo>
                    <a:cubicBezTo>
                      <a:pt x="6165" y="6262"/>
                      <a:pt x="6167" y="6246"/>
                      <a:pt x="6173" y="6229"/>
                    </a:cubicBezTo>
                    <a:cubicBezTo>
                      <a:pt x="6179" y="6201"/>
                      <a:pt x="6187" y="6176"/>
                      <a:pt x="6193" y="6150"/>
                    </a:cubicBezTo>
                    <a:cubicBezTo>
                      <a:pt x="6195" y="6142"/>
                      <a:pt x="6198" y="6136"/>
                      <a:pt x="6199" y="6128"/>
                    </a:cubicBezTo>
                    <a:cubicBezTo>
                      <a:pt x="6201" y="6119"/>
                      <a:pt x="6204" y="6108"/>
                      <a:pt x="6207" y="6100"/>
                    </a:cubicBezTo>
                    <a:cubicBezTo>
                      <a:pt x="6341" y="6095"/>
                      <a:pt x="6469" y="6083"/>
                      <a:pt x="6590" y="6057"/>
                    </a:cubicBezTo>
                    <a:cubicBezTo>
                      <a:pt x="6689" y="6040"/>
                      <a:pt x="6781" y="6016"/>
                      <a:pt x="6872" y="5986"/>
                    </a:cubicBezTo>
                    <a:cubicBezTo>
                      <a:pt x="7277" y="5851"/>
                      <a:pt x="7609" y="5609"/>
                      <a:pt x="7878" y="5308"/>
                    </a:cubicBezTo>
                    <a:cubicBezTo>
                      <a:pt x="9391" y="5111"/>
                      <a:pt x="10108" y="3707"/>
                      <a:pt x="10066" y="2637"/>
                    </a:cubicBezTo>
                    <a:cubicBezTo>
                      <a:pt x="10061" y="2533"/>
                      <a:pt x="10045" y="2437"/>
                      <a:pt x="10023" y="2346"/>
                    </a:cubicBezTo>
                    <a:cubicBezTo>
                      <a:pt x="9817" y="1520"/>
                      <a:pt x="8886" y="1181"/>
                      <a:pt x="8213" y="1045"/>
                    </a:cubicBezTo>
                    <a:cubicBezTo>
                      <a:pt x="7548" y="265"/>
                      <a:pt x="6452" y="0"/>
                      <a:pt x="5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1712075" y="4789650"/>
                <a:ext cx="409800" cy="386225"/>
              </a:xfrm>
              <a:custGeom>
                <a:avLst/>
                <a:gdLst/>
                <a:ahLst/>
                <a:cxnLst/>
                <a:rect l="l" t="t" r="r" b="b"/>
                <a:pathLst>
                  <a:path w="16392" h="15449" extrusionOk="0">
                    <a:moveTo>
                      <a:pt x="10027" y="1"/>
                    </a:moveTo>
                    <a:cubicBezTo>
                      <a:pt x="10060" y="52"/>
                      <a:pt x="10726" y="1095"/>
                      <a:pt x="8488" y="1308"/>
                    </a:cubicBezTo>
                    <a:cubicBezTo>
                      <a:pt x="6893" y="1464"/>
                      <a:pt x="6184" y="2323"/>
                      <a:pt x="5899" y="2832"/>
                    </a:cubicBezTo>
                    <a:cubicBezTo>
                      <a:pt x="5898" y="2837"/>
                      <a:pt x="5895" y="2840"/>
                      <a:pt x="5893" y="2845"/>
                    </a:cubicBezTo>
                    <a:cubicBezTo>
                      <a:pt x="5879" y="2871"/>
                      <a:pt x="5864" y="2896"/>
                      <a:pt x="5853" y="2922"/>
                    </a:cubicBezTo>
                    <a:cubicBezTo>
                      <a:pt x="5851" y="2923"/>
                      <a:pt x="5848" y="2928"/>
                      <a:pt x="5846" y="2931"/>
                    </a:cubicBezTo>
                    <a:cubicBezTo>
                      <a:pt x="5819" y="2985"/>
                      <a:pt x="5799" y="3032"/>
                      <a:pt x="5782" y="3072"/>
                    </a:cubicBezTo>
                    <a:cubicBezTo>
                      <a:pt x="5782" y="3077"/>
                      <a:pt x="5779" y="3078"/>
                      <a:pt x="5777" y="3081"/>
                    </a:cubicBezTo>
                    <a:cubicBezTo>
                      <a:pt x="5769" y="3101"/>
                      <a:pt x="5763" y="3117"/>
                      <a:pt x="5757" y="3131"/>
                    </a:cubicBezTo>
                    <a:lnTo>
                      <a:pt x="5757" y="3133"/>
                    </a:lnTo>
                    <a:cubicBezTo>
                      <a:pt x="5751" y="3148"/>
                      <a:pt x="5745" y="3162"/>
                      <a:pt x="5741" y="3174"/>
                    </a:cubicBezTo>
                    <a:cubicBezTo>
                      <a:pt x="5741" y="3175"/>
                      <a:pt x="5741" y="3175"/>
                      <a:pt x="5740" y="3179"/>
                    </a:cubicBezTo>
                    <a:cubicBezTo>
                      <a:pt x="5739" y="3187"/>
                      <a:pt x="5735" y="3196"/>
                      <a:pt x="5734" y="3199"/>
                    </a:cubicBezTo>
                    <a:cubicBezTo>
                      <a:pt x="5734" y="3202"/>
                      <a:pt x="5733" y="3204"/>
                      <a:pt x="5733" y="3204"/>
                    </a:cubicBezTo>
                    <a:cubicBezTo>
                      <a:pt x="5733" y="3210"/>
                      <a:pt x="5731" y="3211"/>
                      <a:pt x="5731" y="3211"/>
                    </a:cubicBezTo>
                    <a:cubicBezTo>
                      <a:pt x="5731" y="3211"/>
                      <a:pt x="5654" y="3115"/>
                      <a:pt x="5533" y="3115"/>
                    </a:cubicBezTo>
                    <a:cubicBezTo>
                      <a:pt x="5418" y="3115"/>
                      <a:pt x="5263" y="3202"/>
                      <a:pt x="5096" y="3544"/>
                    </a:cubicBezTo>
                    <a:cubicBezTo>
                      <a:pt x="4933" y="3877"/>
                      <a:pt x="5103" y="4870"/>
                      <a:pt x="5378" y="5839"/>
                    </a:cubicBezTo>
                    <a:cubicBezTo>
                      <a:pt x="5337" y="5832"/>
                      <a:pt x="5295" y="5828"/>
                      <a:pt x="5254" y="5828"/>
                    </a:cubicBezTo>
                    <a:cubicBezTo>
                      <a:pt x="5045" y="5828"/>
                      <a:pt x="4839" y="5920"/>
                      <a:pt x="4715" y="6128"/>
                    </a:cubicBezTo>
                    <a:cubicBezTo>
                      <a:pt x="4463" y="6552"/>
                      <a:pt x="4989" y="7172"/>
                      <a:pt x="5909" y="7346"/>
                    </a:cubicBezTo>
                    <a:cubicBezTo>
                      <a:pt x="5921" y="7372"/>
                      <a:pt x="5930" y="7395"/>
                      <a:pt x="5942" y="7421"/>
                    </a:cubicBezTo>
                    <a:cubicBezTo>
                      <a:pt x="6001" y="7987"/>
                      <a:pt x="6070" y="8427"/>
                      <a:pt x="6132" y="8533"/>
                    </a:cubicBezTo>
                    <a:cubicBezTo>
                      <a:pt x="6155" y="8574"/>
                      <a:pt x="6221" y="8631"/>
                      <a:pt x="6314" y="8702"/>
                    </a:cubicBezTo>
                    <a:lnTo>
                      <a:pt x="6238" y="9164"/>
                    </a:lnTo>
                    <a:lnTo>
                      <a:pt x="5723" y="9376"/>
                    </a:lnTo>
                    <a:lnTo>
                      <a:pt x="5743" y="9396"/>
                    </a:lnTo>
                    <a:lnTo>
                      <a:pt x="5723" y="9403"/>
                    </a:lnTo>
                    <a:lnTo>
                      <a:pt x="5733" y="9413"/>
                    </a:lnTo>
                    <a:cubicBezTo>
                      <a:pt x="5645" y="9436"/>
                      <a:pt x="5558" y="9460"/>
                      <a:pt x="5475" y="9482"/>
                    </a:cubicBezTo>
                    <a:cubicBezTo>
                      <a:pt x="5462" y="9487"/>
                      <a:pt x="5447" y="9490"/>
                      <a:pt x="5435" y="9494"/>
                    </a:cubicBezTo>
                    <a:lnTo>
                      <a:pt x="5372" y="9494"/>
                    </a:lnTo>
                    <a:cubicBezTo>
                      <a:pt x="5237" y="9494"/>
                      <a:pt x="5119" y="9566"/>
                      <a:pt x="5041" y="9676"/>
                    </a:cubicBezTo>
                    <a:cubicBezTo>
                      <a:pt x="4229" y="9923"/>
                      <a:pt x="3529" y="10180"/>
                      <a:pt x="3352" y="10301"/>
                    </a:cubicBezTo>
                    <a:cubicBezTo>
                      <a:pt x="3300" y="10313"/>
                      <a:pt x="3248" y="10336"/>
                      <a:pt x="3196" y="10378"/>
                    </a:cubicBezTo>
                    <a:cubicBezTo>
                      <a:pt x="1787" y="11459"/>
                      <a:pt x="738" y="13403"/>
                      <a:pt x="179" y="14929"/>
                    </a:cubicBezTo>
                    <a:cubicBezTo>
                      <a:pt x="114" y="15107"/>
                      <a:pt x="53" y="15282"/>
                      <a:pt x="1" y="15449"/>
                    </a:cubicBezTo>
                    <a:lnTo>
                      <a:pt x="16392" y="15449"/>
                    </a:lnTo>
                    <a:cubicBezTo>
                      <a:pt x="16088" y="14712"/>
                      <a:pt x="15648" y="13792"/>
                      <a:pt x="15085" y="12900"/>
                    </a:cubicBezTo>
                    <a:cubicBezTo>
                      <a:pt x="14445" y="11884"/>
                      <a:pt x="13646" y="10909"/>
                      <a:pt x="12723" y="10294"/>
                    </a:cubicBezTo>
                    <a:cubicBezTo>
                      <a:pt x="12722" y="10293"/>
                      <a:pt x="12717" y="10289"/>
                      <a:pt x="12714" y="10288"/>
                    </a:cubicBezTo>
                    <a:cubicBezTo>
                      <a:pt x="12656" y="10250"/>
                      <a:pt x="12595" y="10210"/>
                      <a:pt x="12537" y="10175"/>
                    </a:cubicBezTo>
                    <a:cubicBezTo>
                      <a:pt x="12531" y="10167"/>
                      <a:pt x="12525" y="10160"/>
                      <a:pt x="12520" y="10155"/>
                    </a:cubicBezTo>
                    <a:cubicBezTo>
                      <a:pt x="12513" y="10148"/>
                      <a:pt x="12500" y="10142"/>
                      <a:pt x="12489" y="10135"/>
                    </a:cubicBezTo>
                    <a:cubicBezTo>
                      <a:pt x="12483" y="10132"/>
                      <a:pt x="12477" y="10128"/>
                      <a:pt x="12472" y="10125"/>
                    </a:cubicBezTo>
                    <a:cubicBezTo>
                      <a:pt x="12466" y="10120"/>
                      <a:pt x="12458" y="10118"/>
                      <a:pt x="12449" y="10113"/>
                    </a:cubicBezTo>
                    <a:cubicBezTo>
                      <a:pt x="12429" y="10104"/>
                      <a:pt x="12406" y="10092"/>
                      <a:pt x="12379" y="10080"/>
                    </a:cubicBezTo>
                    <a:cubicBezTo>
                      <a:pt x="12370" y="10077"/>
                      <a:pt x="12364" y="10071"/>
                      <a:pt x="12358" y="10070"/>
                    </a:cubicBezTo>
                    <a:cubicBezTo>
                      <a:pt x="12338" y="10058"/>
                      <a:pt x="12316" y="10051"/>
                      <a:pt x="12296" y="10045"/>
                    </a:cubicBezTo>
                    <a:cubicBezTo>
                      <a:pt x="12283" y="10039"/>
                      <a:pt x="12270" y="10037"/>
                      <a:pt x="12255" y="10032"/>
                    </a:cubicBezTo>
                    <a:cubicBezTo>
                      <a:pt x="12221" y="10020"/>
                      <a:pt x="12184" y="10007"/>
                      <a:pt x="12143" y="9995"/>
                    </a:cubicBezTo>
                    <a:cubicBezTo>
                      <a:pt x="12138" y="9992"/>
                      <a:pt x="12133" y="9990"/>
                      <a:pt x="12130" y="9989"/>
                    </a:cubicBezTo>
                    <a:cubicBezTo>
                      <a:pt x="12108" y="9983"/>
                      <a:pt x="12087" y="9974"/>
                      <a:pt x="12065" y="9967"/>
                    </a:cubicBezTo>
                    <a:cubicBezTo>
                      <a:pt x="11984" y="9692"/>
                      <a:pt x="11749" y="9493"/>
                      <a:pt x="11475" y="9493"/>
                    </a:cubicBezTo>
                    <a:lnTo>
                      <a:pt x="10601" y="9493"/>
                    </a:lnTo>
                    <a:lnTo>
                      <a:pt x="10228" y="9201"/>
                    </a:lnTo>
                    <a:lnTo>
                      <a:pt x="10170" y="9224"/>
                    </a:lnTo>
                    <a:lnTo>
                      <a:pt x="10106" y="8793"/>
                    </a:lnTo>
                    <a:cubicBezTo>
                      <a:pt x="10274" y="8701"/>
                      <a:pt x="10394" y="8618"/>
                      <a:pt x="10430" y="8568"/>
                    </a:cubicBezTo>
                    <a:cubicBezTo>
                      <a:pt x="10478" y="8496"/>
                      <a:pt x="10562" y="7993"/>
                      <a:pt x="10633" y="7333"/>
                    </a:cubicBezTo>
                    <a:cubicBezTo>
                      <a:pt x="11543" y="7143"/>
                      <a:pt x="12059" y="6541"/>
                      <a:pt x="11804" y="6126"/>
                    </a:cubicBezTo>
                    <a:cubicBezTo>
                      <a:pt x="11678" y="5919"/>
                      <a:pt x="11468" y="5825"/>
                      <a:pt x="11256" y="5825"/>
                    </a:cubicBezTo>
                    <a:cubicBezTo>
                      <a:pt x="11233" y="5825"/>
                      <a:pt x="11210" y="5826"/>
                      <a:pt x="11188" y="5828"/>
                    </a:cubicBezTo>
                    <a:cubicBezTo>
                      <a:pt x="11194" y="5808"/>
                      <a:pt x="11197" y="5790"/>
                      <a:pt x="11203" y="5770"/>
                    </a:cubicBezTo>
                    <a:cubicBezTo>
                      <a:pt x="11224" y="5699"/>
                      <a:pt x="11240" y="5627"/>
                      <a:pt x="11258" y="5559"/>
                    </a:cubicBezTo>
                    <a:cubicBezTo>
                      <a:pt x="11263" y="5547"/>
                      <a:pt x="11265" y="5536"/>
                      <a:pt x="11268" y="5525"/>
                    </a:cubicBezTo>
                    <a:cubicBezTo>
                      <a:pt x="11288" y="5444"/>
                      <a:pt x="11305" y="5367"/>
                      <a:pt x="11319" y="5292"/>
                    </a:cubicBezTo>
                    <a:cubicBezTo>
                      <a:pt x="11324" y="5275"/>
                      <a:pt x="11325" y="5257"/>
                      <a:pt x="11329" y="5237"/>
                    </a:cubicBezTo>
                    <a:cubicBezTo>
                      <a:pt x="11341" y="5180"/>
                      <a:pt x="11350" y="5124"/>
                      <a:pt x="11359" y="5070"/>
                    </a:cubicBezTo>
                    <a:cubicBezTo>
                      <a:pt x="11364" y="5049"/>
                      <a:pt x="11367" y="5027"/>
                      <a:pt x="11368" y="5006"/>
                    </a:cubicBezTo>
                    <a:cubicBezTo>
                      <a:pt x="11378" y="4954"/>
                      <a:pt x="11384" y="4903"/>
                      <a:pt x="11391" y="4852"/>
                    </a:cubicBezTo>
                    <a:cubicBezTo>
                      <a:pt x="11392" y="4836"/>
                      <a:pt x="11396" y="4818"/>
                      <a:pt x="11397" y="4801"/>
                    </a:cubicBezTo>
                    <a:cubicBezTo>
                      <a:pt x="11413" y="4669"/>
                      <a:pt x="11420" y="4547"/>
                      <a:pt x="11425" y="4432"/>
                    </a:cubicBezTo>
                    <a:cubicBezTo>
                      <a:pt x="11425" y="4417"/>
                      <a:pt x="11426" y="4401"/>
                      <a:pt x="11426" y="4384"/>
                    </a:cubicBezTo>
                    <a:lnTo>
                      <a:pt x="11426" y="4263"/>
                    </a:lnTo>
                    <a:cubicBezTo>
                      <a:pt x="11426" y="4247"/>
                      <a:pt x="11425" y="4230"/>
                      <a:pt x="11425" y="4214"/>
                    </a:cubicBezTo>
                    <a:cubicBezTo>
                      <a:pt x="11425" y="4172"/>
                      <a:pt x="11420" y="4131"/>
                      <a:pt x="11419" y="4093"/>
                    </a:cubicBezTo>
                    <a:cubicBezTo>
                      <a:pt x="11419" y="4084"/>
                      <a:pt x="11416" y="4072"/>
                      <a:pt x="11416" y="4062"/>
                    </a:cubicBezTo>
                    <a:cubicBezTo>
                      <a:pt x="11413" y="4014"/>
                      <a:pt x="11409" y="3965"/>
                      <a:pt x="11402" y="3921"/>
                    </a:cubicBezTo>
                    <a:cubicBezTo>
                      <a:pt x="11402" y="3914"/>
                      <a:pt x="11401" y="3907"/>
                      <a:pt x="11401" y="3898"/>
                    </a:cubicBezTo>
                    <a:cubicBezTo>
                      <a:pt x="11395" y="3862"/>
                      <a:pt x="11389" y="3825"/>
                      <a:pt x="11384" y="3791"/>
                    </a:cubicBezTo>
                    <a:cubicBezTo>
                      <a:pt x="11382" y="3779"/>
                      <a:pt x="11378" y="3764"/>
                      <a:pt x="11376" y="3755"/>
                    </a:cubicBezTo>
                    <a:cubicBezTo>
                      <a:pt x="11370" y="3726"/>
                      <a:pt x="11364" y="3696"/>
                      <a:pt x="11356" y="3667"/>
                    </a:cubicBezTo>
                    <a:cubicBezTo>
                      <a:pt x="11354" y="3655"/>
                      <a:pt x="11350" y="3647"/>
                      <a:pt x="11348" y="3634"/>
                    </a:cubicBezTo>
                    <a:cubicBezTo>
                      <a:pt x="11341" y="3600"/>
                      <a:pt x="11331" y="3570"/>
                      <a:pt x="11322" y="3540"/>
                    </a:cubicBezTo>
                    <a:cubicBezTo>
                      <a:pt x="11319" y="3536"/>
                      <a:pt x="11319" y="3531"/>
                      <a:pt x="11317" y="3526"/>
                    </a:cubicBezTo>
                    <a:cubicBezTo>
                      <a:pt x="11307" y="3493"/>
                      <a:pt x="11295" y="3461"/>
                      <a:pt x="11283" y="3429"/>
                    </a:cubicBezTo>
                    <a:cubicBezTo>
                      <a:pt x="11279" y="3421"/>
                      <a:pt x="11276" y="3412"/>
                      <a:pt x="11271" y="3402"/>
                    </a:cubicBezTo>
                    <a:cubicBezTo>
                      <a:pt x="11263" y="3380"/>
                      <a:pt x="11255" y="3360"/>
                      <a:pt x="11245" y="3339"/>
                    </a:cubicBezTo>
                    <a:cubicBezTo>
                      <a:pt x="11239" y="3331"/>
                      <a:pt x="11237" y="3320"/>
                      <a:pt x="11232" y="3311"/>
                    </a:cubicBezTo>
                    <a:cubicBezTo>
                      <a:pt x="11222" y="3290"/>
                      <a:pt x="11215" y="3275"/>
                      <a:pt x="11204" y="3256"/>
                    </a:cubicBezTo>
                    <a:cubicBezTo>
                      <a:pt x="11200" y="3248"/>
                      <a:pt x="11197" y="3239"/>
                      <a:pt x="11190" y="3230"/>
                    </a:cubicBezTo>
                    <a:cubicBezTo>
                      <a:pt x="11178" y="3208"/>
                      <a:pt x="11165" y="3184"/>
                      <a:pt x="11154" y="3165"/>
                    </a:cubicBezTo>
                    <a:cubicBezTo>
                      <a:pt x="11149" y="3157"/>
                      <a:pt x="11147" y="3153"/>
                      <a:pt x="11142" y="3148"/>
                    </a:cubicBezTo>
                    <a:cubicBezTo>
                      <a:pt x="11133" y="3133"/>
                      <a:pt x="11122" y="3118"/>
                      <a:pt x="11113" y="3105"/>
                    </a:cubicBezTo>
                    <a:cubicBezTo>
                      <a:pt x="11107" y="3096"/>
                      <a:pt x="11101" y="3089"/>
                      <a:pt x="11097" y="3081"/>
                    </a:cubicBezTo>
                    <a:cubicBezTo>
                      <a:pt x="11091" y="3069"/>
                      <a:pt x="11082" y="3060"/>
                      <a:pt x="11075" y="3052"/>
                    </a:cubicBezTo>
                    <a:cubicBezTo>
                      <a:pt x="11069" y="3044"/>
                      <a:pt x="11063" y="3035"/>
                      <a:pt x="11058" y="3027"/>
                    </a:cubicBezTo>
                    <a:cubicBezTo>
                      <a:pt x="11051" y="3019"/>
                      <a:pt x="11045" y="3013"/>
                      <a:pt x="11039" y="3005"/>
                    </a:cubicBezTo>
                    <a:cubicBezTo>
                      <a:pt x="10939" y="2887"/>
                      <a:pt x="10856" y="2841"/>
                      <a:pt x="10856" y="2841"/>
                    </a:cubicBezTo>
                    <a:cubicBezTo>
                      <a:pt x="11109" y="2384"/>
                      <a:pt x="11110" y="1928"/>
                      <a:pt x="11000" y="1519"/>
                    </a:cubicBezTo>
                    <a:cubicBezTo>
                      <a:pt x="10775" y="683"/>
                      <a:pt x="10074" y="42"/>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3025500" y="4801775"/>
                <a:ext cx="355025" cy="373950"/>
              </a:xfrm>
              <a:custGeom>
                <a:avLst/>
                <a:gdLst/>
                <a:ahLst/>
                <a:cxnLst/>
                <a:rect l="l" t="t" r="r" b="b"/>
                <a:pathLst>
                  <a:path w="14201" h="14958" extrusionOk="0">
                    <a:moveTo>
                      <a:pt x="7076" y="1"/>
                    </a:moveTo>
                    <a:cubicBezTo>
                      <a:pt x="5424" y="1"/>
                      <a:pt x="3849" y="1483"/>
                      <a:pt x="3502" y="1830"/>
                    </a:cubicBezTo>
                    <a:lnTo>
                      <a:pt x="3501" y="1831"/>
                    </a:lnTo>
                    <a:cubicBezTo>
                      <a:pt x="3463" y="1869"/>
                      <a:pt x="3441" y="1893"/>
                      <a:pt x="3433" y="1900"/>
                    </a:cubicBezTo>
                    <a:lnTo>
                      <a:pt x="3430" y="1903"/>
                    </a:lnTo>
                    <a:cubicBezTo>
                      <a:pt x="3214" y="1937"/>
                      <a:pt x="3120" y="2239"/>
                      <a:pt x="3113" y="2677"/>
                    </a:cubicBezTo>
                    <a:cubicBezTo>
                      <a:pt x="3108" y="2951"/>
                      <a:pt x="3139" y="3277"/>
                      <a:pt x="3192" y="3623"/>
                    </a:cubicBezTo>
                    <a:cubicBezTo>
                      <a:pt x="3241" y="3928"/>
                      <a:pt x="3306" y="4252"/>
                      <a:pt x="3388" y="4568"/>
                    </a:cubicBezTo>
                    <a:cubicBezTo>
                      <a:pt x="3370" y="4566"/>
                      <a:pt x="3351" y="4566"/>
                      <a:pt x="3333" y="4566"/>
                    </a:cubicBezTo>
                    <a:cubicBezTo>
                      <a:pt x="2965" y="4566"/>
                      <a:pt x="2551" y="4804"/>
                      <a:pt x="2633" y="5100"/>
                    </a:cubicBezTo>
                    <a:cubicBezTo>
                      <a:pt x="2718" y="5408"/>
                      <a:pt x="3512" y="5935"/>
                      <a:pt x="3945" y="6153"/>
                    </a:cubicBezTo>
                    <a:cubicBezTo>
                      <a:pt x="4067" y="6389"/>
                      <a:pt x="4190" y="6560"/>
                      <a:pt x="4304" y="6627"/>
                    </a:cubicBezTo>
                    <a:cubicBezTo>
                      <a:pt x="4310" y="6661"/>
                      <a:pt x="4317" y="6691"/>
                      <a:pt x="4323" y="6718"/>
                    </a:cubicBezTo>
                    <a:cubicBezTo>
                      <a:pt x="4340" y="6875"/>
                      <a:pt x="4360" y="7022"/>
                      <a:pt x="4381" y="7158"/>
                    </a:cubicBezTo>
                    <a:cubicBezTo>
                      <a:pt x="4382" y="7162"/>
                      <a:pt x="4382" y="7164"/>
                      <a:pt x="4382" y="7166"/>
                    </a:cubicBezTo>
                    <a:cubicBezTo>
                      <a:pt x="4389" y="7213"/>
                      <a:pt x="4395" y="7258"/>
                      <a:pt x="4402" y="7302"/>
                    </a:cubicBezTo>
                    <a:cubicBezTo>
                      <a:pt x="4402" y="7307"/>
                      <a:pt x="4405" y="7310"/>
                      <a:pt x="4405" y="7314"/>
                    </a:cubicBezTo>
                    <a:cubicBezTo>
                      <a:pt x="4412" y="7359"/>
                      <a:pt x="4419" y="7404"/>
                      <a:pt x="4427" y="7444"/>
                    </a:cubicBezTo>
                    <a:lnTo>
                      <a:pt x="4168" y="7764"/>
                    </a:lnTo>
                    <a:lnTo>
                      <a:pt x="4226" y="7811"/>
                    </a:lnTo>
                    <a:lnTo>
                      <a:pt x="4199" y="7833"/>
                    </a:lnTo>
                    <a:lnTo>
                      <a:pt x="4129" y="7833"/>
                    </a:lnTo>
                    <a:lnTo>
                      <a:pt x="4093" y="7748"/>
                    </a:lnTo>
                    <a:lnTo>
                      <a:pt x="3938" y="7833"/>
                    </a:lnTo>
                    <a:lnTo>
                      <a:pt x="3032" y="7833"/>
                    </a:lnTo>
                    <a:cubicBezTo>
                      <a:pt x="2713" y="7833"/>
                      <a:pt x="2457" y="8036"/>
                      <a:pt x="2457" y="8285"/>
                    </a:cubicBezTo>
                    <a:lnTo>
                      <a:pt x="2457" y="8683"/>
                    </a:lnTo>
                    <a:cubicBezTo>
                      <a:pt x="2118" y="8839"/>
                      <a:pt x="1814" y="8991"/>
                      <a:pt x="1571" y="9122"/>
                    </a:cubicBezTo>
                    <a:cubicBezTo>
                      <a:pt x="1315" y="9263"/>
                      <a:pt x="1121" y="9383"/>
                      <a:pt x="1027" y="9470"/>
                    </a:cubicBezTo>
                    <a:cubicBezTo>
                      <a:pt x="1014" y="9476"/>
                      <a:pt x="1005" y="9482"/>
                      <a:pt x="993" y="9489"/>
                    </a:cubicBezTo>
                    <a:cubicBezTo>
                      <a:pt x="726" y="9669"/>
                      <a:pt x="525" y="10006"/>
                      <a:pt x="373" y="10446"/>
                    </a:cubicBezTo>
                    <a:cubicBezTo>
                      <a:pt x="172" y="11031"/>
                      <a:pt x="62" y="11800"/>
                      <a:pt x="20" y="12616"/>
                    </a:cubicBezTo>
                    <a:cubicBezTo>
                      <a:pt x="19" y="12633"/>
                      <a:pt x="19" y="12649"/>
                      <a:pt x="15" y="12666"/>
                    </a:cubicBezTo>
                    <a:cubicBezTo>
                      <a:pt x="14" y="12708"/>
                      <a:pt x="12" y="12751"/>
                      <a:pt x="12" y="12793"/>
                    </a:cubicBezTo>
                    <a:cubicBezTo>
                      <a:pt x="9" y="12813"/>
                      <a:pt x="9" y="12831"/>
                      <a:pt x="9" y="12852"/>
                    </a:cubicBezTo>
                    <a:cubicBezTo>
                      <a:pt x="8" y="12892"/>
                      <a:pt x="6" y="12933"/>
                      <a:pt x="6" y="12976"/>
                    </a:cubicBezTo>
                    <a:cubicBezTo>
                      <a:pt x="3" y="12995"/>
                      <a:pt x="3" y="13012"/>
                      <a:pt x="3" y="13031"/>
                    </a:cubicBezTo>
                    <a:cubicBezTo>
                      <a:pt x="2" y="13076"/>
                      <a:pt x="2" y="13119"/>
                      <a:pt x="2" y="13162"/>
                    </a:cubicBezTo>
                    <a:cubicBezTo>
                      <a:pt x="2" y="13177"/>
                      <a:pt x="1" y="13196"/>
                      <a:pt x="1" y="13211"/>
                    </a:cubicBezTo>
                    <a:lnTo>
                      <a:pt x="1" y="13612"/>
                    </a:lnTo>
                    <a:cubicBezTo>
                      <a:pt x="2" y="13661"/>
                      <a:pt x="2" y="13706"/>
                      <a:pt x="6" y="13753"/>
                    </a:cubicBezTo>
                    <a:lnTo>
                      <a:pt x="6" y="13809"/>
                    </a:lnTo>
                    <a:cubicBezTo>
                      <a:pt x="7" y="13852"/>
                      <a:pt x="7" y="13893"/>
                      <a:pt x="9" y="13934"/>
                    </a:cubicBezTo>
                    <a:cubicBezTo>
                      <a:pt x="9" y="13955"/>
                      <a:pt x="12" y="13976"/>
                      <a:pt x="12" y="13996"/>
                    </a:cubicBezTo>
                    <a:cubicBezTo>
                      <a:pt x="13" y="14038"/>
                      <a:pt x="13" y="14079"/>
                      <a:pt x="15" y="14118"/>
                    </a:cubicBezTo>
                    <a:cubicBezTo>
                      <a:pt x="18" y="14137"/>
                      <a:pt x="18" y="14156"/>
                      <a:pt x="18" y="14176"/>
                    </a:cubicBezTo>
                    <a:cubicBezTo>
                      <a:pt x="19" y="14222"/>
                      <a:pt x="24" y="14269"/>
                      <a:pt x="25" y="14316"/>
                    </a:cubicBezTo>
                    <a:cubicBezTo>
                      <a:pt x="25" y="14328"/>
                      <a:pt x="25" y="14341"/>
                      <a:pt x="26" y="14352"/>
                    </a:cubicBezTo>
                    <a:cubicBezTo>
                      <a:pt x="28" y="14411"/>
                      <a:pt x="32" y="14472"/>
                      <a:pt x="36" y="14531"/>
                    </a:cubicBezTo>
                    <a:cubicBezTo>
                      <a:pt x="36" y="14538"/>
                      <a:pt x="37" y="14547"/>
                      <a:pt x="37" y="14554"/>
                    </a:cubicBezTo>
                    <a:cubicBezTo>
                      <a:pt x="39" y="14604"/>
                      <a:pt x="43" y="14653"/>
                      <a:pt x="46" y="14702"/>
                    </a:cubicBezTo>
                    <a:cubicBezTo>
                      <a:pt x="48" y="14719"/>
                      <a:pt x="48" y="14739"/>
                      <a:pt x="51" y="14757"/>
                    </a:cubicBezTo>
                    <a:cubicBezTo>
                      <a:pt x="52" y="14798"/>
                      <a:pt x="57" y="14836"/>
                      <a:pt x="60" y="14876"/>
                    </a:cubicBezTo>
                    <a:cubicBezTo>
                      <a:pt x="60" y="14897"/>
                      <a:pt x="62" y="14918"/>
                      <a:pt x="64" y="14938"/>
                    </a:cubicBezTo>
                    <a:cubicBezTo>
                      <a:pt x="64" y="14944"/>
                      <a:pt x="67" y="14952"/>
                      <a:pt x="67" y="14958"/>
                    </a:cubicBezTo>
                    <a:lnTo>
                      <a:pt x="14124" y="14958"/>
                    </a:lnTo>
                    <a:cubicBezTo>
                      <a:pt x="14190" y="14301"/>
                      <a:pt x="14201" y="13499"/>
                      <a:pt x="14147" y="12703"/>
                    </a:cubicBezTo>
                    <a:cubicBezTo>
                      <a:pt x="14050" y="11290"/>
                      <a:pt x="13745" y="9888"/>
                      <a:pt x="13151" y="9291"/>
                    </a:cubicBezTo>
                    <a:cubicBezTo>
                      <a:pt x="13145" y="9283"/>
                      <a:pt x="13142" y="9275"/>
                      <a:pt x="13136" y="9269"/>
                    </a:cubicBezTo>
                    <a:cubicBezTo>
                      <a:pt x="13113" y="9244"/>
                      <a:pt x="13073" y="9213"/>
                      <a:pt x="13026" y="9179"/>
                    </a:cubicBezTo>
                    <a:cubicBezTo>
                      <a:pt x="12973" y="9142"/>
                      <a:pt x="12920" y="9104"/>
                      <a:pt x="12864" y="9076"/>
                    </a:cubicBezTo>
                    <a:cubicBezTo>
                      <a:pt x="12854" y="9072"/>
                      <a:pt x="12844" y="9069"/>
                      <a:pt x="12835" y="9064"/>
                    </a:cubicBezTo>
                    <a:cubicBezTo>
                      <a:pt x="12680" y="8978"/>
                      <a:pt x="12475" y="8875"/>
                      <a:pt x="12233" y="8766"/>
                    </a:cubicBezTo>
                    <a:lnTo>
                      <a:pt x="12233" y="8507"/>
                    </a:lnTo>
                    <a:cubicBezTo>
                      <a:pt x="12233" y="8134"/>
                      <a:pt x="11852" y="7835"/>
                      <a:pt x="11381" y="7835"/>
                    </a:cubicBezTo>
                    <a:lnTo>
                      <a:pt x="10156" y="7835"/>
                    </a:lnTo>
                    <a:lnTo>
                      <a:pt x="9810" y="7717"/>
                    </a:lnTo>
                    <a:lnTo>
                      <a:pt x="9785" y="7782"/>
                    </a:lnTo>
                    <a:cubicBezTo>
                      <a:pt x="9725" y="7760"/>
                      <a:pt x="9667" y="7738"/>
                      <a:pt x="9608" y="7717"/>
                    </a:cubicBezTo>
                    <a:lnTo>
                      <a:pt x="9600" y="7713"/>
                    </a:lnTo>
                    <a:cubicBezTo>
                      <a:pt x="9549" y="7693"/>
                      <a:pt x="9499" y="7676"/>
                      <a:pt x="9449" y="7658"/>
                    </a:cubicBezTo>
                    <a:lnTo>
                      <a:pt x="9110" y="7239"/>
                    </a:lnTo>
                    <a:lnTo>
                      <a:pt x="8893" y="7354"/>
                    </a:lnTo>
                    <a:cubicBezTo>
                      <a:pt x="8910" y="7228"/>
                      <a:pt x="8929" y="7079"/>
                      <a:pt x="8947" y="6918"/>
                    </a:cubicBezTo>
                    <a:cubicBezTo>
                      <a:pt x="8947" y="6912"/>
                      <a:pt x="8950" y="6906"/>
                      <a:pt x="8950" y="6901"/>
                    </a:cubicBezTo>
                    <a:cubicBezTo>
                      <a:pt x="8951" y="6893"/>
                      <a:pt x="8951" y="6887"/>
                      <a:pt x="8951" y="6880"/>
                    </a:cubicBezTo>
                    <a:cubicBezTo>
                      <a:pt x="8974" y="6845"/>
                      <a:pt x="9006" y="6681"/>
                      <a:pt x="9037" y="6433"/>
                    </a:cubicBezTo>
                    <a:cubicBezTo>
                      <a:pt x="9053" y="6399"/>
                      <a:pt x="9066" y="6364"/>
                      <a:pt x="9081" y="6328"/>
                    </a:cubicBezTo>
                    <a:cubicBezTo>
                      <a:pt x="9448" y="6119"/>
                      <a:pt x="10295" y="5429"/>
                      <a:pt x="10327" y="5086"/>
                    </a:cubicBezTo>
                    <a:cubicBezTo>
                      <a:pt x="10353" y="4832"/>
                      <a:pt x="10028" y="4656"/>
                      <a:pt x="9699" y="4627"/>
                    </a:cubicBezTo>
                    <a:cubicBezTo>
                      <a:pt x="10570" y="1690"/>
                      <a:pt x="9278" y="1680"/>
                      <a:pt x="9278" y="1680"/>
                    </a:cubicBezTo>
                    <a:cubicBezTo>
                      <a:pt x="9278" y="1680"/>
                      <a:pt x="9269" y="1589"/>
                      <a:pt x="9230" y="1448"/>
                    </a:cubicBezTo>
                    <a:cubicBezTo>
                      <a:pt x="9171" y="1228"/>
                      <a:pt x="9031" y="888"/>
                      <a:pt x="8727" y="591"/>
                    </a:cubicBezTo>
                    <a:cubicBezTo>
                      <a:pt x="8422" y="295"/>
                      <a:pt x="7950" y="46"/>
                      <a:pt x="7220" y="4"/>
                    </a:cubicBezTo>
                    <a:cubicBezTo>
                      <a:pt x="7172" y="2"/>
                      <a:pt x="7124" y="1"/>
                      <a:pt x="70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172350" y="4831250"/>
                <a:ext cx="258150" cy="344550"/>
              </a:xfrm>
              <a:custGeom>
                <a:avLst/>
                <a:gdLst/>
                <a:ahLst/>
                <a:cxnLst/>
                <a:rect l="l" t="t" r="r" b="b"/>
                <a:pathLst>
                  <a:path w="10326" h="13782" extrusionOk="0">
                    <a:moveTo>
                      <a:pt x="5624" y="0"/>
                    </a:moveTo>
                    <a:cubicBezTo>
                      <a:pt x="5515" y="0"/>
                      <a:pt x="5409" y="5"/>
                      <a:pt x="5308" y="13"/>
                    </a:cubicBezTo>
                    <a:cubicBezTo>
                      <a:pt x="3632" y="144"/>
                      <a:pt x="2785" y="1080"/>
                      <a:pt x="3121" y="2196"/>
                    </a:cubicBezTo>
                    <a:cubicBezTo>
                      <a:pt x="2409" y="3743"/>
                      <a:pt x="3326" y="6202"/>
                      <a:pt x="3834" y="6438"/>
                    </a:cubicBezTo>
                    <a:cubicBezTo>
                      <a:pt x="4233" y="6362"/>
                      <a:pt x="4575" y="6261"/>
                      <a:pt x="4872" y="6143"/>
                    </a:cubicBezTo>
                    <a:lnTo>
                      <a:pt x="4872" y="6143"/>
                    </a:lnTo>
                    <a:cubicBezTo>
                      <a:pt x="4799" y="6374"/>
                      <a:pt x="4719" y="6609"/>
                      <a:pt x="4633" y="6837"/>
                    </a:cubicBezTo>
                    <a:lnTo>
                      <a:pt x="4630" y="6837"/>
                    </a:lnTo>
                    <a:cubicBezTo>
                      <a:pt x="4584" y="6839"/>
                      <a:pt x="4538" y="6842"/>
                      <a:pt x="4490" y="6842"/>
                    </a:cubicBezTo>
                    <a:cubicBezTo>
                      <a:pt x="4482" y="6842"/>
                      <a:pt x="4475" y="6843"/>
                      <a:pt x="4464" y="6843"/>
                    </a:cubicBezTo>
                    <a:cubicBezTo>
                      <a:pt x="4426" y="6843"/>
                      <a:pt x="4385" y="6845"/>
                      <a:pt x="4345" y="6848"/>
                    </a:cubicBezTo>
                    <a:cubicBezTo>
                      <a:pt x="4324" y="6848"/>
                      <a:pt x="4304" y="6849"/>
                      <a:pt x="4286" y="6849"/>
                    </a:cubicBezTo>
                    <a:cubicBezTo>
                      <a:pt x="4257" y="6851"/>
                      <a:pt x="4228" y="6854"/>
                      <a:pt x="4201" y="6854"/>
                    </a:cubicBezTo>
                    <a:cubicBezTo>
                      <a:pt x="4153" y="6858"/>
                      <a:pt x="4104" y="6860"/>
                      <a:pt x="4058" y="6863"/>
                    </a:cubicBezTo>
                    <a:lnTo>
                      <a:pt x="4058" y="6875"/>
                    </a:lnTo>
                    <a:cubicBezTo>
                      <a:pt x="4021" y="6876"/>
                      <a:pt x="3986" y="6881"/>
                      <a:pt x="3953" y="6882"/>
                    </a:cubicBezTo>
                    <a:cubicBezTo>
                      <a:pt x="3789" y="6899"/>
                      <a:pt x="3658" y="6919"/>
                      <a:pt x="3572" y="6942"/>
                    </a:cubicBezTo>
                    <a:cubicBezTo>
                      <a:pt x="3570" y="6943"/>
                      <a:pt x="3567" y="6943"/>
                      <a:pt x="3566" y="6943"/>
                    </a:cubicBezTo>
                    <a:cubicBezTo>
                      <a:pt x="3551" y="6949"/>
                      <a:pt x="3536" y="6953"/>
                      <a:pt x="3523" y="6958"/>
                    </a:cubicBezTo>
                    <a:cubicBezTo>
                      <a:pt x="3522" y="6959"/>
                      <a:pt x="3522" y="6959"/>
                      <a:pt x="3518" y="6959"/>
                    </a:cubicBezTo>
                    <a:cubicBezTo>
                      <a:pt x="3505" y="6965"/>
                      <a:pt x="3496" y="6967"/>
                      <a:pt x="3485" y="6973"/>
                    </a:cubicBezTo>
                    <a:cubicBezTo>
                      <a:pt x="3415" y="7000"/>
                      <a:pt x="3340" y="7034"/>
                      <a:pt x="3263" y="7077"/>
                    </a:cubicBezTo>
                    <a:cubicBezTo>
                      <a:pt x="3251" y="7083"/>
                      <a:pt x="3241" y="7089"/>
                      <a:pt x="3229" y="7097"/>
                    </a:cubicBezTo>
                    <a:cubicBezTo>
                      <a:pt x="3208" y="7110"/>
                      <a:pt x="3190" y="7119"/>
                      <a:pt x="3169" y="7134"/>
                    </a:cubicBezTo>
                    <a:cubicBezTo>
                      <a:pt x="3140" y="7150"/>
                      <a:pt x="3111" y="7171"/>
                      <a:pt x="3080" y="7192"/>
                    </a:cubicBezTo>
                    <a:cubicBezTo>
                      <a:pt x="3067" y="7201"/>
                      <a:pt x="3056" y="7209"/>
                      <a:pt x="3044" y="7219"/>
                    </a:cubicBezTo>
                    <a:cubicBezTo>
                      <a:pt x="3018" y="7240"/>
                      <a:pt x="2988" y="7261"/>
                      <a:pt x="2962" y="7283"/>
                    </a:cubicBezTo>
                    <a:cubicBezTo>
                      <a:pt x="2950" y="7293"/>
                      <a:pt x="2939" y="7304"/>
                      <a:pt x="2928" y="7312"/>
                    </a:cubicBezTo>
                    <a:cubicBezTo>
                      <a:pt x="2891" y="7343"/>
                      <a:pt x="2855" y="7377"/>
                      <a:pt x="2817" y="7411"/>
                    </a:cubicBezTo>
                    <a:cubicBezTo>
                      <a:pt x="2792" y="7438"/>
                      <a:pt x="2765" y="7466"/>
                      <a:pt x="2734" y="7496"/>
                    </a:cubicBezTo>
                    <a:cubicBezTo>
                      <a:pt x="2731" y="7504"/>
                      <a:pt x="2726" y="7512"/>
                      <a:pt x="2720" y="7518"/>
                    </a:cubicBezTo>
                    <a:lnTo>
                      <a:pt x="1122" y="7518"/>
                    </a:lnTo>
                    <a:cubicBezTo>
                      <a:pt x="805" y="7518"/>
                      <a:pt x="549" y="7730"/>
                      <a:pt x="549" y="7993"/>
                    </a:cubicBezTo>
                    <a:lnTo>
                      <a:pt x="549" y="12025"/>
                    </a:lnTo>
                    <a:cubicBezTo>
                      <a:pt x="450" y="12098"/>
                      <a:pt x="359" y="12189"/>
                      <a:pt x="283" y="12292"/>
                    </a:cubicBezTo>
                    <a:cubicBezTo>
                      <a:pt x="231" y="12363"/>
                      <a:pt x="191" y="12438"/>
                      <a:pt x="158" y="12511"/>
                    </a:cubicBezTo>
                    <a:cubicBezTo>
                      <a:pt x="0" y="12878"/>
                      <a:pt x="94" y="13255"/>
                      <a:pt x="406" y="13416"/>
                    </a:cubicBezTo>
                    <a:cubicBezTo>
                      <a:pt x="450" y="13438"/>
                      <a:pt x="497" y="13457"/>
                      <a:pt x="547" y="13471"/>
                    </a:cubicBezTo>
                    <a:lnTo>
                      <a:pt x="547" y="13781"/>
                    </a:lnTo>
                    <a:lnTo>
                      <a:pt x="10320" y="13781"/>
                    </a:lnTo>
                    <a:lnTo>
                      <a:pt x="10320" y="8225"/>
                    </a:lnTo>
                    <a:cubicBezTo>
                      <a:pt x="10326" y="7839"/>
                      <a:pt x="9945" y="7523"/>
                      <a:pt x="9476" y="7523"/>
                    </a:cubicBezTo>
                    <a:lnTo>
                      <a:pt x="8050" y="7523"/>
                    </a:lnTo>
                    <a:cubicBezTo>
                      <a:pt x="8036" y="7508"/>
                      <a:pt x="8023" y="7495"/>
                      <a:pt x="8012" y="7481"/>
                    </a:cubicBezTo>
                    <a:cubicBezTo>
                      <a:pt x="7982" y="7447"/>
                      <a:pt x="7953" y="7419"/>
                      <a:pt x="7921" y="7390"/>
                    </a:cubicBezTo>
                    <a:cubicBezTo>
                      <a:pt x="7906" y="7374"/>
                      <a:pt x="7891" y="7361"/>
                      <a:pt x="7874" y="7348"/>
                    </a:cubicBezTo>
                    <a:cubicBezTo>
                      <a:pt x="7843" y="7320"/>
                      <a:pt x="7812" y="7295"/>
                      <a:pt x="7781" y="7271"/>
                    </a:cubicBezTo>
                    <a:cubicBezTo>
                      <a:pt x="7768" y="7259"/>
                      <a:pt x="7753" y="7250"/>
                      <a:pt x="7740" y="7241"/>
                    </a:cubicBezTo>
                    <a:cubicBezTo>
                      <a:pt x="7699" y="7210"/>
                      <a:pt x="7658" y="7184"/>
                      <a:pt x="7621" y="7159"/>
                    </a:cubicBezTo>
                    <a:cubicBezTo>
                      <a:pt x="7616" y="7158"/>
                      <a:pt x="7612" y="7153"/>
                      <a:pt x="7611" y="7152"/>
                    </a:cubicBezTo>
                    <a:cubicBezTo>
                      <a:pt x="7564" y="7125"/>
                      <a:pt x="7520" y="7103"/>
                      <a:pt x="7477" y="7083"/>
                    </a:cubicBezTo>
                    <a:cubicBezTo>
                      <a:pt x="7471" y="7079"/>
                      <a:pt x="7465" y="7077"/>
                      <a:pt x="7458" y="7075"/>
                    </a:cubicBezTo>
                    <a:cubicBezTo>
                      <a:pt x="7423" y="7061"/>
                      <a:pt x="7386" y="7046"/>
                      <a:pt x="7351" y="7038"/>
                    </a:cubicBezTo>
                    <a:cubicBezTo>
                      <a:pt x="7344" y="7033"/>
                      <a:pt x="7336" y="7032"/>
                      <a:pt x="7325" y="7031"/>
                    </a:cubicBezTo>
                    <a:cubicBezTo>
                      <a:pt x="7291" y="7022"/>
                      <a:pt x="7261" y="7015"/>
                      <a:pt x="7233" y="7010"/>
                    </a:cubicBezTo>
                    <a:cubicBezTo>
                      <a:pt x="7225" y="7010"/>
                      <a:pt x="7219" y="7009"/>
                      <a:pt x="7211" y="7009"/>
                    </a:cubicBezTo>
                    <a:cubicBezTo>
                      <a:pt x="7194" y="7006"/>
                      <a:pt x="7176" y="7005"/>
                      <a:pt x="7160" y="7005"/>
                    </a:cubicBezTo>
                    <a:cubicBezTo>
                      <a:pt x="7143" y="7005"/>
                      <a:pt x="7127" y="7006"/>
                      <a:pt x="7112" y="7009"/>
                    </a:cubicBezTo>
                    <a:cubicBezTo>
                      <a:pt x="7075" y="7000"/>
                      <a:pt x="7035" y="6989"/>
                      <a:pt x="6991" y="6979"/>
                    </a:cubicBezTo>
                    <a:cubicBezTo>
                      <a:pt x="6986" y="6979"/>
                      <a:pt x="6985" y="6978"/>
                      <a:pt x="6982" y="6978"/>
                    </a:cubicBezTo>
                    <a:cubicBezTo>
                      <a:pt x="6938" y="6970"/>
                      <a:pt x="6890" y="6961"/>
                      <a:pt x="6842" y="6952"/>
                    </a:cubicBezTo>
                    <a:cubicBezTo>
                      <a:pt x="6793" y="6942"/>
                      <a:pt x="6739" y="6931"/>
                      <a:pt x="6684" y="6924"/>
                    </a:cubicBezTo>
                    <a:cubicBezTo>
                      <a:pt x="6670" y="6922"/>
                      <a:pt x="6656" y="6919"/>
                      <a:pt x="6640" y="6918"/>
                    </a:cubicBezTo>
                    <a:cubicBezTo>
                      <a:pt x="6593" y="6910"/>
                      <a:pt x="6547" y="6904"/>
                      <a:pt x="6494" y="6898"/>
                    </a:cubicBezTo>
                    <a:cubicBezTo>
                      <a:pt x="6481" y="6897"/>
                      <a:pt x="6469" y="6897"/>
                      <a:pt x="6458" y="6893"/>
                    </a:cubicBezTo>
                    <a:cubicBezTo>
                      <a:pt x="6323" y="6879"/>
                      <a:pt x="6177" y="6866"/>
                      <a:pt x="6025" y="6858"/>
                    </a:cubicBezTo>
                    <a:cubicBezTo>
                      <a:pt x="6032" y="6836"/>
                      <a:pt x="6040" y="6812"/>
                      <a:pt x="6048" y="6789"/>
                    </a:cubicBezTo>
                    <a:cubicBezTo>
                      <a:pt x="6060" y="6747"/>
                      <a:pt x="6070" y="6710"/>
                      <a:pt x="6085" y="6668"/>
                    </a:cubicBezTo>
                    <a:cubicBezTo>
                      <a:pt x="6091" y="6651"/>
                      <a:pt x="6097" y="6632"/>
                      <a:pt x="6099" y="6614"/>
                    </a:cubicBezTo>
                    <a:cubicBezTo>
                      <a:pt x="6107" y="6588"/>
                      <a:pt x="6115" y="6564"/>
                      <a:pt x="6122" y="6541"/>
                    </a:cubicBezTo>
                    <a:cubicBezTo>
                      <a:pt x="6127" y="6521"/>
                      <a:pt x="6131" y="6504"/>
                      <a:pt x="6137" y="6485"/>
                    </a:cubicBezTo>
                    <a:cubicBezTo>
                      <a:pt x="6143" y="6459"/>
                      <a:pt x="6152" y="6435"/>
                      <a:pt x="6159" y="6408"/>
                    </a:cubicBezTo>
                    <a:cubicBezTo>
                      <a:pt x="6164" y="6393"/>
                      <a:pt x="6167" y="6374"/>
                      <a:pt x="6172" y="6357"/>
                    </a:cubicBezTo>
                    <a:cubicBezTo>
                      <a:pt x="6180" y="6329"/>
                      <a:pt x="6186" y="6305"/>
                      <a:pt x="6194" y="6280"/>
                    </a:cubicBezTo>
                    <a:cubicBezTo>
                      <a:pt x="6198" y="6263"/>
                      <a:pt x="6201" y="6247"/>
                      <a:pt x="6207" y="6230"/>
                    </a:cubicBezTo>
                    <a:cubicBezTo>
                      <a:pt x="6214" y="6202"/>
                      <a:pt x="6221" y="6177"/>
                      <a:pt x="6227" y="6151"/>
                    </a:cubicBezTo>
                    <a:cubicBezTo>
                      <a:pt x="6228" y="6143"/>
                      <a:pt x="6232" y="6137"/>
                      <a:pt x="6233" y="6129"/>
                    </a:cubicBezTo>
                    <a:cubicBezTo>
                      <a:pt x="6234" y="6120"/>
                      <a:pt x="6238" y="6109"/>
                      <a:pt x="6240" y="6101"/>
                    </a:cubicBezTo>
                    <a:cubicBezTo>
                      <a:pt x="6481" y="6092"/>
                      <a:pt x="6703" y="6054"/>
                      <a:pt x="6906" y="5987"/>
                    </a:cubicBezTo>
                    <a:cubicBezTo>
                      <a:pt x="7311" y="5852"/>
                      <a:pt x="7643" y="5610"/>
                      <a:pt x="7911" y="5309"/>
                    </a:cubicBezTo>
                    <a:cubicBezTo>
                      <a:pt x="8220" y="5268"/>
                      <a:pt x="8493" y="5180"/>
                      <a:pt x="8736" y="5050"/>
                    </a:cubicBezTo>
                    <a:cubicBezTo>
                      <a:pt x="9687" y="4554"/>
                      <a:pt x="10134" y="3489"/>
                      <a:pt x="10099" y="2635"/>
                    </a:cubicBezTo>
                    <a:cubicBezTo>
                      <a:pt x="10091" y="2444"/>
                      <a:pt x="10049" y="2275"/>
                      <a:pt x="9981" y="2125"/>
                    </a:cubicBezTo>
                    <a:cubicBezTo>
                      <a:pt x="9676" y="1456"/>
                      <a:pt x="8857" y="1167"/>
                      <a:pt x="8244" y="1043"/>
                    </a:cubicBezTo>
                    <a:cubicBezTo>
                      <a:pt x="7580" y="265"/>
                      <a:pt x="6484" y="0"/>
                      <a:pt x="5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3423850" y="4756100"/>
                <a:ext cx="481950" cy="419750"/>
              </a:xfrm>
              <a:custGeom>
                <a:avLst/>
                <a:gdLst/>
                <a:ahLst/>
                <a:cxnLst/>
                <a:rect l="l" t="t" r="r" b="b"/>
                <a:pathLst>
                  <a:path w="19278" h="16790" extrusionOk="0">
                    <a:moveTo>
                      <a:pt x="10753" y="0"/>
                    </a:moveTo>
                    <a:cubicBezTo>
                      <a:pt x="10271" y="0"/>
                      <a:pt x="9020" y="462"/>
                      <a:pt x="8484" y="801"/>
                    </a:cubicBezTo>
                    <a:cubicBezTo>
                      <a:pt x="8669" y="619"/>
                      <a:pt x="8852" y="370"/>
                      <a:pt x="8567" y="284"/>
                    </a:cubicBezTo>
                    <a:cubicBezTo>
                      <a:pt x="8535" y="275"/>
                      <a:pt x="8492" y="270"/>
                      <a:pt x="8440" y="270"/>
                    </a:cubicBezTo>
                    <a:cubicBezTo>
                      <a:pt x="7916" y="270"/>
                      <a:pt x="6492" y="798"/>
                      <a:pt x="6299" y="2559"/>
                    </a:cubicBezTo>
                    <a:lnTo>
                      <a:pt x="6299" y="2561"/>
                    </a:lnTo>
                    <a:cubicBezTo>
                      <a:pt x="6289" y="2637"/>
                      <a:pt x="6283" y="2715"/>
                      <a:pt x="6280" y="2793"/>
                    </a:cubicBezTo>
                    <a:lnTo>
                      <a:pt x="6280" y="2801"/>
                    </a:lnTo>
                    <a:cubicBezTo>
                      <a:pt x="6277" y="2878"/>
                      <a:pt x="6275" y="2957"/>
                      <a:pt x="6277" y="3041"/>
                    </a:cubicBezTo>
                    <a:lnTo>
                      <a:pt x="6277" y="3062"/>
                    </a:lnTo>
                    <a:cubicBezTo>
                      <a:pt x="6280" y="3139"/>
                      <a:pt x="6283" y="3218"/>
                      <a:pt x="6289" y="3302"/>
                    </a:cubicBezTo>
                    <a:cubicBezTo>
                      <a:pt x="6289" y="3315"/>
                      <a:pt x="6292" y="3331"/>
                      <a:pt x="6294" y="3346"/>
                    </a:cubicBezTo>
                    <a:cubicBezTo>
                      <a:pt x="6300" y="3422"/>
                      <a:pt x="6308" y="3500"/>
                      <a:pt x="6320" y="3579"/>
                    </a:cubicBezTo>
                    <a:cubicBezTo>
                      <a:pt x="6322" y="3604"/>
                      <a:pt x="6328" y="3629"/>
                      <a:pt x="6332" y="3654"/>
                    </a:cubicBezTo>
                    <a:cubicBezTo>
                      <a:pt x="6342" y="3726"/>
                      <a:pt x="6354" y="3798"/>
                      <a:pt x="6367" y="3872"/>
                    </a:cubicBezTo>
                    <a:cubicBezTo>
                      <a:pt x="6374" y="3909"/>
                      <a:pt x="6383" y="3951"/>
                      <a:pt x="6393" y="3990"/>
                    </a:cubicBezTo>
                    <a:cubicBezTo>
                      <a:pt x="6407" y="4054"/>
                      <a:pt x="6419" y="4117"/>
                      <a:pt x="6434" y="4183"/>
                    </a:cubicBezTo>
                    <a:cubicBezTo>
                      <a:pt x="6447" y="4241"/>
                      <a:pt x="6464" y="4302"/>
                      <a:pt x="6481" y="4360"/>
                    </a:cubicBezTo>
                    <a:cubicBezTo>
                      <a:pt x="6495" y="4411"/>
                      <a:pt x="6507" y="4461"/>
                      <a:pt x="6523" y="4511"/>
                    </a:cubicBezTo>
                    <a:cubicBezTo>
                      <a:pt x="6556" y="4625"/>
                      <a:pt x="6592" y="4742"/>
                      <a:pt x="6633" y="4859"/>
                    </a:cubicBezTo>
                    <a:lnTo>
                      <a:pt x="6693" y="4894"/>
                    </a:lnTo>
                    <a:cubicBezTo>
                      <a:pt x="6444" y="6422"/>
                      <a:pt x="6478" y="7906"/>
                      <a:pt x="6514" y="7949"/>
                    </a:cubicBezTo>
                    <a:cubicBezTo>
                      <a:pt x="6541" y="7979"/>
                      <a:pt x="6913" y="8112"/>
                      <a:pt x="7356" y="8243"/>
                    </a:cubicBezTo>
                    <a:lnTo>
                      <a:pt x="7321" y="8397"/>
                    </a:lnTo>
                    <a:lnTo>
                      <a:pt x="7288" y="8387"/>
                    </a:lnTo>
                    <a:lnTo>
                      <a:pt x="6847" y="8848"/>
                    </a:lnTo>
                    <a:lnTo>
                      <a:pt x="6876" y="8869"/>
                    </a:lnTo>
                    <a:lnTo>
                      <a:pt x="6762" y="8910"/>
                    </a:lnTo>
                    <a:lnTo>
                      <a:pt x="6763" y="8911"/>
                    </a:lnTo>
                    <a:cubicBezTo>
                      <a:pt x="6688" y="8933"/>
                      <a:pt x="6615" y="8954"/>
                      <a:pt x="6542" y="8977"/>
                    </a:cubicBezTo>
                    <a:cubicBezTo>
                      <a:pt x="6428" y="9007"/>
                      <a:pt x="6317" y="9039"/>
                      <a:pt x="6209" y="9072"/>
                    </a:cubicBezTo>
                    <a:cubicBezTo>
                      <a:pt x="6192" y="9078"/>
                      <a:pt x="6174" y="9084"/>
                      <a:pt x="6158" y="9086"/>
                    </a:cubicBezTo>
                    <a:cubicBezTo>
                      <a:pt x="6050" y="9121"/>
                      <a:pt x="5941" y="9158"/>
                      <a:pt x="5841" y="9194"/>
                    </a:cubicBezTo>
                    <a:cubicBezTo>
                      <a:pt x="5839" y="9196"/>
                      <a:pt x="5835" y="9196"/>
                      <a:pt x="5832" y="9196"/>
                    </a:cubicBezTo>
                    <a:cubicBezTo>
                      <a:pt x="3615" y="10035"/>
                      <a:pt x="1962" y="12027"/>
                      <a:pt x="720" y="14246"/>
                    </a:cubicBezTo>
                    <a:cubicBezTo>
                      <a:pt x="712" y="14255"/>
                      <a:pt x="704" y="14263"/>
                      <a:pt x="698" y="14273"/>
                    </a:cubicBezTo>
                    <a:cubicBezTo>
                      <a:pt x="663" y="14313"/>
                      <a:pt x="633" y="14352"/>
                      <a:pt x="601" y="14391"/>
                    </a:cubicBezTo>
                    <a:cubicBezTo>
                      <a:pt x="582" y="14414"/>
                      <a:pt x="565" y="14438"/>
                      <a:pt x="546" y="14461"/>
                    </a:cubicBezTo>
                    <a:cubicBezTo>
                      <a:pt x="521" y="14492"/>
                      <a:pt x="498" y="14523"/>
                      <a:pt x="476" y="14552"/>
                    </a:cubicBezTo>
                    <a:cubicBezTo>
                      <a:pt x="459" y="14578"/>
                      <a:pt x="439" y="14602"/>
                      <a:pt x="420" y="14628"/>
                    </a:cubicBezTo>
                    <a:cubicBezTo>
                      <a:pt x="393" y="14664"/>
                      <a:pt x="370" y="14699"/>
                      <a:pt x="347" y="14735"/>
                    </a:cubicBezTo>
                    <a:cubicBezTo>
                      <a:pt x="334" y="14750"/>
                      <a:pt x="322" y="14769"/>
                      <a:pt x="312" y="14789"/>
                    </a:cubicBezTo>
                    <a:cubicBezTo>
                      <a:pt x="284" y="14832"/>
                      <a:pt x="256" y="14874"/>
                      <a:pt x="233" y="14914"/>
                    </a:cubicBezTo>
                    <a:cubicBezTo>
                      <a:pt x="224" y="14927"/>
                      <a:pt x="218" y="14937"/>
                      <a:pt x="212" y="14950"/>
                    </a:cubicBezTo>
                    <a:cubicBezTo>
                      <a:pt x="191" y="14985"/>
                      <a:pt x="174" y="15020"/>
                      <a:pt x="155" y="15054"/>
                    </a:cubicBezTo>
                    <a:cubicBezTo>
                      <a:pt x="149" y="15069"/>
                      <a:pt x="143" y="15081"/>
                      <a:pt x="138" y="15093"/>
                    </a:cubicBezTo>
                    <a:cubicBezTo>
                      <a:pt x="116" y="15133"/>
                      <a:pt x="100" y="15174"/>
                      <a:pt x="82" y="15215"/>
                    </a:cubicBezTo>
                    <a:cubicBezTo>
                      <a:pt x="77" y="15223"/>
                      <a:pt x="76" y="15234"/>
                      <a:pt x="72" y="15243"/>
                    </a:cubicBezTo>
                    <a:cubicBezTo>
                      <a:pt x="59" y="15278"/>
                      <a:pt x="47" y="15313"/>
                      <a:pt x="37" y="15348"/>
                    </a:cubicBezTo>
                    <a:cubicBezTo>
                      <a:pt x="36" y="15354"/>
                      <a:pt x="31" y="15362"/>
                      <a:pt x="31" y="15368"/>
                    </a:cubicBezTo>
                    <a:cubicBezTo>
                      <a:pt x="19" y="15405"/>
                      <a:pt x="15" y="15443"/>
                      <a:pt x="9" y="15479"/>
                    </a:cubicBezTo>
                    <a:cubicBezTo>
                      <a:pt x="9" y="15488"/>
                      <a:pt x="7" y="15495"/>
                      <a:pt x="7" y="15506"/>
                    </a:cubicBezTo>
                    <a:cubicBezTo>
                      <a:pt x="3" y="15540"/>
                      <a:pt x="1" y="15577"/>
                      <a:pt x="3" y="15611"/>
                    </a:cubicBezTo>
                    <a:cubicBezTo>
                      <a:pt x="4" y="15654"/>
                      <a:pt x="12" y="15697"/>
                      <a:pt x="24" y="15740"/>
                    </a:cubicBezTo>
                    <a:cubicBezTo>
                      <a:pt x="29" y="15753"/>
                      <a:pt x="31" y="15765"/>
                      <a:pt x="36" y="15777"/>
                    </a:cubicBezTo>
                    <a:cubicBezTo>
                      <a:pt x="46" y="15806"/>
                      <a:pt x="55" y="15836"/>
                      <a:pt x="70" y="15865"/>
                    </a:cubicBezTo>
                    <a:cubicBezTo>
                      <a:pt x="76" y="15878"/>
                      <a:pt x="82" y="15891"/>
                      <a:pt x="86" y="15905"/>
                    </a:cubicBezTo>
                    <a:cubicBezTo>
                      <a:pt x="102" y="15935"/>
                      <a:pt x="120" y="15964"/>
                      <a:pt x="138" y="15995"/>
                    </a:cubicBezTo>
                    <a:cubicBezTo>
                      <a:pt x="144" y="16004"/>
                      <a:pt x="147" y="16014"/>
                      <a:pt x="153" y="16023"/>
                    </a:cubicBezTo>
                    <a:cubicBezTo>
                      <a:pt x="181" y="16059"/>
                      <a:pt x="210" y="16096"/>
                      <a:pt x="240" y="16130"/>
                    </a:cubicBezTo>
                    <a:cubicBezTo>
                      <a:pt x="247" y="16139"/>
                      <a:pt x="256" y="16150"/>
                      <a:pt x="267" y="16159"/>
                    </a:cubicBezTo>
                    <a:cubicBezTo>
                      <a:pt x="290" y="16184"/>
                      <a:pt x="317" y="16211"/>
                      <a:pt x="345" y="16237"/>
                    </a:cubicBezTo>
                    <a:cubicBezTo>
                      <a:pt x="357" y="16249"/>
                      <a:pt x="370" y="16260"/>
                      <a:pt x="382" y="16269"/>
                    </a:cubicBezTo>
                    <a:cubicBezTo>
                      <a:pt x="410" y="16296"/>
                      <a:pt x="438" y="16318"/>
                      <a:pt x="467" y="16341"/>
                    </a:cubicBezTo>
                    <a:cubicBezTo>
                      <a:pt x="481" y="16351"/>
                      <a:pt x="493" y="16360"/>
                      <a:pt x="504" y="16369"/>
                    </a:cubicBezTo>
                    <a:cubicBezTo>
                      <a:pt x="546" y="16402"/>
                      <a:pt x="590" y="16431"/>
                      <a:pt x="637" y="16461"/>
                    </a:cubicBezTo>
                    <a:cubicBezTo>
                      <a:pt x="642" y="16463"/>
                      <a:pt x="645" y="16466"/>
                      <a:pt x="650" y="16467"/>
                    </a:cubicBezTo>
                    <a:cubicBezTo>
                      <a:pt x="692" y="16494"/>
                      <a:pt x="736" y="16522"/>
                      <a:pt x="783" y="16546"/>
                    </a:cubicBezTo>
                    <a:cubicBezTo>
                      <a:pt x="799" y="16555"/>
                      <a:pt x="814" y="16563"/>
                      <a:pt x="831" y="16572"/>
                    </a:cubicBezTo>
                    <a:cubicBezTo>
                      <a:pt x="867" y="16594"/>
                      <a:pt x="904" y="16613"/>
                      <a:pt x="942" y="16631"/>
                    </a:cubicBezTo>
                    <a:cubicBezTo>
                      <a:pt x="958" y="16639"/>
                      <a:pt x="973" y="16646"/>
                      <a:pt x="990" y="16655"/>
                    </a:cubicBezTo>
                    <a:cubicBezTo>
                      <a:pt x="1037" y="16675"/>
                      <a:pt x="1083" y="16697"/>
                      <a:pt x="1130" y="16718"/>
                    </a:cubicBezTo>
                    <a:cubicBezTo>
                      <a:pt x="1137" y="16723"/>
                      <a:pt x="1143" y="16725"/>
                      <a:pt x="1152" y="16727"/>
                    </a:cubicBezTo>
                    <a:cubicBezTo>
                      <a:pt x="1200" y="16748"/>
                      <a:pt x="1250" y="16770"/>
                      <a:pt x="1299" y="16789"/>
                    </a:cubicBezTo>
                    <a:lnTo>
                      <a:pt x="17457" y="16789"/>
                    </a:lnTo>
                    <a:cubicBezTo>
                      <a:pt x="17486" y="16780"/>
                      <a:pt x="17517" y="16770"/>
                      <a:pt x="17548" y="16760"/>
                    </a:cubicBezTo>
                    <a:cubicBezTo>
                      <a:pt x="17596" y="16746"/>
                      <a:pt x="17643" y="16730"/>
                      <a:pt x="17692" y="16712"/>
                    </a:cubicBezTo>
                    <a:cubicBezTo>
                      <a:pt x="18252" y="16518"/>
                      <a:pt x="18821" y="16241"/>
                      <a:pt x="19098" y="15871"/>
                    </a:cubicBezTo>
                    <a:lnTo>
                      <a:pt x="19104" y="15865"/>
                    </a:lnTo>
                    <a:cubicBezTo>
                      <a:pt x="19118" y="15848"/>
                      <a:pt x="19131" y="15829"/>
                      <a:pt x="19140" y="15810"/>
                    </a:cubicBezTo>
                    <a:cubicBezTo>
                      <a:pt x="19149" y="15800"/>
                      <a:pt x="19155" y="15788"/>
                      <a:pt x="19162" y="15776"/>
                    </a:cubicBezTo>
                    <a:cubicBezTo>
                      <a:pt x="19171" y="15761"/>
                      <a:pt x="19179" y="15746"/>
                      <a:pt x="19189" y="15729"/>
                    </a:cubicBezTo>
                    <a:cubicBezTo>
                      <a:pt x="19203" y="15702"/>
                      <a:pt x="19216" y="15674"/>
                      <a:pt x="19225" y="15647"/>
                    </a:cubicBezTo>
                    <a:cubicBezTo>
                      <a:pt x="19230" y="15637"/>
                      <a:pt x="19231" y="15628"/>
                      <a:pt x="19235" y="15617"/>
                    </a:cubicBezTo>
                    <a:cubicBezTo>
                      <a:pt x="19242" y="15595"/>
                      <a:pt x="19250" y="15573"/>
                      <a:pt x="19256" y="15551"/>
                    </a:cubicBezTo>
                    <a:cubicBezTo>
                      <a:pt x="19256" y="15544"/>
                      <a:pt x="19261" y="15539"/>
                      <a:pt x="19261" y="15534"/>
                    </a:cubicBezTo>
                    <a:cubicBezTo>
                      <a:pt x="19262" y="15528"/>
                      <a:pt x="19262" y="15526"/>
                      <a:pt x="19262" y="15521"/>
                    </a:cubicBezTo>
                    <a:cubicBezTo>
                      <a:pt x="19270" y="15488"/>
                      <a:pt x="19274" y="15455"/>
                      <a:pt x="19278" y="15422"/>
                    </a:cubicBezTo>
                    <a:cubicBezTo>
                      <a:pt x="19273" y="15387"/>
                      <a:pt x="19270" y="15347"/>
                      <a:pt x="19267" y="15306"/>
                    </a:cubicBezTo>
                    <a:cubicBezTo>
                      <a:pt x="19265" y="15290"/>
                      <a:pt x="19259" y="15272"/>
                      <a:pt x="19258" y="15257"/>
                    </a:cubicBezTo>
                    <a:cubicBezTo>
                      <a:pt x="19252" y="15232"/>
                      <a:pt x="19248" y="15205"/>
                      <a:pt x="19242" y="15178"/>
                    </a:cubicBezTo>
                    <a:cubicBezTo>
                      <a:pt x="19236" y="15156"/>
                      <a:pt x="19228" y="15136"/>
                      <a:pt x="19220" y="15114"/>
                    </a:cubicBezTo>
                    <a:cubicBezTo>
                      <a:pt x="19212" y="15088"/>
                      <a:pt x="19206" y="15065"/>
                      <a:pt x="19197" y="15042"/>
                    </a:cubicBezTo>
                    <a:cubicBezTo>
                      <a:pt x="19188" y="15016"/>
                      <a:pt x="19174" y="14991"/>
                      <a:pt x="19162" y="14963"/>
                    </a:cubicBezTo>
                    <a:cubicBezTo>
                      <a:pt x="19162" y="14963"/>
                      <a:pt x="19162" y="14962"/>
                      <a:pt x="19161" y="14959"/>
                    </a:cubicBezTo>
                    <a:cubicBezTo>
                      <a:pt x="18985" y="14133"/>
                      <a:pt x="18164" y="12859"/>
                      <a:pt x="17241" y="11700"/>
                    </a:cubicBezTo>
                    <a:cubicBezTo>
                      <a:pt x="16353" y="10582"/>
                      <a:pt x="15371" y="9574"/>
                      <a:pt x="14787" y="9179"/>
                    </a:cubicBezTo>
                    <a:cubicBezTo>
                      <a:pt x="14724" y="9136"/>
                      <a:pt x="14666" y="9100"/>
                      <a:pt x="14611" y="9073"/>
                    </a:cubicBezTo>
                    <a:cubicBezTo>
                      <a:pt x="14564" y="9050"/>
                      <a:pt x="14510" y="9025"/>
                      <a:pt x="14453" y="9005"/>
                    </a:cubicBezTo>
                    <a:lnTo>
                      <a:pt x="14453" y="9002"/>
                    </a:lnTo>
                    <a:cubicBezTo>
                      <a:pt x="14447" y="9001"/>
                      <a:pt x="14441" y="8999"/>
                      <a:pt x="14436" y="8996"/>
                    </a:cubicBezTo>
                    <a:cubicBezTo>
                      <a:pt x="14398" y="8983"/>
                      <a:pt x="14355" y="8968"/>
                      <a:pt x="14310" y="8954"/>
                    </a:cubicBezTo>
                    <a:cubicBezTo>
                      <a:pt x="14304" y="8953"/>
                      <a:pt x="14296" y="8949"/>
                      <a:pt x="14289" y="8946"/>
                    </a:cubicBezTo>
                    <a:cubicBezTo>
                      <a:pt x="14242" y="8933"/>
                      <a:pt x="14196" y="8919"/>
                      <a:pt x="14142" y="8904"/>
                    </a:cubicBezTo>
                    <a:cubicBezTo>
                      <a:pt x="14136" y="8903"/>
                      <a:pt x="14129" y="8900"/>
                      <a:pt x="14121" y="8898"/>
                    </a:cubicBezTo>
                    <a:cubicBezTo>
                      <a:pt x="14067" y="8885"/>
                      <a:pt x="14011" y="8871"/>
                      <a:pt x="13953" y="8855"/>
                    </a:cubicBezTo>
                    <a:cubicBezTo>
                      <a:pt x="13946" y="8855"/>
                      <a:pt x="13939" y="8854"/>
                      <a:pt x="13937" y="8854"/>
                    </a:cubicBezTo>
                    <a:cubicBezTo>
                      <a:pt x="13875" y="8840"/>
                      <a:pt x="13810" y="8825"/>
                      <a:pt x="13744" y="8812"/>
                    </a:cubicBezTo>
                    <a:cubicBezTo>
                      <a:pt x="13740" y="8812"/>
                      <a:pt x="13736" y="8812"/>
                      <a:pt x="13731" y="8810"/>
                    </a:cubicBezTo>
                    <a:cubicBezTo>
                      <a:pt x="13662" y="8797"/>
                      <a:pt x="13590" y="8782"/>
                      <a:pt x="13517" y="8773"/>
                    </a:cubicBezTo>
                    <a:cubicBezTo>
                      <a:pt x="13516" y="8773"/>
                      <a:pt x="13513" y="8773"/>
                      <a:pt x="13511" y="8770"/>
                    </a:cubicBezTo>
                    <a:cubicBezTo>
                      <a:pt x="13436" y="8758"/>
                      <a:pt x="13357" y="8745"/>
                      <a:pt x="13276" y="8734"/>
                    </a:cubicBezTo>
                    <a:lnTo>
                      <a:pt x="13274" y="8734"/>
                    </a:lnTo>
                    <a:cubicBezTo>
                      <a:pt x="13191" y="8722"/>
                      <a:pt x="13107" y="8712"/>
                      <a:pt x="13020" y="8700"/>
                    </a:cubicBezTo>
                    <a:lnTo>
                      <a:pt x="13019" y="8700"/>
                    </a:lnTo>
                    <a:cubicBezTo>
                      <a:pt x="12933" y="8688"/>
                      <a:pt x="12843" y="8678"/>
                      <a:pt x="12752" y="8669"/>
                    </a:cubicBezTo>
                    <a:lnTo>
                      <a:pt x="12633" y="8649"/>
                    </a:lnTo>
                    <a:lnTo>
                      <a:pt x="12674" y="8618"/>
                    </a:lnTo>
                    <a:lnTo>
                      <a:pt x="12060" y="8076"/>
                    </a:lnTo>
                    <a:lnTo>
                      <a:pt x="11998" y="8106"/>
                    </a:lnTo>
                    <a:lnTo>
                      <a:pt x="11926" y="7677"/>
                    </a:lnTo>
                    <a:lnTo>
                      <a:pt x="11892" y="7474"/>
                    </a:lnTo>
                    <a:cubicBezTo>
                      <a:pt x="12102" y="6617"/>
                      <a:pt x="12296" y="5777"/>
                      <a:pt x="12459" y="5031"/>
                    </a:cubicBezTo>
                    <a:cubicBezTo>
                      <a:pt x="12487" y="4896"/>
                      <a:pt x="12516" y="4763"/>
                      <a:pt x="12544" y="4632"/>
                    </a:cubicBezTo>
                    <a:cubicBezTo>
                      <a:pt x="12557" y="4569"/>
                      <a:pt x="12570" y="4505"/>
                      <a:pt x="12582" y="4443"/>
                    </a:cubicBezTo>
                    <a:cubicBezTo>
                      <a:pt x="12633" y="4191"/>
                      <a:pt x="12679" y="3957"/>
                      <a:pt x="12718" y="3743"/>
                    </a:cubicBezTo>
                    <a:cubicBezTo>
                      <a:pt x="12728" y="3688"/>
                      <a:pt x="12739" y="3636"/>
                      <a:pt x="12746" y="3585"/>
                    </a:cubicBezTo>
                    <a:cubicBezTo>
                      <a:pt x="12854" y="2970"/>
                      <a:pt x="12903" y="2540"/>
                      <a:pt x="12858" y="2400"/>
                    </a:cubicBezTo>
                    <a:cubicBezTo>
                      <a:pt x="12825" y="2297"/>
                      <a:pt x="12759" y="2187"/>
                      <a:pt x="12680" y="2083"/>
                    </a:cubicBezTo>
                    <a:cubicBezTo>
                      <a:pt x="12663" y="2060"/>
                      <a:pt x="12645" y="2036"/>
                      <a:pt x="12626" y="2012"/>
                    </a:cubicBezTo>
                    <a:cubicBezTo>
                      <a:pt x="12605" y="1986"/>
                      <a:pt x="12582" y="1958"/>
                      <a:pt x="12557" y="1931"/>
                    </a:cubicBezTo>
                    <a:cubicBezTo>
                      <a:pt x="12530" y="1901"/>
                      <a:pt x="12502" y="1868"/>
                      <a:pt x="12474" y="1841"/>
                    </a:cubicBezTo>
                    <a:cubicBezTo>
                      <a:pt x="12320" y="1678"/>
                      <a:pt x="12182" y="1560"/>
                      <a:pt x="12182" y="1560"/>
                    </a:cubicBezTo>
                    <a:cubicBezTo>
                      <a:pt x="12182" y="1560"/>
                      <a:pt x="13914" y="932"/>
                      <a:pt x="13561" y="353"/>
                    </a:cubicBezTo>
                    <a:cubicBezTo>
                      <a:pt x="13475" y="212"/>
                      <a:pt x="13237" y="158"/>
                      <a:pt x="12926" y="158"/>
                    </a:cubicBezTo>
                    <a:cubicBezTo>
                      <a:pt x="11985" y="158"/>
                      <a:pt x="10376" y="645"/>
                      <a:pt x="10278" y="676"/>
                    </a:cubicBezTo>
                    <a:cubicBezTo>
                      <a:pt x="10359" y="627"/>
                      <a:pt x="11307" y="69"/>
                      <a:pt x="10828" y="5"/>
                    </a:cubicBezTo>
                    <a:cubicBezTo>
                      <a:pt x="10806" y="2"/>
                      <a:pt x="10781" y="0"/>
                      <a:pt x="107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478200" y="4777325"/>
                <a:ext cx="481950" cy="398625"/>
              </a:xfrm>
              <a:custGeom>
                <a:avLst/>
                <a:gdLst/>
                <a:ahLst/>
                <a:cxnLst/>
                <a:rect l="l" t="t" r="r" b="b"/>
                <a:pathLst>
                  <a:path w="19278" h="15945" extrusionOk="0">
                    <a:moveTo>
                      <a:pt x="10516" y="1"/>
                    </a:moveTo>
                    <a:cubicBezTo>
                      <a:pt x="8900" y="1"/>
                      <a:pt x="7095" y="713"/>
                      <a:pt x="7095" y="713"/>
                    </a:cubicBezTo>
                    <a:cubicBezTo>
                      <a:pt x="7095" y="713"/>
                      <a:pt x="6956" y="831"/>
                      <a:pt x="6800" y="993"/>
                    </a:cubicBezTo>
                    <a:cubicBezTo>
                      <a:pt x="6773" y="1021"/>
                      <a:pt x="6745" y="1052"/>
                      <a:pt x="6719" y="1083"/>
                    </a:cubicBezTo>
                    <a:lnTo>
                      <a:pt x="6648" y="1165"/>
                    </a:lnTo>
                    <a:cubicBezTo>
                      <a:pt x="6631" y="1188"/>
                      <a:pt x="6612" y="1212"/>
                      <a:pt x="6593" y="1235"/>
                    </a:cubicBezTo>
                    <a:cubicBezTo>
                      <a:pt x="6516" y="1340"/>
                      <a:pt x="6451" y="1449"/>
                      <a:pt x="6417" y="1552"/>
                    </a:cubicBezTo>
                    <a:cubicBezTo>
                      <a:pt x="6373" y="1692"/>
                      <a:pt x="6418" y="2122"/>
                      <a:pt x="6528" y="2737"/>
                    </a:cubicBezTo>
                    <a:cubicBezTo>
                      <a:pt x="6538" y="2789"/>
                      <a:pt x="6548" y="2842"/>
                      <a:pt x="6557" y="2895"/>
                    </a:cubicBezTo>
                    <a:cubicBezTo>
                      <a:pt x="6595" y="3109"/>
                      <a:pt x="6642" y="3345"/>
                      <a:pt x="6694" y="3595"/>
                    </a:cubicBezTo>
                    <a:cubicBezTo>
                      <a:pt x="6706" y="3658"/>
                      <a:pt x="6720" y="3722"/>
                      <a:pt x="6732" y="3786"/>
                    </a:cubicBezTo>
                    <a:cubicBezTo>
                      <a:pt x="6759" y="3915"/>
                      <a:pt x="6788" y="4048"/>
                      <a:pt x="6817" y="4183"/>
                    </a:cubicBezTo>
                    <a:cubicBezTo>
                      <a:pt x="6980" y="4928"/>
                      <a:pt x="7176" y="5768"/>
                      <a:pt x="7383" y="6626"/>
                    </a:cubicBezTo>
                    <a:lnTo>
                      <a:pt x="7348" y="6830"/>
                    </a:lnTo>
                    <a:lnTo>
                      <a:pt x="7278" y="7258"/>
                    </a:lnTo>
                    <a:lnTo>
                      <a:pt x="7213" y="7229"/>
                    </a:lnTo>
                    <a:lnTo>
                      <a:pt x="6601" y="7772"/>
                    </a:lnTo>
                    <a:lnTo>
                      <a:pt x="6642" y="7802"/>
                    </a:lnTo>
                    <a:lnTo>
                      <a:pt x="6524" y="7822"/>
                    </a:lnTo>
                    <a:lnTo>
                      <a:pt x="6522" y="7822"/>
                    </a:lnTo>
                    <a:cubicBezTo>
                      <a:pt x="6431" y="7830"/>
                      <a:pt x="6343" y="7841"/>
                      <a:pt x="6254" y="7852"/>
                    </a:cubicBezTo>
                    <a:cubicBezTo>
                      <a:pt x="6167" y="7863"/>
                      <a:pt x="6083" y="7875"/>
                      <a:pt x="6002" y="7887"/>
                    </a:cubicBezTo>
                    <a:lnTo>
                      <a:pt x="5997" y="7887"/>
                    </a:lnTo>
                    <a:cubicBezTo>
                      <a:pt x="5918" y="7899"/>
                      <a:pt x="5839" y="7913"/>
                      <a:pt x="5762" y="7924"/>
                    </a:cubicBezTo>
                    <a:cubicBezTo>
                      <a:pt x="5761" y="7925"/>
                      <a:pt x="5759" y="7925"/>
                      <a:pt x="5756" y="7925"/>
                    </a:cubicBezTo>
                    <a:cubicBezTo>
                      <a:pt x="5681" y="7937"/>
                      <a:pt x="5609" y="7950"/>
                      <a:pt x="5542" y="7963"/>
                    </a:cubicBezTo>
                    <a:cubicBezTo>
                      <a:pt x="5537" y="7964"/>
                      <a:pt x="5535" y="7964"/>
                      <a:pt x="5530" y="7964"/>
                    </a:cubicBezTo>
                    <a:cubicBezTo>
                      <a:pt x="5462" y="7978"/>
                      <a:pt x="5398" y="7992"/>
                      <a:pt x="5337" y="8006"/>
                    </a:cubicBezTo>
                    <a:cubicBezTo>
                      <a:pt x="5331" y="8006"/>
                      <a:pt x="5328" y="8009"/>
                      <a:pt x="5322" y="8009"/>
                    </a:cubicBezTo>
                    <a:cubicBezTo>
                      <a:pt x="5263" y="8023"/>
                      <a:pt x="5207" y="8037"/>
                      <a:pt x="5152" y="8051"/>
                    </a:cubicBezTo>
                    <a:cubicBezTo>
                      <a:pt x="5145" y="8053"/>
                      <a:pt x="5139" y="8055"/>
                      <a:pt x="5133" y="8057"/>
                    </a:cubicBezTo>
                    <a:cubicBezTo>
                      <a:pt x="5080" y="8071"/>
                      <a:pt x="5032" y="8085"/>
                      <a:pt x="4983" y="8100"/>
                    </a:cubicBezTo>
                    <a:cubicBezTo>
                      <a:pt x="4977" y="8101"/>
                      <a:pt x="4970" y="8106"/>
                      <a:pt x="4963" y="8107"/>
                    </a:cubicBezTo>
                    <a:cubicBezTo>
                      <a:pt x="4918" y="8121"/>
                      <a:pt x="4878" y="8136"/>
                      <a:pt x="4837" y="8150"/>
                    </a:cubicBezTo>
                    <a:cubicBezTo>
                      <a:pt x="4831" y="8151"/>
                      <a:pt x="4825" y="8155"/>
                      <a:pt x="4820" y="8156"/>
                    </a:cubicBezTo>
                    <a:lnTo>
                      <a:pt x="4820" y="8157"/>
                    </a:lnTo>
                    <a:cubicBezTo>
                      <a:pt x="4763" y="8179"/>
                      <a:pt x="4709" y="8201"/>
                      <a:pt x="4662" y="8225"/>
                    </a:cubicBezTo>
                    <a:cubicBezTo>
                      <a:pt x="4416" y="8353"/>
                      <a:pt x="4054" y="8654"/>
                      <a:pt x="3639" y="9056"/>
                    </a:cubicBezTo>
                    <a:cubicBezTo>
                      <a:pt x="2289" y="10372"/>
                      <a:pt x="390" y="12803"/>
                      <a:pt x="112" y="14113"/>
                    </a:cubicBezTo>
                    <a:cubicBezTo>
                      <a:pt x="112" y="14115"/>
                      <a:pt x="112" y="14118"/>
                      <a:pt x="110" y="14118"/>
                    </a:cubicBezTo>
                    <a:cubicBezTo>
                      <a:pt x="98" y="14146"/>
                      <a:pt x="87" y="14172"/>
                      <a:pt x="77" y="14197"/>
                    </a:cubicBezTo>
                    <a:cubicBezTo>
                      <a:pt x="68" y="14220"/>
                      <a:pt x="60" y="14244"/>
                      <a:pt x="51" y="14268"/>
                    </a:cubicBezTo>
                    <a:cubicBezTo>
                      <a:pt x="43" y="14289"/>
                      <a:pt x="36" y="14311"/>
                      <a:pt x="30" y="14332"/>
                    </a:cubicBezTo>
                    <a:cubicBezTo>
                      <a:pt x="23" y="14359"/>
                      <a:pt x="18" y="14386"/>
                      <a:pt x="14" y="14411"/>
                    </a:cubicBezTo>
                    <a:cubicBezTo>
                      <a:pt x="13" y="14426"/>
                      <a:pt x="7" y="14445"/>
                      <a:pt x="6" y="14459"/>
                    </a:cubicBezTo>
                    <a:cubicBezTo>
                      <a:pt x="5" y="14488"/>
                      <a:pt x="1" y="14520"/>
                      <a:pt x="1" y="14547"/>
                    </a:cubicBezTo>
                    <a:lnTo>
                      <a:pt x="1" y="14577"/>
                    </a:lnTo>
                    <a:cubicBezTo>
                      <a:pt x="2" y="14610"/>
                      <a:pt x="8" y="14641"/>
                      <a:pt x="14" y="14675"/>
                    </a:cubicBezTo>
                    <a:cubicBezTo>
                      <a:pt x="17" y="14680"/>
                      <a:pt x="17" y="14683"/>
                      <a:pt x="17" y="14689"/>
                    </a:cubicBezTo>
                    <a:cubicBezTo>
                      <a:pt x="18" y="14695"/>
                      <a:pt x="20" y="14699"/>
                      <a:pt x="23" y="14706"/>
                    </a:cubicBezTo>
                    <a:cubicBezTo>
                      <a:pt x="29" y="14726"/>
                      <a:pt x="35" y="14750"/>
                      <a:pt x="42" y="14771"/>
                    </a:cubicBezTo>
                    <a:cubicBezTo>
                      <a:pt x="47" y="14784"/>
                      <a:pt x="50" y="14792"/>
                      <a:pt x="54" y="14802"/>
                    </a:cubicBezTo>
                    <a:cubicBezTo>
                      <a:pt x="67" y="14829"/>
                      <a:pt x="77" y="14856"/>
                      <a:pt x="91" y="14883"/>
                    </a:cubicBezTo>
                    <a:cubicBezTo>
                      <a:pt x="98" y="14899"/>
                      <a:pt x="108" y="14914"/>
                      <a:pt x="118" y="14931"/>
                    </a:cubicBezTo>
                    <a:cubicBezTo>
                      <a:pt x="124" y="14943"/>
                      <a:pt x="132" y="14954"/>
                      <a:pt x="139" y="14963"/>
                    </a:cubicBezTo>
                    <a:cubicBezTo>
                      <a:pt x="152" y="14984"/>
                      <a:pt x="163" y="15000"/>
                      <a:pt x="176" y="15018"/>
                    </a:cubicBezTo>
                    <a:cubicBezTo>
                      <a:pt x="177" y="15021"/>
                      <a:pt x="181" y="15023"/>
                      <a:pt x="181" y="15024"/>
                    </a:cubicBezTo>
                    <a:cubicBezTo>
                      <a:pt x="461" y="15397"/>
                      <a:pt x="1027" y="15673"/>
                      <a:pt x="1588" y="15866"/>
                    </a:cubicBezTo>
                    <a:cubicBezTo>
                      <a:pt x="1637" y="15883"/>
                      <a:pt x="1683" y="15899"/>
                      <a:pt x="1731" y="15915"/>
                    </a:cubicBezTo>
                    <a:cubicBezTo>
                      <a:pt x="1762" y="15923"/>
                      <a:pt x="1793" y="15934"/>
                      <a:pt x="1823" y="15944"/>
                    </a:cubicBezTo>
                    <a:lnTo>
                      <a:pt x="17980" y="15944"/>
                    </a:lnTo>
                    <a:cubicBezTo>
                      <a:pt x="18030" y="15923"/>
                      <a:pt x="18078" y="15903"/>
                      <a:pt x="18129" y="15881"/>
                    </a:cubicBezTo>
                    <a:cubicBezTo>
                      <a:pt x="18134" y="15880"/>
                      <a:pt x="18143" y="15875"/>
                      <a:pt x="18149" y="15872"/>
                    </a:cubicBezTo>
                    <a:cubicBezTo>
                      <a:pt x="18197" y="15851"/>
                      <a:pt x="18242" y="15830"/>
                      <a:pt x="18289" y="15808"/>
                    </a:cubicBezTo>
                    <a:cubicBezTo>
                      <a:pt x="18306" y="15801"/>
                      <a:pt x="18321" y="15793"/>
                      <a:pt x="18337" y="15786"/>
                    </a:cubicBezTo>
                    <a:cubicBezTo>
                      <a:pt x="18375" y="15765"/>
                      <a:pt x="18413" y="15747"/>
                      <a:pt x="18449" y="15727"/>
                    </a:cubicBezTo>
                    <a:cubicBezTo>
                      <a:pt x="18465" y="15719"/>
                      <a:pt x="18479" y="15711"/>
                      <a:pt x="18496" y="15701"/>
                    </a:cubicBezTo>
                    <a:cubicBezTo>
                      <a:pt x="18540" y="15674"/>
                      <a:pt x="18586" y="15649"/>
                      <a:pt x="18630" y="15622"/>
                    </a:cubicBezTo>
                    <a:cubicBezTo>
                      <a:pt x="18635" y="15620"/>
                      <a:pt x="18637" y="15617"/>
                      <a:pt x="18642" y="15616"/>
                    </a:cubicBezTo>
                    <a:cubicBezTo>
                      <a:pt x="18690" y="15586"/>
                      <a:pt x="18732" y="15556"/>
                      <a:pt x="18775" y="15522"/>
                    </a:cubicBezTo>
                    <a:cubicBezTo>
                      <a:pt x="18788" y="15515"/>
                      <a:pt x="18800" y="15507"/>
                      <a:pt x="18811" y="15496"/>
                    </a:cubicBezTo>
                    <a:cubicBezTo>
                      <a:pt x="18842" y="15473"/>
                      <a:pt x="18869" y="15448"/>
                      <a:pt x="18897" y="15424"/>
                    </a:cubicBezTo>
                    <a:cubicBezTo>
                      <a:pt x="18911" y="15415"/>
                      <a:pt x="18923" y="15403"/>
                      <a:pt x="18935" y="15391"/>
                    </a:cubicBezTo>
                    <a:cubicBezTo>
                      <a:pt x="18963" y="15364"/>
                      <a:pt x="18987" y="15339"/>
                      <a:pt x="19013" y="15313"/>
                    </a:cubicBezTo>
                    <a:cubicBezTo>
                      <a:pt x="19023" y="15304"/>
                      <a:pt x="19030" y="15294"/>
                      <a:pt x="19041" y="15284"/>
                    </a:cubicBezTo>
                    <a:cubicBezTo>
                      <a:pt x="19071" y="15249"/>
                      <a:pt x="19099" y="15213"/>
                      <a:pt x="19126" y="15176"/>
                    </a:cubicBezTo>
                    <a:cubicBezTo>
                      <a:pt x="19132" y="15169"/>
                      <a:pt x="19138" y="15160"/>
                      <a:pt x="19142" y="15149"/>
                    </a:cubicBezTo>
                    <a:cubicBezTo>
                      <a:pt x="19162" y="15120"/>
                      <a:pt x="19178" y="15091"/>
                      <a:pt x="19194" y="15059"/>
                    </a:cubicBezTo>
                    <a:cubicBezTo>
                      <a:pt x="19200" y="15046"/>
                      <a:pt x="19206" y="15033"/>
                      <a:pt x="19211" y="15018"/>
                    </a:cubicBezTo>
                    <a:cubicBezTo>
                      <a:pt x="19224" y="14990"/>
                      <a:pt x="19233" y="14961"/>
                      <a:pt x="19244" y="14932"/>
                    </a:cubicBezTo>
                    <a:cubicBezTo>
                      <a:pt x="19249" y="14918"/>
                      <a:pt x="19251" y="14906"/>
                      <a:pt x="19256" y="14894"/>
                    </a:cubicBezTo>
                    <a:cubicBezTo>
                      <a:pt x="19266" y="14852"/>
                      <a:pt x="19273" y="14809"/>
                      <a:pt x="19278" y="14765"/>
                    </a:cubicBezTo>
                    <a:cubicBezTo>
                      <a:pt x="19278" y="14729"/>
                      <a:pt x="19275" y="14692"/>
                      <a:pt x="19272" y="14657"/>
                    </a:cubicBezTo>
                    <a:cubicBezTo>
                      <a:pt x="19272" y="14647"/>
                      <a:pt x="19269" y="14640"/>
                      <a:pt x="19269" y="14632"/>
                    </a:cubicBezTo>
                    <a:cubicBezTo>
                      <a:pt x="19263" y="14595"/>
                      <a:pt x="19256" y="14559"/>
                      <a:pt x="19247" y="14519"/>
                    </a:cubicBezTo>
                    <a:cubicBezTo>
                      <a:pt x="19245" y="14513"/>
                      <a:pt x="19243" y="14505"/>
                      <a:pt x="19241" y="14499"/>
                    </a:cubicBezTo>
                    <a:cubicBezTo>
                      <a:pt x="19232" y="14464"/>
                      <a:pt x="19219" y="14429"/>
                      <a:pt x="19206" y="14395"/>
                    </a:cubicBezTo>
                    <a:cubicBezTo>
                      <a:pt x="19201" y="14385"/>
                      <a:pt x="19199" y="14374"/>
                      <a:pt x="19194" y="14366"/>
                    </a:cubicBezTo>
                    <a:cubicBezTo>
                      <a:pt x="19178" y="14324"/>
                      <a:pt x="19160" y="14283"/>
                      <a:pt x="19139" y="14244"/>
                    </a:cubicBezTo>
                    <a:cubicBezTo>
                      <a:pt x="19133" y="14231"/>
                      <a:pt x="19127" y="14219"/>
                      <a:pt x="19120" y="14206"/>
                    </a:cubicBezTo>
                    <a:cubicBezTo>
                      <a:pt x="19103" y="14171"/>
                      <a:pt x="19083" y="14136"/>
                      <a:pt x="19063" y="14101"/>
                    </a:cubicBezTo>
                    <a:cubicBezTo>
                      <a:pt x="19055" y="14088"/>
                      <a:pt x="19049" y="14079"/>
                      <a:pt x="19043" y="14067"/>
                    </a:cubicBezTo>
                    <a:cubicBezTo>
                      <a:pt x="19018" y="14025"/>
                      <a:pt x="18992" y="13983"/>
                      <a:pt x="18964" y="13940"/>
                    </a:cubicBezTo>
                    <a:cubicBezTo>
                      <a:pt x="18951" y="13921"/>
                      <a:pt x="18939" y="13904"/>
                      <a:pt x="18928" y="13886"/>
                    </a:cubicBezTo>
                    <a:cubicBezTo>
                      <a:pt x="18905" y="13850"/>
                      <a:pt x="18879" y="13815"/>
                      <a:pt x="18855" y="13779"/>
                    </a:cubicBezTo>
                    <a:cubicBezTo>
                      <a:pt x="18838" y="13753"/>
                      <a:pt x="18818" y="13729"/>
                      <a:pt x="18799" y="13703"/>
                    </a:cubicBezTo>
                    <a:cubicBezTo>
                      <a:pt x="18777" y="13674"/>
                      <a:pt x="18752" y="13644"/>
                      <a:pt x="18728" y="13612"/>
                    </a:cubicBezTo>
                    <a:cubicBezTo>
                      <a:pt x="18711" y="13589"/>
                      <a:pt x="18692" y="13565"/>
                      <a:pt x="18674" y="13542"/>
                    </a:cubicBezTo>
                    <a:cubicBezTo>
                      <a:pt x="18643" y="13504"/>
                      <a:pt x="18611" y="13465"/>
                      <a:pt x="18577" y="13424"/>
                    </a:cubicBezTo>
                    <a:cubicBezTo>
                      <a:pt x="18569" y="13416"/>
                      <a:pt x="18563" y="13407"/>
                      <a:pt x="18556" y="13398"/>
                    </a:cubicBezTo>
                    <a:cubicBezTo>
                      <a:pt x="18415" y="13145"/>
                      <a:pt x="18267" y="12896"/>
                      <a:pt x="18117" y="12653"/>
                    </a:cubicBezTo>
                    <a:cubicBezTo>
                      <a:pt x="17444" y="11567"/>
                      <a:pt x="16661" y="10568"/>
                      <a:pt x="15751" y="9771"/>
                    </a:cubicBezTo>
                    <a:cubicBezTo>
                      <a:pt x="15059" y="9158"/>
                      <a:pt x="14289" y="8667"/>
                      <a:pt x="13435" y="8345"/>
                    </a:cubicBezTo>
                    <a:cubicBezTo>
                      <a:pt x="13332" y="8309"/>
                      <a:pt x="13226" y="8272"/>
                      <a:pt x="13117" y="8237"/>
                    </a:cubicBezTo>
                    <a:cubicBezTo>
                      <a:pt x="13100" y="8234"/>
                      <a:pt x="13081" y="8229"/>
                      <a:pt x="13064" y="8223"/>
                    </a:cubicBezTo>
                    <a:cubicBezTo>
                      <a:pt x="12959" y="8189"/>
                      <a:pt x="12846" y="8158"/>
                      <a:pt x="12731" y="8128"/>
                    </a:cubicBezTo>
                    <a:cubicBezTo>
                      <a:pt x="12661" y="8106"/>
                      <a:pt x="12584" y="8084"/>
                      <a:pt x="12511" y="8063"/>
                    </a:cubicBezTo>
                    <a:lnTo>
                      <a:pt x="12513" y="8061"/>
                    </a:lnTo>
                    <a:lnTo>
                      <a:pt x="12397" y="8021"/>
                    </a:lnTo>
                    <a:lnTo>
                      <a:pt x="12428" y="7999"/>
                    </a:lnTo>
                    <a:lnTo>
                      <a:pt x="11988" y="7538"/>
                    </a:lnTo>
                    <a:lnTo>
                      <a:pt x="11952" y="7548"/>
                    </a:lnTo>
                    <a:lnTo>
                      <a:pt x="11920" y="7395"/>
                    </a:lnTo>
                    <a:cubicBezTo>
                      <a:pt x="12360" y="7263"/>
                      <a:pt x="12734" y="7131"/>
                      <a:pt x="12761" y="7100"/>
                    </a:cubicBezTo>
                    <a:cubicBezTo>
                      <a:pt x="12796" y="7057"/>
                      <a:pt x="12831" y="5573"/>
                      <a:pt x="12582" y="4045"/>
                    </a:cubicBezTo>
                    <a:lnTo>
                      <a:pt x="12644" y="4011"/>
                    </a:lnTo>
                    <a:cubicBezTo>
                      <a:pt x="12685" y="3892"/>
                      <a:pt x="12722" y="3776"/>
                      <a:pt x="12755" y="3662"/>
                    </a:cubicBezTo>
                    <a:cubicBezTo>
                      <a:pt x="12768" y="3612"/>
                      <a:pt x="12780" y="3562"/>
                      <a:pt x="12792" y="3512"/>
                    </a:cubicBezTo>
                    <a:cubicBezTo>
                      <a:pt x="12809" y="3453"/>
                      <a:pt x="12826" y="3392"/>
                      <a:pt x="12841" y="3334"/>
                    </a:cubicBezTo>
                    <a:cubicBezTo>
                      <a:pt x="12857" y="3269"/>
                      <a:pt x="12869" y="3205"/>
                      <a:pt x="12882" y="3142"/>
                    </a:cubicBezTo>
                    <a:cubicBezTo>
                      <a:pt x="12889" y="3103"/>
                      <a:pt x="12899" y="3063"/>
                      <a:pt x="12908" y="3023"/>
                    </a:cubicBezTo>
                    <a:cubicBezTo>
                      <a:pt x="12922" y="2950"/>
                      <a:pt x="12931" y="2877"/>
                      <a:pt x="12943" y="2805"/>
                    </a:cubicBezTo>
                    <a:cubicBezTo>
                      <a:pt x="12948" y="2780"/>
                      <a:pt x="12950" y="2755"/>
                      <a:pt x="12955" y="2730"/>
                    </a:cubicBezTo>
                    <a:cubicBezTo>
                      <a:pt x="12965" y="2651"/>
                      <a:pt x="12972" y="2573"/>
                      <a:pt x="12981" y="2498"/>
                    </a:cubicBezTo>
                    <a:cubicBezTo>
                      <a:pt x="12981" y="2482"/>
                      <a:pt x="12983" y="2467"/>
                      <a:pt x="12985" y="2453"/>
                    </a:cubicBezTo>
                    <a:cubicBezTo>
                      <a:pt x="12991" y="2370"/>
                      <a:pt x="12995" y="2291"/>
                      <a:pt x="12998" y="2213"/>
                    </a:cubicBezTo>
                    <a:lnTo>
                      <a:pt x="12998" y="2192"/>
                    </a:lnTo>
                    <a:cubicBezTo>
                      <a:pt x="12999" y="2109"/>
                      <a:pt x="12998" y="2030"/>
                      <a:pt x="12993" y="1952"/>
                    </a:cubicBezTo>
                    <a:lnTo>
                      <a:pt x="12993" y="1945"/>
                    </a:lnTo>
                    <a:cubicBezTo>
                      <a:pt x="12989" y="1866"/>
                      <a:pt x="12984" y="1788"/>
                      <a:pt x="12977" y="1712"/>
                    </a:cubicBezTo>
                    <a:lnTo>
                      <a:pt x="12977" y="1710"/>
                    </a:lnTo>
                    <a:cubicBezTo>
                      <a:pt x="12784" y="383"/>
                      <a:pt x="11701" y="1"/>
                      <a:pt x="105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3774350" y="4789650"/>
                <a:ext cx="409800" cy="386200"/>
              </a:xfrm>
              <a:custGeom>
                <a:avLst/>
                <a:gdLst/>
                <a:ahLst/>
                <a:cxnLst/>
                <a:rect l="l" t="t" r="r" b="b"/>
                <a:pathLst>
                  <a:path w="16392" h="15448" extrusionOk="0">
                    <a:moveTo>
                      <a:pt x="10027" y="1"/>
                    </a:moveTo>
                    <a:lnTo>
                      <a:pt x="10027" y="1"/>
                    </a:lnTo>
                    <a:cubicBezTo>
                      <a:pt x="10061" y="52"/>
                      <a:pt x="10726" y="1095"/>
                      <a:pt x="8486" y="1308"/>
                    </a:cubicBezTo>
                    <a:cubicBezTo>
                      <a:pt x="7190" y="1435"/>
                      <a:pt x="6479" y="2027"/>
                      <a:pt x="6106" y="2516"/>
                    </a:cubicBezTo>
                    <a:cubicBezTo>
                      <a:pt x="6021" y="2628"/>
                      <a:pt x="5951" y="2736"/>
                      <a:pt x="5899" y="2832"/>
                    </a:cubicBezTo>
                    <a:cubicBezTo>
                      <a:pt x="5897" y="2837"/>
                      <a:pt x="5894" y="2840"/>
                      <a:pt x="5893" y="2845"/>
                    </a:cubicBezTo>
                    <a:cubicBezTo>
                      <a:pt x="5877" y="2871"/>
                      <a:pt x="5865" y="2896"/>
                      <a:pt x="5852" y="2922"/>
                    </a:cubicBezTo>
                    <a:cubicBezTo>
                      <a:pt x="5849" y="2923"/>
                      <a:pt x="5847" y="2928"/>
                      <a:pt x="5846" y="2931"/>
                    </a:cubicBezTo>
                    <a:cubicBezTo>
                      <a:pt x="5819" y="2985"/>
                      <a:pt x="5797" y="3032"/>
                      <a:pt x="5781" y="3072"/>
                    </a:cubicBezTo>
                    <a:cubicBezTo>
                      <a:pt x="5780" y="3077"/>
                      <a:pt x="5778" y="3078"/>
                      <a:pt x="5778" y="3081"/>
                    </a:cubicBezTo>
                    <a:cubicBezTo>
                      <a:pt x="5769" y="3101"/>
                      <a:pt x="5762" y="3117"/>
                      <a:pt x="5757" y="3131"/>
                    </a:cubicBezTo>
                    <a:cubicBezTo>
                      <a:pt x="5756" y="3131"/>
                      <a:pt x="5756" y="3133"/>
                      <a:pt x="5756" y="3133"/>
                    </a:cubicBezTo>
                    <a:cubicBezTo>
                      <a:pt x="5750" y="3148"/>
                      <a:pt x="5747" y="3162"/>
                      <a:pt x="5742" y="3174"/>
                    </a:cubicBezTo>
                    <a:cubicBezTo>
                      <a:pt x="5741" y="3175"/>
                      <a:pt x="5741" y="3175"/>
                      <a:pt x="5741" y="3179"/>
                    </a:cubicBezTo>
                    <a:cubicBezTo>
                      <a:pt x="5736" y="3187"/>
                      <a:pt x="5735" y="3196"/>
                      <a:pt x="5733" y="3199"/>
                    </a:cubicBezTo>
                    <a:lnTo>
                      <a:pt x="5733" y="3204"/>
                    </a:lnTo>
                    <a:cubicBezTo>
                      <a:pt x="5731" y="3210"/>
                      <a:pt x="5731" y="3211"/>
                      <a:pt x="5731" y="3211"/>
                    </a:cubicBezTo>
                    <a:cubicBezTo>
                      <a:pt x="5731" y="3211"/>
                      <a:pt x="5654" y="3115"/>
                      <a:pt x="5533" y="3115"/>
                    </a:cubicBezTo>
                    <a:cubicBezTo>
                      <a:pt x="5418" y="3115"/>
                      <a:pt x="5263" y="3202"/>
                      <a:pt x="5097" y="3544"/>
                    </a:cubicBezTo>
                    <a:cubicBezTo>
                      <a:pt x="4934" y="3877"/>
                      <a:pt x="5102" y="4870"/>
                      <a:pt x="5378" y="5839"/>
                    </a:cubicBezTo>
                    <a:cubicBezTo>
                      <a:pt x="5337" y="5832"/>
                      <a:pt x="5295" y="5828"/>
                      <a:pt x="5253" y="5828"/>
                    </a:cubicBezTo>
                    <a:cubicBezTo>
                      <a:pt x="5044" y="5828"/>
                      <a:pt x="4838" y="5920"/>
                      <a:pt x="4716" y="6128"/>
                    </a:cubicBezTo>
                    <a:cubicBezTo>
                      <a:pt x="4462" y="6552"/>
                      <a:pt x="4990" y="7172"/>
                      <a:pt x="5908" y="7346"/>
                    </a:cubicBezTo>
                    <a:cubicBezTo>
                      <a:pt x="5920" y="7372"/>
                      <a:pt x="5931" y="7395"/>
                      <a:pt x="5943" y="7421"/>
                    </a:cubicBezTo>
                    <a:cubicBezTo>
                      <a:pt x="6000" y="7987"/>
                      <a:pt x="6068" y="8427"/>
                      <a:pt x="6131" y="8533"/>
                    </a:cubicBezTo>
                    <a:cubicBezTo>
                      <a:pt x="6153" y="8574"/>
                      <a:pt x="6220" y="8631"/>
                      <a:pt x="6315" y="8702"/>
                    </a:cubicBezTo>
                    <a:lnTo>
                      <a:pt x="6237" y="9164"/>
                    </a:lnTo>
                    <a:lnTo>
                      <a:pt x="5724" y="9376"/>
                    </a:lnTo>
                    <a:lnTo>
                      <a:pt x="5740" y="9396"/>
                    </a:lnTo>
                    <a:lnTo>
                      <a:pt x="5724" y="9403"/>
                    </a:lnTo>
                    <a:lnTo>
                      <a:pt x="5731" y="9413"/>
                    </a:lnTo>
                    <a:cubicBezTo>
                      <a:pt x="5645" y="9436"/>
                      <a:pt x="5560" y="9460"/>
                      <a:pt x="5475" y="9482"/>
                    </a:cubicBezTo>
                    <a:cubicBezTo>
                      <a:pt x="5460" y="9487"/>
                      <a:pt x="5447" y="9490"/>
                      <a:pt x="5434" y="9494"/>
                    </a:cubicBezTo>
                    <a:lnTo>
                      <a:pt x="5372" y="9494"/>
                    </a:lnTo>
                    <a:cubicBezTo>
                      <a:pt x="5236" y="9494"/>
                      <a:pt x="5118" y="9566"/>
                      <a:pt x="5041" y="9676"/>
                    </a:cubicBezTo>
                    <a:cubicBezTo>
                      <a:pt x="4227" y="9923"/>
                      <a:pt x="3528" y="10180"/>
                      <a:pt x="3352" y="10301"/>
                    </a:cubicBezTo>
                    <a:cubicBezTo>
                      <a:pt x="3308" y="10311"/>
                      <a:pt x="3261" y="10330"/>
                      <a:pt x="3217" y="10359"/>
                    </a:cubicBezTo>
                    <a:cubicBezTo>
                      <a:pt x="3210" y="10365"/>
                      <a:pt x="3203" y="10372"/>
                      <a:pt x="3194" y="10375"/>
                    </a:cubicBezTo>
                    <a:cubicBezTo>
                      <a:pt x="2628" y="10811"/>
                      <a:pt x="2119" y="11386"/>
                      <a:pt x="1678" y="12016"/>
                    </a:cubicBezTo>
                    <a:cubicBezTo>
                      <a:pt x="1641" y="12070"/>
                      <a:pt x="1601" y="12124"/>
                      <a:pt x="1566" y="12179"/>
                    </a:cubicBezTo>
                    <a:cubicBezTo>
                      <a:pt x="1493" y="12287"/>
                      <a:pt x="1420" y="12397"/>
                      <a:pt x="1352" y="12510"/>
                    </a:cubicBezTo>
                    <a:cubicBezTo>
                      <a:pt x="1296" y="12601"/>
                      <a:pt x="1241" y="12693"/>
                      <a:pt x="1188" y="12784"/>
                    </a:cubicBezTo>
                    <a:cubicBezTo>
                      <a:pt x="991" y="13120"/>
                      <a:pt x="812" y="13461"/>
                      <a:pt x="657" y="13795"/>
                    </a:cubicBezTo>
                    <a:cubicBezTo>
                      <a:pt x="378" y="14379"/>
                      <a:pt x="156" y="14950"/>
                      <a:pt x="1" y="15447"/>
                    </a:cubicBezTo>
                    <a:lnTo>
                      <a:pt x="16391" y="15447"/>
                    </a:lnTo>
                    <a:cubicBezTo>
                      <a:pt x="16120" y="14792"/>
                      <a:pt x="15739" y="13988"/>
                      <a:pt x="15260" y="13188"/>
                    </a:cubicBezTo>
                    <a:cubicBezTo>
                      <a:pt x="15203" y="13091"/>
                      <a:pt x="15144" y="12996"/>
                      <a:pt x="15084" y="12900"/>
                    </a:cubicBezTo>
                    <a:cubicBezTo>
                      <a:pt x="14683" y="12265"/>
                      <a:pt x="14223" y="11647"/>
                      <a:pt x="13708" y="11121"/>
                    </a:cubicBezTo>
                    <a:cubicBezTo>
                      <a:pt x="13421" y="10830"/>
                      <a:pt x="13120" y="10568"/>
                      <a:pt x="12803" y="10350"/>
                    </a:cubicBezTo>
                    <a:cubicBezTo>
                      <a:pt x="12775" y="10330"/>
                      <a:pt x="12748" y="10312"/>
                      <a:pt x="12720" y="10294"/>
                    </a:cubicBezTo>
                    <a:cubicBezTo>
                      <a:pt x="12717" y="10293"/>
                      <a:pt x="12713" y="10289"/>
                      <a:pt x="12712" y="10288"/>
                    </a:cubicBezTo>
                    <a:cubicBezTo>
                      <a:pt x="12652" y="10250"/>
                      <a:pt x="12593" y="10210"/>
                      <a:pt x="12533" y="10175"/>
                    </a:cubicBezTo>
                    <a:cubicBezTo>
                      <a:pt x="12527" y="10167"/>
                      <a:pt x="12522" y="10160"/>
                      <a:pt x="12517" y="10155"/>
                    </a:cubicBezTo>
                    <a:cubicBezTo>
                      <a:pt x="12509" y="10148"/>
                      <a:pt x="12497" y="10142"/>
                      <a:pt x="12483" y="10135"/>
                    </a:cubicBezTo>
                    <a:cubicBezTo>
                      <a:pt x="12478" y="10132"/>
                      <a:pt x="12475" y="10128"/>
                      <a:pt x="12469" y="10125"/>
                    </a:cubicBezTo>
                    <a:cubicBezTo>
                      <a:pt x="12460" y="10120"/>
                      <a:pt x="12453" y="10118"/>
                      <a:pt x="12442" y="10113"/>
                    </a:cubicBezTo>
                    <a:cubicBezTo>
                      <a:pt x="12421" y="10104"/>
                      <a:pt x="12398" y="10092"/>
                      <a:pt x="12371" y="10080"/>
                    </a:cubicBezTo>
                    <a:cubicBezTo>
                      <a:pt x="12365" y="10077"/>
                      <a:pt x="12357" y="10071"/>
                      <a:pt x="12351" y="10070"/>
                    </a:cubicBezTo>
                    <a:cubicBezTo>
                      <a:pt x="12330" y="10058"/>
                      <a:pt x="12311" y="10051"/>
                      <a:pt x="12289" y="10045"/>
                    </a:cubicBezTo>
                    <a:cubicBezTo>
                      <a:pt x="12275" y="10039"/>
                      <a:pt x="12263" y="10037"/>
                      <a:pt x="12251" y="10032"/>
                    </a:cubicBezTo>
                    <a:cubicBezTo>
                      <a:pt x="12216" y="10020"/>
                      <a:pt x="12178" y="10007"/>
                      <a:pt x="12138" y="9995"/>
                    </a:cubicBezTo>
                    <a:cubicBezTo>
                      <a:pt x="12132" y="9992"/>
                      <a:pt x="12130" y="9990"/>
                      <a:pt x="12123" y="9989"/>
                    </a:cubicBezTo>
                    <a:cubicBezTo>
                      <a:pt x="12102" y="9983"/>
                      <a:pt x="12082" y="9974"/>
                      <a:pt x="12059" y="9967"/>
                    </a:cubicBezTo>
                    <a:cubicBezTo>
                      <a:pt x="11978" y="9692"/>
                      <a:pt x="11747" y="9493"/>
                      <a:pt x="11472" y="9493"/>
                    </a:cubicBezTo>
                    <a:lnTo>
                      <a:pt x="10598" y="9493"/>
                    </a:lnTo>
                    <a:lnTo>
                      <a:pt x="10223" y="9201"/>
                    </a:lnTo>
                    <a:lnTo>
                      <a:pt x="10166" y="9224"/>
                    </a:lnTo>
                    <a:lnTo>
                      <a:pt x="10101" y="8793"/>
                    </a:lnTo>
                    <a:cubicBezTo>
                      <a:pt x="10270" y="8701"/>
                      <a:pt x="10391" y="8618"/>
                      <a:pt x="10425" y="8568"/>
                    </a:cubicBezTo>
                    <a:cubicBezTo>
                      <a:pt x="10473" y="8496"/>
                      <a:pt x="10558" y="7993"/>
                      <a:pt x="10629" y="7333"/>
                    </a:cubicBezTo>
                    <a:cubicBezTo>
                      <a:pt x="11539" y="7143"/>
                      <a:pt x="12055" y="6541"/>
                      <a:pt x="11801" y="6126"/>
                    </a:cubicBezTo>
                    <a:cubicBezTo>
                      <a:pt x="11675" y="5919"/>
                      <a:pt x="11465" y="5825"/>
                      <a:pt x="11250" y="5825"/>
                    </a:cubicBezTo>
                    <a:cubicBezTo>
                      <a:pt x="11227" y="5825"/>
                      <a:pt x="11205" y="5826"/>
                      <a:pt x="11182" y="5828"/>
                    </a:cubicBezTo>
                    <a:cubicBezTo>
                      <a:pt x="11188" y="5808"/>
                      <a:pt x="11194" y="5790"/>
                      <a:pt x="11199" y="5770"/>
                    </a:cubicBezTo>
                    <a:cubicBezTo>
                      <a:pt x="11218" y="5699"/>
                      <a:pt x="11236" y="5627"/>
                      <a:pt x="11255" y="5559"/>
                    </a:cubicBezTo>
                    <a:cubicBezTo>
                      <a:pt x="11256" y="5547"/>
                      <a:pt x="11261" y="5536"/>
                      <a:pt x="11262" y="5525"/>
                    </a:cubicBezTo>
                    <a:cubicBezTo>
                      <a:pt x="11281" y="5444"/>
                      <a:pt x="11298" y="5367"/>
                      <a:pt x="11314" y="5292"/>
                    </a:cubicBezTo>
                    <a:cubicBezTo>
                      <a:pt x="11318" y="5275"/>
                      <a:pt x="11321" y="5257"/>
                      <a:pt x="11326" y="5237"/>
                    </a:cubicBezTo>
                    <a:cubicBezTo>
                      <a:pt x="11335" y="5180"/>
                      <a:pt x="11347" y="5124"/>
                      <a:pt x="11354" y="5070"/>
                    </a:cubicBezTo>
                    <a:cubicBezTo>
                      <a:pt x="11359" y="5049"/>
                      <a:pt x="11363" y="5027"/>
                      <a:pt x="11366" y="5006"/>
                    </a:cubicBezTo>
                    <a:cubicBezTo>
                      <a:pt x="11375" y="4954"/>
                      <a:pt x="11382" y="4903"/>
                      <a:pt x="11388" y="4852"/>
                    </a:cubicBezTo>
                    <a:cubicBezTo>
                      <a:pt x="11390" y="4836"/>
                      <a:pt x="11393" y="4818"/>
                      <a:pt x="11394" y="4801"/>
                    </a:cubicBezTo>
                    <a:cubicBezTo>
                      <a:pt x="11409" y="4669"/>
                      <a:pt x="11420" y="4547"/>
                      <a:pt x="11424" y="4432"/>
                    </a:cubicBezTo>
                    <a:lnTo>
                      <a:pt x="11424" y="4384"/>
                    </a:lnTo>
                    <a:cubicBezTo>
                      <a:pt x="11424" y="4342"/>
                      <a:pt x="11425" y="4302"/>
                      <a:pt x="11424" y="4263"/>
                    </a:cubicBezTo>
                    <a:lnTo>
                      <a:pt x="11424" y="4214"/>
                    </a:lnTo>
                    <a:cubicBezTo>
                      <a:pt x="11421" y="4172"/>
                      <a:pt x="11419" y="4131"/>
                      <a:pt x="11415" y="4093"/>
                    </a:cubicBezTo>
                    <a:lnTo>
                      <a:pt x="11415" y="4062"/>
                    </a:lnTo>
                    <a:cubicBezTo>
                      <a:pt x="11414" y="4046"/>
                      <a:pt x="11411" y="4028"/>
                      <a:pt x="11409" y="4011"/>
                    </a:cubicBezTo>
                    <a:cubicBezTo>
                      <a:pt x="11408" y="3981"/>
                      <a:pt x="11403" y="3952"/>
                      <a:pt x="11400" y="3921"/>
                    </a:cubicBezTo>
                    <a:cubicBezTo>
                      <a:pt x="11399" y="3914"/>
                      <a:pt x="11399" y="3907"/>
                      <a:pt x="11396" y="3898"/>
                    </a:cubicBezTo>
                    <a:cubicBezTo>
                      <a:pt x="11390" y="3862"/>
                      <a:pt x="11383" y="3825"/>
                      <a:pt x="11379" y="3791"/>
                    </a:cubicBezTo>
                    <a:cubicBezTo>
                      <a:pt x="11377" y="3779"/>
                      <a:pt x="11375" y="3764"/>
                      <a:pt x="11371" y="3755"/>
                    </a:cubicBezTo>
                    <a:cubicBezTo>
                      <a:pt x="11365" y="3726"/>
                      <a:pt x="11359" y="3696"/>
                      <a:pt x="11354" y="3667"/>
                    </a:cubicBezTo>
                    <a:cubicBezTo>
                      <a:pt x="11351" y="3655"/>
                      <a:pt x="11348" y="3647"/>
                      <a:pt x="11346" y="3634"/>
                    </a:cubicBezTo>
                    <a:cubicBezTo>
                      <a:pt x="11338" y="3600"/>
                      <a:pt x="11329" y="3570"/>
                      <a:pt x="11320" y="3540"/>
                    </a:cubicBezTo>
                    <a:cubicBezTo>
                      <a:pt x="11318" y="3536"/>
                      <a:pt x="11315" y="3531"/>
                      <a:pt x="11315" y="3526"/>
                    </a:cubicBezTo>
                    <a:cubicBezTo>
                      <a:pt x="11303" y="3493"/>
                      <a:pt x="11292" y="3461"/>
                      <a:pt x="11280" y="3429"/>
                    </a:cubicBezTo>
                    <a:cubicBezTo>
                      <a:pt x="11275" y="3421"/>
                      <a:pt x="11273" y="3412"/>
                      <a:pt x="11272" y="3402"/>
                    </a:cubicBezTo>
                    <a:cubicBezTo>
                      <a:pt x="11262" y="3380"/>
                      <a:pt x="11255" y="3360"/>
                      <a:pt x="11244" y="3339"/>
                    </a:cubicBezTo>
                    <a:cubicBezTo>
                      <a:pt x="11239" y="3331"/>
                      <a:pt x="11235" y="3320"/>
                      <a:pt x="11230" y="3311"/>
                    </a:cubicBezTo>
                    <a:cubicBezTo>
                      <a:pt x="11223" y="3290"/>
                      <a:pt x="11213" y="3275"/>
                      <a:pt x="11202" y="3256"/>
                    </a:cubicBezTo>
                    <a:cubicBezTo>
                      <a:pt x="11199" y="3248"/>
                      <a:pt x="11195" y="3239"/>
                      <a:pt x="11190" y="3230"/>
                    </a:cubicBezTo>
                    <a:cubicBezTo>
                      <a:pt x="11177" y="3208"/>
                      <a:pt x="11165" y="3184"/>
                      <a:pt x="11153" y="3165"/>
                    </a:cubicBezTo>
                    <a:cubicBezTo>
                      <a:pt x="11148" y="3157"/>
                      <a:pt x="11145" y="3153"/>
                      <a:pt x="11140" y="3148"/>
                    </a:cubicBezTo>
                    <a:cubicBezTo>
                      <a:pt x="11133" y="3133"/>
                      <a:pt x="11123" y="3118"/>
                      <a:pt x="11114" y="3105"/>
                    </a:cubicBezTo>
                    <a:cubicBezTo>
                      <a:pt x="11108" y="3096"/>
                      <a:pt x="11101" y="3089"/>
                      <a:pt x="11097" y="3081"/>
                    </a:cubicBezTo>
                    <a:cubicBezTo>
                      <a:pt x="11089" y="3069"/>
                      <a:pt x="11081" y="3060"/>
                      <a:pt x="11075" y="3052"/>
                    </a:cubicBezTo>
                    <a:cubicBezTo>
                      <a:pt x="11067" y="3044"/>
                      <a:pt x="11061" y="3035"/>
                      <a:pt x="11055" y="3027"/>
                    </a:cubicBezTo>
                    <a:cubicBezTo>
                      <a:pt x="11049" y="3019"/>
                      <a:pt x="11043" y="3013"/>
                      <a:pt x="11036" y="3005"/>
                    </a:cubicBezTo>
                    <a:cubicBezTo>
                      <a:pt x="10935" y="2887"/>
                      <a:pt x="10854" y="2841"/>
                      <a:pt x="10854" y="2841"/>
                    </a:cubicBezTo>
                    <a:cubicBezTo>
                      <a:pt x="11618" y="1452"/>
                      <a:pt x="10097" y="63"/>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4602425" y="4789700"/>
                <a:ext cx="409800" cy="386250"/>
              </a:xfrm>
              <a:custGeom>
                <a:avLst/>
                <a:gdLst/>
                <a:ahLst/>
                <a:cxnLst/>
                <a:rect l="l" t="t" r="r" b="b"/>
                <a:pathLst>
                  <a:path w="16392" h="15450" extrusionOk="0">
                    <a:moveTo>
                      <a:pt x="10026" y="0"/>
                    </a:moveTo>
                    <a:cubicBezTo>
                      <a:pt x="10060" y="52"/>
                      <a:pt x="10725" y="1094"/>
                      <a:pt x="8488" y="1308"/>
                    </a:cubicBezTo>
                    <a:cubicBezTo>
                      <a:pt x="6893" y="1463"/>
                      <a:pt x="6183" y="2322"/>
                      <a:pt x="5899" y="2832"/>
                    </a:cubicBezTo>
                    <a:cubicBezTo>
                      <a:pt x="5898" y="2836"/>
                      <a:pt x="5894" y="2839"/>
                      <a:pt x="5893" y="2844"/>
                    </a:cubicBezTo>
                    <a:cubicBezTo>
                      <a:pt x="5878" y="2872"/>
                      <a:pt x="5864" y="2896"/>
                      <a:pt x="5852" y="2921"/>
                    </a:cubicBezTo>
                    <a:cubicBezTo>
                      <a:pt x="5851" y="2923"/>
                      <a:pt x="5848" y="2928"/>
                      <a:pt x="5846" y="2930"/>
                    </a:cubicBezTo>
                    <a:cubicBezTo>
                      <a:pt x="5819" y="2985"/>
                      <a:pt x="5797" y="3031"/>
                      <a:pt x="5781" y="3072"/>
                    </a:cubicBezTo>
                    <a:cubicBezTo>
                      <a:pt x="5781" y="3076"/>
                      <a:pt x="5779" y="3078"/>
                      <a:pt x="5776" y="3081"/>
                    </a:cubicBezTo>
                    <a:cubicBezTo>
                      <a:pt x="5770" y="3100"/>
                      <a:pt x="5763" y="3116"/>
                      <a:pt x="5757" y="3131"/>
                    </a:cubicBezTo>
                    <a:lnTo>
                      <a:pt x="5757" y="3133"/>
                    </a:lnTo>
                    <a:cubicBezTo>
                      <a:pt x="5751" y="3148"/>
                      <a:pt x="5745" y="3161"/>
                      <a:pt x="5741" y="3173"/>
                    </a:cubicBezTo>
                    <a:lnTo>
                      <a:pt x="5741" y="3178"/>
                    </a:lnTo>
                    <a:cubicBezTo>
                      <a:pt x="5736" y="3188"/>
                      <a:pt x="5735" y="3195"/>
                      <a:pt x="5734" y="3200"/>
                    </a:cubicBezTo>
                    <a:cubicBezTo>
                      <a:pt x="5734" y="3201"/>
                      <a:pt x="5734" y="3203"/>
                      <a:pt x="5733" y="3203"/>
                    </a:cubicBezTo>
                    <a:cubicBezTo>
                      <a:pt x="5733" y="3209"/>
                      <a:pt x="5730" y="3212"/>
                      <a:pt x="5730" y="3212"/>
                    </a:cubicBezTo>
                    <a:cubicBezTo>
                      <a:pt x="5730" y="3212"/>
                      <a:pt x="5653" y="3115"/>
                      <a:pt x="5532" y="3115"/>
                    </a:cubicBezTo>
                    <a:cubicBezTo>
                      <a:pt x="5417" y="3115"/>
                      <a:pt x="5263" y="3202"/>
                      <a:pt x="5096" y="3544"/>
                    </a:cubicBezTo>
                    <a:cubicBezTo>
                      <a:pt x="4933" y="3877"/>
                      <a:pt x="5103" y="4871"/>
                      <a:pt x="5378" y="5838"/>
                    </a:cubicBezTo>
                    <a:cubicBezTo>
                      <a:pt x="5337" y="5831"/>
                      <a:pt x="5296" y="5827"/>
                      <a:pt x="5254" y="5827"/>
                    </a:cubicBezTo>
                    <a:cubicBezTo>
                      <a:pt x="5045" y="5827"/>
                      <a:pt x="4839" y="5920"/>
                      <a:pt x="4716" y="6128"/>
                    </a:cubicBezTo>
                    <a:cubicBezTo>
                      <a:pt x="4463" y="6551"/>
                      <a:pt x="4989" y="7171"/>
                      <a:pt x="5909" y="7345"/>
                    </a:cubicBezTo>
                    <a:cubicBezTo>
                      <a:pt x="5921" y="7372"/>
                      <a:pt x="5931" y="7395"/>
                      <a:pt x="5942" y="7420"/>
                    </a:cubicBezTo>
                    <a:cubicBezTo>
                      <a:pt x="6001" y="7988"/>
                      <a:pt x="6069" y="8426"/>
                      <a:pt x="6131" y="8532"/>
                    </a:cubicBezTo>
                    <a:cubicBezTo>
                      <a:pt x="6154" y="8573"/>
                      <a:pt x="6221" y="8632"/>
                      <a:pt x="6316" y="8701"/>
                    </a:cubicBezTo>
                    <a:lnTo>
                      <a:pt x="6238" y="9163"/>
                    </a:lnTo>
                    <a:lnTo>
                      <a:pt x="5723" y="9375"/>
                    </a:lnTo>
                    <a:lnTo>
                      <a:pt x="5742" y="9395"/>
                    </a:lnTo>
                    <a:lnTo>
                      <a:pt x="5723" y="9403"/>
                    </a:lnTo>
                    <a:lnTo>
                      <a:pt x="5733" y="9412"/>
                    </a:lnTo>
                    <a:cubicBezTo>
                      <a:pt x="5645" y="9435"/>
                      <a:pt x="5558" y="9459"/>
                      <a:pt x="5475" y="9482"/>
                    </a:cubicBezTo>
                    <a:cubicBezTo>
                      <a:pt x="5462" y="9486"/>
                      <a:pt x="5448" y="9490"/>
                      <a:pt x="5435" y="9495"/>
                    </a:cubicBezTo>
                    <a:lnTo>
                      <a:pt x="5372" y="9495"/>
                    </a:lnTo>
                    <a:cubicBezTo>
                      <a:pt x="5237" y="9495"/>
                      <a:pt x="5119" y="9565"/>
                      <a:pt x="5041" y="9677"/>
                    </a:cubicBezTo>
                    <a:cubicBezTo>
                      <a:pt x="4228" y="9922"/>
                      <a:pt x="3528" y="10179"/>
                      <a:pt x="3353" y="10300"/>
                    </a:cubicBezTo>
                    <a:cubicBezTo>
                      <a:pt x="3299" y="10312"/>
                      <a:pt x="3248" y="10336"/>
                      <a:pt x="3195" y="10377"/>
                    </a:cubicBezTo>
                    <a:cubicBezTo>
                      <a:pt x="2356" y="11020"/>
                      <a:pt x="1646" y="11971"/>
                      <a:pt x="1088" y="12955"/>
                    </a:cubicBezTo>
                    <a:cubicBezTo>
                      <a:pt x="1076" y="12977"/>
                      <a:pt x="1066" y="12998"/>
                      <a:pt x="1054" y="13020"/>
                    </a:cubicBezTo>
                    <a:cubicBezTo>
                      <a:pt x="583" y="13866"/>
                      <a:pt x="225" y="14732"/>
                      <a:pt x="0" y="15449"/>
                    </a:cubicBezTo>
                    <a:lnTo>
                      <a:pt x="16391" y="15449"/>
                    </a:lnTo>
                    <a:cubicBezTo>
                      <a:pt x="16090" y="14710"/>
                      <a:pt x="15650" y="13790"/>
                      <a:pt x="15087" y="12898"/>
                    </a:cubicBezTo>
                    <a:cubicBezTo>
                      <a:pt x="14447" y="11882"/>
                      <a:pt x="13650" y="10907"/>
                      <a:pt x="12726" y="10292"/>
                    </a:cubicBezTo>
                    <a:cubicBezTo>
                      <a:pt x="12721" y="10291"/>
                      <a:pt x="12720" y="10287"/>
                      <a:pt x="12716" y="10286"/>
                    </a:cubicBezTo>
                    <a:cubicBezTo>
                      <a:pt x="12659" y="10248"/>
                      <a:pt x="12599" y="10208"/>
                      <a:pt x="12539" y="10173"/>
                    </a:cubicBezTo>
                    <a:cubicBezTo>
                      <a:pt x="12533" y="10165"/>
                      <a:pt x="12529" y="10158"/>
                      <a:pt x="12522" y="10153"/>
                    </a:cubicBezTo>
                    <a:cubicBezTo>
                      <a:pt x="12515" y="10146"/>
                      <a:pt x="12505" y="10140"/>
                      <a:pt x="12492" y="10133"/>
                    </a:cubicBezTo>
                    <a:cubicBezTo>
                      <a:pt x="12486" y="10130"/>
                      <a:pt x="12479" y="10126"/>
                      <a:pt x="12476" y="10123"/>
                    </a:cubicBezTo>
                    <a:cubicBezTo>
                      <a:pt x="12469" y="10118"/>
                      <a:pt x="12460" y="10116"/>
                      <a:pt x="12450" y="10111"/>
                    </a:cubicBezTo>
                    <a:cubicBezTo>
                      <a:pt x="12430" y="10102"/>
                      <a:pt x="12407" y="10090"/>
                      <a:pt x="12379" y="10078"/>
                    </a:cubicBezTo>
                    <a:cubicBezTo>
                      <a:pt x="12371" y="10075"/>
                      <a:pt x="12365" y="10069"/>
                      <a:pt x="12359" y="10068"/>
                    </a:cubicBezTo>
                    <a:cubicBezTo>
                      <a:pt x="12339" y="10056"/>
                      <a:pt x="12317" y="10049"/>
                      <a:pt x="12297" y="10043"/>
                    </a:cubicBezTo>
                    <a:cubicBezTo>
                      <a:pt x="12284" y="10037"/>
                      <a:pt x="12269" y="10035"/>
                      <a:pt x="12256" y="10030"/>
                    </a:cubicBezTo>
                    <a:cubicBezTo>
                      <a:pt x="12223" y="10018"/>
                      <a:pt x="12184" y="10005"/>
                      <a:pt x="12145" y="9993"/>
                    </a:cubicBezTo>
                    <a:cubicBezTo>
                      <a:pt x="12139" y="9990"/>
                      <a:pt x="12133" y="9988"/>
                      <a:pt x="12129" y="9987"/>
                    </a:cubicBezTo>
                    <a:cubicBezTo>
                      <a:pt x="12109" y="9981"/>
                      <a:pt x="12087" y="9972"/>
                      <a:pt x="12066" y="9965"/>
                    </a:cubicBezTo>
                    <a:cubicBezTo>
                      <a:pt x="11984" y="9690"/>
                      <a:pt x="11750" y="9491"/>
                      <a:pt x="11476" y="9491"/>
                    </a:cubicBezTo>
                    <a:lnTo>
                      <a:pt x="10602" y="9491"/>
                    </a:lnTo>
                    <a:lnTo>
                      <a:pt x="10228" y="9199"/>
                    </a:lnTo>
                    <a:lnTo>
                      <a:pt x="10171" y="9222"/>
                    </a:lnTo>
                    <a:lnTo>
                      <a:pt x="10106" y="8791"/>
                    </a:lnTo>
                    <a:cubicBezTo>
                      <a:pt x="10109" y="8791"/>
                      <a:pt x="10109" y="8790"/>
                      <a:pt x="10111" y="8790"/>
                    </a:cubicBezTo>
                    <a:cubicBezTo>
                      <a:pt x="10279" y="8696"/>
                      <a:pt x="10395" y="8617"/>
                      <a:pt x="10431" y="8567"/>
                    </a:cubicBezTo>
                    <a:cubicBezTo>
                      <a:pt x="10456" y="8531"/>
                      <a:pt x="10488" y="8383"/>
                      <a:pt x="10524" y="8158"/>
                    </a:cubicBezTo>
                    <a:cubicBezTo>
                      <a:pt x="10561" y="7943"/>
                      <a:pt x="10597" y="7657"/>
                      <a:pt x="10632" y="7333"/>
                    </a:cubicBezTo>
                    <a:cubicBezTo>
                      <a:pt x="10659" y="7327"/>
                      <a:pt x="10687" y="7321"/>
                      <a:pt x="10714" y="7313"/>
                    </a:cubicBezTo>
                    <a:cubicBezTo>
                      <a:pt x="11574" y="7107"/>
                      <a:pt x="12051" y="6529"/>
                      <a:pt x="11804" y="6125"/>
                    </a:cubicBezTo>
                    <a:cubicBezTo>
                      <a:pt x="11677" y="5918"/>
                      <a:pt x="11467" y="5824"/>
                      <a:pt x="11252" y="5824"/>
                    </a:cubicBezTo>
                    <a:cubicBezTo>
                      <a:pt x="11230" y="5824"/>
                      <a:pt x="11208" y="5825"/>
                      <a:pt x="11186" y="5827"/>
                    </a:cubicBezTo>
                    <a:cubicBezTo>
                      <a:pt x="11193" y="5808"/>
                      <a:pt x="11199" y="5789"/>
                      <a:pt x="11202" y="5770"/>
                    </a:cubicBezTo>
                    <a:cubicBezTo>
                      <a:pt x="11223" y="5698"/>
                      <a:pt x="11240" y="5627"/>
                      <a:pt x="11258" y="5559"/>
                    </a:cubicBezTo>
                    <a:cubicBezTo>
                      <a:pt x="11263" y="5546"/>
                      <a:pt x="11264" y="5535"/>
                      <a:pt x="11267" y="5524"/>
                    </a:cubicBezTo>
                    <a:cubicBezTo>
                      <a:pt x="11287" y="5443"/>
                      <a:pt x="11303" y="5366"/>
                      <a:pt x="11319" y="5291"/>
                    </a:cubicBezTo>
                    <a:cubicBezTo>
                      <a:pt x="11324" y="5274"/>
                      <a:pt x="11325" y="5256"/>
                      <a:pt x="11327" y="5236"/>
                    </a:cubicBezTo>
                    <a:cubicBezTo>
                      <a:pt x="11340" y="5181"/>
                      <a:pt x="11349" y="5123"/>
                      <a:pt x="11358" y="5069"/>
                    </a:cubicBezTo>
                    <a:cubicBezTo>
                      <a:pt x="11363" y="5048"/>
                      <a:pt x="11366" y="5026"/>
                      <a:pt x="11368" y="5006"/>
                    </a:cubicBezTo>
                    <a:cubicBezTo>
                      <a:pt x="11376" y="4953"/>
                      <a:pt x="11382" y="4902"/>
                      <a:pt x="11391" y="4852"/>
                    </a:cubicBezTo>
                    <a:cubicBezTo>
                      <a:pt x="11392" y="4835"/>
                      <a:pt x="11394" y="4817"/>
                      <a:pt x="11397" y="4800"/>
                    </a:cubicBezTo>
                    <a:cubicBezTo>
                      <a:pt x="11411" y="4668"/>
                      <a:pt x="11422" y="4546"/>
                      <a:pt x="11423" y="4431"/>
                    </a:cubicBezTo>
                    <a:cubicBezTo>
                      <a:pt x="11425" y="4416"/>
                      <a:pt x="11425" y="4400"/>
                      <a:pt x="11425" y="4385"/>
                    </a:cubicBezTo>
                    <a:lnTo>
                      <a:pt x="11425" y="4263"/>
                    </a:lnTo>
                    <a:cubicBezTo>
                      <a:pt x="11425" y="4251"/>
                      <a:pt x="11425" y="4240"/>
                      <a:pt x="11423" y="4228"/>
                    </a:cubicBezTo>
                    <a:lnTo>
                      <a:pt x="11423" y="4214"/>
                    </a:lnTo>
                    <a:cubicBezTo>
                      <a:pt x="11423" y="4172"/>
                      <a:pt x="11422" y="4131"/>
                      <a:pt x="11417" y="4093"/>
                    </a:cubicBezTo>
                    <a:cubicBezTo>
                      <a:pt x="11417" y="4083"/>
                      <a:pt x="11417" y="4071"/>
                      <a:pt x="11416" y="4063"/>
                    </a:cubicBezTo>
                    <a:cubicBezTo>
                      <a:pt x="11411" y="4014"/>
                      <a:pt x="11409" y="3965"/>
                      <a:pt x="11403" y="3920"/>
                    </a:cubicBezTo>
                    <a:cubicBezTo>
                      <a:pt x="11400" y="3913"/>
                      <a:pt x="11398" y="3906"/>
                      <a:pt x="11398" y="3899"/>
                    </a:cubicBezTo>
                    <a:cubicBezTo>
                      <a:pt x="11392" y="3862"/>
                      <a:pt x="11386" y="3826"/>
                      <a:pt x="11381" y="3790"/>
                    </a:cubicBezTo>
                    <a:cubicBezTo>
                      <a:pt x="11380" y="3778"/>
                      <a:pt x="11375" y="3765"/>
                      <a:pt x="11374" y="3754"/>
                    </a:cubicBezTo>
                    <a:cubicBezTo>
                      <a:pt x="11368" y="3725"/>
                      <a:pt x="11361" y="3696"/>
                      <a:pt x="11354" y="3668"/>
                    </a:cubicBezTo>
                    <a:cubicBezTo>
                      <a:pt x="11352" y="3655"/>
                      <a:pt x="11349" y="3646"/>
                      <a:pt x="11346" y="3634"/>
                    </a:cubicBezTo>
                    <a:cubicBezTo>
                      <a:pt x="11338" y="3601"/>
                      <a:pt x="11330" y="3570"/>
                      <a:pt x="11319" y="3540"/>
                    </a:cubicBezTo>
                    <a:cubicBezTo>
                      <a:pt x="11319" y="3535"/>
                      <a:pt x="11318" y="3530"/>
                      <a:pt x="11314" y="3525"/>
                    </a:cubicBezTo>
                    <a:cubicBezTo>
                      <a:pt x="11306" y="3493"/>
                      <a:pt x="11293" y="3461"/>
                      <a:pt x="11281" y="3428"/>
                    </a:cubicBezTo>
                    <a:cubicBezTo>
                      <a:pt x="11276" y="3420"/>
                      <a:pt x="11274" y="3412"/>
                      <a:pt x="11269" y="3401"/>
                    </a:cubicBezTo>
                    <a:cubicBezTo>
                      <a:pt x="11262" y="3380"/>
                      <a:pt x="11252" y="3359"/>
                      <a:pt x="11244" y="3340"/>
                    </a:cubicBezTo>
                    <a:cubicBezTo>
                      <a:pt x="11238" y="3330"/>
                      <a:pt x="11234" y="3319"/>
                      <a:pt x="11229" y="3310"/>
                    </a:cubicBezTo>
                    <a:cubicBezTo>
                      <a:pt x="11221" y="3291"/>
                      <a:pt x="11213" y="3274"/>
                      <a:pt x="11202" y="3256"/>
                    </a:cubicBezTo>
                    <a:cubicBezTo>
                      <a:pt x="11197" y="3248"/>
                      <a:pt x="11195" y="3239"/>
                      <a:pt x="11189" y="3230"/>
                    </a:cubicBezTo>
                    <a:cubicBezTo>
                      <a:pt x="11177" y="3207"/>
                      <a:pt x="11162" y="3183"/>
                      <a:pt x="11152" y="3165"/>
                    </a:cubicBezTo>
                    <a:cubicBezTo>
                      <a:pt x="11148" y="3157"/>
                      <a:pt x="11144" y="3152"/>
                      <a:pt x="11140" y="3148"/>
                    </a:cubicBezTo>
                    <a:cubicBezTo>
                      <a:pt x="11131" y="3133"/>
                      <a:pt x="11120" y="3117"/>
                      <a:pt x="11111" y="3104"/>
                    </a:cubicBezTo>
                    <a:cubicBezTo>
                      <a:pt x="11105" y="3096"/>
                      <a:pt x="11099" y="3088"/>
                      <a:pt x="11094" y="3081"/>
                    </a:cubicBezTo>
                    <a:cubicBezTo>
                      <a:pt x="11088" y="3069"/>
                      <a:pt x="11081" y="3060"/>
                      <a:pt x="11073" y="3052"/>
                    </a:cubicBezTo>
                    <a:cubicBezTo>
                      <a:pt x="11067" y="3043"/>
                      <a:pt x="11061" y="3036"/>
                      <a:pt x="11056" y="3026"/>
                    </a:cubicBezTo>
                    <a:cubicBezTo>
                      <a:pt x="11050" y="3019"/>
                      <a:pt x="11043" y="3013"/>
                      <a:pt x="11037" y="3005"/>
                    </a:cubicBezTo>
                    <a:cubicBezTo>
                      <a:pt x="10936" y="2886"/>
                      <a:pt x="10855" y="2841"/>
                      <a:pt x="10855" y="2841"/>
                    </a:cubicBezTo>
                    <a:cubicBezTo>
                      <a:pt x="11618" y="1451"/>
                      <a:pt x="10096" y="62"/>
                      <a:pt x="10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5857625" y="4801850"/>
                <a:ext cx="302075" cy="374000"/>
              </a:xfrm>
              <a:custGeom>
                <a:avLst/>
                <a:gdLst/>
                <a:ahLst/>
                <a:cxnLst/>
                <a:rect l="l" t="t" r="r" b="b"/>
                <a:pathLst>
                  <a:path w="12083" h="14960" extrusionOk="0">
                    <a:moveTo>
                      <a:pt x="7075" y="0"/>
                    </a:moveTo>
                    <a:cubicBezTo>
                      <a:pt x="5423" y="0"/>
                      <a:pt x="3851" y="1481"/>
                      <a:pt x="3502" y="1828"/>
                    </a:cubicBezTo>
                    <a:cubicBezTo>
                      <a:pt x="3501" y="1828"/>
                      <a:pt x="3501" y="1829"/>
                      <a:pt x="3501" y="1829"/>
                    </a:cubicBezTo>
                    <a:cubicBezTo>
                      <a:pt x="3462" y="1867"/>
                      <a:pt x="3438" y="1891"/>
                      <a:pt x="3432" y="1900"/>
                    </a:cubicBezTo>
                    <a:cubicBezTo>
                      <a:pt x="3431" y="1900"/>
                      <a:pt x="3431" y="1901"/>
                      <a:pt x="3431" y="1901"/>
                    </a:cubicBezTo>
                    <a:cubicBezTo>
                      <a:pt x="3213" y="1936"/>
                      <a:pt x="3121" y="2237"/>
                      <a:pt x="3113" y="2675"/>
                    </a:cubicBezTo>
                    <a:cubicBezTo>
                      <a:pt x="3112" y="2788"/>
                      <a:pt x="3115" y="2908"/>
                      <a:pt x="3126" y="3036"/>
                    </a:cubicBezTo>
                    <a:cubicBezTo>
                      <a:pt x="3139" y="3219"/>
                      <a:pt x="3162" y="3416"/>
                      <a:pt x="3194" y="3622"/>
                    </a:cubicBezTo>
                    <a:cubicBezTo>
                      <a:pt x="3241" y="3927"/>
                      <a:pt x="3308" y="4251"/>
                      <a:pt x="3387" y="4567"/>
                    </a:cubicBezTo>
                    <a:cubicBezTo>
                      <a:pt x="3368" y="4566"/>
                      <a:pt x="3349" y="4565"/>
                      <a:pt x="3329" y="4565"/>
                    </a:cubicBezTo>
                    <a:cubicBezTo>
                      <a:pt x="2962" y="4565"/>
                      <a:pt x="2551" y="4802"/>
                      <a:pt x="2632" y="5098"/>
                    </a:cubicBezTo>
                    <a:cubicBezTo>
                      <a:pt x="2718" y="5407"/>
                      <a:pt x="3513" y="5934"/>
                      <a:pt x="3946" y="6153"/>
                    </a:cubicBezTo>
                    <a:cubicBezTo>
                      <a:pt x="4067" y="6387"/>
                      <a:pt x="4190" y="6560"/>
                      <a:pt x="4304" y="6627"/>
                    </a:cubicBezTo>
                    <a:cubicBezTo>
                      <a:pt x="4310" y="6660"/>
                      <a:pt x="4318" y="6689"/>
                      <a:pt x="4324" y="6718"/>
                    </a:cubicBezTo>
                    <a:cubicBezTo>
                      <a:pt x="4341" y="6873"/>
                      <a:pt x="4360" y="7022"/>
                      <a:pt x="4380" y="7157"/>
                    </a:cubicBezTo>
                    <a:cubicBezTo>
                      <a:pt x="4380" y="7161"/>
                      <a:pt x="4382" y="7163"/>
                      <a:pt x="4382" y="7164"/>
                    </a:cubicBezTo>
                    <a:cubicBezTo>
                      <a:pt x="4388" y="7211"/>
                      <a:pt x="4395" y="7256"/>
                      <a:pt x="4403" y="7301"/>
                    </a:cubicBezTo>
                    <a:cubicBezTo>
                      <a:pt x="4403" y="7305"/>
                      <a:pt x="4404" y="7308"/>
                      <a:pt x="4404" y="7313"/>
                    </a:cubicBezTo>
                    <a:cubicBezTo>
                      <a:pt x="4412" y="7357"/>
                      <a:pt x="4420" y="7402"/>
                      <a:pt x="4427" y="7442"/>
                    </a:cubicBezTo>
                    <a:lnTo>
                      <a:pt x="4167" y="7763"/>
                    </a:lnTo>
                    <a:lnTo>
                      <a:pt x="4227" y="7809"/>
                    </a:lnTo>
                    <a:lnTo>
                      <a:pt x="4200" y="7831"/>
                    </a:lnTo>
                    <a:lnTo>
                      <a:pt x="4129" y="7831"/>
                    </a:lnTo>
                    <a:lnTo>
                      <a:pt x="4093" y="7746"/>
                    </a:lnTo>
                    <a:lnTo>
                      <a:pt x="3939" y="7831"/>
                    </a:lnTo>
                    <a:lnTo>
                      <a:pt x="3031" y="7831"/>
                    </a:lnTo>
                    <a:cubicBezTo>
                      <a:pt x="2714" y="7831"/>
                      <a:pt x="2457" y="8034"/>
                      <a:pt x="2457" y="8283"/>
                    </a:cubicBezTo>
                    <a:lnTo>
                      <a:pt x="2457" y="8682"/>
                    </a:lnTo>
                    <a:cubicBezTo>
                      <a:pt x="2110" y="8842"/>
                      <a:pt x="1800" y="8998"/>
                      <a:pt x="1552" y="9133"/>
                    </a:cubicBezTo>
                    <a:cubicBezTo>
                      <a:pt x="1304" y="9267"/>
                      <a:pt x="1120" y="9385"/>
                      <a:pt x="1024" y="9470"/>
                    </a:cubicBezTo>
                    <a:cubicBezTo>
                      <a:pt x="1012" y="9476"/>
                      <a:pt x="1001" y="9483"/>
                      <a:pt x="990" y="9490"/>
                    </a:cubicBezTo>
                    <a:cubicBezTo>
                      <a:pt x="746" y="9654"/>
                      <a:pt x="553" y="9954"/>
                      <a:pt x="406" y="10345"/>
                    </a:cubicBezTo>
                    <a:cubicBezTo>
                      <a:pt x="181" y="10941"/>
                      <a:pt x="60" y="11751"/>
                      <a:pt x="17" y="12618"/>
                    </a:cubicBezTo>
                    <a:cubicBezTo>
                      <a:pt x="17" y="12634"/>
                      <a:pt x="17" y="12651"/>
                      <a:pt x="16" y="12668"/>
                    </a:cubicBezTo>
                    <a:cubicBezTo>
                      <a:pt x="15" y="12710"/>
                      <a:pt x="11" y="12753"/>
                      <a:pt x="10" y="12795"/>
                    </a:cubicBezTo>
                    <a:cubicBezTo>
                      <a:pt x="10" y="12815"/>
                      <a:pt x="10" y="12833"/>
                      <a:pt x="9" y="12852"/>
                    </a:cubicBezTo>
                    <a:cubicBezTo>
                      <a:pt x="9" y="12894"/>
                      <a:pt x="6" y="12935"/>
                      <a:pt x="4" y="12977"/>
                    </a:cubicBezTo>
                    <a:lnTo>
                      <a:pt x="4" y="13033"/>
                    </a:lnTo>
                    <a:cubicBezTo>
                      <a:pt x="2" y="13063"/>
                      <a:pt x="2" y="13092"/>
                      <a:pt x="2" y="13118"/>
                    </a:cubicBezTo>
                    <a:lnTo>
                      <a:pt x="2" y="13162"/>
                    </a:lnTo>
                    <a:cubicBezTo>
                      <a:pt x="0" y="13179"/>
                      <a:pt x="0" y="13197"/>
                      <a:pt x="0" y="13213"/>
                    </a:cubicBezTo>
                    <a:lnTo>
                      <a:pt x="0" y="13614"/>
                    </a:lnTo>
                    <a:cubicBezTo>
                      <a:pt x="2" y="13663"/>
                      <a:pt x="2" y="13708"/>
                      <a:pt x="2" y="13755"/>
                    </a:cubicBezTo>
                    <a:cubicBezTo>
                      <a:pt x="4" y="13775"/>
                      <a:pt x="4" y="13793"/>
                      <a:pt x="4" y="13811"/>
                    </a:cubicBezTo>
                    <a:cubicBezTo>
                      <a:pt x="5" y="13854"/>
                      <a:pt x="5" y="13895"/>
                      <a:pt x="9" y="13936"/>
                    </a:cubicBezTo>
                    <a:cubicBezTo>
                      <a:pt x="9" y="13957"/>
                      <a:pt x="9" y="13976"/>
                      <a:pt x="10" y="13998"/>
                    </a:cubicBezTo>
                    <a:cubicBezTo>
                      <a:pt x="10" y="14040"/>
                      <a:pt x="11" y="14080"/>
                      <a:pt x="15" y="14120"/>
                    </a:cubicBezTo>
                    <a:cubicBezTo>
                      <a:pt x="15" y="14139"/>
                      <a:pt x="16" y="14157"/>
                      <a:pt x="16" y="14177"/>
                    </a:cubicBezTo>
                    <a:cubicBezTo>
                      <a:pt x="17" y="14224"/>
                      <a:pt x="21" y="14270"/>
                      <a:pt x="23" y="14317"/>
                    </a:cubicBezTo>
                    <a:cubicBezTo>
                      <a:pt x="23" y="14329"/>
                      <a:pt x="23" y="14343"/>
                      <a:pt x="24" y="14353"/>
                    </a:cubicBezTo>
                    <a:cubicBezTo>
                      <a:pt x="27" y="14413"/>
                      <a:pt x="30" y="14473"/>
                      <a:pt x="34" y="14533"/>
                    </a:cubicBezTo>
                    <a:cubicBezTo>
                      <a:pt x="34" y="14540"/>
                      <a:pt x="34" y="14548"/>
                      <a:pt x="35" y="14556"/>
                    </a:cubicBezTo>
                    <a:cubicBezTo>
                      <a:pt x="36" y="14606"/>
                      <a:pt x="41" y="14654"/>
                      <a:pt x="45" y="14704"/>
                    </a:cubicBezTo>
                    <a:cubicBezTo>
                      <a:pt x="45" y="14721"/>
                      <a:pt x="46" y="14741"/>
                      <a:pt x="49" y="14759"/>
                    </a:cubicBezTo>
                    <a:cubicBezTo>
                      <a:pt x="51" y="14800"/>
                      <a:pt x="55" y="14838"/>
                      <a:pt x="57" y="14878"/>
                    </a:cubicBezTo>
                    <a:cubicBezTo>
                      <a:pt x="58" y="14899"/>
                      <a:pt x="61" y="14918"/>
                      <a:pt x="63" y="14940"/>
                    </a:cubicBezTo>
                    <a:cubicBezTo>
                      <a:pt x="63" y="14946"/>
                      <a:pt x="64" y="14953"/>
                      <a:pt x="64" y="14959"/>
                    </a:cubicBezTo>
                    <a:lnTo>
                      <a:pt x="12083" y="14959"/>
                    </a:lnTo>
                    <a:lnTo>
                      <a:pt x="12083" y="8130"/>
                    </a:lnTo>
                    <a:cubicBezTo>
                      <a:pt x="11932" y="7951"/>
                      <a:pt x="11675" y="7833"/>
                      <a:pt x="11379" y="7833"/>
                    </a:cubicBezTo>
                    <a:lnTo>
                      <a:pt x="10156" y="7833"/>
                    </a:lnTo>
                    <a:lnTo>
                      <a:pt x="9809" y="7716"/>
                    </a:lnTo>
                    <a:lnTo>
                      <a:pt x="9784" y="7781"/>
                    </a:lnTo>
                    <a:cubicBezTo>
                      <a:pt x="9724" y="7758"/>
                      <a:pt x="9665" y="7736"/>
                      <a:pt x="9607" y="7716"/>
                    </a:cubicBezTo>
                    <a:lnTo>
                      <a:pt x="9598" y="7711"/>
                    </a:lnTo>
                    <a:cubicBezTo>
                      <a:pt x="9548" y="7691"/>
                      <a:pt x="9498" y="7674"/>
                      <a:pt x="9447" y="7656"/>
                    </a:cubicBezTo>
                    <a:lnTo>
                      <a:pt x="9107" y="7237"/>
                    </a:lnTo>
                    <a:lnTo>
                      <a:pt x="8893" y="7352"/>
                    </a:lnTo>
                    <a:cubicBezTo>
                      <a:pt x="8910" y="7226"/>
                      <a:pt x="8929" y="7078"/>
                      <a:pt x="8948" y="6916"/>
                    </a:cubicBezTo>
                    <a:cubicBezTo>
                      <a:pt x="8948" y="6910"/>
                      <a:pt x="8949" y="6904"/>
                      <a:pt x="8949" y="6900"/>
                    </a:cubicBezTo>
                    <a:cubicBezTo>
                      <a:pt x="8949" y="6892"/>
                      <a:pt x="8951" y="6886"/>
                      <a:pt x="8951" y="6878"/>
                    </a:cubicBezTo>
                    <a:cubicBezTo>
                      <a:pt x="8973" y="6843"/>
                      <a:pt x="9006" y="6679"/>
                      <a:pt x="9038" y="6432"/>
                    </a:cubicBezTo>
                    <a:cubicBezTo>
                      <a:pt x="9052" y="6397"/>
                      <a:pt x="9067" y="6362"/>
                      <a:pt x="9081" y="6327"/>
                    </a:cubicBezTo>
                    <a:cubicBezTo>
                      <a:pt x="9447" y="6118"/>
                      <a:pt x="10295" y="5427"/>
                      <a:pt x="10327" y="5085"/>
                    </a:cubicBezTo>
                    <a:cubicBezTo>
                      <a:pt x="10352" y="4831"/>
                      <a:pt x="10028" y="4654"/>
                      <a:pt x="9700" y="4625"/>
                    </a:cubicBezTo>
                    <a:cubicBezTo>
                      <a:pt x="10569" y="1688"/>
                      <a:pt x="9277" y="1678"/>
                      <a:pt x="9277" y="1678"/>
                    </a:cubicBezTo>
                    <a:cubicBezTo>
                      <a:pt x="9277" y="1678"/>
                      <a:pt x="9270" y="1587"/>
                      <a:pt x="9231" y="1446"/>
                    </a:cubicBezTo>
                    <a:cubicBezTo>
                      <a:pt x="9171" y="1226"/>
                      <a:pt x="9031" y="886"/>
                      <a:pt x="8726" y="590"/>
                    </a:cubicBezTo>
                    <a:cubicBezTo>
                      <a:pt x="8420" y="293"/>
                      <a:pt x="7949" y="44"/>
                      <a:pt x="7220" y="4"/>
                    </a:cubicBezTo>
                    <a:cubicBezTo>
                      <a:pt x="7171" y="1"/>
                      <a:pt x="7123" y="0"/>
                      <a:pt x="7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4247650" y="4829150"/>
                <a:ext cx="324650" cy="346725"/>
              </a:xfrm>
              <a:custGeom>
                <a:avLst/>
                <a:gdLst/>
                <a:ahLst/>
                <a:cxnLst/>
                <a:rect l="l" t="t" r="r" b="b"/>
                <a:pathLst>
                  <a:path w="12986" h="13869" extrusionOk="0">
                    <a:moveTo>
                      <a:pt x="9410" y="11004"/>
                    </a:moveTo>
                    <a:lnTo>
                      <a:pt x="9410" y="11165"/>
                    </a:lnTo>
                    <a:cubicBezTo>
                      <a:pt x="9384" y="11116"/>
                      <a:pt x="9360" y="11068"/>
                      <a:pt x="9332" y="11019"/>
                    </a:cubicBezTo>
                    <a:cubicBezTo>
                      <a:pt x="9337" y="11013"/>
                      <a:pt x="9338" y="11011"/>
                      <a:pt x="9340" y="11004"/>
                    </a:cubicBezTo>
                    <a:close/>
                    <a:moveTo>
                      <a:pt x="10082" y="11004"/>
                    </a:moveTo>
                    <a:cubicBezTo>
                      <a:pt x="10185" y="11004"/>
                      <a:pt x="10281" y="11040"/>
                      <a:pt x="10362" y="11096"/>
                    </a:cubicBezTo>
                    <a:cubicBezTo>
                      <a:pt x="10168" y="11504"/>
                      <a:pt x="9998" y="11867"/>
                      <a:pt x="9893" y="12115"/>
                    </a:cubicBezTo>
                    <a:cubicBezTo>
                      <a:pt x="9881" y="12088"/>
                      <a:pt x="9868" y="12063"/>
                      <a:pt x="9857" y="12037"/>
                    </a:cubicBezTo>
                    <a:lnTo>
                      <a:pt x="9857" y="11004"/>
                    </a:lnTo>
                    <a:close/>
                    <a:moveTo>
                      <a:pt x="9276" y="12993"/>
                    </a:moveTo>
                    <a:lnTo>
                      <a:pt x="9276" y="12993"/>
                    </a:lnTo>
                    <a:cubicBezTo>
                      <a:pt x="9323" y="13057"/>
                      <a:pt x="9370" y="13118"/>
                      <a:pt x="9410" y="13172"/>
                    </a:cubicBezTo>
                    <a:lnTo>
                      <a:pt x="9410" y="13308"/>
                    </a:lnTo>
                    <a:cubicBezTo>
                      <a:pt x="9366" y="13204"/>
                      <a:pt x="9321" y="13097"/>
                      <a:pt x="9276" y="12993"/>
                    </a:cubicBezTo>
                    <a:close/>
                    <a:moveTo>
                      <a:pt x="3665" y="1"/>
                    </a:moveTo>
                    <a:cubicBezTo>
                      <a:pt x="2597" y="1"/>
                      <a:pt x="1614" y="363"/>
                      <a:pt x="1022" y="1351"/>
                    </a:cubicBezTo>
                    <a:cubicBezTo>
                      <a:pt x="444" y="2313"/>
                      <a:pt x="0" y="4634"/>
                      <a:pt x="1043" y="5532"/>
                    </a:cubicBezTo>
                    <a:cubicBezTo>
                      <a:pt x="1043" y="5532"/>
                      <a:pt x="328" y="9722"/>
                      <a:pt x="2738" y="11693"/>
                    </a:cubicBezTo>
                    <a:cubicBezTo>
                      <a:pt x="2815" y="11759"/>
                      <a:pt x="2894" y="11820"/>
                      <a:pt x="2978" y="11877"/>
                    </a:cubicBezTo>
                    <a:cubicBezTo>
                      <a:pt x="2900" y="12487"/>
                      <a:pt x="2828" y="13155"/>
                      <a:pt x="2765" y="13867"/>
                    </a:cubicBezTo>
                    <a:lnTo>
                      <a:pt x="3755" y="13867"/>
                    </a:lnTo>
                    <a:cubicBezTo>
                      <a:pt x="3799" y="13705"/>
                      <a:pt x="3844" y="13541"/>
                      <a:pt x="3887" y="13380"/>
                    </a:cubicBezTo>
                    <a:cubicBezTo>
                      <a:pt x="3916" y="13380"/>
                      <a:pt x="3945" y="13381"/>
                      <a:pt x="3976" y="13381"/>
                    </a:cubicBezTo>
                    <a:lnTo>
                      <a:pt x="3976" y="13867"/>
                    </a:lnTo>
                    <a:lnTo>
                      <a:pt x="4443" y="13867"/>
                    </a:lnTo>
                    <a:lnTo>
                      <a:pt x="4443" y="13381"/>
                    </a:lnTo>
                    <a:cubicBezTo>
                      <a:pt x="4712" y="13377"/>
                      <a:pt x="5028" y="13368"/>
                      <a:pt x="5368" y="13352"/>
                    </a:cubicBezTo>
                    <a:lnTo>
                      <a:pt x="5368" y="13867"/>
                    </a:lnTo>
                    <a:lnTo>
                      <a:pt x="5813" y="13867"/>
                    </a:lnTo>
                    <a:lnTo>
                      <a:pt x="5813" y="13332"/>
                    </a:lnTo>
                    <a:cubicBezTo>
                      <a:pt x="5977" y="13322"/>
                      <a:pt x="6146" y="13312"/>
                      <a:pt x="6313" y="13302"/>
                    </a:cubicBezTo>
                    <a:cubicBezTo>
                      <a:pt x="6390" y="13496"/>
                      <a:pt x="6462" y="13684"/>
                      <a:pt x="6526" y="13867"/>
                    </a:cubicBezTo>
                    <a:lnTo>
                      <a:pt x="9862" y="13867"/>
                    </a:lnTo>
                    <a:lnTo>
                      <a:pt x="9862" y="13612"/>
                    </a:lnTo>
                    <a:cubicBezTo>
                      <a:pt x="9927" y="13638"/>
                      <a:pt x="9988" y="13649"/>
                      <a:pt x="10045" y="13649"/>
                    </a:cubicBezTo>
                    <a:cubicBezTo>
                      <a:pt x="10160" y="13649"/>
                      <a:pt x="10256" y="13602"/>
                      <a:pt x="10326" y="13526"/>
                    </a:cubicBezTo>
                    <a:cubicBezTo>
                      <a:pt x="10421" y="13468"/>
                      <a:pt x="10524" y="13325"/>
                      <a:pt x="10635" y="13108"/>
                    </a:cubicBezTo>
                    <a:lnTo>
                      <a:pt x="10635" y="13869"/>
                    </a:lnTo>
                    <a:lnTo>
                      <a:pt x="11116" y="13869"/>
                    </a:lnTo>
                    <a:lnTo>
                      <a:pt x="11116" y="11842"/>
                    </a:lnTo>
                    <a:cubicBezTo>
                      <a:pt x="11354" y="11066"/>
                      <a:pt x="11596" y="10094"/>
                      <a:pt x="11813" y="9044"/>
                    </a:cubicBezTo>
                    <a:cubicBezTo>
                      <a:pt x="11827" y="8976"/>
                      <a:pt x="11840" y="8911"/>
                      <a:pt x="11855" y="8844"/>
                    </a:cubicBezTo>
                    <a:cubicBezTo>
                      <a:pt x="11862" y="8810"/>
                      <a:pt x="11868" y="8772"/>
                      <a:pt x="11875" y="8736"/>
                    </a:cubicBezTo>
                    <a:cubicBezTo>
                      <a:pt x="11885" y="8685"/>
                      <a:pt x="11897" y="8631"/>
                      <a:pt x="11906" y="8580"/>
                    </a:cubicBezTo>
                    <a:cubicBezTo>
                      <a:pt x="12031" y="8551"/>
                      <a:pt x="12192" y="8510"/>
                      <a:pt x="12347" y="8466"/>
                    </a:cubicBezTo>
                    <a:lnTo>
                      <a:pt x="12542" y="8404"/>
                    </a:lnTo>
                    <a:lnTo>
                      <a:pt x="12573" y="8394"/>
                    </a:lnTo>
                    <a:cubicBezTo>
                      <a:pt x="12681" y="8353"/>
                      <a:pt x="12766" y="8315"/>
                      <a:pt x="12793" y="8282"/>
                    </a:cubicBezTo>
                    <a:cubicBezTo>
                      <a:pt x="12847" y="8217"/>
                      <a:pt x="12861" y="8143"/>
                      <a:pt x="12861" y="8084"/>
                    </a:cubicBezTo>
                    <a:cubicBezTo>
                      <a:pt x="12869" y="8067"/>
                      <a:pt x="12867" y="8051"/>
                      <a:pt x="12860" y="8041"/>
                    </a:cubicBezTo>
                    <a:cubicBezTo>
                      <a:pt x="12855" y="8005"/>
                      <a:pt x="12847" y="7983"/>
                      <a:pt x="12847" y="7983"/>
                    </a:cubicBezTo>
                    <a:cubicBezTo>
                      <a:pt x="12884" y="7924"/>
                      <a:pt x="12897" y="7862"/>
                      <a:pt x="12902" y="7807"/>
                    </a:cubicBezTo>
                    <a:cubicBezTo>
                      <a:pt x="12922" y="7777"/>
                      <a:pt x="12925" y="7750"/>
                      <a:pt x="12909" y="7736"/>
                    </a:cubicBezTo>
                    <a:cubicBezTo>
                      <a:pt x="12908" y="7733"/>
                      <a:pt x="12903" y="7731"/>
                      <a:pt x="12902" y="7729"/>
                    </a:cubicBezTo>
                    <a:cubicBezTo>
                      <a:pt x="12897" y="7693"/>
                      <a:pt x="12890" y="7671"/>
                      <a:pt x="12890" y="7671"/>
                    </a:cubicBezTo>
                    <a:cubicBezTo>
                      <a:pt x="12890" y="7671"/>
                      <a:pt x="12948" y="7580"/>
                      <a:pt x="12960" y="7497"/>
                    </a:cubicBezTo>
                    <a:cubicBezTo>
                      <a:pt x="12978" y="7458"/>
                      <a:pt x="12986" y="7430"/>
                      <a:pt x="12969" y="7413"/>
                    </a:cubicBezTo>
                    <a:cubicBezTo>
                      <a:pt x="12963" y="7406"/>
                      <a:pt x="12950" y="7401"/>
                      <a:pt x="12936" y="7398"/>
                    </a:cubicBezTo>
                    <a:cubicBezTo>
                      <a:pt x="12931" y="7394"/>
                      <a:pt x="12930" y="7389"/>
                      <a:pt x="12926" y="7384"/>
                    </a:cubicBezTo>
                    <a:cubicBezTo>
                      <a:pt x="12915" y="7375"/>
                      <a:pt x="12895" y="7372"/>
                      <a:pt x="12868" y="7372"/>
                    </a:cubicBezTo>
                    <a:cubicBezTo>
                      <a:pt x="12813" y="7372"/>
                      <a:pt x="12729" y="7388"/>
                      <a:pt x="12628" y="7412"/>
                    </a:cubicBezTo>
                    <a:lnTo>
                      <a:pt x="12551" y="7433"/>
                    </a:lnTo>
                    <a:lnTo>
                      <a:pt x="12375" y="7483"/>
                    </a:lnTo>
                    <a:cubicBezTo>
                      <a:pt x="12369" y="7485"/>
                      <a:pt x="12366" y="7488"/>
                      <a:pt x="12360" y="7488"/>
                    </a:cubicBezTo>
                    <a:cubicBezTo>
                      <a:pt x="11963" y="7608"/>
                      <a:pt x="11700" y="7907"/>
                      <a:pt x="11698" y="8243"/>
                    </a:cubicBezTo>
                    <a:lnTo>
                      <a:pt x="11698" y="8387"/>
                    </a:lnTo>
                    <a:cubicBezTo>
                      <a:pt x="11633" y="8513"/>
                      <a:pt x="11535" y="8710"/>
                      <a:pt x="11414" y="8953"/>
                    </a:cubicBezTo>
                    <a:cubicBezTo>
                      <a:pt x="11322" y="9135"/>
                      <a:pt x="11222" y="9342"/>
                      <a:pt x="11111" y="9562"/>
                    </a:cubicBezTo>
                    <a:lnTo>
                      <a:pt x="11111" y="8575"/>
                    </a:lnTo>
                    <a:cubicBezTo>
                      <a:pt x="11111" y="8194"/>
                      <a:pt x="10833" y="7884"/>
                      <a:pt x="10490" y="7884"/>
                    </a:cubicBezTo>
                    <a:lnTo>
                      <a:pt x="10071" y="7884"/>
                    </a:lnTo>
                    <a:cubicBezTo>
                      <a:pt x="10070" y="7705"/>
                      <a:pt x="10061" y="7524"/>
                      <a:pt x="10048" y="7342"/>
                    </a:cubicBezTo>
                    <a:cubicBezTo>
                      <a:pt x="10042" y="7251"/>
                      <a:pt x="10034" y="7159"/>
                      <a:pt x="10025" y="7068"/>
                    </a:cubicBezTo>
                    <a:cubicBezTo>
                      <a:pt x="10005" y="6893"/>
                      <a:pt x="9984" y="6717"/>
                      <a:pt x="9956" y="6545"/>
                    </a:cubicBezTo>
                    <a:cubicBezTo>
                      <a:pt x="9839" y="5779"/>
                      <a:pt x="9633" y="5011"/>
                      <a:pt x="9361" y="4298"/>
                    </a:cubicBezTo>
                    <a:cubicBezTo>
                      <a:pt x="9344" y="4254"/>
                      <a:pt x="9326" y="4208"/>
                      <a:pt x="9310" y="4164"/>
                    </a:cubicBezTo>
                    <a:cubicBezTo>
                      <a:pt x="8979" y="3332"/>
                      <a:pt x="8563" y="2573"/>
                      <a:pt x="8083" y="1967"/>
                    </a:cubicBezTo>
                    <a:cubicBezTo>
                      <a:pt x="8006" y="1870"/>
                      <a:pt x="7928" y="1777"/>
                      <a:pt x="7849" y="1690"/>
                    </a:cubicBezTo>
                    <a:cubicBezTo>
                      <a:pt x="7667" y="1489"/>
                      <a:pt x="7482" y="1307"/>
                      <a:pt x="7289" y="1151"/>
                    </a:cubicBezTo>
                    <a:cubicBezTo>
                      <a:pt x="7288" y="1150"/>
                      <a:pt x="7283" y="1147"/>
                      <a:pt x="7282" y="1145"/>
                    </a:cubicBezTo>
                    <a:cubicBezTo>
                      <a:pt x="7197" y="1076"/>
                      <a:pt x="7107" y="1013"/>
                      <a:pt x="7019" y="956"/>
                    </a:cubicBezTo>
                    <a:cubicBezTo>
                      <a:pt x="6912" y="884"/>
                      <a:pt x="6805" y="822"/>
                      <a:pt x="6696" y="767"/>
                    </a:cubicBezTo>
                    <a:cubicBezTo>
                      <a:pt x="6680" y="758"/>
                      <a:pt x="6667" y="752"/>
                      <a:pt x="6651" y="744"/>
                    </a:cubicBezTo>
                    <a:cubicBezTo>
                      <a:pt x="6609" y="724"/>
                      <a:pt x="6565" y="703"/>
                      <a:pt x="6520" y="685"/>
                    </a:cubicBezTo>
                    <a:cubicBezTo>
                      <a:pt x="5646" y="290"/>
                      <a:pt x="4621" y="1"/>
                      <a:pt x="3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5003750" y="4831275"/>
                <a:ext cx="258825" cy="344550"/>
              </a:xfrm>
              <a:custGeom>
                <a:avLst/>
                <a:gdLst/>
                <a:ahLst/>
                <a:cxnLst/>
                <a:rect l="l" t="t" r="r" b="b"/>
                <a:pathLst>
                  <a:path w="10353" h="13782" extrusionOk="0">
                    <a:moveTo>
                      <a:pt x="5652" y="0"/>
                    </a:moveTo>
                    <a:cubicBezTo>
                      <a:pt x="5542" y="0"/>
                      <a:pt x="5436" y="5"/>
                      <a:pt x="5335" y="13"/>
                    </a:cubicBezTo>
                    <a:cubicBezTo>
                      <a:pt x="3661" y="145"/>
                      <a:pt x="2812" y="1081"/>
                      <a:pt x="3148" y="2197"/>
                    </a:cubicBezTo>
                    <a:cubicBezTo>
                      <a:pt x="2436" y="3744"/>
                      <a:pt x="3352" y="6203"/>
                      <a:pt x="3862" y="6438"/>
                    </a:cubicBezTo>
                    <a:cubicBezTo>
                      <a:pt x="4260" y="6362"/>
                      <a:pt x="4604" y="6262"/>
                      <a:pt x="4899" y="6144"/>
                    </a:cubicBezTo>
                    <a:lnTo>
                      <a:pt x="4899" y="6144"/>
                    </a:lnTo>
                    <a:cubicBezTo>
                      <a:pt x="4827" y="6375"/>
                      <a:pt x="4745" y="6610"/>
                      <a:pt x="4660" y="6838"/>
                    </a:cubicBezTo>
                    <a:lnTo>
                      <a:pt x="4658" y="6838"/>
                    </a:lnTo>
                    <a:cubicBezTo>
                      <a:pt x="4611" y="6839"/>
                      <a:pt x="4565" y="6842"/>
                      <a:pt x="4519" y="6842"/>
                    </a:cubicBezTo>
                    <a:cubicBezTo>
                      <a:pt x="4509" y="6842"/>
                      <a:pt x="4502" y="6844"/>
                      <a:pt x="4491" y="6844"/>
                    </a:cubicBezTo>
                    <a:cubicBezTo>
                      <a:pt x="4453" y="6844"/>
                      <a:pt x="4412" y="6845"/>
                      <a:pt x="4373" y="6848"/>
                    </a:cubicBezTo>
                    <a:cubicBezTo>
                      <a:pt x="4351" y="6848"/>
                      <a:pt x="4331" y="6850"/>
                      <a:pt x="4313" y="6850"/>
                    </a:cubicBezTo>
                    <a:cubicBezTo>
                      <a:pt x="4284" y="6851"/>
                      <a:pt x="4256" y="6855"/>
                      <a:pt x="4228" y="6855"/>
                    </a:cubicBezTo>
                    <a:cubicBezTo>
                      <a:pt x="4178" y="6859"/>
                      <a:pt x="4130" y="6861"/>
                      <a:pt x="4082" y="6863"/>
                    </a:cubicBezTo>
                    <a:lnTo>
                      <a:pt x="4082" y="6875"/>
                    </a:lnTo>
                    <a:cubicBezTo>
                      <a:pt x="4047" y="6878"/>
                      <a:pt x="4012" y="6881"/>
                      <a:pt x="3979" y="6884"/>
                    </a:cubicBezTo>
                    <a:cubicBezTo>
                      <a:pt x="3815" y="6900"/>
                      <a:pt x="3682" y="6920"/>
                      <a:pt x="3597" y="6942"/>
                    </a:cubicBezTo>
                    <a:cubicBezTo>
                      <a:pt x="3596" y="6944"/>
                      <a:pt x="3594" y="6944"/>
                      <a:pt x="3591" y="6944"/>
                    </a:cubicBezTo>
                    <a:cubicBezTo>
                      <a:pt x="3577" y="6951"/>
                      <a:pt x="3563" y="6953"/>
                      <a:pt x="3549" y="6958"/>
                    </a:cubicBezTo>
                    <a:cubicBezTo>
                      <a:pt x="3548" y="6959"/>
                      <a:pt x="3545" y="6959"/>
                      <a:pt x="3543" y="6959"/>
                    </a:cubicBezTo>
                    <a:cubicBezTo>
                      <a:pt x="3531" y="6965"/>
                      <a:pt x="3522" y="6969"/>
                      <a:pt x="3512" y="6975"/>
                    </a:cubicBezTo>
                    <a:cubicBezTo>
                      <a:pt x="3442" y="7000"/>
                      <a:pt x="3367" y="7036"/>
                      <a:pt x="3290" y="7078"/>
                    </a:cubicBezTo>
                    <a:cubicBezTo>
                      <a:pt x="3278" y="7084"/>
                      <a:pt x="3267" y="7090"/>
                      <a:pt x="3255" y="7098"/>
                    </a:cubicBezTo>
                    <a:cubicBezTo>
                      <a:pt x="3235" y="7110"/>
                      <a:pt x="3217" y="7121"/>
                      <a:pt x="3195" y="7134"/>
                    </a:cubicBezTo>
                    <a:cubicBezTo>
                      <a:pt x="3166" y="7151"/>
                      <a:pt x="3138" y="7172"/>
                      <a:pt x="3105" y="7194"/>
                    </a:cubicBezTo>
                    <a:cubicBezTo>
                      <a:pt x="3093" y="7201"/>
                      <a:pt x="3083" y="7209"/>
                      <a:pt x="3071" y="7219"/>
                    </a:cubicBezTo>
                    <a:cubicBezTo>
                      <a:pt x="3042" y="7240"/>
                      <a:pt x="3014" y="7262"/>
                      <a:pt x="2987" y="7285"/>
                    </a:cubicBezTo>
                    <a:cubicBezTo>
                      <a:pt x="2975" y="7293"/>
                      <a:pt x="2964" y="7304"/>
                      <a:pt x="2953" y="7313"/>
                    </a:cubicBezTo>
                    <a:cubicBezTo>
                      <a:pt x="2917" y="7343"/>
                      <a:pt x="2880" y="7377"/>
                      <a:pt x="2843" y="7412"/>
                    </a:cubicBezTo>
                    <a:cubicBezTo>
                      <a:pt x="2816" y="7438"/>
                      <a:pt x="2788" y="7467"/>
                      <a:pt x="2761" y="7497"/>
                    </a:cubicBezTo>
                    <a:cubicBezTo>
                      <a:pt x="2755" y="7505"/>
                      <a:pt x="2749" y="7512"/>
                      <a:pt x="2746" y="7518"/>
                    </a:cubicBezTo>
                    <a:lnTo>
                      <a:pt x="1148" y="7518"/>
                    </a:lnTo>
                    <a:cubicBezTo>
                      <a:pt x="830" y="7518"/>
                      <a:pt x="574" y="7731"/>
                      <a:pt x="574" y="7993"/>
                    </a:cubicBezTo>
                    <a:lnTo>
                      <a:pt x="574" y="12025"/>
                    </a:lnTo>
                    <a:cubicBezTo>
                      <a:pt x="474" y="12098"/>
                      <a:pt x="386" y="12189"/>
                      <a:pt x="310" y="12293"/>
                    </a:cubicBezTo>
                    <a:cubicBezTo>
                      <a:pt x="0" y="12718"/>
                      <a:pt x="58" y="13223"/>
                      <a:pt x="435" y="13417"/>
                    </a:cubicBezTo>
                    <a:cubicBezTo>
                      <a:pt x="479" y="13440"/>
                      <a:pt x="527" y="13458"/>
                      <a:pt x="575" y="13471"/>
                    </a:cubicBezTo>
                    <a:lnTo>
                      <a:pt x="575" y="13781"/>
                    </a:lnTo>
                    <a:lnTo>
                      <a:pt x="10348" y="13781"/>
                    </a:lnTo>
                    <a:lnTo>
                      <a:pt x="10348" y="8227"/>
                    </a:lnTo>
                    <a:cubicBezTo>
                      <a:pt x="10353" y="7838"/>
                      <a:pt x="9971" y="7522"/>
                      <a:pt x="9502" y="7522"/>
                    </a:cubicBezTo>
                    <a:lnTo>
                      <a:pt x="8078" y="7522"/>
                    </a:lnTo>
                    <a:lnTo>
                      <a:pt x="8037" y="7480"/>
                    </a:lnTo>
                    <a:cubicBezTo>
                      <a:pt x="8007" y="7446"/>
                      <a:pt x="7977" y="7418"/>
                      <a:pt x="7947" y="7389"/>
                    </a:cubicBezTo>
                    <a:cubicBezTo>
                      <a:pt x="7932" y="7373"/>
                      <a:pt x="7916" y="7360"/>
                      <a:pt x="7899" y="7347"/>
                    </a:cubicBezTo>
                    <a:cubicBezTo>
                      <a:pt x="7869" y="7319"/>
                      <a:pt x="7837" y="7294"/>
                      <a:pt x="7807" y="7270"/>
                    </a:cubicBezTo>
                    <a:cubicBezTo>
                      <a:pt x="7794" y="7258"/>
                      <a:pt x="7780" y="7249"/>
                      <a:pt x="7766" y="7240"/>
                    </a:cubicBezTo>
                    <a:cubicBezTo>
                      <a:pt x="7724" y="7209"/>
                      <a:pt x="7685" y="7183"/>
                      <a:pt x="7646" y="7158"/>
                    </a:cubicBezTo>
                    <a:cubicBezTo>
                      <a:pt x="7642" y="7157"/>
                      <a:pt x="7638" y="7152"/>
                      <a:pt x="7637" y="7151"/>
                    </a:cubicBezTo>
                    <a:cubicBezTo>
                      <a:pt x="7589" y="7124"/>
                      <a:pt x="7546" y="7102"/>
                      <a:pt x="7503" y="7082"/>
                    </a:cubicBezTo>
                    <a:cubicBezTo>
                      <a:pt x="7497" y="7078"/>
                      <a:pt x="7490" y="7076"/>
                      <a:pt x="7484" y="7074"/>
                    </a:cubicBezTo>
                    <a:cubicBezTo>
                      <a:pt x="7447" y="7060"/>
                      <a:pt x="7412" y="7045"/>
                      <a:pt x="7377" y="7037"/>
                    </a:cubicBezTo>
                    <a:cubicBezTo>
                      <a:pt x="7369" y="7032"/>
                      <a:pt x="7361" y="7031"/>
                      <a:pt x="7351" y="7030"/>
                    </a:cubicBezTo>
                    <a:cubicBezTo>
                      <a:pt x="7318" y="7021"/>
                      <a:pt x="7288" y="7014"/>
                      <a:pt x="7258" y="7009"/>
                    </a:cubicBezTo>
                    <a:cubicBezTo>
                      <a:pt x="7252" y="7009"/>
                      <a:pt x="7243" y="7008"/>
                      <a:pt x="7237" y="7008"/>
                    </a:cubicBezTo>
                    <a:cubicBezTo>
                      <a:pt x="7220" y="7005"/>
                      <a:pt x="7203" y="7004"/>
                      <a:pt x="7186" y="7004"/>
                    </a:cubicBezTo>
                    <a:cubicBezTo>
                      <a:pt x="7169" y="7004"/>
                      <a:pt x="7153" y="7005"/>
                      <a:pt x="7137" y="7008"/>
                    </a:cubicBezTo>
                    <a:cubicBezTo>
                      <a:pt x="7101" y="6999"/>
                      <a:pt x="7060" y="6988"/>
                      <a:pt x="7017" y="6978"/>
                    </a:cubicBezTo>
                    <a:cubicBezTo>
                      <a:pt x="7012" y="6978"/>
                      <a:pt x="7010" y="6977"/>
                      <a:pt x="7005" y="6977"/>
                    </a:cubicBezTo>
                    <a:cubicBezTo>
                      <a:pt x="6962" y="6969"/>
                      <a:pt x="6915" y="6960"/>
                      <a:pt x="6869" y="6951"/>
                    </a:cubicBezTo>
                    <a:cubicBezTo>
                      <a:pt x="6820" y="6941"/>
                      <a:pt x="6765" y="6930"/>
                      <a:pt x="6711" y="6923"/>
                    </a:cubicBezTo>
                    <a:cubicBezTo>
                      <a:pt x="6695" y="6921"/>
                      <a:pt x="6680" y="6918"/>
                      <a:pt x="6666" y="6917"/>
                    </a:cubicBezTo>
                    <a:cubicBezTo>
                      <a:pt x="6620" y="6909"/>
                      <a:pt x="6572" y="6903"/>
                      <a:pt x="6520" y="6897"/>
                    </a:cubicBezTo>
                    <a:cubicBezTo>
                      <a:pt x="6507" y="6896"/>
                      <a:pt x="6494" y="6896"/>
                      <a:pt x="6482" y="6892"/>
                    </a:cubicBezTo>
                    <a:cubicBezTo>
                      <a:pt x="6349" y="6878"/>
                      <a:pt x="6204" y="6865"/>
                      <a:pt x="6051" y="6857"/>
                    </a:cubicBezTo>
                    <a:cubicBezTo>
                      <a:pt x="6058" y="6835"/>
                      <a:pt x="6067" y="6811"/>
                      <a:pt x="6073" y="6788"/>
                    </a:cubicBezTo>
                    <a:cubicBezTo>
                      <a:pt x="6086" y="6746"/>
                      <a:pt x="6098" y="6709"/>
                      <a:pt x="6110" y="6667"/>
                    </a:cubicBezTo>
                    <a:cubicBezTo>
                      <a:pt x="6115" y="6650"/>
                      <a:pt x="6119" y="6631"/>
                      <a:pt x="6125" y="6613"/>
                    </a:cubicBezTo>
                    <a:cubicBezTo>
                      <a:pt x="6134" y="6587"/>
                      <a:pt x="6141" y="6563"/>
                      <a:pt x="6147" y="6540"/>
                    </a:cubicBezTo>
                    <a:cubicBezTo>
                      <a:pt x="6153" y="6520"/>
                      <a:pt x="6159" y="6503"/>
                      <a:pt x="6164" y="6484"/>
                    </a:cubicBezTo>
                    <a:cubicBezTo>
                      <a:pt x="6170" y="6458"/>
                      <a:pt x="6177" y="6434"/>
                      <a:pt x="6183" y="6407"/>
                    </a:cubicBezTo>
                    <a:cubicBezTo>
                      <a:pt x="6189" y="6392"/>
                      <a:pt x="6196" y="6373"/>
                      <a:pt x="6198" y="6356"/>
                    </a:cubicBezTo>
                    <a:cubicBezTo>
                      <a:pt x="6206" y="6328"/>
                      <a:pt x="6213" y="6304"/>
                      <a:pt x="6220" y="6279"/>
                    </a:cubicBezTo>
                    <a:cubicBezTo>
                      <a:pt x="6225" y="6262"/>
                      <a:pt x="6227" y="6246"/>
                      <a:pt x="6232" y="6229"/>
                    </a:cubicBezTo>
                    <a:cubicBezTo>
                      <a:pt x="6239" y="6201"/>
                      <a:pt x="6247" y="6176"/>
                      <a:pt x="6253" y="6150"/>
                    </a:cubicBezTo>
                    <a:cubicBezTo>
                      <a:pt x="6255" y="6142"/>
                      <a:pt x="6258" y="6136"/>
                      <a:pt x="6259" y="6128"/>
                    </a:cubicBezTo>
                    <a:cubicBezTo>
                      <a:pt x="6260" y="6119"/>
                      <a:pt x="6264" y="6108"/>
                      <a:pt x="6266" y="6100"/>
                    </a:cubicBezTo>
                    <a:cubicBezTo>
                      <a:pt x="6507" y="6091"/>
                      <a:pt x="6728" y="6053"/>
                      <a:pt x="6932" y="5986"/>
                    </a:cubicBezTo>
                    <a:cubicBezTo>
                      <a:pt x="7335" y="5851"/>
                      <a:pt x="7668" y="5609"/>
                      <a:pt x="7937" y="5308"/>
                    </a:cubicBezTo>
                    <a:cubicBezTo>
                      <a:pt x="9450" y="5111"/>
                      <a:pt x="10167" y="3707"/>
                      <a:pt x="10124" y="2637"/>
                    </a:cubicBezTo>
                    <a:cubicBezTo>
                      <a:pt x="10083" y="1598"/>
                      <a:pt x="9022" y="1197"/>
                      <a:pt x="8271" y="1045"/>
                    </a:cubicBezTo>
                    <a:cubicBezTo>
                      <a:pt x="7607" y="265"/>
                      <a:pt x="6511" y="0"/>
                      <a:pt x="5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5310250" y="4777325"/>
                <a:ext cx="481975" cy="398550"/>
              </a:xfrm>
              <a:custGeom>
                <a:avLst/>
                <a:gdLst/>
                <a:ahLst/>
                <a:cxnLst/>
                <a:rect l="l" t="t" r="r" b="b"/>
                <a:pathLst>
                  <a:path w="19279" h="15942" extrusionOk="0">
                    <a:moveTo>
                      <a:pt x="10511" y="1"/>
                    </a:moveTo>
                    <a:cubicBezTo>
                      <a:pt x="8895" y="1"/>
                      <a:pt x="7090" y="713"/>
                      <a:pt x="7090" y="713"/>
                    </a:cubicBezTo>
                    <a:cubicBezTo>
                      <a:pt x="7090" y="713"/>
                      <a:pt x="6950" y="831"/>
                      <a:pt x="6795" y="993"/>
                    </a:cubicBezTo>
                    <a:cubicBezTo>
                      <a:pt x="6768" y="1021"/>
                      <a:pt x="6740" y="1052"/>
                      <a:pt x="6713" y="1083"/>
                    </a:cubicBezTo>
                    <a:lnTo>
                      <a:pt x="6643" y="1165"/>
                    </a:lnTo>
                    <a:cubicBezTo>
                      <a:pt x="6624" y="1188"/>
                      <a:pt x="6607" y="1212"/>
                      <a:pt x="6588" y="1235"/>
                    </a:cubicBezTo>
                    <a:cubicBezTo>
                      <a:pt x="6512" y="1340"/>
                      <a:pt x="6442" y="1449"/>
                      <a:pt x="6412" y="1552"/>
                    </a:cubicBezTo>
                    <a:cubicBezTo>
                      <a:pt x="6368" y="1692"/>
                      <a:pt x="6415" y="2122"/>
                      <a:pt x="6524" y="2737"/>
                    </a:cubicBezTo>
                    <a:cubicBezTo>
                      <a:pt x="6532" y="2789"/>
                      <a:pt x="6543" y="2842"/>
                      <a:pt x="6552" y="2895"/>
                    </a:cubicBezTo>
                    <a:cubicBezTo>
                      <a:pt x="6591" y="3109"/>
                      <a:pt x="6637" y="3345"/>
                      <a:pt x="6688" y="3595"/>
                    </a:cubicBezTo>
                    <a:cubicBezTo>
                      <a:pt x="6701" y="3658"/>
                      <a:pt x="6715" y="3722"/>
                      <a:pt x="6728" y="3786"/>
                    </a:cubicBezTo>
                    <a:cubicBezTo>
                      <a:pt x="6756" y="3915"/>
                      <a:pt x="6785" y="4048"/>
                      <a:pt x="6813" y="4183"/>
                    </a:cubicBezTo>
                    <a:cubicBezTo>
                      <a:pt x="6975" y="4928"/>
                      <a:pt x="7172" y="5768"/>
                      <a:pt x="7381" y="6626"/>
                    </a:cubicBezTo>
                    <a:lnTo>
                      <a:pt x="7345" y="6830"/>
                    </a:lnTo>
                    <a:lnTo>
                      <a:pt x="7274" y="7258"/>
                    </a:lnTo>
                    <a:lnTo>
                      <a:pt x="7210" y="7229"/>
                    </a:lnTo>
                    <a:lnTo>
                      <a:pt x="6598" y="7772"/>
                    </a:lnTo>
                    <a:lnTo>
                      <a:pt x="6639" y="7802"/>
                    </a:lnTo>
                    <a:lnTo>
                      <a:pt x="6520" y="7822"/>
                    </a:lnTo>
                    <a:lnTo>
                      <a:pt x="6519" y="7822"/>
                    </a:lnTo>
                    <a:cubicBezTo>
                      <a:pt x="6428" y="7830"/>
                      <a:pt x="6339" y="7841"/>
                      <a:pt x="6252" y="7852"/>
                    </a:cubicBezTo>
                    <a:cubicBezTo>
                      <a:pt x="6165" y="7864"/>
                      <a:pt x="6080" y="7875"/>
                      <a:pt x="5998" y="7887"/>
                    </a:cubicBezTo>
                    <a:lnTo>
                      <a:pt x="5993" y="7887"/>
                    </a:lnTo>
                    <a:cubicBezTo>
                      <a:pt x="5911" y="7899"/>
                      <a:pt x="5835" y="7913"/>
                      <a:pt x="5760" y="7924"/>
                    </a:cubicBezTo>
                    <a:cubicBezTo>
                      <a:pt x="5758" y="7925"/>
                      <a:pt x="5753" y="7925"/>
                      <a:pt x="5752" y="7925"/>
                    </a:cubicBezTo>
                    <a:cubicBezTo>
                      <a:pt x="5679" y="7937"/>
                      <a:pt x="5606" y="7950"/>
                      <a:pt x="5537" y="7963"/>
                    </a:cubicBezTo>
                    <a:cubicBezTo>
                      <a:pt x="5533" y="7964"/>
                      <a:pt x="5530" y="7964"/>
                      <a:pt x="5529" y="7964"/>
                    </a:cubicBezTo>
                    <a:cubicBezTo>
                      <a:pt x="5461" y="7978"/>
                      <a:pt x="5396" y="7992"/>
                      <a:pt x="5335" y="8006"/>
                    </a:cubicBezTo>
                    <a:cubicBezTo>
                      <a:pt x="5329" y="8006"/>
                      <a:pt x="5323" y="8009"/>
                      <a:pt x="5321" y="8009"/>
                    </a:cubicBezTo>
                    <a:cubicBezTo>
                      <a:pt x="5261" y="8023"/>
                      <a:pt x="5205" y="8037"/>
                      <a:pt x="5148" y="8051"/>
                    </a:cubicBezTo>
                    <a:cubicBezTo>
                      <a:pt x="5142" y="8053"/>
                      <a:pt x="5136" y="8055"/>
                      <a:pt x="5132" y="8057"/>
                    </a:cubicBezTo>
                    <a:cubicBezTo>
                      <a:pt x="5080" y="8071"/>
                      <a:pt x="5029" y="8085"/>
                      <a:pt x="4983" y="8100"/>
                    </a:cubicBezTo>
                    <a:cubicBezTo>
                      <a:pt x="4976" y="8101"/>
                      <a:pt x="4970" y="8106"/>
                      <a:pt x="4962" y="8107"/>
                    </a:cubicBezTo>
                    <a:cubicBezTo>
                      <a:pt x="4917" y="8121"/>
                      <a:pt x="4877" y="8136"/>
                      <a:pt x="4837" y="8150"/>
                    </a:cubicBezTo>
                    <a:cubicBezTo>
                      <a:pt x="4831" y="8151"/>
                      <a:pt x="4824" y="8155"/>
                      <a:pt x="4820" y="8156"/>
                    </a:cubicBezTo>
                    <a:lnTo>
                      <a:pt x="4820" y="8157"/>
                    </a:lnTo>
                    <a:cubicBezTo>
                      <a:pt x="4763" y="8179"/>
                      <a:pt x="4707" y="8201"/>
                      <a:pt x="4662" y="8225"/>
                    </a:cubicBezTo>
                    <a:cubicBezTo>
                      <a:pt x="4134" y="8501"/>
                      <a:pt x="3079" y="9553"/>
                      <a:pt x="2114" y="10750"/>
                    </a:cubicBezTo>
                    <a:cubicBezTo>
                      <a:pt x="1809" y="11129"/>
                      <a:pt x="1512" y="11522"/>
                      <a:pt x="1244" y="11911"/>
                    </a:cubicBezTo>
                    <a:cubicBezTo>
                      <a:pt x="674" y="12736"/>
                      <a:pt x="235" y="13533"/>
                      <a:pt x="111" y="14110"/>
                    </a:cubicBezTo>
                    <a:cubicBezTo>
                      <a:pt x="111" y="14112"/>
                      <a:pt x="111" y="14115"/>
                      <a:pt x="110" y="14115"/>
                    </a:cubicBezTo>
                    <a:cubicBezTo>
                      <a:pt x="98" y="14142"/>
                      <a:pt x="84" y="14170"/>
                      <a:pt x="75" y="14194"/>
                    </a:cubicBezTo>
                    <a:cubicBezTo>
                      <a:pt x="66" y="14216"/>
                      <a:pt x="60" y="14240"/>
                      <a:pt x="53" y="14265"/>
                    </a:cubicBezTo>
                    <a:cubicBezTo>
                      <a:pt x="44" y="14287"/>
                      <a:pt x="37" y="14307"/>
                      <a:pt x="31" y="14329"/>
                    </a:cubicBezTo>
                    <a:cubicBezTo>
                      <a:pt x="24" y="14356"/>
                      <a:pt x="19" y="14384"/>
                      <a:pt x="16" y="14408"/>
                    </a:cubicBezTo>
                    <a:cubicBezTo>
                      <a:pt x="12" y="14423"/>
                      <a:pt x="8" y="14441"/>
                      <a:pt x="7" y="14457"/>
                    </a:cubicBezTo>
                    <a:cubicBezTo>
                      <a:pt x="2" y="14482"/>
                      <a:pt x="1" y="14508"/>
                      <a:pt x="1" y="14532"/>
                    </a:cubicBezTo>
                    <a:cubicBezTo>
                      <a:pt x="1" y="14548"/>
                      <a:pt x="2" y="14561"/>
                      <a:pt x="2" y="14575"/>
                    </a:cubicBezTo>
                    <a:cubicBezTo>
                      <a:pt x="4" y="14609"/>
                      <a:pt x="10" y="14640"/>
                      <a:pt x="16" y="14674"/>
                    </a:cubicBezTo>
                    <a:cubicBezTo>
                      <a:pt x="18" y="14678"/>
                      <a:pt x="18" y="14682"/>
                      <a:pt x="18" y="14688"/>
                    </a:cubicBezTo>
                    <a:cubicBezTo>
                      <a:pt x="19" y="14694"/>
                      <a:pt x="23" y="14696"/>
                      <a:pt x="24" y="14705"/>
                    </a:cubicBezTo>
                    <a:cubicBezTo>
                      <a:pt x="30" y="14725"/>
                      <a:pt x="36" y="14748"/>
                      <a:pt x="43" y="14769"/>
                    </a:cubicBezTo>
                    <a:cubicBezTo>
                      <a:pt x="48" y="14781"/>
                      <a:pt x="50" y="14791"/>
                      <a:pt x="55" y="14799"/>
                    </a:cubicBezTo>
                    <a:cubicBezTo>
                      <a:pt x="65" y="14827"/>
                      <a:pt x="78" y="14854"/>
                      <a:pt x="92" y="14882"/>
                    </a:cubicBezTo>
                    <a:cubicBezTo>
                      <a:pt x="99" y="14897"/>
                      <a:pt x="109" y="14912"/>
                      <a:pt x="120" y="14929"/>
                    </a:cubicBezTo>
                    <a:cubicBezTo>
                      <a:pt x="126" y="14942"/>
                      <a:pt x="133" y="14951"/>
                      <a:pt x="140" y="14962"/>
                    </a:cubicBezTo>
                    <a:cubicBezTo>
                      <a:pt x="153" y="14982"/>
                      <a:pt x="163" y="14999"/>
                      <a:pt x="177" y="15017"/>
                    </a:cubicBezTo>
                    <a:cubicBezTo>
                      <a:pt x="178" y="15018"/>
                      <a:pt x="182" y="15022"/>
                      <a:pt x="182" y="15023"/>
                    </a:cubicBezTo>
                    <a:cubicBezTo>
                      <a:pt x="462" y="15395"/>
                      <a:pt x="1027" y="15672"/>
                      <a:pt x="1590" y="15865"/>
                    </a:cubicBezTo>
                    <a:cubicBezTo>
                      <a:pt x="1636" y="15881"/>
                      <a:pt x="1684" y="15898"/>
                      <a:pt x="1732" y="15914"/>
                    </a:cubicBezTo>
                    <a:cubicBezTo>
                      <a:pt x="1763" y="15922"/>
                      <a:pt x="1794" y="15933"/>
                      <a:pt x="1823" y="15942"/>
                    </a:cubicBezTo>
                    <a:lnTo>
                      <a:pt x="17981" y="15942"/>
                    </a:lnTo>
                    <a:cubicBezTo>
                      <a:pt x="18032" y="15922"/>
                      <a:pt x="18081" y="15902"/>
                      <a:pt x="18129" y="15880"/>
                    </a:cubicBezTo>
                    <a:cubicBezTo>
                      <a:pt x="18136" y="15878"/>
                      <a:pt x="18144" y="15874"/>
                      <a:pt x="18150" y="15871"/>
                    </a:cubicBezTo>
                    <a:cubicBezTo>
                      <a:pt x="18198" y="15849"/>
                      <a:pt x="18245" y="15829"/>
                      <a:pt x="18290" y="15807"/>
                    </a:cubicBezTo>
                    <a:cubicBezTo>
                      <a:pt x="18307" y="15800"/>
                      <a:pt x="18324" y="15792"/>
                      <a:pt x="18338" y="15784"/>
                    </a:cubicBezTo>
                    <a:cubicBezTo>
                      <a:pt x="18375" y="15764"/>
                      <a:pt x="18415" y="15746"/>
                      <a:pt x="18451" y="15725"/>
                    </a:cubicBezTo>
                    <a:cubicBezTo>
                      <a:pt x="18466" y="15717"/>
                      <a:pt x="18482" y="15710"/>
                      <a:pt x="18495" y="15699"/>
                    </a:cubicBezTo>
                    <a:cubicBezTo>
                      <a:pt x="18542" y="15673"/>
                      <a:pt x="18586" y="15648"/>
                      <a:pt x="18630" y="15620"/>
                    </a:cubicBezTo>
                    <a:cubicBezTo>
                      <a:pt x="18635" y="15618"/>
                      <a:pt x="18637" y="15616"/>
                      <a:pt x="18642" y="15614"/>
                    </a:cubicBezTo>
                    <a:cubicBezTo>
                      <a:pt x="18686" y="15583"/>
                      <a:pt x="18732" y="15555"/>
                      <a:pt x="18774" y="15521"/>
                    </a:cubicBezTo>
                    <a:cubicBezTo>
                      <a:pt x="18788" y="15514"/>
                      <a:pt x="18800" y="15504"/>
                      <a:pt x="18811" y="15494"/>
                    </a:cubicBezTo>
                    <a:cubicBezTo>
                      <a:pt x="18841" y="15471"/>
                      <a:pt x="18868" y="15447"/>
                      <a:pt x="18897" y="15423"/>
                    </a:cubicBezTo>
                    <a:cubicBezTo>
                      <a:pt x="18909" y="15413"/>
                      <a:pt x="18923" y="15401"/>
                      <a:pt x="18934" y="15389"/>
                    </a:cubicBezTo>
                    <a:cubicBezTo>
                      <a:pt x="18963" y="15363"/>
                      <a:pt x="18988" y="15338"/>
                      <a:pt x="19013" y="15312"/>
                    </a:cubicBezTo>
                    <a:cubicBezTo>
                      <a:pt x="19020" y="15302"/>
                      <a:pt x="19030" y="15292"/>
                      <a:pt x="19038" y="15283"/>
                    </a:cubicBezTo>
                    <a:cubicBezTo>
                      <a:pt x="19072" y="15248"/>
                      <a:pt x="19101" y="15211"/>
                      <a:pt x="19126" y="15175"/>
                    </a:cubicBezTo>
                    <a:cubicBezTo>
                      <a:pt x="19132" y="15168"/>
                      <a:pt x="19138" y="15158"/>
                      <a:pt x="19140" y="15148"/>
                    </a:cubicBezTo>
                    <a:cubicBezTo>
                      <a:pt x="19160" y="15119"/>
                      <a:pt x="19177" y="15090"/>
                      <a:pt x="19192" y="15058"/>
                    </a:cubicBezTo>
                    <a:cubicBezTo>
                      <a:pt x="19200" y="15045"/>
                      <a:pt x="19206" y="15030"/>
                      <a:pt x="19212" y="15017"/>
                    </a:cubicBezTo>
                    <a:cubicBezTo>
                      <a:pt x="19224" y="14988"/>
                      <a:pt x="19235" y="14960"/>
                      <a:pt x="19245" y="14931"/>
                    </a:cubicBezTo>
                    <a:cubicBezTo>
                      <a:pt x="19250" y="14917"/>
                      <a:pt x="19253" y="14905"/>
                      <a:pt x="19257" y="14893"/>
                    </a:cubicBezTo>
                    <a:cubicBezTo>
                      <a:pt x="19267" y="14850"/>
                      <a:pt x="19274" y="14808"/>
                      <a:pt x="19279" y="14763"/>
                    </a:cubicBezTo>
                    <a:cubicBezTo>
                      <a:pt x="19279" y="14729"/>
                      <a:pt x="19277" y="14692"/>
                      <a:pt x="19273" y="14657"/>
                    </a:cubicBezTo>
                    <a:cubicBezTo>
                      <a:pt x="19271" y="14647"/>
                      <a:pt x="19271" y="14640"/>
                      <a:pt x="19268" y="14632"/>
                    </a:cubicBezTo>
                    <a:cubicBezTo>
                      <a:pt x="19263" y="14595"/>
                      <a:pt x="19256" y="14559"/>
                      <a:pt x="19247" y="14519"/>
                    </a:cubicBezTo>
                    <a:cubicBezTo>
                      <a:pt x="19245" y="14513"/>
                      <a:pt x="19242" y="14505"/>
                      <a:pt x="19241" y="14499"/>
                    </a:cubicBezTo>
                    <a:cubicBezTo>
                      <a:pt x="19231" y="14464"/>
                      <a:pt x="19219" y="14429"/>
                      <a:pt x="19206" y="14395"/>
                    </a:cubicBezTo>
                    <a:cubicBezTo>
                      <a:pt x="19201" y="14385"/>
                      <a:pt x="19198" y="14374"/>
                      <a:pt x="19194" y="14366"/>
                    </a:cubicBezTo>
                    <a:cubicBezTo>
                      <a:pt x="19178" y="14324"/>
                      <a:pt x="19158" y="14283"/>
                      <a:pt x="19139" y="14244"/>
                    </a:cubicBezTo>
                    <a:cubicBezTo>
                      <a:pt x="19133" y="14231"/>
                      <a:pt x="19126" y="14219"/>
                      <a:pt x="19120" y="14206"/>
                    </a:cubicBezTo>
                    <a:cubicBezTo>
                      <a:pt x="19102" y="14171"/>
                      <a:pt x="19083" y="14136"/>
                      <a:pt x="19062" y="14101"/>
                    </a:cubicBezTo>
                    <a:cubicBezTo>
                      <a:pt x="19055" y="14088"/>
                      <a:pt x="19049" y="14079"/>
                      <a:pt x="19043" y="14067"/>
                    </a:cubicBezTo>
                    <a:cubicBezTo>
                      <a:pt x="19017" y="14025"/>
                      <a:pt x="18992" y="13983"/>
                      <a:pt x="18962" y="13940"/>
                    </a:cubicBezTo>
                    <a:cubicBezTo>
                      <a:pt x="18949" y="13921"/>
                      <a:pt x="18938" y="13904"/>
                      <a:pt x="18926" y="13886"/>
                    </a:cubicBezTo>
                    <a:cubicBezTo>
                      <a:pt x="18903" y="13850"/>
                      <a:pt x="18878" y="13815"/>
                      <a:pt x="18853" y="13779"/>
                    </a:cubicBezTo>
                    <a:cubicBezTo>
                      <a:pt x="18836" y="13753"/>
                      <a:pt x="18817" y="13729"/>
                      <a:pt x="18797" y="13703"/>
                    </a:cubicBezTo>
                    <a:cubicBezTo>
                      <a:pt x="18774" y="13674"/>
                      <a:pt x="18750" y="13644"/>
                      <a:pt x="18727" y="13612"/>
                    </a:cubicBezTo>
                    <a:cubicBezTo>
                      <a:pt x="18710" y="13589"/>
                      <a:pt x="18691" y="13565"/>
                      <a:pt x="18672" y="13542"/>
                    </a:cubicBezTo>
                    <a:cubicBezTo>
                      <a:pt x="18642" y="13504"/>
                      <a:pt x="18609" y="13465"/>
                      <a:pt x="18575" y="13424"/>
                    </a:cubicBezTo>
                    <a:cubicBezTo>
                      <a:pt x="18568" y="13416"/>
                      <a:pt x="18562" y="13407"/>
                      <a:pt x="18554" y="13398"/>
                    </a:cubicBezTo>
                    <a:cubicBezTo>
                      <a:pt x="18406" y="13137"/>
                      <a:pt x="18257" y="12879"/>
                      <a:pt x="18096" y="12627"/>
                    </a:cubicBezTo>
                    <a:cubicBezTo>
                      <a:pt x="16911" y="10725"/>
                      <a:pt x="15392" y="9085"/>
                      <a:pt x="13434" y="8345"/>
                    </a:cubicBezTo>
                    <a:cubicBezTo>
                      <a:pt x="13330" y="8309"/>
                      <a:pt x="13223" y="8272"/>
                      <a:pt x="13114" y="8237"/>
                    </a:cubicBezTo>
                    <a:cubicBezTo>
                      <a:pt x="13098" y="8234"/>
                      <a:pt x="13080" y="8229"/>
                      <a:pt x="13063" y="8223"/>
                    </a:cubicBezTo>
                    <a:cubicBezTo>
                      <a:pt x="12955" y="8189"/>
                      <a:pt x="12844" y="8158"/>
                      <a:pt x="12730" y="8128"/>
                    </a:cubicBezTo>
                    <a:cubicBezTo>
                      <a:pt x="12658" y="8106"/>
                      <a:pt x="12583" y="8084"/>
                      <a:pt x="12510" y="8063"/>
                    </a:cubicBezTo>
                    <a:lnTo>
                      <a:pt x="12511" y="8061"/>
                    </a:lnTo>
                    <a:lnTo>
                      <a:pt x="12396" y="8021"/>
                    </a:lnTo>
                    <a:lnTo>
                      <a:pt x="12425" y="7999"/>
                    </a:lnTo>
                    <a:lnTo>
                      <a:pt x="11986" y="7538"/>
                    </a:lnTo>
                    <a:lnTo>
                      <a:pt x="11951" y="7548"/>
                    </a:lnTo>
                    <a:lnTo>
                      <a:pt x="11916" y="7395"/>
                    </a:lnTo>
                    <a:cubicBezTo>
                      <a:pt x="12359" y="7263"/>
                      <a:pt x="12734" y="7131"/>
                      <a:pt x="12759" y="7100"/>
                    </a:cubicBezTo>
                    <a:cubicBezTo>
                      <a:pt x="12794" y="7057"/>
                      <a:pt x="12828" y="5573"/>
                      <a:pt x="12579" y="4045"/>
                    </a:cubicBezTo>
                    <a:lnTo>
                      <a:pt x="12642" y="4011"/>
                    </a:lnTo>
                    <a:cubicBezTo>
                      <a:pt x="12683" y="3892"/>
                      <a:pt x="12718" y="3776"/>
                      <a:pt x="12749" y="3662"/>
                    </a:cubicBezTo>
                    <a:cubicBezTo>
                      <a:pt x="12765" y="3612"/>
                      <a:pt x="12777" y="3562"/>
                      <a:pt x="12791" y="3512"/>
                    </a:cubicBezTo>
                    <a:cubicBezTo>
                      <a:pt x="12807" y="3453"/>
                      <a:pt x="12825" y="3392"/>
                      <a:pt x="12838" y="3334"/>
                    </a:cubicBezTo>
                    <a:cubicBezTo>
                      <a:pt x="12855" y="3269"/>
                      <a:pt x="12867" y="3205"/>
                      <a:pt x="12881" y="3142"/>
                    </a:cubicBezTo>
                    <a:cubicBezTo>
                      <a:pt x="12888" y="3103"/>
                      <a:pt x="12898" y="3063"/>
                      <a:pt x="12906" y="3023"/>
                    </a:cubicBezTo>
                    <a:cubicBezTo>
                      <a:pt x="12920" y="2950"/>
                      <a:pt x="12929" y="2877"/>
                      <a:pt x="12941" y="2805"/>
                    </a:cubicBezTo>
                    <a:cubicBezTo>
                      <a:pt x="12946" y="2780"/>
                      <a:pt x="12949" y="2755"/>
                      <a:pt x="12954" y="2730"/>
                    </a:cubicBezTo>
                    <a:cubicBezTo>
                      <a:pt x="12962" y="2651"/>
                      <a:pt x="12971" y="2573"/>
                      <a:pt x="12977" y="2498"/>
                    </a:cubicBezTo>
                    <a:cubicBezTo>
                      <a:pt x="12978" y="2482"/>
                      <a:pt x="12980" y="2467"/>
                      <a:pt x="12983" y="2453"/>
                    </a:cubicBezTo>
                    <a:cubicBezTo>
                      <a:pt x="12989" y="2370"/>
                      <a:pt x="12991" y="2291"/>
                      <a:pt x="12991" y="2213"/>
                    </a:cubicBezTo>
                    <a:cubicBezTo>
                      <a:pt x="12992" y="2206"/>
                      <a:pt x="12992" y="2198"/>
                      <a:pt x="12992" y="2192"/>
                    </a:cubicBezTo>
                    <a:cubicBezTo>
                      <a:pt x="12995" y="2109"/>
                      <a:pt x="12992" y="2030"/>
                      <a:pt x="12989" y="1952"/>
                    </a:cubicBezTo>
                    <a:lnTo>
                      <a:pt x="12989" y="1945"/>
                    </a:lnTo>
                    <a:cubicBezTo>
                      <a:pt x="12984" y="1866"/>
                      <a:pt x="12979" y="1788"/>
                      <a:pt x="12972" y="1712"/>
                    </a:cubicBezTo>
                    <a:lnTo>
                      <a:pt x="12972" y="1710"/>
                    </a:lnTo>
                    <a:cubicBezTo>
                      <a:pt x="12779" y="383"/>
                      <a:pt x="11696" y="1"/>
                      <a:pt x="105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320200" y="4852000"/>
                <a:ext cx="336175" cy="323950"/>
              </a:xfrm>
              <a:custGeom>
                <a:avLst/>
                <a:gdLst/>
                <a:ahLst/>
                <a:cxnLst/>
                <a:rect l="l" t="t" r="r" b="b"/>
                <a:pathLst>
                  <a:path w="13447" h="12958" extrusionOk="0">
                    <a:moveTo>
                      <a:pt x="6735" y="1"/>
                    </a:moveTo>
                    <a:cubicBezTo>
                      <a:pt x="5731" y="1"/>
                      <a:pt x="4755" y="673"/>
                      <a:pt x="4067" y="1297"/>
                    </a:cubicBezTo>
                    <a:cubicBezTo>
                      <a:pt x="3622" y="1699"/>
                      <a:pt x="3296" y="2081"/>
                      <a:pt x="3160" y="2249"/>
                    </a:cubicBezTo>
                    <a:lnTo>
                      <a:pt x="3159" y="2251"/>
                    </a:lnTo>
                    <a:cubicBezTo>
                      <a:pt x="3120" y="2300"/>
                      <a:pt x="3096" y="2328"/>
                      <a:pt x="3090" y="2336"/>
                    </a:cubicBezTo>
                    <a:cubicBezTo>
                      <a:pt x="3088" y="2337"/>
                      <a:pt x="3088" y="2340"/>
                      <a:pt x="3088" y="2340"/>
                    </a:cubicBezTo>
                    <a:cubicBezTo>
                      <a:pt x="2871" y="2382"/>
                      <a:pt x="2779" y="2755"/>
                      <a:pt x="2771" y="3293"/>
                    </a:cubicBezTo>
                    <a:cubicBezTo>
                      <a:pt x="2766" y="3566"/>
                      <a:pt x="2786" y="3883"/>
                      <a:pt x="2822" y="4221"/>
                    </a:cubicBezTo>
                    <a:cubicBezTo>
                      <a:pt x="2831" y="4296"/>
                      <a:pt x="2839" y="4374"/>
                      <a:pt x="2850" y="4453"/>
                    </a:cubicBezTo>
                    <a:cubicBezTo>
                      <a:pt x="2898" y="4830"/>
                      <a:pt x="2965" y="5228"/>
                      <a:pt x="3044" y="5614"/>
                    </a:cubicBezTo>
                    <a:cubicBezTo>
                      <a:pt x="3026" y="5612"/>
                      <a:pt x="3009" y="5612"/>
                      <a:pt x="2992" y="5612"/>
                    </a:cubicBezTo>
                    <a:cubicBezTo>
                      <a:pt x="2623" y="5612"/>
                      <a:pt x="2206" y="5904"/>
                      <a:pt x="2288" y="6270"/>
                    </a:cubicBezTo>
                    <a:cubicBezTo>
                      <a:pt x="2317" y="6390"/>
                      <a:pt x="2415" y="6537"/>
                      <a:pt x="2551" y="6693"/>
                    </a:cubicBezTo>
                    <a:cubicBezTo>
                      <a:pt x="2843" y="7022"/>
                      <a:pt x="3306" y="7383"/>
                      <a:pt x="3602" y="7568"/>
                    </a:cubicBezTo>
                    <a:cubicBezTo>
                      <a:pt x="3724" y="7856"/>
                      <a:pt x="3847" y="8063"/>
                      <a:pt x="3961" y="8149"/>
                    </a:cubicBezTo>
                    <a:cubicBezTo>
                      <a:pt x="3967" y="8187"/>
                      <a:pt x="3974" y="8225"/>
                      <a:pt x="3980" y="8260"/>
                    </a:cubicBezTo>
                    <a:cubicBezTo>
                      <a:pt x="3985" y="8303"/>
                      <a:pt x="3988" y="8345"/>
                      <a:pt x="3993" y="8388"/>
                    </a:cubicBezTo>
                    <a:cubicBezTo>
                      <a:pt x="4006" y="8535"/>
                      <a:pt x="4022" y="8671"/>
                      <a:pt x="4036" y="8802"/>
                    </a:cubicBezTo>
                    <a:cubicBezTo>
                      <a:pt x="4036" y="8804"/>
                      <a:pt x="4038" y="8808"/>
                      <a:pt x="4038" y="8810"/>
                    </a:cubicBezTo>
                    <a:cubicBezTo>
                      <a:pt x="4044" y="8868"/>
                      <a:pt x="4052" y="8925"/>
                      <a:pt x="4059" y="8980"/>
                    </a:cubicBezTo>
                    <a:cubicBezTo>
                      <a:pt x="4059" y="8985"/>
                      <a:pt x="4059" y="8987"/>
                      <a:pt x="4061" y="8993"/>
                    </a:cubicBezTo>
                    <a:cubicBezTo>
                      <a:pt x="4068" y="9050"/>
                      <a:pt x="4076" y="9101"/>
                      <a:pt x="4084" y="9155"/>
                    </a:cubicBezTo>
                    <a:lnTo>
                      <a:pt x="3824" y="9550"/>
                    </a:lnTo>
                    <a:lnTo>
                      <a:pt x="3883" y="9606"/>
                    </a:lnTo>
                    <a:lnTo>
                      <a:pt x="3855" y="9631"/>
                    </a:lnTo>
                    <a:lnTo>
                      <a:pt x="3786" y="9631"/>
                    </a:lnTo>
                    <a:lnTo>
                      <a:pt x="3748" y="9528"/>
                    </a:lnTo>
                    <a:lnTo>
                      <a:pt x="3594" y="9631"/>
                    </a:lnTo>
                    <a:lnTo>
                      <a:pt x="2691" y="9631"/>
                    </a:lnTo>
                    <a:cubicBezTo>
                      <a:pt x="2373" y="9631"/>
                      <a:pt x="2116" y="9880"/>
                      <a:pt x="2116" y="10189"/>
                    </a:cubicBezTo>
                    <a:lnTo>
                      <a:pt x="2116" y="10679"/>
                    </a:lnTo>
                    <a:cubicBezTo>
                      <a:pt x="1418" y="11076"/>
                      <a:pt x="873" y="11441"/>
                      <a:pt x="684" y="11646"/>
                    </a:cubicBezTo>
                    <a:cubicBezTo>
                      <a:pt x="671" y="11653"/>
                      <a:pt x="660" y="11660"/>
                      <a:pt x="651" y="11671"/>
                    </a:cubicBezTo>
                    <a:cubicBezTo>
                      <a:pt x="368" y="11906"/>
                      <a:pt x="154" y="12362"/>
                      <a:pt x="1" y="12957"/>
                    </a:cubicBezTo>
                    <a:lnTo>
                      <a:pt x="13447" y="12957"/>
                    </a:lnTo>
                    <a:cubicBezTo>
                      <a:pt x="13289" y="12296"/>
                      <a:pt x="13077" y="11752"/>
                      <a:pt x="12804" y="11417"/>
                    </a:cubicBezTo>
                    <a:cubicBezTo>
                      <a:pt x="12799" y="11405"/>
                      <a:pt x="12797" y="11397"/>
                      <a:pt x="12791" y="11391"/>
                    </a:cubicBezTo>
                    <a:cubicBezTo>
                      <a:pt x="12768" y="11360"/>
                      <a:pt x="12729" y="11323"/>
                      <a:pt x="12678" y="11280"/>
                    </a:cubicBezTo>
                    <a:cubicBezTo>
                      <a:pt x="12628" y="11233"/>
                      <a:pt x="12574" y="11189"/>
                      <a:pt x="12520" y="11155"/>
                    </a:cubicBezTo>
                    <a:cubicBezTo>
                      <a:pt x="12511" y="11149"/>
                      <a:pt x="12500" y="11146"/>
                      <a:pt x="12492" y="11140"/>
                    </a:cubicBezTo>
                    <a:cubicBezTo>
                      <a:pt x="12336" y="11033"/>
                      <a:pt x="12131" y="10907"/>
                      <a:pt x="11888" y="10772"/>
                    </a:cubicBezTo>
                    <a:lnTo>
                      <a:pt x="11888" y="10455"/>
                    </a:lnTo>
                    <a:cubicBezTo>
                      <a:pt x="11888" y="9998"/>
                      <a:pt x="11509" y="9629"/>
                      <a:pt x="11040" y="9629"/>
                    </a:cubicBezTo>
                    <a:lnTo>
                      <a:pt x="9815" y="9629"/>
                    </a:lnTo>
                    <a:lnTo>
                      <a:pt x="9468" y="9485"/>
                    </a:lnTo>
                    <a:lnTo>
                      <a:pt x="9442" y="9564"/>
                    </a:lnTo>
                    <a:cubicBezTo>
                      <a:pt x="9383" y="9538"/>
                      <a:pt x="9326" y="9510"/>
                      <a:pt x="9267" y="9484"/>
                    </a:cubicBezTo>
                    <a:lnTo>
                      <a:pt x="9254" y="9479"/>
                    </a:lnTo>
                    <a:cubicBezTo>
                      <a:pt x="9205" y="9457"/>
                      <a:pt x="9156" y="9435"/>
                      <a:pt x="9105" y="9411"/>
                    </a:cubicBezTo>
                    <a:lnTo>
                      <a:pt x="8765" y="8895"/>
                    </a:lnTo>
                    <a:lnTo>
                      <a:pt x="8551" y="9040"/>
                    </a:lnTo>
                    <a:cubicBezTo>
                      <a:pt x="8568" y="8884"/>
                      <a:pt x="8586" y="8704"/>
                      <a:pt x="8606" y="8505"/>
                    </a:cubicBezTo>
                    <a:cubicBezTo>
                      <a:pt x="8606" y="8499"/>
                      <a:pt x="8607" y="8491"/>
                      <a:pt x="8607" y="8483"/>
                    </a:cubicBezTo>
                    <a:cubicBezTo>
                      <a:pt x="8607" y="8475"/>
                      <a:pt x="8609" y="8467"/>
                      <a:pt x="8609" y="8456"/>
                    </a:cubicBezTo>
                    <a:cubicBezTo>
                      <a:pt x="8631" y="8413"/>
                      <a:pt x="8664" y="8212"/>
                      <a:pt x="8695" y="7908"/>
                    </a:cubicBezTo>
                    <a:cubicBezTo>
                      <a:pt x="8710" y="7863"/>
                      <a:pt x="8725" y="7823"/>
                      <a:pt x="8739" y="7778"/>
                    </a:cubicBezTo>
                    <a:cubicBezTo>
                      <a:pt x="9105" y="7521"/>
                      <a:pt x="9953" y="6671"/>
                      <a:pt x="9985" y="6250"/>
                    </a:cubicBezTo>
                    <a:cubicBezTo>
                      <a:pt x="9991" y="6185"/>
                      <a:pt x="9979" y="6123"/>
                      <a:pt x="9958" y="6067"/>
                    </a:cubicBezTo>
                    <a:cubicBezTo>
                      <a:pt x="9873" y="5855"/>
                      <a:pt x="9615" y="5714"/>
                      <a:pt x="9358" y="5686"/>
                    </a:cubicBezTo>
                    <a:cubicBezTo>
                      <a:pt x="10227" y="2076"/>
                      <a:pt x="8935" y="2066"/>
                      <a:pt x="8935" y="2066"/>
                    </a:cubicBezTo>
                    <a:cubicBezTo>
                      <a:pt x="8935" y="2066"/>
                      <a:pt x="8928" y="1953"/>
                      <a:pt x="8889" y="1780"/>
                    </a:cubicBezTo>
                    <a:cubicBezTo>
                      <a:pt x="8825" y="1510"/>
                      <a:pt x="8688" y="1088"/>
                      <a:pt x="8384" y="726"/>
                    </a:cubicBezTo>
                    <a:cubicBezTo>
                      <a:pt x="8078" y="363"/>
                      <a:pt x="7607" y="54"/>
                      <a:pt x="6877" y="5"/>
                    </a:cubicBezTo>
                    <a:cubicBezTo>
                      <a:pt x="6830" y="2"/>
                      <a:pt x="6783" y="1"/>
                      <a:pt x="67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3331700" y="4888225"/>
                <a:ext cx="244450" cy="287650"/>
              </a:xfrm>
              <a:custGeom>
                <a:avLst/>
                <a:gdLst/>
                <a:ahLst/>
                <a:cxnLst/>
                <a:rect l="l" t="t" r="r" b="b"/>
                <a:pathLst>
                  <a:path w="9778" h="11506" extrusionOk="0">
                    <a:moveTo>
                      <a:pt x="5076" y="1"/>
                    </a:moveTo>
                    <a:cubicBezTo>
                      <a:pt x="4967" y="1"/>
                      <a:pt x="4861" y="6"/>
                      <a:pt x="4761" y="16"/>
                    </a:cubicBezTo>
                    <a:cubicBezTo>
                      <a:pt x="3085" y="179"/>
                      <a:pt x="2238" y="1331"/>
                      <a:pt x="2574" y="2704"/>
                    </a:cubicBezTo>
                    <a:cubicBezTo>
                      <a:pt x="1861" y="4602"/>
                      <a:pt x="2778" y="7627"/>
                      <a:pt x="3286" y="7917"/>
                    </a:cubicBezTo>
                    <a:cubicBezTo>
                      <a:pt x="3687" y="7824"/>
                      <a:pt x="4027" y="7700"/>
                      <a:pt x="4325" y="7554"/>
                    </a:cubicBezTo>
                    <a:lnTo>
                      <a:pt x="4325" y="7554"/>
                    </a:lnTo>
                    <a:cubicBezTo>
                      <a:pt x="4252" y="7838"/>
                      <a:pt x="4170" y="8127"/>
                      <a:pt x="4085" y="8409"/>
                    </a:cubicBezTo>
                    <a:cubicBezTo>
                      <a:pt x="4084" y="8409"/>
                      <a:pt x="4084" y="8411"/>
                      <a:pt x="4084" y="8411"/>
                    </a:cubicBezTo>
                    <a:cubicBezTo>
                      <a:pt x="4035" y="8411"/>
                      <a:pt x="3989" y="8412"/>
                      <a:pt x="3942" y="8415"/>
                    </a:cubicBezTo>
                    <a:cubicBezTo>
                      <a:pt x="3935" y="8415"/>
                      <a:pt x="3927" y="8415"/>
                      <a:pt x="3916" y="8417"/>
                    </a:cubicBezTo>
                    <a:cubicBezTo>
                      <a:pt x="3875" y="8417"/>
                      <a:pt x="3837" y="8418"/>
                      <a:pt x="3796" y="8421"/>
                    </a:cubicBezTo>
                    <a:cubicBezTo>
                      <a:pt x="3777" y="8423"/>
                      <a:pt x="3758" y="8423"/>
                      <a:pt x="3739" y="8425"/>
                    </a:cubicBezTo>
                    <a:cubicBezTo>
                      <a:pt x="3710" y="8428"/>
                      <a:pt x="3681" y="8430"/>
                      <a:pt x="3654" y="8431"/>
                    </a:cubicBezTo>
                    <a:cubicBezTo>
                      <a:pt x="3604" y="8434"/>
                      <a:pt x="3555" y="8437"/>
                      <a:pt x="3508" y="8441"/>
                    </a:cubicBezTo>
                    <a:lnTo>
                      <a:pt x="3508" y="8454"/>
                    </a:lnTo>
                    <a:cubicBezTo>
                      <a:pt x="3473" y="8459"/>
                      <a:pt x="3438" y="8462"/>
                      <a:pt x="3405" y="8466"/>
                    </a:cubicBezTo>
                    <a:lnTo>
                      <a:pt x="3404" y="8466"/>
                    </a:lnTo>
                    <a:cubicBezTo>
                      <a:pt x="3241" y="8486"/>
                      <a:pt x="3108" y="8510"/>
                      <a:pt x="3023" y="8539"/>
                    </a:cubicBezTo>
                    <a:cubicBezTo>
                      <a:pt x="3018" y="8539"/>
                      <a:pt x="3017" y="8541"/>
                      <a:pt x="3016" y="8541"/>
                    </a:cubicBezTo>
                    <a:cubicBezTo>
                      <a:pt x="3000" y="8547"/>
                      <a:pt x="2987" y="8553"/>
                      <a:pt x="2975" y="8558"/>
                    </a:cubicBezTo>
                    <a:cubicBezTo>
                      <a:pt x="2973" y="8558"/>
                      <a:pt x="2970" y="8559"/>
                      <a:pt x="2969" y="8559"/>
                    </a:cubicBezTo>
                    <a:cubicBezTo>
                      <a:pt x="2956" y="8565"/>
                      <a:pt x="2945" y="8571"/>
                      <a:pt x="2938" y="8576"/>
                    </a:cubicBezTo>
                    <a:cubicBezTo>
                      <a:pt x="2866" y="8606"/>
                      <a:pt x="2792" y="8649"/>
                      <a:pt x="2717" y="8702"/>
                    </a:cubicBezTo>
                    <a:cubicBezTo>
                      <a:pt x="2705" y="8709"/>
                      <a:pt x="2694" y="8717"/>
                      <a:pt x="2682" y="8728"/>
                    </a:cubicBezTo>
                    <a:cubicBezTo>
                      <a:pt x="2662" y="8741"/>
                      <a:pt x="2640" y="8757"/>
                      <a:pt x="2621" y="8771"/>
                    </a:cubicBezTo>
                    <a:cubicBezTo>
                      <a:pt x="2592" y="8795"/>
                      <a:pt x="2561" y="8819"/>
                      <a:pt x="2531" y="8844"/>
                    </a:cubicBezTo>
                    <a:cubicBezTo>
                      <a:pt x="2519" y="8854"/>
                      <a:pt x="2508" y="8866"/>
                      <a:pt x="2496" y="8878"/>
                    </a:cubicBezTo>
                    <a:cubicBezTo>
                      <a:pt x="2468" y="8904"/>
                      <a:pt x="2440" y="8929"/>
                      <a:pt x="2413" y="8957"/>
                    </a:cubicBezTo>
                    <a:lnTo>
                      <a:pt x="2378" y="8993"/>
                    </a:lnTo>
                    <a:cubicBezTo>
                      <a:pt x="2341" y="9030"/>
                      <a:pt x="2306" y="9072"/>
                      <a:pt x="2270" y="9114"/>
                    </a:cubicBezTo>
                    <a:cubicBezTo>
                      <a:pt x="2243" y="9145"/>
                      <a:pt x="2215" y="9182"/>
                      <a:pt x="2188" y="9220"/>
                    </a:cubicBezTo>
                    <a:cubicBezTo>
                      <a:pt x="2182" y="9227"/>
                      <a:pt x="2176" y="9237"/>
                      <a:pt x="2171" y="9245"/>
                    </a:cubicBezTo>
                    <a:lnTo>
                      <a:pt x="575" y="9245"/>
                    </a:lnTo>
                    <a:cubicBezTo>
                      <a:pt x="257" y="9245"/>
                      <a:pt x="1" y="9509"/>
                      <a:pt x="1" y="9832"/>
                    </a:cubicBezTo>
                    <a:lnTo>
                      <a:pt x="1" y="11506"/>
                    </a:lnTo>
                    <a:lnTo>
                      <a:pt x="9772" y="11506"/>
                    </a:lnTo>
                    <a:lnTo>
                      <a:pt x="9772" y="10113"/>
                    </a:lnTo>
                    <a:cubicBezTo>
                      <a:pt x="9777" y="9634"/>
                      <a:pt x="9397" y="9245"/>
                      <a:pt x="8928" y="9245"/>
                    </a:cubicBezTo>
                    <a:lnTo>
                      <a:pt x="7504" y="9245"/>
                    </a:lnTo>
                    <a:lnTo>
                      <a:pt x="7462" y="9196"/>
                    </a:lnTo>
                    <a:cubicBezTo>
                      <a:pt x="7433" y="9158"/>
                      <a:pt x="7403" y="9118"/>
                      <a:pt x="7371" y="9084"/>
                    </a:cubicBezTo>
                    <a:cubicBezTo>
                      <a:pt x="7355" y="9067"/>
                      <a:pt x="7342" y="9049"/>
                      <a:pt x="7327" y="9033"/>
                    </a:cubicBezTo>
                    <a:cubicBezTo>
                      <a:pt x="7297" y="8999"/>
                      <a:pt x="7264" y="8968"/>
                      <a:pt x="7234" y="8939"/>
                    </a:cubicBezTo>
                    <a:cubicBezTo>
                      <a:pt x="7221" y="8926"/>
                      <a:pt x="7207" y="8911"/>
                      <a:pt x="7194" y="8901"/>
                    </a:cubicBezTo>
                    <a:cubicBezTo>
                      <a:pt x="7152" y="8865"/>
                      <a:pt x="7111" y="8831"/>
                      <a:pt x="7072" y="8802"/>
                    </a:cubicBezTo>
                    <a:cubicBezTo>
                      <a:pt x="7070" y="8798"/>
                      <a:pt x="7066" y="8796"/>
                      <a:pt x="7063" y="8795"/>
                    </a:cubicBezTo>
                    <a:cubicBezTo>
                      <a:pt x="7019" y="8762"/>
                      <a:pt x="6973" y="8733"/>
                      <a:pt x="6930" y="8709"/>
                    </a:cubicBezTo>
                    <a:cubicBezTo>
                      <a:pt x="6923" y="8705"/>
                      <a:pt x="6917" y="8703"/>
                      <a:pt x="6911" y="8701"/>
                    </a:cubicBezTo>
                    <a:cubicBezTo>
                      <a:pt x="6874" y="8680"/>
                      <a:pt x="6839" y="8666"/>
                      <a:pt x="6805" y="8652"/>
                    </a:cubicBezTo>
                    <a:cubicBezTo>
                      <a:pt x="6795" y="8650"/>
                      <a:pt x="6788" y="8646"/>
                      <a:pt x="6778" y="8644"/>
                    </a:cubicBezTo>
                    <a:cubicBezTo>
                      <a:pt x="6745" y="8632"/>
                      <a:pt x="6715" y="8624"/>
                      <a:pt x="6685" y="8622"/>
                    </a:cubicBezTo>
                    <a:cubicBezTo>
                      <a:pt x="6679" y="8620"/>
                      <a:pt x="6671" y="8620"/>
                      <a:pt x="6665" y="8617"/>
                    </a:cubicBezTo>
                    <a:cubicBezTo>
                      <a:pt x="6648" y="8615"/>
                      <a:pt x="6631" y="8614"/>
                      <a:pt x="6615" y="8614"/>
                    </a:cubicBezTo>
                    <a:cubicBezTo>
                      <a:pt x="6597" y="8614"/>
                      <a:pt x="6580" y="8615"/>
                      <a:pt x="6564" y="8618"/>
                    </a:cubicBezTo>
                    <a:cubicBezTo>
                      <a:pt x="6528" y="8605"/>
                      <a:pt x="6487" y="8593"/>
                      <a:pt x="6444" y="8582"/>
                    </a:cubicBezTo>
                    <a:cubicBezTo>
                      <a:pt x="6440" y="8581"/>
                      <a:pt x="6437" y="8581"/>
                      <a:pt x="6432" y="8577"/>
                    </a:cubicBezTo>
                    <a:cubicBezTo>
                      <a:pt x="6389" y="8569"/>
                      <a:pt x="6343" y="8556"/>
                      <a:pt x="6296" y="8547"/>
                    </a:cubicBezTo>
                    <a:lnTo>
                      <a:pt x="6293" y="8547"/>
                    </a:lnTo>
                    <a:cubicBezTo>
                      <a:pt x="6244" y="8533"/>
                      <a:pt x="6194" y="8521"/>
                      <a:pt x="6138" y="8513"/>
                    </a:cubicBezTo>
                    <a:cubicBezTo>
                      <a:pt x="6122" y="8510"/>
                      <a:pt x="6107" y="8507"/>
                      <a:pt x="6090" y="8504"/>
                    </a:cubicBezTo>
                    <a:cubicBezTo>
                      <a:pt x="6043" y="8497"/>
                      <a:pt x="5996" y="8490"/>
                      <a:pt x="5945" y="8482"/>
                    </a:cubicBezTo>
                    <a:cubicBezTo>
                      <a:pt x="5932" y="8480"/>
                      <a:pt x="5921" y="8477"/>
                      <a:pt x="5908" y="8477"/>
                    </a:cubicBezTo>
                    <a:cubicBezTo>
                      <a:pt x="5774" y="8458"/>
                      <a:pt x="5630" y="8443"/>
                      <a:pt x="5477" y="8434"/>
                    </a:cubicBezTo>
                    <a:cubicBezTo>
                      <a:pt x="5484" y="8406"/>
                      <a:pt x="5490" y="8377"/>
                      <a:pt x="5497" y="8349"/>
                    </a:cubicBezTo>
                    <a:cubicBezTo>
                      <a:pt x="5512" y="8300"/>
                      <a:pt x="5524" y="8251"/>
                      <a:pt x="5534" y="8200"/>
                    </a:cubicBezTo>
                    <a:cubicBezTo>
                      <a:pt x="5540" y="8180"/>
                      <a:pt x="5546" y="8157"/>
                      <a:pt x="5551" y="8132"/>
                    </a:cubicBezTo>
                    <a:cubicBezTo>
                      <a:pt x="5558" y="8103"/>
                      <a:pt x="5564" y="8073"/>
                      <a:pt x="5573" y="8041"/>
                    </a:cubicBezTo>
                    <a:cubicBezTo>
                      <a:pt x="5579" y="8020"/>
                      <a:pt x="5585" y="7997"/>
                      <a:pt x="5587" y="7973"/>
                    </a:cubicBezTo>
                    <a:cubicBezTo>
                      <a:pt x="5595" y="7943"/>
                      <a:pt x="5603" y="7914"/>
                      <a:pt x="5609" y="7882"/>
                    </a:cubicBezTo>
                    <a:cubicBezTo>
                      <a:pt x="5615" y="7859"/>
                      <a:pt x="5618" y="7838"/>
                      <a:pt x="5624" y="7816"/>
                    </a:cubicBezTo>
                    <a:cubicBezTo>
                      <a:pt x="5630" y="7783"/>
                      <a:pt x="5637" y="7753"/>
                      <a:pt x="5643" y="7723"/>
                    </a:cubicBezTo>
                    <a:cubicBezTo>
                      <a:pt x="5649" y="7701"/>
                      <a:pt x="5653" y="7681"/>
                      <a:pt x="5658" y="7660"/>
                    </a:cubicBezTo>
                    <a:cubicBezTo>
                      <a:pt x="5665" y="7627"/>
                      <a:pt x="5671" y="7595"/>
                      <a:pt x="5678" y="7562"/>
                    </a:cubicBezTo>
                    <a:cubicBezTo>
                      <a:pt x="5680" y="7554"/>
                      <a:pt x="5683" y="7547"/>
                      <a:pt x="5683" y="7537"/>
                    </a:cubicBezTo>
                    <a:cubicBezTo>
                      <a:pt x="5688" y="7523"/>
                      <a:pt x="5689" y="7511"/>
                      <a:pt x="5691" y="7500"/>
                    </a:cubicBezTo>
                    <a:cubicBezTo>
                      <a:pt x="5931" y="7492"/>
                      <a:pt x="6152" y="7443"/>
                      <a:pt x="6358" y="7359"/>
                    </a:cubicBezTo>
                    <a:cubicBezTo>
                      <a:pt x="6760" y="7192"/>
                      <a:pt x="7093" y="6894"/>
                      <a:pt x="7362" y="6527"/>
                    </a:cubicBezTo>
                    <a:cubicBezTo>
                      <a:pt x="8629" y="6326"/>
                      <a:pt x="9337" y="5086"/>
                      <a:pt x="9510" y="3914"/>
                    </a:cubicBezTo>
                    <a:cubicBezTo>
                      <a:pt x="9544" y="3683"/>
                      <a:pt x="9559" y="3457"/>
                      <a:pt x="9550" y="3241"/>
                    </a:cubicBezTo>
                    <a:cubicBezTo>
                      <a:pt x="9508" y="1964"/>
                      <a:pt x="8448" y="1470"/>
                      <a:pt x="7694" y="1283"/>
                    </a:cubicBezTo>
                    <a:cubicBezTo>
                      <a:pt x="7030" y="325"/>
                      <a:pt x="5934" y="1"/>
                      <a:pt x="5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1472200" y="4888200"/>
                <a:ext cx="244400" cy="287650"/>
              </a:xfrm>
              <a:custGeom>
                <a:avLst/>
                <a:gdLst/>
                <a:ahLst/>
                <a:cxnLst/>
                <a:rect l="l" t="t" r="r" b="b"/>
                <a:pathLst>
                  <a:path w="9776" h="11506" extrusionOk="0">
                    <a:moveTo>
                      <a:pt x="5073" y="1"/>
                    </a:moveTo>
                    <a:cubicBezTo>
                      <a:pt x="4965" y="1"/>
                      <a:pt x="4860" y="6"/>
                      <a:pt x="4762" y="16"/>
                    </a:cubicBezTo>
                    <a:cubicBezTo>
                      <a:pt x="3086" y="178"/>
                      <a:pt x="2239" y="1329"/>
                      <a:pt x="2574" y="2702"/>
                    </a:cubicBezTo>
                    <a:cubicBezTo>
                      <a:pt x="2449" y="3034"/>
                      <a:pt x="2375" y="3400"/>
                      <a:pt x="2340" y="3782"/>
                    </a:cubicBezTo>
                    <a:cubicBezTo>
                      <a:pt x="2313" y="4062"/>
                      <a:pt x="2307" y="4352"/>
                      <a:pt x="2319" y="4637"/>
                    </a:cubicBezTo>
                    <a:cubicBezTo>
                      <a:pt x="2381" y="6189"/>
                      <a:pt x="2933" y="7713"/>
                      <a:pt x="3288" y="7916"/>
                    </a:cubicBezTo>
                    <a:cubicBezTo>
                      <a:pt x="3686" y="7823"/>
                      <a:pt x="4029" y="7699"/>
                      <a:pt x="4325" y="7554"/>
                    </a:cubicBezTo>
                    <a:lnTo>
                      <a:pt x="4325" y="7554"/>
                    </a:lnTo>
                    <a:cubicBezTo>
                      <a:pt x="4253" y="7837"/>
                      <a:pt x="4171" y="8127"/>
                      <a:pt x="4086" y="8408"/>
                    </a:cubicBezTo>
                    <a:lnTo>
                      <a:pt x="4084" y="8410"/>
                    </a:lnTo>
                    <a:cubicBezTo>
                      <a:pt x="4037" y="8410"/>
                      <a:pt x="3990" y="8412"/>
                      <a:pt x="3944" y="8414"/>
                    </a:cubicBezTo>
                    <a:cubicBezTo>
                      <a:pt x="3935" y="8414"/>
                      <a:pt x="3928" y="8414"/>
                      <a:pt x="3917" y="8416"/>
                    </a:cubicBezTo>
                    <a:cubicBezTo>
                      <a:pt x="3876" y="8416"/>
                      <a:pt x="3838" y="8418"/>
                      <a:pt x="3798" y="8420"/>
                    </a:cubicBezTo>
                    <a:cubicBezTo>
                      <a:pt x="3777" y="8422"/>
                      <a:pt x="3758" y="8422"/>
                      <a:pt x="3740" y="8425"/>
                    </a:cubicBezTo>
                    <a:cubicBezTo>
                      <a:pt x="3711" y="8426"/>
                      <a:pt x="3681" y="8430"/>
                      <a:pt x="3655" y="8431"/>
                    </a:cubicBezTo>
                    <a:cubicBezTo>
                      <a:pt x="3604" y="8432"/>
                      <a:pt x="3555" y="8437"/>
                      <a:pt x="3509" y="8441"/>
                    </a:cubicBezTo>
                    <a:lnTo>
                      <a:pt x="3509" y="8454"/>
                    </a:lnTo>
                    <a:cubicBezTo>
                      <a:pt x="3474" y="8459"/>
                      <a:pt x="3438" y="8461"/>
                      <a:pt x="3406" y="8466"/>
                    </a:cubicBezTo>
                    <a:cubicBezTo>
                      <a:pt x="3241" y="8486"/>
                      <a:pt x="3109" y="8510"/>
                      <a:pt x="3024" y="8539"/>
                    </a:cubicBezTo>
                    <a:cubicBezTo>
                      <a:pt x="3023" y="8539"/>
                      <a:pt x="3019" y="8540"/>
                      <a:pt x="3017" y="8540"/>
                    </a:cubicBezTo>
                    <a:cubicBezTo>
                      <a:pt x="3002" y="8546"/>
                      <a:pt x="2987" y="8553"/>
                      <a:pt x="2975" y="8557"/>
                    </a:cubicBezTo>
                    <a:cubicBezTo>
                      <a:pt x="2974" y="8557"/>
                      <a:pt x="2970" y="8559"/>
                      <a:pt x="2969" y="8559"/>
                    </a:cubicBezTo>
                    <a:cubicBezTo>
                      <a:pt x="2957" y="8565"/>
                      <a:pt x="2947" y="8571"/>
                      <a:pt x="2939" y="8576"/>
                    </a:cubicBezTo>
                    <a:cubicBezTo>
                      <a:pt x="2867" y="8606"/>
                      <a:pt x="2793" y="8649"/>
                      <a:pt x="2717" y="8702"/>
                    </a:cubicBezTo>
                    <a:cubicBezTo>
                      <a:pt x="2704" y="8709"/>
                      <a:pt x="2695" y="8717"/>
                      <a:pt x="2682" y="8727"/>
                    </a:cubicBezTo>
                    <a:cubicBezTo>
                      <a:pt x="2662" y="8741"/>
                      <a:pt x="2644" y="8757"/>
                      <a:pt x="2623" y="8771"/>
                    </a:cubicBezTo>
                    <a:cubicBezTo>
                      <a:pt x="2594" y="8794"/>
                      <a:pt x="2565" y="8819"/>
                      <a:pt x="2533" y="8844"/>
                    </a:cubicBezTo>
                    <a:cubicBezTo>
                      <a:pt x="2521" y="8854"/>
                      <a:pt x="2510" y="8866"/>
                      <a:pt x="2498" y="8878"/>
                    </a:cubicBezTo>
                    <a:cubicBezTo>
                      <a:pt x="2470" y="8904"/>
                      <a:pt x="2442" y="8929"/>
                      <a:pt x="2415" y="8957"/>
                    </a:cubicBezTo>
                    <a:cubicBezTo>
                      <a:pt x="2403" y="8969"/>
                      <a:pt x="2392" y="8979"/>
                      <a:pt x="2381" y="8991"/>
                    </a:cubicBezTo>
                    <a:cubicBezTo>
                      <a:pt x="2345" y="9030"/>
                      <a:pt x="2308" y="9070"/>
                      <a:pt x="2271" y="9113"/>
                    </a:cubicBezTo>
                    <a:cubicBezTo>
                      <a:pt x="2243" y="9143"/>
                      <a:pt x="2216" y="9182"/>
                      <a:pt x="2188" y="9220"/>
                    </a:cubicBezTo>
                    <a:cubicBezTo>
                      <a:pt x="2182" y="9227"/>
                      <a:pt x="2176" y="9237"/>
                      <a:pt x="2173" y="9245"/>
                    </a:cubicBezTo>
                    <a:lnTo>
                      <a:pt x="575" y="9245"/>
                    </a:lnTo>
                    <a:cubicBezTo>
                      <a:pt x="258" y="9245"/>
                      <a:pt x="1" y="9508"/>
                      <a:pt x="1" y="9832"/>
                    </a:cubicBezTo>
                    <a:lnTo>
                      <a:pt x="1" y="11505"/>
                    </a:lnTo>
                    <a:lnTo>
                      <a:pt x="9774" y="11505"/>
                    </a:lnTo>
                    <a:lnTo>
                      <a:pt x="9774" y="10113"/>
                    </a:lnTo>
                    <a:cubicBezTo>
                      <a:pt x="9776" y="9635"/>
                      <a:pt x="9397" y="9246"/>
                      <a:pt x="8925" y="9246"/>
                    </a:cubicBezTo>
                    <a:lnTo>
                      <a:pt x="7501" y="9246"/>
                    </a:lnTo>
                    <a:lnTo>
                      <a:pt x="7459" y="9197"/>
                    </a:lnTo>
                    <a:cubicBezTo>
                      <a:pt x="7430" y="9159"/>
                      <a:pt x="7400" y="9119"/>
                      <a:pt x="7370" y="9085"/>
                    </a:cubicBezTo>
                    <a:cubicBezTo>
                      <a:pt x="7355" y="9068"/>
                      <a:pt x="7339" y="9050"/>
                      <a:pt x="7322" y="9034"/>
                    </a:cubicBezTo>
                    <a:cubicBezTo>
                      <a:pt x="7292" y="9000"/>
                      <a:pt x="7260" y="8969"/>
                      <a:pt x="7230" y="8940"/>
                    </a:cubicBezTo>
                    <a:cubicBezTo>
                      <a:pt x="7216" y="8927"/>
                      <a:pt x="7203" y="8912"/>
                      <a:pt x="7188" y="8902"/>
                    </a:cubicBezTo>
                    <a:cubicBezTo>
                      <a:pt x="7148" y="8866"/>
                      <a:pt x="7107" y="8832"/>
                      <a:pt x="7067" y="8803"/>
                    </a:cubicBezTo>
                    <a:cubicBezTo>
                      <a:pt x="7066" y="8799"/>
                      <a:pt x="7061" y="8797"/>
                      <a:pt x="7060" y="8796"/>
                    </a:cubicBezTo>
                    <a:cubicBezTo>
                      <a:pt x="7012" y="8763"/>
                      <a:pt x="6969" y="8734"/>
                      <a:pt x="6926" y="8710"/>
                    </a:cubicBezTo>
                    <a:cubicBezTo>
                      <a:pt x="6919" y="8706"/>
                      <a:pt x="6913" y="8704"/>
                      <a:pt x="6907" y="8702"/>
                    </a:cubicBezTo>
                    <a:cubicBezTo>
                      <a:pt x="6870" y="8681"/>
                      <a:pt x="6835" y="8667"/>
                      <a:pt x="6800" y="8653"/>
                    </a:cubicBezTo>
                    <a:cubicBezTo>
                      <a:pt x="6792" y="8651"/>
                      <a:pt x="6784" y="8647"/>
                      <a:pt x="6774" y="8645"/>
                    </a:cubicBezTo>
                    <a:cubicBezTo>
                      <a:pt x="6741" y="8633"/>
                      <a:pt x="6711" y="8625"/>
                      <a:pt x="6681" y="8623"/>
                    </a:cubicBezTo>
                    <a:cubicBezTo>
                      <a:pt x="6674" y="8621"/>
                      <a:pt x="6666" y="8621"/>
                      <a:pt x="6660" y="8618"/>
                    </a:cubicBezTo>
                    <a:cubicBezTo>
                      <a:pt x="6644" y="8616"/>
                      <a:pt x="6627" y="8615"/>
                      <a:pt x="6611" y="8615"/>
                    </a:cubicBezTo>
                    <a:cubicBezTo>
                      <a:pt x="6594" y="8615"/>
                      <a:pt x="6576" y="8616"/>
                      <a:pt x="6560" y="8619"/>
                    </a:cubicBezTo>
                    <a:cubicBezTo>
                      <a:pt x="6524" y="8606"/>
                      <a:pt x="6482" y="8594"/>
                      <a:pt x="6440" y="8583"/>
                    </a:cubicBezTo>
                    <a:cubicBezTo>
                      <a:pt x="6435" y="8582"/>
                      <a:pt x="6433" y="8582"/>
                      <a:pt x="6428" y="8578"/>
                    </a:cubicBezTo>
                    <a:cubicBezTo>
                      <a:pt x="6385" y="8570"/>
                      <a:pt x="6338" y="8557"/>
                      <a:pt x="6292" y="8548"/>
                    </a:cubicBezTo>
                    <a:cubicBezTo>
                      <a:pt x="6243" y="8534"/>
                      <a:pt x="6187" y="8522"/>
                      <a:pt x="6134" y="8514"/>
                    </a:cubicBezTo>
                    <a:cubicBezTo>
                      <a:pt x="6118" y="8511"/>
                      <a:pt x="6103" y="8508"/>
                      <a:pt x="6089" y="8505"/>
                    </a:cubicBezTo>
                    <a:cubicBezTo>
                      <a:pt x="6074" y="8504"/>
                      <a:pt x="6056" y="8499"/>
                      <a:pt x="6040" y="8498"/>
                    </a:cubicBezTo>
                    <a:cubicBezTo>
                      <a:pt x="6010" y="8492"/>
                      <a:pt x="5977" y="8489"/>
                      <a:pt x="5943" y="8483"/>
                    </a:cubicBezTo>
                    <a:cubicBezTo>
                      <a:pt x="5930" y="8481"/>
                      <a:pt x="5917" y="8478"/>
                      <a:pt x="5905" y="8478"/>
                    </a:cubicBezTo>
                    <a:cubicBezTo>
                      <a:pt x="5772" y="8459"/>
                      <a:pt x="5627" y="8444"/>
                      <a:pt x="5474" y="8435"/>
                    </a:cubicBezTo>
                    <a:cubicBezTo>
                      <a:pt x="5481" y="8407"/>
                      <a:pt x="5488" y="8378"/>
                      <a:pt x="5496" y="8350"/>
                    </a:cubicBezTo>
                    <a:cubicBezTo>
                      <a:pt x="5509" y="8301"/>
                      <a:pt x="5521" y="8252"/>
                      <a:pt x="5533" y="8201"/>
                    </a:cubicBezTo>
                    <a:cubicBezTo>
                      <a:pt x="5538" y="8181"/>
                      <a:pt x="5542" y="8158"/>
                      <a:pt x="5548" y="8133"/>
                    </a:cubicBezTo>
                    <a:cubicBezTo>
                      <a:pt x="5556" y="8104"/>
                      <a:pt x="5564" y="8074"/>
                      <a:pt x="5570" y="8042"/>
                    </a:cubicBezTo>
                    <a:cubicBezTo>
                      <a:pt x="5576" y="8021"/>
                      <a:pt x="5582" y="7998"/>
                      <a:pt x="5587" y="7974"/>
                    </a:cubicBezTo>
                    <a:cubicBezTo>
                      <a:pt x="5593" y="7944"/>
                      <a:pt x="5600" y="7915"/>
                      <a:pt x="5606" y="7883"/>
                    </a:cubicBezTo>
                    <a:cubicBezTo>
                      <a:pt x="5612" y="7860"/>
                      <a:pt x="5618" y="7839"/>
                      <a:pt x="5621" y="7817"/>
                    </a:cubicBezTo>
                    <a:cubicBezTo>
                      <a:pt x="5629" y="7784"/>
                      <a:pt x="5635" y="7754"/>
                      <a:pt x="5643" y="7724"/>
                    </a:cubicBezTo>
                    <a:cubicBezTo>
                      <a:pt x="5648" y="7702"/>
                      <a:pt x="5650" y="7682"/>
                      <a:pt x="5655" y="7661"/>
                    </a:cubicBezTo>
                    <a:cubicBezTo>
                      <a:pt x="5662" y="7628"/>
                      <a:pt x="5669" y="7596"/>
                      <a:pt x="5676" y="7563"/>
                    </a:cubicBezTo>
                    <a:cubicBezTo>
                      <a:pt x="5678" y="7555"/>
                      <a:pt x="5680" y="7548"/>
                      <a:pt x="5682" y="7538"/>
                    </a:cubicBezTo>
                    <a:cubicBezTo>
                      <a:pt x="5684" y="7524"/>
                      <a:pt x="5686" y="7512"/>
                      <a:pt x="5688" y="7501"/>
                    </a:cubicBezTo>
                    <a:cubicBezTo>
                      <a:pt x="5809" y="7495"/>
                      <a:pt x="5928" y="7482"/>
                      <a:pt x="6040" y="7458"/>
                    </a:cubicBezTo>
                    <a:cubicBezTo>
                      <a:pt x="6152" y="7435"/>
                      <a:pt x="6255" y="7402"/>
                      <a:pt x="6356" y="7360"/>
                    </a:cubicBezTo>
                    <a:cubicBezTo>
                      <a:pt x="6761" y="7193"/>
                      <a:pt x="7091" y="6895"/>
                      <a:pt x="7361" y="6528"/>
                    </a:cubicBezTo>
                    <a:cubicBezTo>
                      <a:pt x="8875" y="6286"/>
                      <a:pt x="9592" y="4562"/>
                      <a:pt x="9550" y="3242"/>
                    </a:cubicBezTo>
                    <a:cubicBezTo>
                      <a:pt x="9507" y="1965"/>
                      <a:pt x="8446" y="1471"/>
                      <a:pt x="7696" y="1284"/>
                    </a:cubicBezTo>
                    <a:cubicBezTo>
                      <a:pt x="7203" y="572"/>
                      <a:pt x="6469" y="210"/>
                      <a:pt x="5773" y="70"/>
                    </a:cubicBezTo>
                    <a:cubicBezTo>
                      <a:pt x="5531" y="22"/>
                      <a:pt x="5294" y="1"/>
                      <a:pt x="50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2758175" y="4795875"/>
                <a:ext cx="395650" cy="380100"/>
              </a:xfrm>
              <a:custGeom>
                <a:avLst/>
                <a:gdLst/>
                <a:ahLst/>
                <a:cxnLst/>
                <a:rect l="l" t="t" r="r" b="b"/>
                <a:pathLst>
                  <a:path w="15826" h="15204" extrusionOk="0">
                    <a:moveTo>
                      <a:pt x="8824" y="0"/>
                    </a:moveTo>
                    <a:cubicBezTo>
                      <a:pt x="8342" y="0"/>
                      <a:pt x="7090" y="567"/>
                      <a:pt x="6554" y="982"/>
                    </a:cubicBezTo>
                    <a:cubicBezTo>
                      <a:pt x="6738" y="761"/>
                      <a:pt x="6922" y="452"/>
                      <a:pt x="6636" y="347"/>
                    </a:cubicBezTo>
                    <a:cubicBezTo>
                      <a:pt x="6605" y="336"/>
                      <a:pt x="6562" y="330"/>
                      <a:pt x="6512" y="330"/>
                    </a:cubicBezTo>
                    <a:cubicBezTo>
                      <a:pt x="5989" y="330"/>
                      <a:pt x="4561" y="977"/>
                      <a:pt x="4368" y="3145"/>
                    </a:cubicBezTo>
                    <a:lnTo>
                      <a:pt x="4368" y="3147"/>
                    </a:lnTo>
                    <a:cubicBezTo>
                      <a:pt x="4360" y="3240"/>
                      <a:pt x="4354" y="3336"/>
                      <a:pt x="4351" y="3434"/>
                    </a:cubicBezTo>
                    <a:lnTo>
                      <a:pt x="4351" y="3441"/>
                    </a:lnTo>
                    <a:cubicBezTo>
                      <a:pt x="4346" y="3539"/>
                      <a:pt x="4346" y="3635"/>
                      <a:pt x="4346" y="3738"/>
                    </a:cubicBezTo>
                    <a:cubicBezTo>
                      <a:pt x="4348" y="3745"/>
                      <a:pt x="4348" y="3755"/>
                      <a:pt x="4348" y="3763"/>
                    </a:cubicBezTo>
                    <a:cubicBezTo>
                      <a:pt x="4349" y="3861"/>
                      <a:pt x="4352" y="3957"/>
                      <a:pt x="4360" y="4059"/>
                    </a:cubicBezTo>
                    <a:cubicBezTo>
                      <a:pt x="4360" y="4078"/>
                      <a:pt x="4361" y="4096"/>
                      <a:pt x="4364" y="4115"/>
                    </a:cubicBezTo>
                    <a:cubicBezTo>
                      <a:pt x="4370" y="4207"/>
                      <a:pt x="4378" y="4303"/>
                      <a:pt x="4391" y="4399"/>
                    </a:cubicBezTo>
                    <a:cubicBezTo>
                      <a:pt x="4392" y="4429"/>
                      <a:pt x="4398" y="4462"/>
                      <a:pt x="4403" y="4492"/>
                    </a:cubicBezTo>
                    <a:cubicBezTo>
                      <a:pt x="4411" y="4579"/>
                      <a:pt x="4423" y="4669"/>
                      <a:pt x="4437" y="4760"/>
                    </a:cubicBezTo>
                    <a:cubicBezTo>
                      <a:pt x="4443" y="4807"/>
                      <a:pt x="4453" y="4857"/>
                      <a:pt x="4460" y="4906"/>
                    </a:cubicBezTo>
                    <a:cubicBezTo>
                      <a:pt x="4473" y="4983"/>
                      <a:pt x="4488" y="5061"/>
                      <a:pt x="4502" y="5141"/>
                    </a:cubicBezTo>
                    <a:cubicBezTo>
                      <a:pt x="4516" y="5213"/>
                      <a:pt x="4533" y="5288"/>
                      <a:pt x="4550" y="5361"/>
                    </a:cubicBezTo>
                    <a:cubicBezTo>
                      <a:pt x="4563" y="5423"/>
                      <a:pt x="4575" y="5483"/>
                      <a:pt x="4591" y="5545"/>
                    </a:cubicBezTo>
                    <a:cubicBezTo>
                      <a:pt x="4624" y="5685"/>
                      <a:pt x="4660" y="5828"/>
                      <a:pt x="4698" y="5975"/>
                    </a:cubicBezTo>
                    <a:lnTo>
                      <a:pt x="4761" y="6016"/>
                    </a:lnTo>
                    <a:cubicBezTo>
                      <a:pt x="4607" y="7179"/>
                      <a:pt x="4562" y="8319"/>
                      <a:pt x="4557" y="9032"/>
                    </a:cubicBezTo>
                    <a:cubicBezTo>
                      <a:pt x="4556" y="9476"/>
                      <a:pt x="4569" y="9754"/>
                      <a:pt x="4583" y="9774"/>
                    </a:cubicBezTo>
                    <a:cubicBezTo>
                      <a:pt x="4609" y="9810"/>
                      <a:pt x="4981" y="9973"/>
                      <a:pt x="5425" y="10136"/>
                    </a:cubicBezTo>
                    <a:lnTo>
                      <a:pt x="5390" y="10324"/>
                    </a:lnTo>
                    <a:lnTo>
                      <a:pt x="5357" y="10312"/>
                    </a:lnTo>
                    <a:lnTo>
                      <a:pt x="4916" y="10877"/>
                    </a:lnTo>
                    <a:lnTo>
                      <a:pt x="4945" y="10903"/>
                    </a:lnTo>
                    <a:lnTo>
                      <a:pt x="4829" y="10953"/>
                    </a:lnTo>
                    <a:lnTo>
                      <a:pt x="4834" y="10957"/>
                    </a:lnTo>
                    <a:cubicBezTo>
                      <a:pt x="4758" y="10983"/>
                      <a:pt x="4683" y="11007"/>
                      <a:pt x="4611" y="11040"/>
                    </a:cubicBezTo>
                    <a:cubicBezTo>
                      <a:pt x="4496" y="11074"/>
                      <a:pt x="4386" y="11113"/>
                      <a:pt x="4278" y="11153"/>
                    </a:cubicBezTo>
                    <a:cubicBezTo>
                      <a:pt x="4261" y="11162"/>
                      <a:pt x="4242" y="11168"/>
                      <a:pt x="4227" y="11175"/>
                    </a:cubicBezTo>
                    <a:cubicBezTo>
                      <a:pt x="4115" y="11217"/>
                      <a:pt x="4009" y="11260"/>
                      <a:pt x="3907" y="11309"/>
                    </a:cubicBezTo>
                    <a:cubicBezTo>
                      <a:pt x="2341" y="12034"/>
                      <a:pt x="1059" y="13466"/>
                      <a:pt x="0" y="15203"/>
                    </a:cubicBezTo>
                    <a:lnTo>
                      <a:pt x="15826" y="15203"/>
                    </a:lnTo>
                    <a:cubicBezTo>
                      <a:pt x="15550" y="14746"/>
                      <a:pt x="15262" y="14293"/>
                      <a:pt x="14970" y="13865"/>
                    </a:cubicBezTo>
                    <a:cubicBezTo>
                      <a:pt x="14082" y="12560"/>
                      <a:pt x="13162" y="11457"/>
                      <a:pt x="12681" y="11152"/>
                    </a:cubicBezTo>
                    <a:cubicBezTo>
                      <a:pt x="12633" y="11123"/>
                      <a:pt x="12581" y="11095"/>
                      <a:pt x="12520" y="11067"/>
                    </a:cubicBezTo>
                    <a:cubicBezTo>
                      <a:pt x="12514" y="11062"/>
                      <a:pt x="12511" y="11061"/>
                      <a:pt x="12505" y="11059"/>
                    </a:cubicBezTo>
                    <a:cubicBezTo>
                      <a:pt x="12463" y="11042"/>
                      <a:pt x="12423" y="11023"/>
                      <a:pt x="12378" y="11005"/>
                    </a:cubicBezTo>
                    <a:cubicBezTo>
                      <a:pt x="12372" y="11004"/>
                      <a:pt x="12365" y="10999"/>
                      <a:pt x="12358" y="10997"/>
                    </a:cubicBezTo>
                    <a:cubicBezTo>
                      <a:pt x="12310" y="10980"/>
                      <a:pt x="12260" y="10961"/>
                      <a:pt x="12208" y="10943"/>
                    </a:cubicBezTo>
                    <a:cubicBezTo>
                      <a:pt x="12202" y="10940"/>
                      <a:pt x="12196" y="10938"/>
                      <a:pt x="12191" y="10937"/>
                    </a:cubicBezTo>
                    <a:cubicBezTo>
                      <a:pt x="12136" y="10920"/>
                      <a:pt x="12079" y="10901"/>
                      <a:pt x="12020" y="10884"/>
                    </a:cubicBezTo>
                    <a:cubicBezTo>
                      <a:pt x="12015" y="10884"/>
                      <a:pt x="12011" y="10883"/>
                      <a:pt x="12006" y="10880"/>
                    </a:cubicBezTo>
                    <a:cubicBezTo>
                      <a:pt x="11944" y="10864"/>
                      <a:pt x="11879" y="10847"/>
                      <a:pt x="11813" y="10830"/>
                    </a:cubicBezTo>
                    <a:cubicBezTo>
                      <a:pt x="11809" y="10830"/>
                      <a:pt x="11806" y="10829"/>
                      <a:pt x="11801" y="10829"/>
                    </a:cubicBezTo>
                    <a:cubicBezTo>
                      <a:pt x="11732" y="10812"/>
                      <a:pt x="11660" y="10795"/>
                      <a:pt x="11587" y="10780"/>
                    </a:cubicBezTo>
                    <a:cubicBezTo>
                      <a:pt x="11586" y="10779"/>
                      <a:pt x="11582" y="10779"/>
                      <a:pt x="11581" y="10779"/>
                    </a:cubicBezTo>
                    <a:cubicBezTo>
                      <a:pt x="11503" y="10763"/>
                      <a:pt x="11427" y="10748"/>
                      <a:pt x="11345" y="10731"/>
                    </a:cubicBezTo>
                    <a:lnTo>
                      <a:pt x="11340" y="10731"/>
                    </a:lnTo>
                    <a:cubicBezTo>
                      <a:pt x="11259" y="10716"/>
                      <a:pt x="11174" y="10702"/>
                      <a:pt x="11089" y="10689"/>
                    </a:cubicBezTo>
                    <a:lnTo>
                      <a:pt x="11088" y="10689"/>
                    </a:lnTo>
                    <a:cubicBezTo>
                      <a:pt x="11082" y="10689"/>
                      <a:pt x="11075" y="10688"/>
                      <a:pt x="11071" y="10688"/>
                    </a:cubicBezTo>
                    <a:cubicBezTo>
                      <a:pt x="10988" y="10673"/>
                      <a:pt x="10907" y="10661"/>
                      <a:pt x="10821" y="10651"/>
                    </a:cubicBezTo>
                    <a:lnTo>
                      <a:pt x="10702" y="10628"/>
                    </a:lnTo>
                    <a:lnTo>
                      <a:pt x="10741" y="10592"/>
                    </a:lnTo>
                    <a:lnTo>
                      <a:pt x="10129" y="9923"/>
                    </a:lnTo>
                    <a:lnTo>
                      <a:pt x="10064" y="9958"/>
                    </a:lnTo>
                    <a:lnTo>
                      <a:pt x="9994" y="9434"/>
                    </a:lnTo>
                    <a:lnTo>
                      <a:pt x="9959" y="9182"/>
                    </a:lnTo>
                    <a:cubicBezTo>
                      <a:pt x="9996" y="8986"/>
                      <a:pt x="10036" y="8788"/>
                      <a:pt x="10074" y="8595"/>
                    </a:cubicBezTo>
                    <a:cubicBezTo>
                      <a:pt x="10238" y="7748"/>
                      <a:pt x="10393" y="6928"/>
                      <a:pt x="10525" y="6182"/>
                    </a:cubicBezTo>
                    <a:cubicBezTo>
                      <a:pt x="10555" y="6013"/>
                      <a:pt x="10583" y="5851"/>
                      <a:pt x="10610" y="5692"/>
                    </a:cubicBezTo>
                    <a:cubicBezTo>
                      <a:pt x="10623" y="5613"/>
                      <a:pt x="10638" y="5535"/>
                      <a:pt x="10651" y="5459"/>
                    </a:cubicBezTo>
                    <a:cubicBezTo>
                      <a:pt x="10701" y="5149"/>
                      <a:pt x="10749" y="4861"/>
                      <a:pt x="10787" y="4596"/>
                    </a:cubicBezTo>
                    <a:cubicBezTo>
                      <a:pt x="10797" y="4530"/>
                      <a:pt x="10808" y="4467"/>
                      <a:pt x="10815" y="4403"/>
                    </a:cubicBezTo>
                    <a:cubicBezTo>
                      <a:pt x="10924" y="3647"/>
                      <a:pt x="10970" y="3118"/>
                      <a:pt x="10927" y="2947"/>
                    </a:cubicBezTo>
                    <a:cubicBezTo>
                      <a:pt x="10894" y="2820"/>
                      <a:pt x="10829" y="2687"/>
                      <a:pt x="10750" y="2559"/>
                    </a:cubicBezTo>
                    <a:cubicBezTo>
                      <a:pt x="10733" y="2530"/>
                      <a:pt x="10715" y="2501"/>
                      <a:pt x="10695" y="2472"/>
                    </a:cubicBezTo>
                    <a:cubicBezTo>
                      <a:pt x="10674" y="2439"/>
                      <a:pt x="10651" y="2403"/>
                      <a:pt x="10627" y="2373"/>
                    </a:cubicBezTo>
                    <a:cubicBezTo>
                      <a:pt x="10598" y="2335"/>
                      <a:pt x="10571" y="2295"/>
                      <a:pt x="10543" y="2261"/>
                    </a:cubicBezTo>
                    <a:cubicBezTo>
                      <a:pt x="10389" y="2062"/>
                      <a:pt x="10249" y="1920"/>
                      <a:pt x="10249" y="1920"/>
                    </a:cubicBezTo>
                    <a:cubicBezTo>
                      <a:pt x="10249" y="1920"/>
                      <a:pt x="11982" y="1149"/>
                      <a:pt x="11631" y="435"/>
                    </a:cubicBezTo>
                    <a:cubicBezTo>
                      <a:pt x="11546" y="262"/>
                      <a:pt x="11307" y="196"/>
                      <a:pt x="10996" y="196"/>
                    </a:cubicBezTo>
                    <a:cubicBezTo>
                      <a:pt x="10025" y="196"/>
                      <a:pt x="8339" y="833"/>
                      <a:pt x="8339" y="833"/>
                    </a:cubicBezTo>
                    <a:cubicBezTo>
                      <a:pt x="8339" y="833"/>
                      <a:pt x="9398" y="92"/>
                      <a:pt x="8898" y="6"/>
                    </a:cubicBezTo>
                    <a:cubicBezTo>
                      <a:pt x="8876" y="2"/>
                      <a:pt x="8851" y="0"/>
                      <a:pt x="882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802300" y="4821875"/>
                <a:ext cx="395675" cy="353850"/>
              </a:xfrm>
              <a:custGeom>
                <a:avLst/>
                <a:gdLst/>
                <a:ahLst/>
                <a:cxnLst/>
                <a:rect l="l" t="t" r="r" b="b"/>
                <a:pathLst>
                  <a:path w="15827" h="14154" extrusionOk="0">
                    <a:moveTo>
                      <a:pt x="8994" y="0"/>
                    </a:moveTo>
                    <a:cubicBezTo>
                      <a:pt x="8456" y="0"/>
                      <a:pt x="7899" y="97"/>
                      <a:pt x="7393" y="226"/>
                    </a:cubicBezTo>
                    <a:cubicBezTo>
                      <a:pt x="6377" y="486"/>
                      <a:pt x="5571" y="875"/>
                      <a:pt x="5571" y="875"/>
                    </a:cubicBezTo>
                    <a:cubicBezTo>
                      <a:pt x="5571" y="875"/>
                      <a:pt x="5432" y="1017"/>
                      <a:pt x="5277" y="1216"/>
                    </a:cubicBezTo>
                    <a:cubicBezTo>
                      <a:pt x="5249" y="1252"/>
                      <a:pt x="5223" y="1289"/>
                      <a:pt x="5195" y="1329"/>
                    </a:cubicBezTo>
                    <a:cubicBezTo>
                      <a:pt x="5172" y="1360"/>
                      <a:pt x="5147" y="1394"/>
                      <a:pt x="5126" y="1428"/>
                    </a:cubicBezTo>
                    <a:cubicBezTo>
                      <a:pt x="5105" y="1457"/>
                      <a:pt x="5089" y="1485"/>
                      <a:pt x="5071" y="1514"/>
                    </a:cubicBezTo>
                    <a:cubicBezTo>
                      <a:pt x="4993" y="1642"/>
                      <a:pt x="4925" y="1775"/>
                      <a:pt x="4895" y="1902"/>
                    </a:cubicBezTo>
                    <a:cubicBezTo>
                      <a:pt x="4850" y="2073"/>
                      <a:pt x="4896" y="2602"/>
                      <a:pt x="5005" y="3359"/>
                    </a:cubicBezTo>
                    <a:cubicBezTo>
                      <a:pt x="5014" y="3422"/>
                      <a:pt x="5025" y="3486"/>
                      <a:pt x="5034" y="3551"/>
                    </a:cubicBezTo>
                    <a:cubicBezTo>
                      <a:pt x="5072" y="3817"/>
                      <a:pt x="5119" y="4104"/>
                      <a:pt x="5169" y="4414"/>
                    </a:cubicBezTo>
                    <a:cubicBezTo>
                      <a:pt x="5183" y="4490"/>
                      <a:pt x="5196" y="4569"/>
                      <a:pt x="5211" y="4648"/>
                    </a:cubicBezTo>
                    <a:cubicBezTo>
                      <a:pt x="5237" y="4806"/>
                      <a:pt x="5266" y="4969"/>
                      <a:pt x="5296" y="5137"/>
                    </a:cubicBezTo>
                    <a:cubicBezTo>
                      <a:pt x="5456" y="6053"/>
                      <a:pt x="5654" y="7085"/>
                      <a:pt x="5862" y="8137"/>
                    </a:cubicBezTo>
                    <a:lnTo>
                      <a:pt x="5827" y="8390"/>
                    </a:lnTo>
                    <a:lnTo>
                      <a:pt x="5755" y="8914"/>
                    </a:lnTo>
                    <a:lnTo>
                      <a:pt x="5692" y="8878"/>
                    </a:lnTo>
                    <a:lnTo>
                      <a:pt x="5133" y="9487"/>
                    </a:lnTo>
                    <a:lnTo>
                      <a:pt x="5081" y="9546"/>
                    </a:lnTo>
                    <a:lnTo>
                      <a:pt x="5119" y="9582"/>
                    </a:lnTo>
                    <a:lnTo>
                      <a:pt x="5004" y="9605"/>
                    </a:lnTo>
                    <a:lnTo>
                      <a:pt x="5002" y="9605"/>
                    </a:lnTo>
                    <a:cubicBezTo>
                      <a:pt x="4910" y="9617"/>
                      <a:pt x="4823" y="9631"/>
                      <a:pt x="4734" y="9643"/>
                    </a:cubicBezTo>
                    <a:cubicBezTo>
                      <a:pt x="4648" y="9656"/>
                      <a:pt x="4563" y="9669"/>
                      <a:pt x="4481" y="9685"/>
                    </a:cubicBezTo>
                    <a:lnTo>
                      <a:pt x="4477" y="9685"/>
                    </a:lnTo>
                    <a:cubicBezTo>
                      <a:pt x="4394" y="9700"/>
                      <a:pt x="4319" y="9716"/>
                      <a:pt x="4241" y="9733"/>
                    </a:cubicBezTo>
                    <a:cubicBezTo>
                      <a:pt x="4240" y="9733"/>
                      <a:pt x="4236" y="9733"/>
                      <a:pt x="4235" y="9734"/>
                    </a:cubicBezTo>
                    <a:cubicBezTo>
                      <a:pt x="4162" y="9748"/>
                      <a:pt x="4089" y="9764"/>
                      <a:pt x="4021" y="9782"/>
                    </a:cubicBezTo>
                    <a:cubicBezTo>
                      <a:pt x="4016" y="9782"/>
                      <a:pt x="4014" y="9784"/>
                      <a:pt x="4009" y="9784"/>
                    </a:cubicBezTo>
                    <a:cubicBezTo>
                      <a:pt x="3943" y="9801"/>
                      <a:pt x="3880" y="9818"/>
                      <a:pt x="3817" y="9834"/>
                    </a:cubicBezTo>
                    <a:cubicBezTo>
                      <a:pt x="3811" y="9836"/>
                      <a:pt x="3805" y="9838"/>
                      <a:pt x="3802" y="9838"/>
                    </a:cubicBezTo>
                    <a:cubicBezTo>
                      <a:pt x="3743" y="9855"/>
                      <a:pt x="3687" y="9874"/>
                      <a:pt x="3631" y="9891"/>
                    </a:cubicBezTo>
                    <a:cubicBezTo>
                      <a:pt x="3625" y="9892"/>
                      <a:pt x="3619" y="9894"/>
                      <a:pt x="3614" y="9897"/>
                    </a:cubicBezTo>
                    <a:cubicBezTo>
                      <a:pt x="3562" y="9913"/>
                      <a:pt x="3510" y="9933"/>
                      <a:pt x="3464" y="9951"/>
                    </a:cubicBezTo>
                    <a:cubicBezTo>
                      <a:pt x="3457" y="9953"/>
                      <a:pt x="3451" y="9957"/>
                      <a:pt x="3444" y="9959"/>
                    </a:cubicBezTo>
                    <a:cubicBezTo>
                      <a:pt x="3400" y="9976"/>
                      <a:pt x="3359" y="9995"/>
                      <a:pt x="3317" y="10013"/>
                    </a:cubicBezTo>
                    <a:cubicBezTo>
                      <a:pt x="3312" y="10015"/>
                      <a:pt x="3305" y="10018"/>
                      <a:pt x="3303" y="10021"/>
                    </a:cubicBezTo>
                    <a:cubicBezTo>
                      <a:pt x="3244" y="10049"/>
                      <a:pt x="3188" y="10077"/>
                      <a:pt x="3145" y="10106"/>
                    </a:cubicBezTo>
                    <a:cubicBezTo>
                      <a:pt x="2831" y="10305"/>
                      <a:pt x="2332" y="10842"/>
                      <a:pt x="1775" y="11553"/>
                    </a:cubicBezTo>
                    <a:cubicBezTo>
                      <a:pt x="1197" y="12293"/>
                      <a:pt x="559" y="13222"/>
                      <a:pt x="1" y="14154"/>
                    </a:cubicBezTo>
                    <a:lnTo>
                      <a:pt x="15827" y="14154"/>
                    </a:lnTo>
                    <a:cubicBezTo>
                      <a:pt x="15554" y="13712"/>
                      <a:pt x="15269" y="13288"/>
                      <a:pt x="14967" y="12890"/>
                    </a:cubicBezTo>
                    <a:cubicBezTo>
                      <a:pt x="14090" y="11734"/>
                      <a:pt x="13081" y="10804"/>
                      <a:pt x="11917" y="10264"/>
                    </a:cubicBezTo>
                    <a:cubicBezTo>
                      <a:pt x="11814" y="10215"/>
                      <a:pt x="11707" y="10173"/>
                      <a:pt x="11598" y="10130"/>
                    </a:cubicBezTo>
                    <a:cubicBezTo>
                      <a:pt x="11581" y="10123"/>
                      <a:pt x="11562" y="10117"/>
                      <a:pt x="11547" y="10109"/>
                    </a:cubicBezTo>
                    <a:cubicBezTo>
                      <a:pt x="11439" y="10068"/>
                      <a:pt x="11328" y="10030"/>
                      <a:pt x="11214" y="9995"/>
                    </a:cubicBezTo>
                    <a:cubicBezTo>
                      <a:pt x="11142" y="9965"/>
                      <a:pt x="11067" y="9939"/>
                      <a:pt x="10994" y="9913"/>
                    </a:cubicBezTo>
                    <a:lnTo>
                      <a:pt x="10995" y="9909"/>
                    </a:lnTo>
                    <a:lnTo>
                      <a:pt x="10880" y="9858"/>
                    </a:lnTo>
                    <a:lnTo>
                      <a:pt x="10909" y="9832"/>
                    </a:lnTo>
                    <a:lnTo>
                      <a:pt x="10469" y="9267"/>
                    </a:lnTo>
                    <a:lnTo>
                      <a:pt x="10434" y="9279"/>
                    </a:lnTo>
                    <a:lnTo>
                      <a:pt x="10400" y="9091"/>
                    </a:lnTo>
                    <a:cubicBezTo>
                      <a:pt x="10843" y="8928"/>
                      <a:pt x="11216" y="8767"/>
                      <a:pt x="11242" y="8730"/>
                    </a:cubicBezTo>
                    <a:cubicBezTo>
                      <a:pt x="11277" y="8678"/>
                      <a:pt x="11312" y="6853"/>
                      <a:pt x="11063" y="4971"/>
                    </a:cubicBezTo>
                    <a:lnTo>
                      <a:pt x="11125" y="4930"/>
                    </a:lnTo>
                    <a:cubicBezTo>
                      <a:pt x="11166" y="4783"/>
                      <a:pt x="11202" y="4641"/>
                      <a:pt x="11233" y="4501"/>
                    </a:cubicBezTo>
                    <a:cubicBezTo>
                      <a:pt x="11248" y="4438"/>
                      <a:pt x="11260" y="4380"/>
                      <a:pt x="11274" y="4316"/>
                    </a:cubicBezTo>
                    <a:cubicBezTo>
                      <a:pt x="11289" y="4244"/>
                      <a:pt x="11307" y="4168"/>
                      <a:pt x="11321" y="4097"/>
                    </a:cubicBezTo>
                    <a:cubicBezTo>
                      <a:pt x="11338" y="4015"/>
                      <a:pt x="11350" y="3939"/>
                      <a:pt x="11363" y="3861"/>
                    </a:cubicBezTo>
                    <a:cubicBezTo>
                      <a:pt x="11372" y="3812"/>
                      <a:pt x="11380" y="3762"/>
                      <a:pt x="11390" y="3715"/>
                    </a:cubicBezTo>
                    <a:cubicBezTo>
                      <a:pt x="11403" y="3624"/>
                      <a:pt x="11412" y="3536"/>
                      <a:pt x="11424" y="3448"/>
                    </a:cubicBezTo>
                    <a:cubicBezTo>
                      <a:pt x="11426" y="3417"/>
                      <a:pt x="11432" y="3384"/>
                      <a:pt x="11436" y="3354"/>
                    </a:cubicBezTo>
                    <a:cubicBezTo>
                      <a:pt x="11446" y="3257"/>
                      <a:pt x="11453" y="3162"/>
                      <a:pt x="11459" y="3070"/>
                    </a:cubicBezTo>
                    <a:cubicBezTo>
                      <a:pt x="11460" y="3053"/>
                      <a:pt x="11464" y="3033"/>
                      <a:pt x="11465" y="3014"/>
                    </a:cubicBezTo>
                    <a:cubicBezTo>
                      <a:pt x="11471" y="2913"/>
                      <a:pt x="11473" y="2816"/>
                      <a:pt x="11475" y="2718"/>
                    </a:cubicBezTo>
                    <a:cubicBezTo>
                      <a:pt x="11475" y="2711"/>
                      <a:pt x="11476" y="2703"/>
                      <a:pt x="11476" y="2693"/>
                    </a:cubicBezTo>
                    <a:cubicBezTo>
                      <a:pt x="11476" y="2590"/>
                      <a:pt x="11476" y="2494"/>
                      <a:pt x="11471" y="2396"/>
                    </a:cubicBezTo>
                    <a:lnTo>
                      <a:pt x="11471" y="2389"/>
                    </a:lnTo>
                    <a:cubicBezTo>
                      <a:pt x="11466" y="2291"/>
                      <a:pt x="11463" y="2196"/>
                      <a:pt x="11454" y="2102"/>
                    </a:cubicBezTo>
                    <a:lnTo>
                      <a:pt x="11454" y="2100"/>
                    </a:lnTo>
                    <a:cubicBezTo>
                      <a:pt x="11262" y="469"/>
                      <a:pt x="10178" y="0"/>
                      <a:pt x="89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3727025" y="4837200"/>
                <a:ext cx="278250" cy="338800"/>
              </a:xfrm>
              <a:custGeom>
                <a:avLst/>
                <a:gdLst/>
                <a:ahLst/>
                <a:cxnLst/>
                <a:rect l="l" t="t" r="r" b="b"/>
                <a:pathLst>
                  <a:path w="11130" h="13552" extrusionOk="0">
                    <a:moveTo>
                      <a:pt x="7550" y="1"/>
                    </a:moveTo>
                    <a:cubicBezTo>
                      <a:pt x="7592" y="78"/>
                      <a:pt x="8231" y="1342"/>
                      <a:pt x="6009" y="1606"/>
                    </a:cubicBezTo>
                    <a:cubicBezTo>
                      <a:pt x="4414" y="1796"/>
                      <a:pt x="3705" y="2852"/>
                      <a:pt x="3421" y="3477"/>
                    </a:cubicBezTo>
                    <a:cubicBezTo>
                      <a:pt x="3417" y="3484"/>
                      <a:pt x="3415" y="3487"/>
                      <a:pt x="3414" y="3493"/>
                    </a:cubicBezTo>
                    <a:cubicBezTo>
                      <a:pt x="3400" y="3526"/>
                      <a:pt x="3387" y="3556"/>
                      <a:pt x="3372" y="3586"/>
                    </a:cubicBezTo>
                    <a:cubicBezTo>
                      <a:pt x="3371" y="3590"/>
                      <a:pt x="3371" y="3593"/>
                      <a:pt x="3369" y="3599"/>
                    </a:cubicBezTo>
                    <a:cubicBezTo>
                      <a:pt x="3341" y="3665"/>
                      <a:pt x="3320" y="3724"/>
                      <a:pt x="3303" y="3774"/>
                    </a:cubicBezTo>
                    <a:cubicBezTo>
                      <a:pt x="3302" y="3779"/>
                      <a:pt x="3302" y="3781"/>
                      <a:pt x="3298" y="3786"/>
                    </a:cubicBezTo>
                    <a:cubicBezTo>
                      <a:pt x="3291" y="3807"/>
                      <a:pt x="3285" y="3829"/>
                      <a:pt x="3279" y="3846"/>
                    </a:cubicBezTo>
                    <a:cubicBezTo>
                      <a:pt x="3279" y="3847"/>
                      <a:pt x="3278" y="3847"/>
                      <a:pt x="3278" y="3849"/>
                    </a:cubicBezTo>
                    <a:cubicBezTo>
                      <a:pt x="3272" y="3870"/>
                      <a:pt x="3268" y="3885"/>
                      <a:pt x="3263" y="3900"/>
                    </a:cubicBezTo>
                    <a:cubicBezTo>
                      <a:pt x="3263" y="3902"/>
                      <a:pt x="3262" y="3902"/>
                      <a:pt x="3262" y="3904"/>
                    </a:cubicBezTo>
                    <a:cubicBezTo>
                      <a:pt x="3257" y="3916"/>
                      <a:pt x="3256" y="3926"/>
                      <a:pt x="3255" y="3932"/>
                    </a:cubicBezTo>
                    <a:lnTo>
                      <a:pt x="3255" y="3938"/>
                    </a:lnTo>
                    <a:cubicBezTo>
                      <a:pt x="3253" y="3943"/>
                      <a:pt x="3253" y="3945"/>
                      <a:pt x="3253" y="3945"/>
                    </a:cubicBezTo>
                    <a:cubicBezTo>
                      <a:pt x="3253" y="3945"/>
                      <a:pt x="3176" y="3826"/>
                      <a:pt x="3054" y="3826"/>
                    </a:cubicBezTo>
                    <a:cubicBezTo>
                      <a:pt x="2939" y="3826"/>
                      <a:pt x="2784" y="3933"/>
                      <a:pt x="2618" y="4354"/>
                    </a:cubicBezTo>
                    <a:cubicBezTo>
                      <a:pt x="2513" y="4620"/>
                      <a:pt x="2546" y="5225"/>
                      <a:pt x="2659" y="5942"/>
                    </a:cubicBezTo>
                    <a:cubicBezTo>
                      <a:pt x="2719" y="6332"/>
                      <a:pt x="2801" y="6754"/>
                      <a:pt x="2899" y="7173"/>
                    </a:cubicBezTo>
                    <a:cubicBezTo>
                      <a:pt x="2858" y="7165"/>
                      <a:pt x="2817" y="7160"/>
                      <a:pt x="2777" y="7160"/>
                    </a:cubicBezTo>
                    <a:cubicBezTo>
                      <a:pt x="2566" y="7160"/>
                      <a:pt x="2360" y="7273"/>
                      <a:pt x="2236" y="7529"/>
                    </a:cubicBezTo>
                    <a:cubicBezTo>
                      <a:pt x="1983" y="8051"/>
                      <a:pt x="2512" y="8810"/>
                      <a:pt x="3430" y="9026"/>
                    </a:cubicBezTo>
                    <a:cubicBezTo>
                      <a:pt x="3442" y="9060"/>
                      <a:pt x="3451" y="9089"/>
                      <a:pt x="3464" y="9117"/>
                    </a:cubicBezTo>
                    <a:cubicBezTo>
                      <a:pt x="3498" y="9521"/>
                      <a:pt x="3535" y="9871"/>
                      <a:pt x="3572" y="10120"/>
                    </a:cubicBezTo>
                    <a:cubicBezTo>
                      <a:pt x="3600" y="10302"/>
                      <a:pt x="3626" y="10432"/>
                      <a:pt x="3651" y="10488"/>
                    </a:cubicBezTo>
                    <a:cubicBezTo>
                      <a:pt x="3674" y="10537"/>
                      <a:pt x="3741" y="10608"/>
                      <a:pt x="3834" y="10693"/>
                    </a:cubicBezTo>
                    <a:lnTo>
                      <a:pt x="3758" y="11262"/>
                    </a:lnTo>
                    <a:lnTo>
                      <a:pt x="3397" y="11448"/>
                    </a:lnTo>
                    <a:lnTo>
                      <a:pt x="3244" y="11526"/>
                    </a:lnTo>
                    <a:lnTo>
                      <a:pt x="3261" y="11546"/>
                    </a:lnTo>
                    <a:lnTo>
                      <a:pt x="3244" y="11559"/>
                    </a:lnTo>
                    <a:lnTo>
                      <a:pt x="3253" y="11571"/>
                    </a:lnTo>
                    <a:cubicBezTo>
                      <a:pt x="3163" y="11599"/>
                      <a:pt x="3078" y="11627"/>
                      <a:pt x="2993" y="11656"/>
                    </a:cubicBezTo>
                    <a:cubicBezTo>
                      <a:pt x="2980" y="11662"/>
                      <a:pt x="2965" y="11666"/>
                      <a:pt x="2952" y="11672"/>
                    </a:cubicBezTo>
                    <a:lnTo>
                      <a:pt x="2890" y="11672"/>
                    </a:lnTo>
                    <a:cubicBezTo>
                      <a:pt x="2756" y="11672"/>
                      <a:pt x="2636" y="11758"/>
                      <a:pt x="2561" y="11893"/>
                    </a:cubicBezTo>
                    <a:cubicBezTo>
                      <a:pt x="2556" y="11894"/>
                      <a:pt x="2551" y="11898"/>
                      <a:pt x="2546" y="11899"/>
                    </a:cubicBezTo>
                    <a:cubicBezTo>
                      <a:pt x="1738" y="12198"/>
                      <a:pt x="1044" y="12511"/>
                      <a:pt x="872" y="12660"/>
                    </a:cubicBezTo>
                    <a:cubicBezTo>
                      <a:pt x="819" y="12675"/>
                      <a:pt x="765" y="12705"/>
                      <a:pt x="714" y="12754"/>
                    </a:cubicBezTo>
                    <a:cubicBezTo>
                      <a:pt x="464" y="12990"/>
                      <a:pt x="228" y="13257"/>
                      <a:pt x="0" y="13552"/>
                    </a:cubicBezTo>
                    <a:lnTo>
                      <a:pt x="11129" y="13552"/>
                    </a:lnTo>
                    <a:cubicBezTo>
                      <a:pt x="10851" y="13205"/>
                      <a:pt x="10553" y="12901"/>
                      <a:pt x="10242" y="12646"/>
                    </a:cubicBezTo>
                    <a:cubicBezTo>
                      <a:pt x="10237" y="12645"/>
                      <a:pt x="10236" y="12641"/>
                      <a:pt x="10232" y="12639"/>
                    </a:cubicBezTo>
                    <a:cubicBezTo>
                      <a:pt x="10175" y="12590"/>
                      <a:pt x="10114" y="12544"/>
                      <a:pt x="10055" y="12502"/>
                    </a:cubicBezTo>
                    <a:cubicBezTo>
                      <a:pt x="10049" y="12493"/>
                      <a:pt x="10043" y="12482"/>
                      <a:pt x="10038" y="12480"/>
                    </a:cubicBezTo>
                    <a:cubicBezTo>
                      <a:pt x="10031" y="12470"/>
                      <a:pt x="10018" y="12463"/>
                      <a:pt x="10008" y="12452"/>
                    </a:cubicBezTo>
                    <a:cubicBezTo>
                      <a:pt x="10001" y="12451"/>
                      <a:pt x="9995" y="12446"/>
                      <a:pt x="9991" y="12443"/>
                    </a:cubicBezTo>
                    <a:cubicBezTo>
                      <a:pt x="9983" y="12437"/>
                      <a:pt x="9976" y="12431"/>
                      <a:pt x="9965" y="12427"/>
                    </a:cubicBezTo>
                    <a:cubicBezTo>
                      <a:pt x="9946" y="12414"/>
                      <a:pt x="9921" y="12402"/>
                      <a:pt x="9893" y="12386"/>
                    </a:cubicBezTo>
                    <a:cubicBezTo>
                      <a:pt x="9887" y="12383"/>
                      <a:pt x="9881" y="12378"/>
                      <a:pt x="9874" y="12373"/>
                    </a:cubicBezTo>
                    <a:cubicBezTo>
                      <a:pt x="9854" y="12359"/>
                      <a:pt x="9833" y="12350"/>
                      <a:pt x="9812" y="12342"/>
                    </a:cubicBezTo>
                    <a:cubicBezTo>
                      <a:pt x="9800" y="12338"/>
                      <a:pt x="9786" y="12334"/>
                      <a:pt x="9774" y="12330"/>
                    </a:cubicBezTo>
                    <a:cubicBezTo>
                      <a:pt x="9739" y="12316"/>
                      <a:pt x="9702" y="12297"/>
                      <a:pt x="9661" y="12282"/>
                    </a:cubicBezTo>
                    <a:cubicBezTo>
                      <a:pt x="9656" y="12280"/>
                      <a:pt x="9653" y="12277"/>
                      <a:pt x="9647" y="12276"/>
                    </a:cubicBezTo>
                    <a:cubicBezTo>
                      <a:pt x="9625" y="12267"/>
                      <a:pt x="9605" y="12259"/>
                      <a:pt x="9582" y="12249"/>
                    </a:cubicBezTo>
                    <a:cubicBezTo>
                      <a:pt x="9502" y="11910"/>
                      <a:pt x="9270" y="11667"/>
                      <a:pt x="8994" y="11667"/>
                    </a:cubicBezTo>
                    <a:lnTo>
                      <a:pt x="8122" y="11667"/>
                    </a:lnTo>
                    <a:lnTo>
                      <a:pt x="7746" y="11305"/>
                    </a:lnTo>
                    <a:lnTo>
                      <a:pt x="7688" y="11335"/>
                    </a:lnTo>
                    <a:lnTo>
                      <a:pt x="7624" y="10805"/>
                    </a:lnTo>
                    <a:cubicBezTo>
                      <a:pt x="7793" y="10691"/>
                      <a:pt x="7912" y="10591"/>
                      <a:pt x="7949" y="10527"/>
                    </a:cubicBezTo>
                    <a:cubicBezTo>
                      <a:pt x="7996" y="10442"/>
                      <a:pt x="8081" y="9821"/>
                      <a:pt x="8149" y="9010"/>
                    </a:cubicBezTo>
                    <a:cubicBezTo>
                      <a:pt x="9061" y="8777"/>
                      <a:pt x="9577" y="8038"/>
                      <a:pt x="9322" y="7525"/>
                    </a:cubicBezTo>
                    <a:cubicBezTo>
                      <a:pt x="9195" y="7270"/>
                      <a:pt x="8984" y="7156"/>
                      <a:pt x="8767" y="7156"/>
                    </a:cubicBezTo>
                    <a:cubicBezTo>
                      <a:pt x="8745" y="7156"/>
                      <a:pt x="8724" y="7157"/>
                      <a:pt x="8702" y="7160"/>
                    </a:cubicBezTo>
                    <a:cubicBezTo>
                      <a:pt x="8708" y="7136"/>
                      <a:pt x="8715" y="7111"/>
                      <a:pt x="8719" y="7088"/>
                    </a:cubicBezTo>
                    <a:cubicBezTo>
                      <a:pt x="8739" y="6999"/>
                      <a:pt x="8757" y="6914"/>
                      <a:pt x="8775" y="6829"/>
                    </a:cubicBezTo>
                    <a:cubicBezTo>
                      <a:pt x="8778" y="6814"/>
                      <a:pt x="8781" y="6801"/>
                      <a:pt x="8784" y="6788"/>
                    </a:cubicBezTo>
                    <a:cubicBezTo>
                      <a:pt x="8803" y="6689"/>
                      <a:pt x="8820" y="6594"/>
                      <a:pt x="8835" y="6501"/>
                    </a:cubicBezTo>
                    <a:cubicBezTo>
                      <a:pt x="8840" y="6478"/>
                      <a:pt x="8842" y="6456"/>
                      <a:pt x="8847" y="6432"/>
                    </a:cubicBezTo>
                    <a:cubicBezTo>
                      <a:pt x="8859" y="6364"/>
                      <a:pt x="8869" y="6296"/>
                      <a:pt x="8877" y="6229"/>
                    </a:cubicBezTo>
                    <a:cubicBezTo>
                      <a:pt x="8882" y="6201"/>
                      <a:pt x="8883" y="6174"/>
                      <a:pt x="8887" y="6150"/>
                    </a:cubicBezTo>
                    <a:cubicBezTo>
                      <a:pt x="8894" y="6085"/>
                      <a:pt x="8902" y="6022"/>
                      <a:pt x="8908" y="5961"/>
                    </a:cubicBezTo>
                    <a:cubicBezTo>
                      <a:pt x="8909" y="5939"/>
                      <a:pt x="8914" y="5919"/>
                      <a:pt x="8915" y="5897"/>
                    </a:cubicBezTo>
                    <a:cubicBezTo>
                      <a:pt x="8931" y="5735"/>
                      <a:pt x="8938" y="5585"/>
                      <a:pt x="8943" y="5444"/>
                    </a:cubicBezTo>
                    <a:lnTo>
                      <a:pt x="8943" y="5385"/>
                    </a:lnTo>
                    <a:cubicBezTo>
                      <a:pt x="8944" y="5335"/>
                      <a:pt x="8944" y="5286"/>
                      <a:pt x="8943" y="5235"/>
                    </a:cubicBezTo>
                    <a:lnTo>
                      <a:pt x="8943" y="5178"/>
                    </a:lnTo>
                    <a:cubicBezTo>
                      <a:pt x="8942" y="5125"/>
                      <a:pt x="8938" y="5074"/>
                      <a:pt x="8937" y="5027"/>
                    </a:cubicBezTo>
                    <a:cubicBezTo>
                      <a:pt x="8936" y="5015"/>
                      <a:pt x="8936" y="5004"/>
                      <a:pt x="8936" y="4990"/>
                    </a:cubicBezTo>
                    <a:cubicBezTo>
                      <a:pt x="8931" y="4931"/>
                      <a:pt x="8926" y="4872"/>
                      <a:pt x="8920" y="4815"/>
                    </a:cubicBezTo>
                    <a:cubicBezTo>
                      <a:pt x="8920" y="4807"/>
                      <a:pt x="8919" y="4796"/>
                      <a:pt x="8915" y="4789"/>
                    </a:cubicBezTo>
                    <a:cubicBezTo>
                      <a:pt x="8911" y="4741"/>
                      <a:pt x="8907" y="4698"/>
                      <a:pt x="8899" y="4655"/>
                    </a:cubicBezTo>
                    <a:cubicBezTo>
                      <a:pt x="8897" y="4639"/>
                      <a:pt x="8894" y="4625"/>
                      <a:pt x="8893" y="4608"/>
                    </a:cubicBezTo>
                    <a:cubicBezTo>
                      <a:pt x="8887" y="4571"/>
                      <a:pt x="8879" y="4536"/>
                      <a:pt x="8873" y="4502"/>
                    </a:cubicBezTo>
                    <a:cubicBezTo>
                      <a:pt x="8869" y="4487"/>
                      <a:pt x="8866" y="4474"/>
                      <a:pt x="8865" y="4461"/>
                    </a:cubicBezTo>
                    <a:cubicBezTo>
                      <a:pt x="8857" y="4419"/>
                      <a:pt x="8848" y="4382"/>
                      <a:pt x="8838" y="4345"/>
                    </a:cubicBezTo>
                    <a:cubicBezTo>
                      <a:pt x="8836" y="4339"/>
                      <a:pt x="8834" y="4333"/>
                      <a:pt x="8834" y="4329"/>
                    </a:cubicBezTo>
                    <a:cubicBezTo>
                      <a:pt x="8821" y="4287"/>
                      <a:pt x="8811" y="4247"/>
                      <a:pt x="8798" y="4210"/>
                    </a:cubicBezTo>
                    <a:cubicBezTo>
                      <a:pt x="8795" y="4198"/>
                      <a:pt x="8792" y="4187"/>
                      <a:pt x="8790" y="4176"/>
                    </a:cubicBezTo>
                    <a:cubicBezTo>
                      <a:pt x="8780" y="4149"/>
                      <a:pt x="8773" y="4125"/>
                      <a:pt x="8762" y="4098"/>
                    </a:cubicBezTo>
                    <a:cubicBezTo>
                      <a:pt x="8758" y="4086"/>
                      <a:pt x="8755" y="4073"/>
                      <a:pt x="8749" y="4062"/>
                    </a:cubicBezTo>
                    <a:cubicBezTo>
                      <a:pt x="8741" y="4041"/>
                      <a:pt x="8732" y="4018"/>
                      <a:pt x="8723" y="3998"/>
                    </a:cubicBezTo>
                    <a:cubicBezTo>
                      <a:pt x="8717" y="3988"/>
                      <a:pt x="8713" y="3977"/>
                      <a:pt x="8710" y="3967"/>
                    </a:cubicBezTo>
                    <a:cubicBezTo>
                      <a:pt x="8698" y="3939"/>
                      <a:pt x="8683" y="3910"/>
                      <a:pt x="8671" y="3885"/>
                    </a:cubicBezTo>
                    <a:cubicBezTo>
                      <a:pt x="8667" y="3877"/>
                      <a:pt x="8665" y="3871"/>
                      <a:pt x="8662" y="3864"/>
                    </a:cubicBezTo>
                    <a:cubicBezTo>
                      <a:pt x="8653" y="3847"/>
                      <a:pt x="8643" y="3827"/>
                      <a:pt x="8633" y="3812"/>
                    </a:cubicBezTo>
                    <a:cubicBezTo>
                      <a:pt x="8627" y="3799"/>
                      <a:pt x="8621" y="3791"/>
                      <a:pt x="8616" y="3781"/>
                    </a:cubicBezTo>
                    <a:cubicBezTo>
                      <a:pt x="8609" y="3769"/>
                      <a:pt x="8603" y="3758"/>
                      <a:pt x="8595" y="3746"/>
                    </a:cubicBezTo>
                    <a:cubicBezTo>
                      <a:pt x="8589" y="3737"/>
                      <a:pt x="8583" y="3727"/>
                      <a:pt x="8576" y="3718"/>
                    </a:cubicBezTo>
                    <a:cubicBezTo>
                      <a:pt x="8570" y="3708"/>
                      <a:pt x="8564" y="3697"/>
                      <a:pt x="8559" y="3689"/>
                    </a:cubicBezTo>
                    <a:cubicBezTo>
                      <a:pt x="8458" y="3543"/>
                      <a:pt x="8377" y="3488"/>
                      <a:pt x="8377" y="3488"/>
                    </a:cubicBezTo>
                    <a:cubicBezTo>
                      <a:pt x="8870" y="2385"/>
                      <a:pt x="8407" y="1279"/>
                      <a:pt x="8000" y="617"/>
                    </a:cubicBezTo>
                    <a:cubicBezTo>
                      <a:pt x="7781" y="258"/>
                      <a:pt x="7576" y="30"/>
                      <a:pt x="75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35"/>
              <p:cNvSpPr/>
              <p:nvPr/>
            </p:nvSpPr>
            <p:spPr>
              <a:xfrm>
                <a:off x="1830025" y="5058650"/>
                <a:ext cx="184475" cy="117325"/>
              </a:xfrm>
              <a:custGeom>
                <a:avLst/>
                <a:gdLst/>
                <a:ahLst/>
                <a:cxnLst/>
                <a:rect l="l" t="t" r="r" b="b"/>
                <a:pathLst>
                  <a:path w="7379" h="4693" extrusionOk="0">
                    <a:moveTo>
                      <a:pt x="3471" y="1"/>
                    </a:moveTo>
                    <a:cubicBezTo>
                      <a:pt x="2511" y="1"/>
                      <a:pt x="1535" y="176"/>
                      <a:pt x="1245" y="489"/>
                    </a:cubicBezTo>
                    <a:cubicBezTo>
                      <a:pt x="813" y="952"/>
                      <a:pt x="681" y="1508"/>
                      <a:pt x="667" y="2087"/>
                    </a:cubicBezTo>
                    <a:cubicBezTo>
                      <a:pt x="664" y="2258"/>
                      <a:pt x="669" y="2434"/>
                      <a:pt x="681" y="2611"/>
                    </a:cubicBezTo>
                    <a:cubicBezTo>
                      <a:pt x="616" y="2887"/>
                      <a:pt x="585" y="3138"/>
                      <a:pt x="597" y="3315"/>
                    </a:cubicBezTo>
                    <a:cubicBezTo>
                      <a:pt x="601" y="3382"/>
                      <a:pt x="596" y="3467"/>
                      <a:pt x="584" y="3562"/>
                    </a:cubicBezTo>
                    <a:lnTo>
                      <a:pt x="105" y="3562"/>
                    </a:lnTo>
                    <a:lnTo>
                      <a:pt x="79" y="3697"/>
                    </a:lnTo>
                    <a:lnTo>
                      <a:pt x="49" y="3867"/>
                    </a:lnTo>
                    <a:lnTo>
                      <a:pt x="50" y="3867"/>
                    </a:lnTo>
                    <a:cubicBezTo>
                      <a:pt x="0" y="4206"/>
                      <a:pt x="1" y="4481"/>
                      <a:pt x="67" y="4692"/>
                    </a:cubicBezTo>
                    <a:lnTo>
                      <a:pt x="7321" y="4692"/>
                    </a:lnTo>
                    <a:cubicBezTo>
                      <a:pt x="7364" y="4542"/>
                      <a:pt x="7379" y="4402"/>
                      <a:pt x="7349" y="4297"/>
                    </a:cubicBezTo>
                    <a:cubicBezTo>
                      <a:pt x="7311" y="4172"/>
                      <a:pt x="7227" y="4121"/>
                      <a:pt x="7121" y="4121"/>
                    </a:cubicBezTo>
                    <a:cubicBezTo>
                      <a:pt x="7026" y="4121"/>
                      <a:pt x="6914" y="4162"/>
                      <a:pt x="6804" y="4228"/>
                    </a:cubicBezTo>
                    <a:cubicBezTo>
                      <a:pt x="6922" y="3754"/>
                      <a:pt x="6980" y="3346"/>
                      <a:pt x="6995" y="2993"/>
                    </a:cubicBezTo>
                    <a:cubicBezTo>
                      <a:pt x="7000" y="2985"/>
                      <a:pt x="7002" y="2974"/>
                      <a:pt x="7008" y="2964"/>
                    </a:cubicBezTo>
                    <a:cubicBezTo>
                      <a:pt x="7011" y="2958"/>
                      <a:pt x="7014" y="2951"/>
                      <a:pt x="7017" y="2944"/>
                    </a:cubicBezTo>
                    <a:cubicBezTo>
                      <a:pt x="7038" y="2895"/>
                      <a:pt x="7056" y="2845"/>
                      <a:pt x="7072" y="2795"/>
                    </a:cubicBezTo>
                    <a:cubicBezTo>
                      <a:pt x="7072" y="2789"/>
                      <a:pt x="7073" y="2784"/>
                      <a:pt x="7073" y="2780"/>
                    </a:cubicBezTo>
                    <a:cubicBezTo>
                      <a:pt x="7087" y="2724"/>
                      <a:pt x="7097" y="2667"/>
                      <a:pt x="7103" y="2609"/>
                    </a:cubicBezTo>
                    <a:cubicBezTo>
                      <a:pt x="7109" y="2535"/>
                      <a:pt x="7112" y="2459"/>
                      <a:pt x="7110" y="2387"/>
                    </a:cubicBezTo>
                    <a:cubicBezTo>
                      <a:pt x="7110" y="2362"/>
                      <a:pt x="7106" y="2341"/>
                      <a:pt x="7106" y="2318"/>
                    </a:cubicBezTo>
                    <a:cubicBezTo>
                      <a:pt x="7103" y="2269"/>
                      <a:pt x="7099" y="2221"/>
                      <a:pt x="7093" y="2177"/>
                    </a:cubicBezTo>
                    <a:cubicBezTo>
                      <a:pt x="7090" y="2149"/>
                      <a:pt x="7086" y="2123"/>
                      <a:pt x="7080" y="2098"/>
                    </a:cubicBezTo>
                    <a:cubicBezTo>
                      <a:pt x="7074" y="2058"/>
                      <a:pt x="7067" y="2016"/>
                      <a:pt x="7055" y="1976"/>
                    </a:cubicBezTo>
                    <a:cubicBezTo>
                      <a:pt x="7048" y="1950"/>
                      <a:pt x="7041" y="1924"/>
                      <a:pt x="7033" y="1899"/>
                    </a:cubicBezTo>
                    <a:cubicBezTo>
                      <a:pt x="7022" y="1860"/>
                      <a:pt x="7011" y="1822"/>
                      <a:pt x="6996" y="1788"/>
                    </a:cubicBezTo>
                    <a:cubicBezTo>
                      <a:pt x="6988" y="1761"/>
                      <a:pt x="6977" y="1738"/>
                      <a:pt x="6968" y="1711"/>
                    </a:cubicBezTo>
                    <a:cubicBezTo>
                      <a:pt x="6952" y="1677"/>
                      <a:pt x="6935" y="1642"/>
                      <a:pt x="6920" y="1607"/>
                    </a:cubicBezTo>
                    <a:cubicBezTo>
                      <a:pt x="6909" y="1584"/>
                      <a:pt x="6897" y="1560"/>
                      <a:pt x="6883" y="1536"/>
                    </a:cubicBezTo>
                    <a:cubicBezTo>
                      <a:pt x="6863" y="1502"/>
                      <a:pt x="6842" y="1468"/>
                      <a:pt x="6820" y="1434"/>
                    </a:cubicBezTo>
                    <a:cubicBezTo>
                      <a:pt x="6808" y="1414"/>
                      <a:pt x="6796" y="1395"/>
                      <a:pt x="6782" y="1376"/>
                    </a:cubicBezTo>
                    <a:cubicBezTo>
                      <a:pt x="6756" y="1337"/>
                      <a:pt x="6726" y="1298"/>
                      <a:pt x="6696" y="1261"/>
                    </a:cubicBezTo>
                    <a:cubicBezTo>
                      <a:pt x="6686" y="1250"/>
                      <a:pt x="6679" y="1236"/>
                      <a:pt x="6667" y="1224"/>
                    </a:cubicBezTo>
                    <a:cubicBezTo>
                      <a:pt x="6626" y="1176"/>
                      <a:pt x="6583" y="1128"/>
                      <a:pt x="6539" y="1084"/>
                    </a:cubicBezTo>
                    <a:cubicBezTo>
                      <a:pt x="6525" y="1070"/>
                      <a:pt x="6504" y="1053"/>
                      <a:pt x="6489" y="1036"/>
                    </a:cubicBezTo>
                    <a:cubicBezTo>
                      <a:pt x="6458" y="1009"/>
                      <a:pt x="6429" y="980"/>
                      <a:pt x="6398" y="952"/>
                    </a:cubicBezTo>
                    <a:cubicBezTo>
                      <a:pt x="6376" y="934"/>
                      <a:pt x="6353" y="914"/>
                      <a:pt x="6333" y="897"/>
                    </a:cubicBezTo>
                    <a:cubicBezTo>
                      <a:pt x="6304" y="873"/>
                      <a:pt x="6277" y="852"/>
                      <a:pt x="6248" y="829"/>
                    </a:cubicBezTo>
                    <a:cubicBezTo>
                      <a:pt x="6222" y="811"/>
                      <a:pt x="6198" y="791"/>
                      <a:pt x="6171" y="774"/>
                    </a:cubicBezTo>
                    <a:cubicBezTo>
                      <a:pt x="6144" y="755"/>
                      <a:pt x="6115" y="737"/>
                      <a:pt x="6088" y="716"/>
                    </a:cubicBezTo>
                    <a:cubicBezTo>
                      <a:pt x="6060" y="700"/>
                      <a:pt x="6034" y="682"/>
                      <a:pt x="6006" y="665"/>
                    </a:cubicBezTo>
                    <a:cubicBezTo>
                      <a:pt x="5977" y="648"/>
                      <a:pt x="5950" y="630"/>
                      <a:pt x="5921" y="614"/>
                    </a:cubicBezTo>
                    <a:cubicBezTo>
                      <a:pt x="5892" y="597"/>
                      <a:pt x="5865" y="579"/>
                      <a:pt x="5836" y="563"/>
                    </a:cubicBezTo>
                    <a:cubicBezTo>
                      <a:pt x="5807" y="547"/>
                      <a:pt x="5779" y="531"/>
                      <a:pt x="5751" y="517"/>
                    </a:cubicBezTo>
                    <a:cubicBezTo>
                      <a:pt x="5719" y="500"/>
                      <a:pt x="5690" y="484"/>
                      <a:pt x="5659" y="469"/>
                    </a:cubicBezTo>
                    <a:lnTo>
                      <a:pt x="5578" y="428"/>
                    </a:lnTo>
                    <a:cubicBezTo>
                      <a:pt x="5546" y="412"/>
                      <a:pt x="5514" y="398"/>
                      <a:pt x="5481" y="384"/>
                    </a:cubicBezTo>
                    <a:cubicBezTo>
                      <a:pt x="5359" y="327"/>
                      <a:pt x="5237" y="277"/>
                      <a:pt x="5115" y="230"/>
                    </a:cubicBezTo>
                    <a:cubicBezTo>
                      <a:pt x="4826" y="122"/>
                      <a:pt x="4443" y="51"/>
                      <a:pt x="4027" y="21"/>
                    </a:cubicBezTo>
                    <a:cubicBezTo>
                      <a:pt x="3846" y="7"/>
                      <a:pt x="3659" y="1"/>
                      <a:pt x="34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35"/>
              <p:cNvSpPr/>
              <p:nvPr/>
            </p:nvSpPr>
            <p:spPr>
              <a:xfrm>
                <a:off x="1321675" y="5048625"/>
                <a:ext cx="171875" cy="127225"/>
              </a:xfrm>
              <a:custGeom>
                <a:avLst/>
                <a:gdLst/>
                <a:ahLst/>
                <a:cxnLst/>
                <a:rect l="l" t="t" r="r" b="b"/>
                <a:pathLst>
                  <a:path w="6875" h="5089" extrusionOk="0">
                    <a:moveTo>
                      <a:pt x="3098" y="0"/>
                    </a:moveTo>
                    <a:cubicBezTo>
                      <a:pt x="2822" y="0"/>
                      <a:pt x="2550" y="34"/>
                      <a:pt x="2291" y="112"/>
                    </a:cubicBezTo>
                    <a:cubicBezTo>
                      <a:pt x="2090" y="169"/>
                      <a:pt x="1896" y="252"/>
                      <a:pt x="1714" y="360"/>
                    </a:cubicBezTo>
                    <a:cubicBezTo>
                      <a:pt x="1252" y="635"/>
                      <a:pt x="988" y="1092"/>
                      <a:pt x="844" y="1575"/>
                    </a:cubicBezTo>
                    <a:cubicBezTo>
                      <a:pt x="792" y="1574"/>
                      <a:pt x="741" y="1573"/>
                      <a:pt x="691" y="1573"/>
                    </a:cubicBezTo>
                    <a:cubicBezTo>
                      <a:pt x="491" y="1573"/>
                      <a:pt x="311" y="1585"/>
                      <a:pt x="230" y="1601"/>
                    </a:cubicBezTo>
                    <a:cubicBezTo>
                      <a:pt x="12" y="1642"/>
                      <a:pt x="23" y="1820"/>
                      <a:pt x="73" y="2002"/>
                    </a:cubicBezTo>
                    <a:cubicBezTo>
                      <a:pt x="96" y="2081"/>
                      <a:pt x="292" y="2185"/>
                      <a:pt x="528" y="2258"/>
                    </a:cubicBezTo>
                    <a:cubicBezTo>
                      <a:pt x="337" y="2549"/>
                      <a:pt x="167" y="2854"/>
                      <a:pt x="17" y="3170"/>
                    </a:cubicBezTo>
                    <a:cubicBezTo>
                      <a:pt x="11" y="3183"/>
                      <a:pt x="4" y="3196"/>
                      <a:pt x="0" y="3207"/>
                    </a:cubicBezTo>
                    <a:lnTo>
                      <a:pt x="17" y="3207"/>
                    </a:lnTo>
                    <a:lnTo>
                      <a:pt x="17" y="5088"/>
                    </a:lnTo>
                    <a:lnTo>
                      <a:pt x="6286" y="5088"/>
                    </a:lnTo>
                    <a:cubicBezTo>
                      <a:pt x="6346" y="4853"/>
                      <a:pt x="6370" y="4608"/>
                      <a:pt x="6379" y="4410"/>
                    </a:cubicBezTo>
                    <a:cubicBezTo>
                      <a:pt x="6379" y="4389"/>
                      <a:pt x="6380" y="4364"/>
                      <a:pt x="6380" y="4342"/>
                    </a:cubicBezTo>
                    <a:cubicBezTo>
                      <a:pt x="6382" y="4299"/>
                      <a:pt x="6382" y="4258"/>
                      <a:pt x="6382" y="4222"/>
                    </a:cubicBezTo>
                    <a:cubicBezTo>
                      <a:pt x="6382" y="4094"/>
                      <a:pt x="6376" y="4013"/>
                      <a:pt x="6376" y="4013"/>
                    </a:cubicBezTo>
                    <a:cubicBezTo>
                      <a:pt x="6376" y="4013"/>
                      <a:pt x="6850" y="3526"/>
                      <a:pt x="6865" y="2829"/>
                    </a:cubicBezTo>
                    <a:cubicBezTo>
                      <a:pt x="6875" y="2437"/>
                      <a:pt x="6738" y="1978"/>
                      <a:pt x="6293" y="1502"/>
                    </a:cubicBezTo>
                    <a:cubicBezTo>
                      <a:pt x="6137" y="1338"/>
                      <a:pt x="5973" y="1185"/>
                      <a:pt x="5797" y="1043"/>
                    </a:cubicBezTo>
                    <a:cubicBezTo>
                      <a:pt x="4998" y="395"/>
                      <a:pt x="4016" y="0"/>
                      <a:pt x="309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35"/>
              <p:cNvSpPr/>
              <p:nvPr/>
            </p:nvSpPr>
            <p:spPr>
              <a:xfrm>
                <a:off x="3196650" y="5048350"/>
                <a:ext cx="158225" cy="127525"/>
              </a:xfrm>
              <a:custGeom>
                <a:avLst/>
                <a:gdLst/>
                <a:ahLst/>
                <a:cxnLst/>
                <a:rect l="l" t="t" r="r" b="b"/>
                <a:pathLst>
                  <a:path w="6329" h="5101" extrusionOk="0">
                    <a:moveTo>
                      <a:pt x="2043" y="0"/>
                    </a:moveTo>
                    <a:cubicBezTo>
                      <a:pt x="0" y="0"/>
                      <a:pt x="596" y="2601"/>
                      <a:pt x="596" y="2601"/>
                    </a:cubicBezTo>
                    <a:cubicBezTo>
                      <a:pt x="141" y="2901"/>
                      <a:pt x="50" y="3843"/>
                      <a:pt x="304" y="5101"/>
                    </a:cubicBezTo>
                    <a:lnTo>
                      <a:pt x="6323" y="5101"/>
                    </a:lnTo>
                    <a:cubicBezTo>
                      <a:pt x="6327" y="4940"/>
                      <a:pt x="6329" y="4785"/>
                      <a:pt x="6325" y="4636"/>
                    </a:cubicBezTo>
                    <a:cubicBezTo>
                      <a:pt x="6322" y="4508"/>
                      <a:pt x="6317" y="4382"/>
                      <a:pt x="6310" y="4262"/>
                    </a:cubicBezTo>
                    <a:cubicBezTo>
                      <a:pt x="6305" y="4201"/>
                      <a:pt x="6301" y="4144"/>
                      <a:pt x="6296" y="4086"/>
                    </a:cubicBezTo>
                    <a:cubicBezTo>
                      <a:pt x="6280" y="3912"/>
                      <a:pt x="6260" y="3752"/>
                      <a:pt x="6234" y="3599"/>
                    </a:cubicBezTo>
                    <a:cubicBezTo>
                      <a:pt x="6226" y="3549"/>
                      <a:pt x="6216" y="3499"/>
                      <a:pt x="6206" y="3450"/>
                    </a:cubicBezTo>
                    <a:cubicBezTo>
                      <a:pt x="6161" y="3223"/>
                      <a:pt x="6108" y="3023"/>
                      <a:pt x="6045" y="2840"/>
                    </a:cubicBezTo>
                    <a:cubicBezTo>
                      <a:pt x="5514" y="1290"/>
                      <a:pt x="4397" y="1258"/>
                      <a:pt x="4304" y="1258"/>
                    </a:cubicBezTo>
                    <a:cubicBezTo>
                      <a:pt x="4300" y="1258"/>
                      <a:pt x="4298" y="1258"/>
                      <a:pt x="4298" y="1258"/>
                    </a:cubicBezTo>
                    <a:lnTo>
                      <a:pt x="4298" y="1252"/>
                    </a:lnTo>
                    <a:lnTo>
                      <a:pt x="4298" y="1250"/>
                    </a:lnTo>
                    <a:cubicBezTo>
                      <a:pt x="4291" y="1217"/>
                      <a:pt x="4256" y="1076"/>
                      <a:pt x="4148" y="896"/>
                    </a:cubicBezTo>
                    <a:cubicBezTo>
                      <a:pt x="4035" y="711"/>
                      <a:pt x="3837" y="487"/>
                      <a:pt x="3504" y="310"/>
                    </a:cubicBezTo>
                    <a:cubicBezTo>
                      <a:pt x="3172" y="133"/>
                      <a:pt x="2702" y="0"/>
                      <a:pt x="204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35"/>
              <p:cNvSpPr/>
              <p:nvPr/>
            </p:nvSpPr>
            <p:spPr>
              <a:xfrm>
                <a:off x="3626300" y="5048625"/>
                <a:ext cx="204950" cy="127350"/>
              </a:xfrm>
              <a:custGeom>
                <a:avLst/>
                <a:gdLst/>
                <a:ahLst/>
                <a:cxnLst/>
                <a:rect l="l" t="t" r="r" b="b"/>
                <a:pathLst>
                  <a:path w="8198" h="5094" extrusionOk="0">
                    <a:moveTo>
                      <a:pt x="4436" y="1"/>
                    </a:moveTo>
                    <a:cubicBezTo>
                      <a:pt x="3516" y="1"/>
                      <a:pt x="2534" y="397"/>
                      <a:pt x="1736" y="1045"/>
                    </a:cubicBezTo>
                    <a:cubicBezTo>
                      <a:pt x="1560" y="1186"/>
                      <a:pt x="1395" y="1340"/>
                      <a:pt x="1239" y="1504"/>
                    </a:cubicBezTo>
                    <a:cubicBezTo>
                      <a:pt x="1" y="2822"/>
                      <a:pt x="1155" y="4018"/>
                      <a:pt x="1155" y="4018"/>
                    </a:cubicBezTo>
                    <a:cubicBezTo>
                      <a:pt x="1155" y="4018"/>
                      <a:pt x="1149" y="4099"/>
                      <a:pt x="1149" y="4227"/>
                    </a:cubicBezTo>
                    <a:cubicBezTo>
                      <a:pt x="1149" y="4263"/>
                      <a:pt x="1149" y="4303"/>
                      <a:pt x="1152" y="4347"/>
                    </a:cubicBezTo>
                    <a:cubicBezTo>
                      <a:pt x="1152" y="4369"/>
                      <a:pt x="1153" y="4391"/>
                      <a:pt x="1153" y="4415"/>
                    </a:cubicBezTo>
                    <a:cubicBezTo>
                      <a:pt x="1160" y="4613"/>
                      <a:pt x="1183" y="4856"/>
                      <a:pt x="1244" y="5093"/>
                    </a:cubicBezTo>
                    <a:lnTo>
                      <a:pt x="8197" y="5093"/>
                    </a:lnTo>
                    <a:cubicBezTo>
                      <a:pt x="8025" y="4406"/>
                      <a:pt x="7775" y="3672"/>
                      <a:pt x="7426" y="2986"/>
                    </a:cubicBezTo>
                    <a:cubicBezTo>
                      <a:pt x="7329" y="2795"/>
                      <a:pt x="7225" y="2607"/>
                      <a:pt x="7110" y="2426"/>
                    </a:cubicBezTo>
                    <a:cubicBezTo>
                      <a:pt x="7077" y="2370"/>
                      <a:pt x="7042" y="2313"/>
                      <a:pt x="7005" y="2258"/>
                    </a:cubicBezTo>
                    <a:cubicBezTo>
                      <a:pt x="7106" y="2228"/>
                      <a:pt x="7199" y="2190"/>
                      <a:pt x="7274" y="2153"/>
                    </a:cubicBezTo>
                    <a:cubicBezTo>
                      <a:pt x="7377" y="2103"/>
                      <a:pt x="7446" y="2048"/>
                      <a:pt x="7459" y="2002"/>
                    </a:cubicBezTo>
                    <a:cubicBezTo>
                      <a:pt x="7474" y="1940"/>
                      <a:pt x="7489" y="1878"/>
                      <a:pt x="7489" y="1823"/>
                    </a:cubicBezTo>
                    <a:cubicBezTo>
                      <a:pt x="7490" y="1715"/>
                      <a:pt x="7446" y="1630"/>
                      <a:pt x="7303" y="1602"/>
                    </a:cubicBezTo>
                    <a:cubicBezTo>
                      <a:pt x="7222" y="1586"/>
                      <a:pt x="7037" y="1574"/>
                      <a:pt x="6833" y="1574"/>
                    </a:cubicBezTo>
                    <a:cubicBezTo>
                      <a:pt x="6786" y="1574"/>
                      <a:pt x="6738" y="1575"/>
                      <a:pt x="6689" y="1577"/>
                    </a:cubicBezTo>
                    <a:cubicBezTo>
                      <a:pt x="6544" y="1094"/>
                      <a:pt x="6281" y="636"/>
                      <a:pt x="5819" y="361"/>
                    </a:cubicBezTo>
                    <a:cubicBezTo>
                      <a:pt x="5401" y="114"/>
                      <a:pt x="4927" y="1"/>
                      <a:pt x="443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35"/>
              <p:cNvSpPr/>
              <p:nvPr/>
            </p:nvSpPr>
            <p:spPr>
              <a:xfrm>
                <a:off x="2301325" y="5058500"/>
                <a:ext cx="169925" cy="117375"/>
              </a:xfrm>
              <a:custGeom>
                <a:avLst/>
                <a:gdLst/>
                <a:ahLst/>
                <a:cxnLst/>
                <a:rect l="l" t="t" r="r" b="b"/>
                <a:pathLst>
                  <a:path w="6797" h="4695" extrusionOk="0">
                    <a:moveTo>
                      <a:pt x="5453" y="0"/>
                    </a:moveTo>
                    <a:cubicBezTo>
                      <a:pt x="5361" y="0"/>
                      <a:pt x="5265" y="7"/>
                      <a:pt x="5167" y="22"/>
                    </a:cubicBezTo>
                    <a:cubicBezTo>
                      <a:pt x="5126" y="27"/>
                      <a:pt x="5084" y="34"/>
                      <a:pt x="5042" y="44"/>
                    </a:cubicBezTo>
                    <a:cubicBezTo>
                      <a:pt x="4968" y="59"/>
                      <a:pt x="4868" y="88"/>
                      <a:pt x="4746" y="129"/>
                    </a:cubicBezTo>
                    <a:cubicBezTo>
                      <a:pt x="4049" y="362"/>
                      <a:pt x="2676" y="969"/>
                      <a:pt x="1631" y="1642"/>
                    </a:cubicBezTo>
                    <a:cubicBezTo>
                      <a:pt x="1629" y="1642"/>
                      <a:pt x="1626" y="1645"/>
                      <a:pt x="1624" y="1647"/>
                    </a:cubicBezTo>
                    <a:cubicBezTo>
                      <a:pt x="1566" y="1683"/>
                      <a:pt x="1509" y="1722"/>
                      <a:pt x="1453" y="1759"/>
                    </a:cubicBezTo>
                    <a:cubicBezTo>
                      <a:pt x="1451" y="1761"/>
                      <a:pt x="1448" y="1764"/>
                      <a:pt x="1447" y="1764"/>
                    </a:cubicBezTo>
                    <a:cubicBezTo>
                      <a:pt x="1171" y="1952"/>
                      <a:pt x="927" y="2142"/>
                      <a:pt x="731" y="2326"/>
                    </a:cubicBezTo>
                    <a:lnTo>
                      <a:pt x="701" y="2357"/>
                    </a:lnTo>
                    <a:cubicBezTo>
                      <a:pt x="675" y="2383"/>
                      <a:pt x="651" y="2408"/>
                      <a:pt x="628" y="2433"/>
                    </a:cubicBezTo>
                    <a:cubicBezTo>
                      <a:pt x="611" y="2448"/>
                      <a:pt x="596" y="2467"/>
                      <a:pt x="581" y="2482"/>
                    </a:cubicBezTo>
                    <a:cubicBezTo>
                      <a:pt x="561" y="2506"/>
                      <a:pt x="542" y="2528"/>
                      <a:pt x="525" y="2550"/>
                    </a:cubicBezTo>
                    <a:cubicBezTo>
                      <a:pt x="508" y="2570"/>
                      <a:pt x="493" y="2586"/>
                      <a:pt x="477" y="2607"/>
                    </a:cubicBezTo>
                    <a:cubicBezTo>
                      <a:pt x="463" y="2628"/>
                      <a:pt x="448" y="2647"/>
                      <a:pt x="434" y="2669"/>
                    </a:cubicBezTo>
                    <a:cubicBezTo>
                      <a:pt x="421" y="2687"/>
                      <a:pt x="408" y="2708"/>
                      <a:pt x="396" y="2728"/>
                    </a:cubicBezTo>
                    <a:cubicBezTo>
                      <a:pt x="381" y="2748"/>
                      <a:pt x="373" y="2766"/>
                      <a:pt x="361" y="2786"/>
                    </a:cubicBezTo>
                    <a:cubicBezTo>
                      <a:pt x="350" y="2805"/>
                      <a:pt x="339" y="2827"/>
                      <a:pt x="330" y="2848"/>
                    </a:cubicBezTo>
                    <a:cubicBezTo>
                      <a:pt x="323" y="2865"/>
                      <a:pt x="315" y="2883"/>
                      <a:pt x="307" y="2900"/>
                    </a:cubicBezTo>
                    <a:cubicBezTo>
                      <a:pt x="300" y="2923"/>
                      <a:pt x="294" y="2942"/>
                      <a:pt x="288" y="2963"/>
                    </a:cubicBezTo>
                    <a:cubicBezTo>
                      <a:pt x="283" y="2980"/>
                      <a:pt x="278" y="2998"/>
                      <a:pt x="274" y="3014"/>
                    </a:cubicBezTo>
                    <a:cubicBezTo>
                      <a:pt x="271" y="3036"/>
                      <a:pt x="268" y="3058"/>
                      <a:pt x="266" y="3078"/>
                    </a:cubicBezTo>
                    <a:cubicBezTo>
                      <a:pt x="266" y="3094"/>
                      <a:pt x="265" y="3109"/>
                      <a:pt x="265" y="3122"/>
                    </a:cubicBezTo>
                    <a:cubicBezTo>
                      <a:pt x="265" y="3147"/>
                      <a:pt x="268" y="3172"/>
                      <a:pt x="272" y="3194"/>
                    </a:cubicBezTo>
                    <a:cubicBezTo>
                      <a:pt x="274" y="3205"/>
                      <a:pt x="274" y="3217"/>
                      <a:pt x="278" y="3230"/>
                    </a:cubicBezTo>
                    <a:cubicBezTo>
                      <a:pt x="287" y="3263"/>
                      <a:pt x="300" y="3297"/>
                      <a:pt x="317" y="3331"/>
                    </a:cubicBezTo>
                    <a:lnTo>
                      <a:pt x="317" y="3332"/>
                    </a:lnTo>
                    <a:cubicBezTo>
                      <a:pt x="92" y="3348"/>
                      <a:pt x="1" y="3526"/>
                      <a:pt x="7" y="3812"/>
                    </a:cubicBezTo>
                    <a:cubicBezTo>
                      <a:pt x="11" y="4045"/>
                      <a:pt x="81" y="4348"/>
                      <a:pt x="197" y="4695"/>
                    </a:cubicBezTo>
                    <a:lnTo>
                      <a:pt x="6670" y="4695"/>
                    </a:lnTo>
                    <a:cubicBezTo>
                      <a:pt x="6482" y="3427"/>
                      <a:pt x="6219" y="2287"/>
                      <a:pt x="6219" y="2287"/>
                    </a:cubicBezTo>
                    <a:cubicBezTo>
                      <a:pt x="6219" y="2287"/>
                      <a:pt x="6224" y="2282"/>
                      <a:pt x="6229" y="2276"/>
                    </a:cubicBezTo>
                    <a:cubicBezTo>
                      <a:pt x="6230" y="2275"/>
                      <a:pt x="6233" y="2272"/>
                      <a:pt x="6235" y="2268"/>
                    </a:cubicBezTo>
                    <a:cubicBezTo>
                      <a:pt x="6239" y="2262"/>
                      <a:pt x="6242" y="2256"/>
                      <a:pt x="6247" y="2247"/>
                    </a:cubicBezTo>
                    <a:cubicBezTo>
                      <a:pt x="6251" y="2240"/>
                      <a:pt x="6257" y="2230"/>
                      <a:pt x="6263" y="2221"/>
                    </a:cubicBezTo>
                    <a:cubicBezTo>
                      <a:pt x="6268" y="2214"/>
                      <a:pt x="6271" y="2207"/>
                      <a:pt x="6278" y="2200"/>
                    </a:cubicBezTo>
                    <a:cubicBezTo>
                      <a:pt x="6284" y="2189"/>
                      <a:pt x="6291" y="2177"/>
                      <a:pt x="6298" y="2163"/>
                    </a:cubicBezTo>
                    <a:cubicBezTo>
                      <a:pt x="6303" y="2152"/>
                      <a:pt x="6308" y="2145"/>
                      <a:pt x="6315" y="2135"/>
                    </a:cubicBezTo>
                    <a:cubicBezTo>
                      <a:pt x="6324" y="2118"/>
                      <a:pt x="6332" y="2104"/>
                      <a:pt x="6341" y="2088"/>
                    </a:cubicBezTo>
                    <a:cubicBezTo>
                      <a:pt x="6347" y="2078"/>
                      <a:pt x="6354" y="2067"/>
                      <a:pt x="6360" y="2055"/>
                    </a:cubicBezTo>
                    <a:cubicBezTo>
                      <a:pt x="6370" y="2038"/>
                      <a:pt x="6381" y="2020"/>
                      <a:pt x="6389" y="2003"/>
                    </a:cubicBezTo>
                    <a:cubicBezTo>
                      <a:pt x="6397" y="1991"/>
                      <a:pt x="6405" y="1979"/>
                      <a:pt x="6411" y="1965"/>
                    </a:cubicBezTo>
                    <a:cubicBezTo>
                      <a:pt x="6423" y="1946"/>
                      <a:pt x="6432" y="1928"/>
                      <a:pt x="6444" y="1908"/>
                    </a:cubicBezTo>
                    <a:cubicBezTo>
                      <a:pt x="6451" y="1891"/>
                      <a:pt x="6460" y="1875"/>
                      <a:pt x="6467" y="1861"/>
                    </a:cubicBezTo>
                    <a:cubicBezTo>
                      <a:pt x="6476" y="1843"/>
                      <a:pt x="6488" y="1823"/>
                      <a:pt x="6497" y="1801"/>
                    </a:cubicBezTo>
                    <a:cubicBezTo>
                      <a:pt x="6643" y="1513"/>
                      <a:pt x="6796" y="1156"/>
                      <a:pt x="6796" y="903"/>
                    </a:cubicBezTo>
                    <a:cubicBezTo>
                      <a:pt x="6796" y="852"/>
                      <a:pt x="6789" y="805"/>
                      <a:pt x="6776" y="762"/>
                    </a:cubicBezTo>
                    <a:cubicBezTo>
                      <a:pt x="6650" y="396"/>
                      <a:pt x="6147" y="0"/>
                      <a:pt x="545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35"/>
              <p:cNvSpPr/>
              <p:nvPr/>
            </p:nvSpPr>
            <p:spPr>
              <a:xfrm>
                <a:off x="2883000" y="5010800"/>
                <a:ext cx="250925" cy="165150"/>
              </a:xfrm>
              <a:custGeom>
                <a:avLst/>
                <a:gdLst/>
                <a:ahLst/>
                <a:cxnLst/>
                <a:rect l="l" t="t" r="r" b="b"/>
                <a:pathLst>
                  <a:path w="10037" h="6606" extrusionOk="0">
                    <a:moveTo>
                      <a:pt x="5072" y="0"/>
                    </a:moveTo>
                    <a:cubicBezTo>
                      <a:pt x="4432" y="0"/>
                      <a:pt x="3998" y="243"/>
                      <a:pt x="3998" y="608"/>
                    </a:cubicBezTo>
                    <a:cubicBezTo>
                      <a:pt x="3998" y="647"/>
                      <a:pt x="4001" y="689"/>
                      <a:pt x="4013" y="732"/>
                    </a:cubicBezTo>
                    <a:cubicBezTo>
                      <a:pt x="3600" y="1064"/>
                      <a:pt x="3137" y="1605"/>
                      <a:pt x="2676" y="2232"/>
                    </a:cubicBezTo>
                    <a:cubicBezTo>
                      <a:pt x="2579" y="2119"/>
                      <a:pt x="2512" y="2038"/>
                      <a:pt x="2500" y="2032"/>
                    </a:cubicBezTo>
                    <a:lnTo>
                      <a:pt x="2253" y="2201"/>
                    </a:lnTo>
                    <a:cubicBezTo>
                      <a:pt x="2253" y="2201"/>
                      <a:pt x="2287" y="2354"/>
                      <a:pt x="2420" y="2590"/>
                    </a:cubicBezTo>
                    <a:cubicBezTo>
                      <a:pt x="2253" y="2827"/>
                      <a:pt x="2089" y="3071"/>
                      <a:pt x="1928" y="3319"/>
                    </a:cubicBezTo>
                    <a:cubicBezTo>
                      <a:pt x="966" y="4794"/>
                      <a:pt x="147" y="6327"/>
                      <a:pt x="0" y="6605"/>
                    </a:cubicBezTo>
                    <a:lnTo>
                      <a:pt x="7871" y="6605"/>
                    </a:lnTo>
                    <a:lnTo>
                      <a:pt x="8326" y="6328"/>
                    </a:lnTo>
                    <a:lnTo>
                      <a:pt x="9023" y="6407"/>
                    </a:lnTo>
                    <a:cubicBezTo>
                      <a:pt x="9042" y="6247"/>
                      <a:pt x="9066" y="6036"/>
                      <a:pt x="9089" y="5809"/>
                    </a:cubicBezTo>
                    <a:lnTo>
                      <a:pt x="9243" y="5238"/>
                    </a:lnTo>
                    <a:lnTo>
                      <a:pt x="9977" y="5268"/>
                    </a:lnTo>
                    <a:lnTo>
                      <a:pt x="10037" y="5270"/>
                    </a:lnTo>
                    <a:cubicBezTo>
                      <a:pt x="10015" y="5174"/>
                      <a:pt x="9989" y="5080"/>
                      <a:pt x="9970" y="4989"/>
                    </a:cubicBezTo>
                    <a:cubicBezTo>
                      <a:pt x="9961" y="4965"/>
                      <a:pt x="9955" y="4938"/>
                      <a:pt x="9948" y="4916"/>
                    </a:cubicBezTo>
                    <a:cubicBezTo>
                      <a:pt x="9930" y="4848"/>
                      <a:pt x="9912" y="4780"/>
                      <a:pt x="9892" y="4715"/>
                    </a:cubicBezTo>
                    <a:cubicBezTo>
                      <a:pt x="9885" y="4690"/>
                      <a:pt x="9876" y="4666"/>
                      <a:pt x="9870" y="4644"/>
                    </a:cubicBezTo>
                    <a:cubicBezTo>
                      <a:pt x="9850" y="4577"/>
                      <a:pt x="9830" y="4511"/>
                      <a:pt x="9808" y="4447"/>
                    </a:cubicBezTo>
                    <a:cubicBezTo>
                      <a:pt x="9802" y="4430"/>
                      <a:pt x="9795" y="4408"/>
                      <a:pt x="9789" y="4389"/>
                    </a:cubicBezTo>
                    <a:cubicBezTo>
                      <a:pt x="9767" y="4322"/>
                      <a:pt x="9743" y="4255"/>
                      <a:pt x="9721" y="4189"/>
                    </a:cubicBezTo>
                    <a:cubicBezTo>
                      <a:pt x="9716" y="4173"/>
                      <a:pt x="9710" y="4160"/>
                      <a:pt x="9704" y="4146"/>
                    </a:cubicBezTo>
                    <a:cubicBezTo>
                      <a:pt x="9678" y="4075"/>
                      <a:pt x="9654" y="4007"/>
                      <a:pt x="9627" y="3939"/>
                    </a:cubicBezTo>
                    <a:cubicBezTo>
                      <a:pt x="9624" y="3928"/>
                      <a:pt x="9620" y="3919"/>
                      <a:pt x="9615" y="3911"/>
                    </a:cubicBezTo>
                    <a:cubicBezTo>
                      <a:pt x="9585" y="3836"/>
                      <a:pt x="9557" y="3764"/>
                      <a:pt x="9526" y="3692"/>
                    </a:cubicBezTo>
                    <a:cubicBezTo>
                      <a:pt x="9526" y="3690"/>
                      <a:pt x="9524" y="3686"/>
                      <a:pt x="9524" y="3685"/>
                    </a:cubicBezTo>
                    <a:cubicBezTo>
                      <a:pt x="8927" y="2274"/>
                      <a:pt x="8105" y="1341"/>
                      <a:pt x="7273" y="768"/>
                    </a:cubicBezTo>
                    <a:cubicBezTo>
                      <a:pt x="6485" y="224"/>
                      <a:pt x="5689" y="2"/>
                      <a:pt x="5081" y="0"/>
                    </a:cubicBezTo>
                    <a:cubicBezTo>
                      <a:pt x="5078" y="0"/>
                      <a:pt x="5075" y="0"/>
                      <a:pt x="5072"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35"/>
              <p:cNvSpPr/>
              <p:nvPr/>
            </p:nvSpPr>
            <p:spPr>
              <a:xfrm>
                <a:off x="5789300" y="4837175"/>
                <a:ext cx="278175" cy="338800"/>
              </a:xfrm>
              <a:custGeom>
                <a:avLst/>
                <a:gdLst/>
                <a:ahLst/>
                <a:cxnLst/>
                <a:rect l="l" t="t" r="r" b="b"/>
                <a:pathLst>
                  <a:path w="11127" h="13552" extrusionOk="0">
                    <a:moveTo>
                      <a:pt x="7544" y="0"/>
                    </a:moveTo>
                    <a:cubicBezTo>
                      <a:pt x="7585" y="77"/>
                      <a:pt x="8225" y="1341"/>
                      <a:pt x="6004" y="1606"/>
                    </a:cubicBezTo>
                    <a:cubicBezTo>
                      <a:pt x="5955" y="1612"/>
                      <a:pt x="5904" y="1619"/>
                      <a:pt x="5855" y="1625"/>
                    </a:cubicBezTo>
                    <a:cubicBezTo>
                      <a:pt x="4365" y="1861"/>
                      <a:pt x="3691" y="2871"/>
                      <a:pt x="3416" y="3477"/>
                    </a:cubicBezTo>
                    <a:cubicBezTo>
                      <a:pt x="3415" y="3483"/>
                      <a:pt x="3411" y="3486"/>
                      <a:pt x="3410" y="3492"/>
                    </a:cubicBezTo>
                    <a:cubicBezTo>
                      <a:pt x="3394" y="3526"/>
                      <a:pt x="3381" y="3556"/>
                      <a:pt x="3369" y="3585"/>
                    </a:cubicBezTo>
                    <a:cubicBezTo>
                      <a:pt x="3367" y="3589"/>
                      <a:pt x="3364" y="3593"/>
                      <a:pt x="3363" y="3599"/>
                    </a:cubicBezTo>
                    <a:cubicBezTo>
                      <a:pt x="3336" y="3664"/>
                      <a:pt x="3314" y="3723"/>
                      <a:pt x="3297" y="3774"/>
                    </a:cubicBezTo>
                    <a:cubicBezTo>
                      <a:pt x="3297" y="3777"/>
                      <a:pt x="3296" y="3781"/>
                      <a:pt x="3293" y="3786"/>
                    </a:cubicBezTo>
                    <a:cubicBezTo>
                      <a:pt x="3285" y="3807"/>
                      <a:pt x="3279" y="3828"/>
                      <a:pt x="3273" y="3844"/>
                    </a:cubicBezTo>
                    <a:lnTo>
                      <a:pt x="3273" y="3849"/>
                    </a:lnTo>
                    <a:cubicBezTo>
                      <a:pt x="3267" y="3869"/>
                      <a:pt x="3260" y="3884"/>
                      <a:pt x="3258" y="3899"/>
                    </a:cubicBezTo>
                    <a:cubicBezTo>
                      <a:pt x="3258" y="3901"/>
                      <a:pt x="3258" y="3901"/>
                      <a:pt x="3257" y="3904"/>
                    </a:cubicBezTo>
                    <a:cubicBezTo>
                      <a:pt x="3254" y="3916"/>
                      <a:pt x="3252" y="3926"/>
                      <a:pt x="3251" y="3932"/>
                    </a:cubicBezTo>
                    <a:cubicBezTo>
                      <a:pt x="3251" y="3933"/>
                      <a:pt x="3248" y="3935"/>
                      <a:pt x="3248" y="3938"/>
                    </a:cubicBezTo>
                    <a:cubicBezTo>
                      <a:pt x="3248" y="3941"/>
                      <a:pt x="3247" y="3945"/>
                      <a:pt x="3247" y="3945"/>
                    </a:cubicBezTo>
                    <a:cubicBezTo>
                      <a:pt x="3247" y="3945"/>
                      <a:pt x="3170" y="3825"/>
                      <a:pt x="3049" y="3825"/>
                    </a:cubicBezTo>
                    <a:cubicBezTo>
                      <a:pt x="2934" y="3825"/>
                      <a:pt x="2780" y="3933"/>
                      <a:pt x="2613" y="4353"/>
                    </a:cubicBezTo>
                    <a:cubicBezTo>
                      <a:pt x="2456" y="4750"/>
                      <a:pt x="2610" y="5906"/>
                      <a:pt x="2869" y="7058"/>
                    </a:cubicBezTo>
                    <a:cubicBezTo>
                      <a:pt x="2876" y="7095"/>
                      <a:pt x="2884" y="7135"/>
                      <a:pt x="2895" y="7173"/>
                    </a:cubicBezTo>
                    <a:cubicBezTo>
                      <a:pt x="2854" y="7164"/>
                      <a:pt x="2813" y="7160"/>
                      <a:pt x="2772" y="7160"/>
                    </a:cubicBezTo>
                    <a:cubicBezTo>
                      <a:pt x="2562" y="7160"/>
                      <a:pt x="2355" y="7273"/>
                      <a:pt x="2232" y="7529"/>
                    </a:cubicBezTo>
                    <a:cubicBezTo>
                      <a:pt x="2006" y="7993"/>
                      <a:pt x="2400" y="8647"/>
                      <a:pt x="3138" y="8936"/>
                    </a:cubicBezTo>
                    <a:cubicBezTo>
                      <a:pt x="3229" y="8971"/>
                      <a:pt x="3324" y="9002"/>
                      <a:pt x="3424" y="9026"/>
                    </a:cubicBezTo>
                    <a:cubicBezTo>
                      <a:pt x="3437" y="9060"/>
                      <a:pt x="3448" y="9088"/>
                      <a:pt x="3459" y="9117"/>
                    </a:cubicBezTo>
                    <a:cubicBezTo>
                      <a:pt x="3518" y="9816"/>
                      <a:pt x="3586" y="10355"/>
                      <a:pt x="3648" y="10488"/>
                    </a:cubicBezTo>
                    <a:cubicBezTo>
                      <a:pt x="3671" y="10536"/>
                      <a:pt x="3738" y="10607"/>
                      <a:pt x="3830" y="10692"/>
                    </a:cubicBezTo>
                    <a:lnTo>
                      <a:pt x="3755" y="11262"/>
                    </a:lnTo>
                    <a:lnTo>
                      <a:pt x="3240" y="11524"/>
                    </a:lnTo>
                    <a:lnTo>
                      <a:pt x="3259" y="11546"/>
                    </a:lnTo>
                    <a:lnTo>
                      <a:pt x="3240" y="11558"/>
                    </a:lnTo>
                    <a:lnTo>
                      <a:pt x="3248" y="11571"/>
                    </a:lnTo>
                    <a:cubicBezTo>
                      <a:pt x="3162" y="11597"/>
                      <a:pt x="3075" y="11626"/>
                      <a:pt x="2992" y="11656"/>
                    </a:cubicBezTo>
                    <a:cubicBezTo>
                      <a:pt x="2979" y="11662"/>
                      <a:pt x="2965" y="11664"/>
                      <a:pt x="2951" y="11670"/>
                    </a:cubicBezTo>
                    <a:lnTo>
                      <a:pt x="2889" y="11670"/>
                    </a:lnTo>
                    <a:cubicBezTo>
                      <a:pt x="2833" y="11670"/>
                      <a:pt x="2780" y="11685"/>
                      <a:pt x="2734" y="11711"/>
                    </a:cubicBezTo>
                    <a:cubicBezTo>
                      <a:pt x="2664" y="11749"/>
                      <a:pt x="2604" y="11815"/>
                      <a:pt x="2558" y="11894"/>
                    </a:cubicBezTo>
                    <a:cubicBezTo>
                      <a:pt x="1745" y="12196"/>
                      <a:pt x="1045" y="12511"/>
                      <a:pt x="870" y="12659"/>
                    </a:cubicBezTo>
                    <a:cubicBezTo>
                      <a:pt x="815" y="12675"/>
                      <a:pt x="763" y="12703"/>
                      <a:pt x="712" y="12754"/>
                    </a:cubicBezTo>
                    <a:cubicBezTo>
                      <a:pt x="463" y="12989"/>
                      <a:pt x="225" y="13256"/>
                      <a:pt x="0" y="13551"/>
                    </a:cubicBezTo>
                    <a:lnTo>
                      <a:pt x="11126" y="13551"/>
                    </a:lnTo>
                    <a:cubicBezTo>
                      <a:pt x="10848" y="13206"/>
                      <a:pt x="10550" y="12902"/>
                      <a:pt x="10239" y="12647"/>
                    </a:cubicBezTo>
                    <a:cubicBezTo>
                      <a:pt x="10238" y="12646"/>
                      <a:pt x="10233" y="12642"/>
                      <a:pt x="10230" y="12640"/>
                    </a:cubicBezTo>
                    <a:cubicBezTo>
                      <a:pt x="10173" y="12591"/>
                      <a:pt x="10112" y="12545"/>
                      <a:pt x="10052" y="12503"/>
                    </a:cubicBezTo>
                    <a:cubicBezTo>
                      <a:pt x="10046" y="12494"/>
                      <a:pt x="10044" y="12483"/>
                      <a:pt x="10035" y="12481"/>
                    </a:cubicBezTo>
                    <a:cubicBezTo>
                      <a:pt x="10028" y="12471"/>
                      <a:pt x="10016" y="12464"/>
                      <a:pt x="10005" y="12453"/>
                    </a:cubicBezTo>
                    <a:cubicBezTo>
                      <a:pt x="9999" y="12452"/>
                      <a:pt x="9993" y="12447"/>
                      <a:pt x="9988" y="12444"/>
                    </a:cubicBezTo>
                    <a:cubicBezTo>
                      <a:pt x="9983" y="12438"/>
                      <a:pt x="9973" y="12432"/>
                      <a:pt x="9966" y="12428"/>
                    </a:cubicBezTo>
                    <a:cubicBezTo>
                      <a:pt x="9944" y="12415"/>
                      <a:pt x="9922" y="12403"/>
                      <a:pt x="9894" y="12387"/>
                    </a:cubicBezTo>
                    <a:cubicBezTo>
                      <a:pt x="9887" y="12384"/>
                      <a:pt x="9881" y="12379"/>
                      <a:pt x="9875" y="12374"/>
                    </a:cubicBezTo>
                    <a:cubicBezTo>
                      <a:pt x="9853" y="12360"/>
                      <a:pt x="9832" y="12351"/>
                      <a:pt x="9812" y="12343"/>
                    </a:cubicBezTo>
                    <a:cubicBezTo>
                      <a:pt x="9798" y="12339"/>
                      <a:pt x="9785" y="12335"/>
                      <a:pt x="9772" y="12331"/>
                    </a:cubicBezTo>
                    <a:cubicBezTo>
                      <a:pt x="9736" y="12317"/>
                      <a:pt x="9700" y="12298"/>
                      <a:pt x="9660" y="12283"/>
                    </a:cubicBezTo>
                    <a:cubicBezTo>
                      <a:pt x="9654" y="12281"/>
                      <a:pt x="9649" y="12278"/>
                      <a:pt x="9645" y="12277"/>
                    </a:cubicBezTo>
                    <a:cubicBezTo>
                      <a:pt x="9623" y="12268"/>
                      <a:pt x="9603" y="12260"/>
                      <a:pt x="9581" y="12250"/>
                    </a:cubicBezTo>
                    <a:cubicBezTo>
                      <a:pt x="9501" y="11911"/>
                      <a:pt x="9265" y="11668"/>
                      <a:pt x="8990" y="11668"/>
                    </a:cubicBezTo>
                    <a:lnTo>
                      <a:pt x="8116" y="11668"/>
                    </a:lnTo>
                    <a:lnTo>
                      <a:pt x="7743" y="11306"/>
                    </a:lnTo>
                    <a:lnTo>
                      <a:pt x="7685" y="11336"/>
                    </a:lnTo>
                    <a:lnTo>
                      <a:pt x="7622" y="10806"/>
                    </a:lnTo>
                    <a:cubicBezTo>
                      <a:pt x="7791" y="10692"/>
                      <a:pt x="7910" y="10592"/>
                      <a:pt x="7945" y="10528"/>
                    </a:cubicBezTo>
                    <a:cubicBezTo>
                      <a:pt x="7994" y="10443"/>
                      <a:pt x="8079" y="9822"/>
                      <a:pt x="8149" y="9011"/>
                    </a:cubicBezTo>
                    <a:cubicBezTo>
                      <a:pt x="9058" y="8778"/>
                      <a:pt x="9575" y="8039"/>
                      <a:pt x="9319" y="7526"/>
                    </a:cubicBezTo>
                    <a:cubicBezTo>
                      <a:pt x="9192" y="7271"/>
                      <a:pt x="8983" y="7157"/>
                      <a:pt x="8767" y="7157"/>
                    </a:cubicBezTo>
                    <a:cubicBezTo>
                      <a:pt x="8746" y="7157"/>
                      <a:pt x="8725" y="7158"/>
                      <a:pt x="8703" y="7161"/>
                    </a:cubicBezTo>
                    <a:cubicBezTo>
                      <a:pt x="8709" y="7137"/>
                      <a:pt x="8716" y="7112"/>
                      <a:pt x="8718" y="7089"/>
                    </a:cubicBezTo>
                    <a:cubicBezTo>
                      <a:pt x="8740" y="7000"/>
                      <a:pt x="8757" y="6915"/>
                      <a:pt x="8775" y="6830"/>
                    </a:cubicBezTo>
                    <a:cubicBezTo>
                      <a:pt x="8779" y="6815"/>
                      <a:pt x="8781" y="6802"/>
                      <a:pt x="8784" y="6789"/>
                    </a:cubicBezTo>
                    <a:cubicBezTo>
                      <a:pt x="8803" y="6690"/>
                      <a:pt x="8820" y="6595"/>
                      <a:pt x="8836" y="6502"/>
                    </a:cubicBezTo>
                    <a:cubicBezTo>
                      <a:pt x="8839" y="6479"/>
                      <a:pt x="8842" y="6457"/>
                      <a:pt x="8844" y="6433"/>
                    </a:cubicBezTo>
                    <a:cubicBezTo>
                      <a:pt x="8856" y="6365"/>
                      <a:pt x="8866" y="6297"/>
                      <a:pt x="8875" y="6230"/>
                    </a:cubicBezTo>
                    <a:cubicBezTo>
                      <a:pt x="8880" y="6202"/>
                      <a:pt x="8882" y="6175"/>
                      <a:pt x="8884" y="6151"/>
                    </a:cubicBezTo>
                    <a:cubicBezTo>
                      <a:pt x="8893" y="6086"/>
                      <a:pt x="8899" y="6023"/>
                      <a:pt x="8906" y="5962"/>
                    </a:cubicBezTo>
                    <a:cubicBezTo>
                      <a:pt x="8909" y="5940"/>
                      <a:pt x="8911" y="5920"/>
                      <a:pt x="8912" y="5898"/>
                    </a:cubicBezTo>
                    <a:cubicBezTo>
                      <a:pt x="8928" y="5736"/>
                      <a:pt x="8939" y="5586"/>
                      <a:pt x="8940" y="5445"/>
                    </a:cubicBezTo>
                    <a:cubicBezTo>
                      <a:pt x="8942" y="5424"/>
                      <a:pt x="8942" y="5406"/>
                      <a:pt x="8942" y="5386"/>
                    </a:cubicBezTo>
                    <a:lnTo>
                      <a:pt x="8942" y="5236"/>
                    </a:lnTo>
                    <a:cubicBezTo>
                      <a:pt x="8942" y="5216"/>
                      <a:pt x="8942" y="5198"/>
                      <a:pt x="8940" y="5179"/>
                    </a:cubicBezTo>
                    <a:cubicBezTo>
                      <a:pt x="8940" y="5126"/>
                      <a:pt x="8939" y="5075"/>
                      <a:pt x="8934" y="5028"/>
                    </a:cubicBezTo>
                    <a:cubicBezTo>
                      <a:pt x="8934" y="5016"/>
                      <a:pt x="8934" y="5005"/>
                      <a:pt x="8933" y="4991"/>
                    </a:cubicBezTo>
                    <a:cubicBezTo>
                      <a:pt x="8928" y="4932"/>
                      <a:pt x="8925" y="4873"/>
                      <a:pt x="8918" y="4816"/>
                    </a:cubicBezTo>
                    <a:cubicBezTo>
                      <a:pt x="8917" y="4808"/>
                      <a:pt x="8915" y="4797"/>
                      <a:pt x="8915" y="4790"/>
                    </a:cubicBezTo>
                    <a:cubicBezTo>
                      <a:pt x="8909" y="4742"/>
                      <a:pt x="8903" y="4699"/>
                      <a:pt x="8898" y="4656"/>
                    </a:cubicBezTo>
                    <a:cubicBezTo>
                      <a:pt x="8897" y="4640"/>
                      <a:pt x="8892" y="4626"/>
                      <a:pt x="8891" y="4609"/>
                    </a:cubicBezTo>
                    <a:cubicBezTo>
                      <a:pt x="8884" y="4572"/>
                      <a:pt x="8878" y="4537"/>
                      <a:pt x="8870" y="4503"/>
                    </a:cubicBezTo>
                    <a:cubicBezTo>
                      <a:pt x="8869" y="4488"/>
                      <a:pt x="8866" y="4475"/>
                      <a:pt x="8863" y="4462"/>
                    </a:cubicBezTo>
                    <a:cubicBezTo>
                      <a:pt x="8855" y="4420"/>
                      <a:pt x="8846" y="4383"/>
                      <a:pt x="8836" y="4346"/>
                    </a:cubicBezTo>
                    <a:cubicBezTo>
                      <a:pt x="8836" y="4340"/>
                      <a:pt x="8833" y="4334"/>
                      <a:pt x="8831" y="4330"/>
                    </a:cubicBezTo>
                    <a:cubicBezTo>
                      <a:pt x="8822" y="4288"/>
                      <a:pt x="8810" y="4248"/>
                      <a:pt x="8798" y="4211"/>
                    </a:cubicBezTo>
                    <a:cubicBezTo>
                      <a:pt x="8793" y="4199"/>
                      <a:pt x="8790" y="4188"/>
                      <a:pt x="8786" y="4177"/>
                    </a:cubicBezTo>
                    <a:cubicBezTo>
                      <a:pt x="8777" y="4150"/>
                      <a:pt x="8769" y="4126"/>
                      <a:pt x="8759" y="4099"/>
                    </a:cubicBezTo>
                    <a:cubicBezTo>
                      <a:pt x="8753" y="4087"/>
                      <a:pt x="8751" y="4074"/>
                      <a:pt x="8746" y="4063"/>
                    </a:cubicBezTo>
                    <a:cubicBezTo>
                      <a:pt x="8737" y="4042"/>
                      <a:pt x="8729" y="4019"/>
                      <a:pt x="8719" y="3999"/>
                    </a:cubicBezTo>
                    <a:cubicBezTo>
                      <a:pt x="8714" y="3989"/>
                      <a:pt x="8711" y="3978"/>
                      <a:pt x="8705" y="3968"/>
                    </a:cubicBezTo>
                    <a:cubicBezTo>
                      <a:pt x="8692" y="3940"/>
                      <a:pt x="8679" y="3911"/>
                      <a:pt x="8668" y="3886"/>
                    </a:cubicBezTo>
                    <a:cubicBezTo>
                      <a:pt x="8664" y="3878"/>
                      <a:pt x="8661" y="3872"/>
                      <a:pt x="8656" y="3865"/>
                    </a:cubicBezTo>
                    <a:cubicBezTo>
                      <a:pt x="8647" y="3848"/>
                      <a:pt x="8637" y="3828"/>
                      <a:pt x="8628" y="3813"/>
                    </a:cubicBezTo>
                    <a:cubicBezTo>
                      <a:pt x="8622" y="3800"/>
                      <a:pt x="8616" y="3792"/>
                      <a:pt x="8611" y="3782"/>
                    </a:cubicBezTo>
                    <a:cubicBezTo>
                      <a:pt x="8605" y="3770"/>
                      <a:pt x="8598" y="3759"/>
                      <a:pt x="8589" y="3747"/>
                    </a:cubicBezTo>
                    <a:cubicBezTo>
                      <a:pt x="8583" y="3738"/>
                      <a:pt x="8577" y="3728"/>
                      <a:pt x="8573" y="3719"/>
                    </a:cubicBezTo>
                    <a:cubicBezTo>
                      <a:pt x="8565" y="3709"/>
                      <a:pt x="8559" y="3698"/>
                      <a:pt x="8553" y="3690"/>
                    </a:cubicBezTo>
                    <a:cubicBezTo>
                      <a:pt x="8453" y="3544"/>
                      <a:pt x="8370" y="3489"/>
                      <a:pt x="8370" y="3489"/>
                    </a:cubicBezTo>
                    <a:cubicBezTo>
                      <a:pt x="9134" y="1788"/>
                      <a:pt x="7621" y="83"/>
                      <a:pt x="754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35"/>
              <p:cNvSpPr/>
              <p:nvPr/>
            </p:nvSpPr>
            <p:spPr>
              <a:xfrm>
                <a:off x="4797625" y="4852025"/>
                <a:ext cx="336175" cy="323925"/>
              </a:xfrm>
              <a:custGeom>
                <a:avLst/>
                <a:gdLst/>
                <a:ahLst/>
                <a:cxnLst/>
                <a:rect l="l" t="t" r="r" b="b"/>
                <a:pathLst>
                  <a:path w="13447" h="12957" extrusionOk="0">
                    <a:moveTo>
                      <a:pt x="6738" y="1"/>
                    </a:moveTo>
                    <a:cubicBezTo>
                      <a:pt x="5486" y="1"/>
                      <a:pt x="4280" y="1044"/>
                      <a:pt x="3618" y="1736"/>
                    </a:cubicBezTo>
                    <a:cubicBezTo>
                      <a:pt x="3405" y="1960"/>
                      <a:pt x="3248" y="2144"/>
                      <a:pt x="3163" y="2250"/>
                    </a:cubicBezTo>
                    <a:cubicBezTo>
                      <a:pt x="3163" y="2251"/>
                      <a:pt x="3162" y="2251"/>
                      <a:pt x="3162" y="2251"/>
                    </a:cubicBezTo>
                    <a:cubicBezTo>
                      <a:pt x="3123" y="2300"/>
                      <a:pt x="3103" y="2329"/>
                      <a:pt x="3093" y="2336"/>
                    </a:cubicBezTo>
                    <a:cubicBezTo>
                      <a:pt x="3093" y="2338"/>
                      <a:pt x="3092" y="2341"/>
                      <a:pt x="3092" y="2341"/>
                    </a:cubicBezTo>
                    <a:cubicBezTo>
                      <a:pt x="2874" y="2384"/>
                      <a:pt x="2782" y="2756"/>
                      <a:pt x="2775" y="3293"/>
                    </a:cubicBezTo>
                    <a:cubicBezTo>
                      <a:pt x="2770" y="3627"/>
                      <a:pt x="2800" y="4030"/>
                      <a:pt x="2854" y="4453"/>
                    </a:cubicBezTo>
                    <a:cubicBezTo>
                      <a:pt x="2868" y="4574"/>
                      <a:pt x="2886" y="4696"/>
                      <a:pt x="2905" y="4821"/>
                    </a:cubicBezTo>
                    <a:cubicBezTo>
                      <a:pt x="2946" y="5084"/>
                      <a:pt x="2992" y="5351"/>
                      <a:pt x="3048" y="5614"/>
                    </a:cubicBezTo>
                    <a:cubicBezTo>
                      <a:pt x="3032" y="5613"/>
                      <a:pt x="3015" y="5612"/>
                      <a:pt x="2999" y="5612"/>
                    </a:cubicBezTo>
                    <a:cubicBezTo>
                      <a:pt x="2905" y="5612"/>
                      <a:pt x="2807" y="5630"/>
                      <a:pt x="2715" y="5665"/>
                    </a:cubicBezTo>
                    <a:cubicBezTo>
                      <a:pt x="2448" y="5764"/>
                      <a:pt x="2233" y="5997"/>
                      <a:pt x="2293" y="6270"/>
                    </a:cubicBezTo>
                    <a:cubicBezTo>
                      <a:pt x="2295" y="6280"/>
                      <a:pt x="2297" y="6287"/>
                      <a:pt x="2301" y="6298"/>
                    </a:cubicBezTo>
                    <a:cubicBezTo>
                      <a:pt x="2358" y="6494"/>
                      <a:pt x="2592" y="6756"/>
                      <a:pt x="2861" y="6999"/>
                    </a:cubicBezTo>
                    <a:cubicBezTo>
                      <a:pt x="3114" y="7226"/>
                      <a:pt x="3399" y="7439"/>
                      <a:pt x="3603" y="7567"/>
                    </a:cubicBezTo>
                    <a:cubicBezTo>
                      <a:pt x="3725" y="7855"/>
                      <a:pt x="3849" y="8062"/>
                      <a:pt x="3962" y="8148"/>
                    </a:cubicBezTo>
                    <a:cubicBezTo>
                      <a:pt x="3968" y="8186"/>
                      <a:pt x="3976" y="8224"/>
                      <a:pt x="3982" y="8259"/>
                    </a:cubicBezTo>
                    <a:cubicBezTo>
                      <a:pt x="3998" y="8451"/>
                      <a:pt x="4019" y="8634"/>
                      <a:pt x="4040" y="8801"/>
                    </a:cubicBezTo>
                    <a:lnTo>
                      <a:pt x="4040" y="8809"/>
                    </a:lnTo>
                    <a:cubicBezTo>
                      <a:pt x="4047" y="8867"/>
                      <a:pt x="4053" y="8924"/>
                      <a:pt x="4060" y="8979"/>
                    </a:cubicBezTo>
                    <a:cubicBezTo>
                      <a:pt x="4060" y="8984"/>
                      <a:pt x="4063" y="8986"/>
                      <a:pt x="4063" y="8992"/>
                    </a:cubicBezTo>
                    <a:cubicBezTo>
                      <a:pt x="4070" y="9049"/>
                      <a:pt x="4077" y="9100"/>
                      <a:pt x="4085" y="9154"/>
                    </a:cubicBezTo>
                    <a:lnTo>
                      <a:pt x="3826" y="9549"/>
                    </a:lnTo>
                    <a:lnTo>
                      <a:pt x="3884" y="9605"/>
                    </a:lnTo>
                    <a:lnTo>
                      <a:pt x="3857" y="9630"/>
                    </a:lnTo>
                    <a:lnTo>
                      <a:pt x="3787" y="9630"/>
                    </a:lnTo>
                    <a:lnTo>
                      <a:pt x="3750" y="9527"/>
                    </a:lnTo>
                    <a:lnTo>
                      <a:pt x="3596" y="9630"/>
                    </a:lnTo>
                    <a:lnTo>
                      <a:pt x="2689" y="9630"/>
                    </a:lnTo>
                    <a:cubicBezTo>
                      <a:pt x="2371" y="9630"/>
                      <a:pt x="2115" y="9879"/>
                      <a:pt x="2115" y="10188"/>
                    </a:cubicBezTo>
                    <a:lnTo>
                      <a:pt x="2115" y="10678"/>
                    </a:lnTo>
                    <a:cubicBezTo>
                      <a:pt x="1416" y="11075"/>
                      <a:pt x="873" y="11440"/>
                      <a:pt x="682" y="11645"/>
                    </a:cubicBezTo>
                    <a:cubicBezTo>
                      <a:pt x="671" y="11652"/>
                      <a:pt x="661" y="11659"/>
                      <a:pt x="649" y="11670"/>
                    </a:cubicBezTo>
                    <a:cubicBezTo>
                      <a:pt x="366" y="11905"/>
                      <a:pt x="153" y="12361"/>
                      <a:pt x="0" y="12956"/>
                    </a:cubicBezTo>
                    <a:lnTo>
                      <a:pt x="13446" y="12956"/>
                    </a:lnTo>
                    <a:cubicBezTo>
                      <a:pt x="13321" y="12406"/>
                      <a:pt x="13151" y="11938"/>
                      <a:pt x="12942" y="11601"/>
                    </a:cubicBezTo>
                    <a:cubicBezTo>
                      <a:pt x="12900" y="11536"/>
                      <a:pt x="12856" y="11474"/>
                      <a:pt x="12811" y="11416"/>
                    </a:cubicBezTo>
                    <a:cubicBezTo>
                      <a:pt x="12805" y="11404"/>
                      <a:pt x="12801" y="11396"/>
                      <a:pt x="12795" y="11390"/>
                    </a:cubicBezTo>
                    <a:cubicBezTo>
                      <a:pt x="12772" y="11359"/>
                      <a:pt x="12733" y="11322"/>
                      <a:pt x="12685" y="11279"/>
                    </a:cubicBezTo>
                    <a:cubicBezTo>
                      <a:pt x="12632" y="11232"/>
                      <a:pt x="12580" y="11188"/>
                      <a:pt x="12523" y="11154"/>
                    </a:cubicBezTo>
                    <a:cubicBezTo>
                      <a:pt x="12514" y="11148"/>
                      <a:pt x="12503" y="11145"/>
                      <a:pt x="12495" y="11139"/>
                    </a:cubicBezTo>
                    <a:cubicBezTo>
                      <a:pt x="12339" y="11032"/>
                      <a:pt x="12134" y="10906"/>
                      <a:pt x="11893" y="10771"/>
                    </a:cubicBezTo>
                    <a:lnTo>
                      <a:pt x="11893" y="10454"/>
                    </a:lnTo>
                    <a:cubicBezTo>
                      <a:pt x="11893" y="9997"/>
                      <a:pt x="11512" y="9628"/>
                      <a:pt x="11040" y="9628"/>
                    </a:cubicBezTo>
                    <a:lnTo>
                      <a:pt x="9817" y="9628"/>
                    </a:lnTo>
                    <a:lnTo>
                      <a:pt x="9470" y="9484"/>
                    </a:lnTo>
                    <a:lnTo>
                      <a:pt x="9445" y="9563"/>
                    </a:lnTo>
                    <a:cubicBezTo>
                      <a:pt x="9386" y="9537"/>
                      <a:pt x="9326" y="9509"/>
                      <a:pt x="9269" y="9483"/>
                    </a:cubicBezTo>
                    <a:lnTo>
                      <a:pt x="9259" y="9478"/>
                    </a:lnTo>
                    <a:cubicBezTo>
                      <a:pt x="9209" y="9456"/>
                      <a:pt x="9158" y="9434"/>
                      <a:pt x="9108" y="9410"/>
                    </a:cubicBezTo>
                    <a:lnTo>
                      <a:pt x="8824" y="8978"/>
                    </a:lnTo>
                    <a:lnTo>
                      <a:pt x="8769" y="8894"/>
                    </a:lnTo>
                    <a:lnTo>
                      <a:pt x="8553" y="9039"/>
                    </a:lnTo>
                    <a:cubicBezTo>
                      <a:pt x="8570" y="8883"/>
                      <a:pt x="8589" y="8703"/>
                      <a:pt x="8608" y="8504"/>
                    </a:cubicBezTo>
                    <a:cubicBezTo>
                      <a:pt x="8608" y="8498"/>
                      <a:pt x="8609" y="8490"/>
                      <a:pt x="8609" y="8482"/>
                    </a:cubicBezTo>
                    <a:cubicBezTo>
                      <a:pt x="8610" y="8474"/>
                      <a:pt x="8610" y="8466"/>
                      <a:pt x="8610" y="8455"/>
                    </a:cubicBezTo>
                    <a:cubicBezTo>
                      <a:pt x="8633" y="8412"/>
                      <a:pt x="8665" y="8211"/>
                      <a:pt x="8697" y="7907"/>
                    </a:cubicBezTo>
                    <a:cubicBezTo>
                      <a:pt x="8712" y="7862"/>
                      <a:pt x="8725" y="7822"/>
                      <a:pt x="8741" y="7777"/>
                    </a:cubicBezTo>
                    <a:cubicBezTo>
                      <a:pt x="8767" y="7761"/>
                      <a:pt x="8792" y="7740"/>
                      <a:pt x="8823" y="7719"/>
                    </a:cubicBezTo>
                    <a:cubicBezTo>
                      <a:pt x="9098" y="7501"/>
                      <a:pt x="9538" y="7068"/>
                      <a:pt x="9792" y="6692"/>
                    </a:cubicBezTo>
                    <a:cubicBezTo>
                      <a:pt x="9903" y="6524"/>
                      <a:pt x="9977" y="6371"/>
                      <a:pt x="9988" y="6251"/>
                    </a:cubicBezTo>
                    <a:cubicBezTo>
                      <a:pt x="10014" y="5939"/>
                      <a:pt x="9689" y="5722"/>
                      <a:pt x="9361" y="5687"/>
                    </a:cubicBezTo>
                    <a:cubicBezTo>
                      <a:pt x="10231" y="2076"/>
                      <a:pt x="8938" y="2068"/>
                      <a:pt x="8938" y="2068"/>
                    </a:cubicBezTo>
                    <a:cubicBezTo>
                      <a:pt x="8938" y="2068"/>
                      <a:pt x="8931" y="1954"/>
                      <a:pt x="8892" y="1780"/>
                    </a:cubicBezTo>
                    <a:cubicBezTo>
                      <a:pt x="8832" y="1510"/>
                      <a:pt x="8693" y="1090"/>
                      <a:pt x="8389" y="726"/>
                    </a:cubicBezTo>
                    <a:cubicBezTo>
                      <a:pt x="8084" y="363"/>
                      <a:pt x="7611" y="54"/>
                      <a:pt x="6882" y="6"/>
                    </a:cubicBezTo>
                    <a:cubicBezTo>
                      <a:pt x="6834" y="2"/>
                      <a:pt x="6786" y="1"/>
                      <a:pt x="673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5"/>
              <p:cNvSpPr/>
              <p:nvPr/>
            </p:nvSpPr>
            <p:spPr>
              <a:xfrm>
                <a:off x="3949825" y="4888275"/>
                <a:ext cx="244325" cy="287700"/>
              </a:xfrm>
              <a:custGeom>
                <a:avLst/>
                <a:gdLst/>
                <a:ahLst/>
                <a:cxnLst/>
                <a:rect l="l" t="t" r="r" b="b"/>
                <a:pathLst>
                  <a:path w="9773" h="11508" extrusionOk="0">
                    <a:moveTo>
                      <a:pt x="5077" y="1"/>
                    </a:moveTo>
                    <a:cubicBezTo>
                      <a:pt x="4966" y="1"/>
                      <a:pt x="4860" y="6"/>
                      <a:pt x="4758" y="16"/>
                    </a:cubicBezTo>
                    <a:cubicBezTo>
                      <a:pt x="4632" y="28"/>
                      <a:pt x="4510" y="47"/>
                      <a:pt x="4392" y="71"/>
                    </a:cubicBezTo>
                    <a:cubicBezTo>
                      <a:pt x="2960" y="354"/>
                      <a:pt x="2260" y="1434"/>
                      <a:pt x="2571" y="2704"/>
                    </a:cubicBezTo>
                    <a:cubicBezTo>
                      <a:pt x="1860" y="4604"/>
                      <a:pt x="2776" y="7627"/>
                      <a:pt x="3284" y="7918"/>
                    </a:cubicBezTo>
                    <a:cubicBezTo>
                      <a:pt x="3683" y="7825"/>
                      <a:pt x="4025" y="7700"/>
                      <a:pt x="4322" y="7554"/>
                    </a:cubicBezTo>
                    <a:lnTo>
                      <a:pt x="4322" y="7554"/>
                    </a:lnTo>
                    <a:cubicBezTo>
                      <a:pt x="4249" y="7839"/>
                      <a:pt x="4169" y="8129"/>
                      <a:pt x="4082" y="8410"/>
                    </a:cubicBezTo>
                    <a:cubicBezTo>
                      <a:pt x="4082" y="8410"/>
                      <a:pt x="4082" y="8411"/>
                      <a:pt x="4080" y="8411"/>
                    </a:cubicBezTo>
                    <a:cubicBezTo>
                      <a:pt x="4034" y="8411"/>
                      <a:pt x="3988" y="8413"/>
                      <a:pt x="3940" y="8416"/>
                    </a:cubicBezTo>
                    <a:cubicBezTo>
                      <a:pt x="3932" y="8416"/>
                      <a:pt x="3925" y="8416"/>
                      <a:pt x="3915" y="8417"/>
                    </a:cubicBezTo>
                    <a:cubicBezTo>
                      <a:pt x="3873" y="8417"/>
                      <a:pt x="3833" y="8419"/>
                      <a:pt x="3794" y="8422"/>
                    </a:cubicBezTo>
                    <a:cubicBezTo>
                      <a:pt x="3774" y="8423"/>
                      <a:pt x="3754" y="8423"/>
                      <a:pt x="3736" y="8427"/>
                    </a:cubicBezTo>
                    <a:cubicBezTo>
                      <a:pt x="3707" y="8428"/>
                      <a:pt x="3678" y="8432"/>
                      <a:pt x="3651" y="8433"/>
                    </a:cubicBezTo>
                    <a:cubicBezTo>
                      <a:pt x="3602" y="8434"/>
                      <a:pt x="3554" y="8439"/>
                      <a:pt x="3508" y="8441"/>
                    </a:cubicBezTo>
                    <a:lnTo>
                      <a:pt x="3508" y="8456"/>
                    </a:lnTo>
                    <a:cubicBezTo>
                      <a:pt x="3471" y="8460"/>
                      <a:pt x="3436" y="8463"/>
                      <a:pt x="3403" y="8468"/>
                    </a:cubicBezTo>
                    <a:cubicBezTo>
                      <a:pt x="3239" y="8488"/>
                      <a:pt x="3108" y="8512"/>
                      <a:pt x="3022" y="8541"/>
                    </a:cubicBezTo>
                    <a:cubicBezTo>
                      <a:pt x="3020" y="8541"/>
                      <a:pt x="3017" y="8542"/>
                      <a:pt x="3016" y="8542"/>
                    </a:cubicBezTo>
                    <a:cubicBezTo>
                      <a:pt x="3001" y="8548"/>
                      <a:pt x="2986" y="8554"/>
                      <a:pt x="2973" y="8559"/>
                    </a:cubicBezTo>
                    <a:cubicBezTo>
                      <a:pt x="2972" y="8559"/>
                      <a:pt x="2972" y="8560"/>
                      <a:pt x="2968" y="8560"/>
                    </a:cubicBezTo>
                    <a:cubicBezTo>
                      <a:pt x="2955" y="8567"/>
                      <a:pt x="2946" y="8573"/>
                      <a:pt x="2938" y="8577"/>
                    </a:cubicBezTo>
                    <a:lnTo>
                      <a:pt x="2937" y="8577"/>
                    </a:lnTo>
                    <a:cubicBezTo>
                      <a:pt x="2867" y="8608"/>
                      <a:pt x="2791" y="8650"/>
                      <a:pt x="2715" y="8703"/>
                    </a:cubicBezTo>
                    <a:cubicBezTo>
                      <a:pt x="2703" y="8711"/>
                      <a:pt x="2692" y="8718"/>
                      <a:pt x="2680" y="8729"/>
                    </a:cubicBezTo>
                    <a:cubicBezTo>
                      <a:pt x="2661" y="8743"/>
                      <a:pt x="2642" y="8757"/>
                      <a:pt x="2622" y="8773"/>
                    </a:cubicBezTo>
                    <a:cubicBezTo>
                      <a:pt x="2591" y="8796"/>
                      <a:pt x="2563" y="8820"/>
                      <a:pt x="2531" y="8846"/>
                    </a:cubicBezTo>
                    <a:cubicBezTo>
                      <a:pt x="2520" y="8855"/>
                      <a:pt x="2509" y="8867"/>
                      <a:pt x="2497" y="8879"/>
                    </a:cubicBezTo>
                    <a:cubicBezTo>
                      <a:pt x="2469" y="8906"/>
                      <a:pt x="2440" y="8931"/>
                      <a:pt x="2413" y="8958"/>
                    </a:cubicBezTo>
                    <a:cubicBezTo>
                      <a:pt x="2401" y="8970"/>
                      <a:pt x="2392" y="8981"/>
                      <a:pt x="2379" y="8993"/>
                    </a:cubicBezTo>
                    <a:cubicBezTo>
                      <a:pt x="2344" y="9031"/>
                      <a:pt x="2307" y="9072"/>
                      <a:pt x="2268" y="9115"/>
                    </a:cubicBezTo>
                    <a:cubicBezTo>
                      <a:pt x="2243" y="9145"/>
                      <a:pt x="2217" y="9183"/>
                      <a:pt x="2187" y="9222"/>
                    </a:cubicBezTo>
                    <a:cubicBezTo>
                      <a:pt x="2182" y="9229"/>
                      <a:pt x="2177" y="9237"/>
                      <a:pt x="2171" y="9247"/>
                    </a:cubicBezTo>
                    <a:lnTo>
                      <a:pt x="573" y="9247"/>
                    </a:lnTo>
                    <a:cubicBezTo>
                      <a:pt x="328" y="9247"/>
                      <a:pt x="121" y="9404"/>
                      <a:pt x="37" y="9626"/>
                    </a:cubicBezTo>
                    <a:cubicBezTo>
                      <a:pt x="14" y="9691"/>
                      <a:pt x="1" y="9760"/>
                      <a:pt x="1" y="9833"/>
                    </a:cubicBezTo>
                    <a:lnTo>
                      <a:pt x="1" y="11507"/>
                    </a:lnTo>
                    <a:lnTo>
                      <a:pt x="9772" y="11507"/>
                    </a:lnTo>
                    <a:lnTo>
                      <a:pt x="9772" y="10115"/>
                    </a:lnTo>
                    <a:cubicBezTo>
                      <a:pt x="9772" y="9632"/>
                      <a:pt x="9392" y="9243"/>
                      <a:pt x="8924" y="9243"/>
                    </a:cubicBezTo>
                    <a:lnTo>
                      <a:pt x="7497" y="9243"/>
                    </a:lnTo>
                    <a:cubicBezTo>
                      <a:pt x="7484" y="9228"/>
                      <a:pt x="7469" y="9211"/>
                      <a:pt x="7460" y="9194"/>
                    </a:cubicBezTo>
                    <a:cubicBezTo>
                      <a:pt x="7429" y="9156"/>
                      <a:pt x="7400" y="9116"/>
                      <a:pt x="7368" y="9082"/>
                    </a:cubicBezTo>
                    <a:cubicBezTo>
                      <a:pt x="7353" y="9065"/>
                      <a:pt x="7338" y="9047"/>
                      <a:pt x="7321" y="9031"/>
                    </a:cubicBezTo>
                    <a:cubicBezTo>
                      <a:pt x="7291" y="8997"/>
                      <a:pt x="7259" y="8966"/>
                      <a:pt x="7229" y="8937"/>
                    </a:cubicBezTo>
                    <a:cubicBezTo>
                      <a:pt x="7214" y="8924"/>
                      <a:pt x="7201" y="8909"/>
                      <a:pt x="7187" y="8899"/>
                    </a:cubicBezTo>
                    <a:cubicBezTo>
                      <a:pt x="7146" y="8863"/>
                      <a:pt x="7107" y="8829"/>
                      <a:pt x="7067" y="8800"/>
                    </a:cubicBezTo>
                    <a:cubicBezTo>
                      <a:pt x="7062" y="8796"/>
                      <a:pt x="7060" y="8794"/>
                      <a:pt x="7057" y="8793"/>
                    </a:cubicBezTo>
                    <a:cubicBezTo>
                      <a:pt x="7011" y="8760"/>
                      <a:pt x="6966" y="8731"/>
                      <a:pt x="6925" y="8707"/>
                    </a:cubicBezTo>
                    <a:cubicBezTo>
                      <a:pt x="6919" y="8703"/>
                      <a:pt x="6913" y="8701"/>
                      <a:pt x="6904" y="8699"/>
                    </a:cubicBezTo>
                    <a:cubicBezTo>
                      <a:pt x="6870" y="8678"/>
                      <a:pt x="6834" y="8664"/>
                      <a:pt x="6798" y="8650"/>
                    </a:cubicBezTo>
                    <a:cubicBezTo>
                      <a:pt x="6791" y="8648"/>
                      <a:pt x="6783" y="8644"/>
                      <a:pt x="6773" y="8642"/>
                    </a:cubicBezTo>
                    <a:cubicBezTo>
                      <a:pt x="6739" y="8630"/>
                      <a:pt x="6709" y="8622"/>
                      <a:pt x="6679" y="8620"/>
                    </a:cubicBezTo>
                    <a:cubicBezTo>
                      <a:pt x="6672" y="8618"/>
                      <a:pt x="6666" y="8618"/>
                      <a:pt x="6659" y="8615"/>
                    </a:cubicBezTo>
                    <a:cubicBezTo>
                      <a:pt x="6642" y="8613"/>
                      <a:pt x="6625" y="8612"/>
                      <a:pt x="6609" y="8612"/>
                    </a:cubicBezTo>
                    <a:cubicBezTo>
                      <a:pt x="6591" y="8612"/>
                      <a:pt x="6574" y="8613"/>
                      <a:pt x="6558" y="8616"/>
                    </a:cubicBezTo>
                    <a:cubicBezTo>
                      <a:pt x="6521" y="8603"/>
                      <a:pt x="6483" y="8591"/>
                      <a:pt x="6439" y="8580"/>
                    </a:cubicBezTo>
                    <a:cubicBezTo>
                      <a:pt x="6436" y="8579"/>
                      <a:pt x="6433" y="8579"/>
                      <a:pt x="6429" y="8575"/>
                    </a:cubicBezTo>
                    <a:cubicBezTo>
                      <a:pt x="6385" y="8567"/>
                      <a:pt x="6338" y="8554"/>
                      <a:pt x="6289" y="8545"/>
                    </a:cubicBezTo>
                    <a:cubicBezTo>
                      <a:pt x="6241" y="8531"/>
                      <a:pt x="6186" y="8519"/>
                      <a:pt x="6131" y="8511"/>
                    </a:cubicBezTo>
                    <a:cubicBezTo>
                      <a:pt x="6118" y="8508"/>
                      <a:pt x="6102" y="8505"/>
                      <a:pt x="6088" y="8502"/>
                    </a:cubicBezTo>
                    <a:cubicBezTo>
                      <a:pt x="6040" y="8495"/>
                      <a:pt x="5993" y="8488"/>
                      <a:pt x="5942" y="8480"/>
                    </a:cubicBezTo>
                    <a:cubicBezTo>
                      <a:pt x="5928" y="8478"/>
                      <a:pt x="5915" y="8475"/>
                      <a:pt x="5905" y="8475"/>
                    </a:cubicBezTo>
                    <a:cubicBezTo>
                      <a:pt x="5770" y="8456"/>
                      <a:pt x="5625" y="8441"/>
                      <a:pt x="5473" y="8432"/>
                    </a:cubicBezTo>
                    <a:cubicBezTo>
                      <a:pt x="5480" y="8404"/>
                      <a:pt x="5487" y="8375"/>
                      <a:pt x="5495" y="8347"/>
                    </a:cubicBezTo>
                    <a:cubicBezTo>
                      <a:pt x="5507" y="8298"/>
                      <a:pt x="5521" y="8249"/>
                      <a:pt x="5531" y="8198"/>
                    </a:cubicBezTo>
                    <a:cubicBezTo>
                      <a:pt x="5537" y="8178"/>
                      <a:pt x="5543" y="8155"/>
                      <a:pt x="5547" y="8130"/>
                    </a:cubicBezTo>
                    <a:cubicBezTo>
                      <a:pt x="5554" y="8101"/>
                      <a:pt x="5561" y="8071"/>
                      <a:pt x="5569" y="8039"/>
                    </a:cubicBezTo>
                    <a:cubicBezTo>
                      <a:pt x="5574" y="8018"/>
                      <a:pt x="5578" y="7995"/>
                      <a:pt x="5584" y="7971"/>
                    </a:cubicBezTo>
                    <a:cubicBezTo>
                      <a:pt x="5591" y="7941"/>
                      <a:pt x="5598" y="7912"/>
                      <a:pt x="5605" y="7880"/>
                    </a:cubicBezTo>
                    <a:cubicBezTo>
                      <a:pt x="5610" y="7857"/>
                      <a:pt x="5615" y="7836"/>
                      <a:pt x="5620" y="7814"/>
                    </a:cubicBezTo>
                    <a:cubicBezTo>
                      <a:pt x="5627" y="7781"/>
                      <a:pt x="5633" y="7751"/>
                      <a:pt x="5640" y="7721"/>
                    </a:cubicBezTo>
                    <a:cubicBezTo>
                      <a:pt x="5645" y="7699"/>
                      <a:pt x="5648" y="7679"/>
                      <a:pt x="5654" y="7658"/>
                    </a:cubicBezTo>
                    <a:cubicBezTo>
                      <a:pt x="5660" y="7625"/>
                      <a:pt x="5668" y="7593"/>
                      <a:pt x="5674" y="7560"/>
                    </a:cubicBezTo>
                    <a:cubicBezTo>
                      <a:pt x="5676" y="7552"/>
                      <a:pt x="5678" y="7545"/>
                      <a:pt x="5680" y="7535"/>
                    </a:cubicBezTo>
                    <a:cubicBezTo>
                      <a:pt x="5682" y="7521"/>
                      <a:pt x="5684" y="7509"/>
                      <a:pt x="5688" y="7498"/>
                    </a:cubicBezTo>
                    <a:cubicBezTo>
                      <a:pt x="5927" y="7490"/>
                      <a:pt x="6150" y="7441"/>
                      <a:pt x="6353" y="7357"/>
                    </a:cubicBezTo>
                    <a:cubicBezTo>
                      <a:pt x="6472" y="7309"/>
                      <a:pt x="6583" y="7249"/>
                      <a:pt x="6690" y="7178"/>
                    </a:cubicBezTo>
                    <a:cubicBezTo>
                      <a:pt x="6896" y="7044"/>
                      <a:pt x="7078" y="6876"/>
                      <a:pt x="7236" y="6682"/>
                    </a:cubicBezTo>
                    <a:cubicBezTo>
                      <a:pt x="7280" y="6631"/>
                      <a:pt x="7321" y="6578"/>
                      <a:pt x="7360" y="6526"/>
                    </a:cubicBezTo>
                    <a:cubicBezTo>
                      <a:pt x="8873" y="6284"/>
                      <a:pt x="9591" y="4561"/>
                      <a:pt x="9547" y="3240"/>
                    </a:cubicBezTo>
                    <a:cubicBezTo>
                      <a:pt x="9505" y="1963"/>
                      <a:pt x="8445" y="1470"/>
                      <a:pt x="7694" y="1283"/>
                    </a:cubicBezTo>
                    <a:cubicBezTo>
                      <a:pt x="7031" y="326"/>
                      <a:pt x="5936" y="1"/>
                      <a:pt x="50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35"/>
              <p:cNvSpPr/>
              <p:nvPr/>
            </p:nvSpPr>
            <p:spPr>
              <a:xfrm>
                <a:off x="5235675" y="4795875"/>
                <a:ext cx="395600" cy="380100"/>
              </a:xfrm>
              <a:custGeom>
                <a:avLst/>
                <a:gdLst/>
                <a:ahLst/>
                <a:cxnLst/>
                <a:rect l="l" t="t" r="r" b="b"/>
                <a:pathLst>
                  <a:path w="15824" h="15204" extrusionOk="0">
                    <a:moveTo>
                      <a:pt x="8826" y="0"/>
                    </a:moveTo>
                    <a:cubicBezTo>
                      <a:pt x="8344" y="0"/>
                      <a:pt x="7093" y="567"/>
                      <a:pt x="6555" y="982"/>
                    </a:cubicBezTo>
                    <a:cubicBezTo>
                      <a:pt x="6740" y="761"/>
                      <a:pt x="6923" y="452"/>
                      <a:pt x="6638" y="347"/>
                    </a:cubicBezTo>
                    <a:cubicBezTo>
                      <a:pt x="6606" y="336"/>
                      <a:pt x="6564" y="330"/>
                      <a:pt x="6513" y="330"/>
                    </a:cubicBezTo>
                    <a:cubicBezTo>
                      <a:pt x="5990" y="330"/>
                      <a:pt x="4563" y="977"/>
                      <a:pt x="4370" y="3145"/>
                    </a:cubicBezTo>
                    <a:lnTo>
                      <a:pt x="4370" y="3147"/>
                    </a:lnTo>
                    <a:cubicBezTo>
                      <a:pt x="4362" y="3240"/>
                      <a:pt x="4356" y="3336"/>
                      <a:pt x="4351" y="3434"/>
                    </a:cubicBezTo>
                    <a:lnTo>
                      <a:pt x="4351" y="3441"/>
                    </a:lnTo>
                    <a:cubicBezTo>
                      <a:pt x="4350" y="3539"/>
                      <a:pt x="4346" y="3635"/>
                      <a:pt x="4350" y="3738"/>
                    </a:cubicBezTo>
                    <a:lnTo>
                      <a:pt x="4350" y="3763"/>
                    </a:lnTo>
                    <a:cubicBezTo>
                      <a:pt x="4351" y="3861"/>
                      <a:pt x="4356" y="3957"/>
                      <a:pt x="4362" y="4059"/>
                    </a:cubicBezTo>
                    <a:cubicBezTo>
                      <a:pt x="4363" y="4078"/>
                      <a:pt x="4365" y="4096"/>
                      <a:pt x="4365" y="4115"/>
                    </a:cubicBezTo>
                    <a:cubicBezTo>
                      <a:pt x="4371" y="4207"/>
                      <a:pt x="4380" y="4303"/>
                      <a:pt x="4392" y="4399"/>
                    </a:cubicBezTo>
                    <a:cubicBezTo>
                      <a:pt x="4393" y="4429"/>
                      <a:pt x="4399" y="4462"/>
                      <a:pt x="4404" y="4492"/>
                    </a:cubicBezTo>
                    <a:cubicBezTo>
                      <a:pt x="4413" y="4579"/>
                      <a:pt x="4425" y="4669"/>
                      <a:pt x="4438" y="4760"/>
                    </a:cubicBezTo>
                    <a:cubicBezTo>
                      <a:pt x="4447" y="4807"/>
                      <a:pt x="4455" y="4857"/>
                      <a:pt x="4465" y="4906"/>
                    </a:cubicBezTo>
                    <a:cubicBezTo>
                      <a:pt x="4478" y="4983"/>
                      <a:pt x="4490" y="5061"/>
                      <a:pt x="4505" y="5141"/>
                    </a:cubicBezTo>
                    <a:cubicBezTo>
                      <a:pt x="4520" y="5213"/>
                      <a:pt x="4535" y="5288"/>
                      <a:pt x="4552" y="5361"/>
                    </a:cubicBezTo>
                    <a:cubicBezTo>
                      <a:pt x="4566" y="5423"/>
                      <a:pt x="4578" y="5483"/>
                      <a:pt x="4594" y="5545"/>
                    </a:cubicBezTo>
                    <a:cubicBezTo>
                      <a:pt x="4628" y="5685"/>
                      <a:pt x="4664" y="5828"/>
                      <a:pt x="4704" y="5975"/>
                    </a:cubicBezTo>
                    <a:lnTo>
                      <a:pt x="4764" y="6016"/>
                    </a:lnTo>
                    <a:cubicBezTo>
                      <a:pt x="4515" y="7896"/>
                      <a:pt x="4550" y="9723"/>
                      <a:pt x="4586" y="9774"/>
                    </a:cubicBezTo>
                    <a:cubicBezTo>
                      <a:pt x="4606" y="9802"/>
                      <a:pt x="4814" y="9899"/>
                      <a:pt x="5103" y="10010"/>
                    </a:cubicBezTo>
                    <a:cubicBezTo>
                      <a:pt x="5203" y="10051"/>
                      <a:pt x="5313" y="10093"/>
                      <a:pt x="5427" y="10136"/>
                    </a:cubicBezTo>
                    <a:lnTo>
                      <a:pt x="5392" y="10324"/>
                    </a:lnTo>
                    <a:lnTo>
                      <a:pt x="5359" y="10312"/>
                    </a:lnTo>
                    <a:lnTo>
                      <a:pt x="4918" y="10877"/>
                    </a:lnTo>
                    <a:lnTo>
                      <a:pt x="4949" y="10903"/>
                    </a:lnTo>
                    <a:lnTo>
                      <a:pt x="4833" y="10953"/>
                    </a:lnTo>
                    <a:lnTo>
                      <a:pt x="4836" y="10957"/>
                    </a:lnTo>
                    <a:cubicBezTo>
                      <a:pt x="4759" y="10983"/>
                      <a:pt x="4686" y="11007"/>
                      <a:pt x="4612" y="11040"/>
                    </a:cubicBezTo>
                    <a:cubicBezTo>
                      <a:pt x="4498" y="11074"/>
                      <a:pt x="4387" y="11113"/>
                      <a:pt x="4279" y="11153"/>
                    </a:cubicBezTo>
                    <a:cubicBezTo>
                      <a:pt x="4264" y="11162"/>
                      <a:pt x="4246" y="11168"/>
                      <a:pt x="4230" y="11174"/>
                    </a:cubicBezTo>
                    <a:cubicBezTo>
                      <a:pt x="4229" y="11174"/>
                      <a:pt x="4229" y="11175"/>
                      <a:pt x="4226" y="11175"/>
                    </a:cubicBezTo>
                    <a:cubicBezTo>
                      <a:pt x="4119" y="11217"/>
                      <a:pt x="4009" y="11260"/>
                      <a:pt x="3908" y="11309"/>
                    </a:cubicBezTo>
                    <a:cubicBezTo>
                      <a:pt x="3003" y="11728"/>
                      <a:pt x="2193" y="12383"/>
                      <a:pt x="1466" y="13197"/>
                    </a:cubicBezTo>
                    <a:cubicBezTo>
                      <a:pt x="1332" y="13343"/>
                      <a:pt x="1205" y="13495"/>
                      <a:pt x="1078" y="13650"/>
                    </a:cubicBezTo>
                    <a:cubicBezTo>
                      <a:pt x="693" y="14129"/>
                      <a:pt x="336" y="14649"/>
                      <a:pt x="0" y="15203"/>
                    </a:cubicBezTo>
                    <a:lnTo>
                      <a:pt x="15824" y="15203"/>
                    </a:lnTo>
                    <a:cubicBezTo>
                      <a:pt x="14735" y="13371"/>
                      <a:pt x="13323" y="11559"/>
                      <a:pt x="12681" y="11152"/>
                    </a:cubicBezTo>
                    <a:cubicBezTo>
                      <a:pt x="12634" y="11123"/>
                      <a:pt x="12581" y="11095"/>
                      <a:pt x="12523" y="11067"/>
                    </a:cubicBezTo>
                    <a:cubicBezTo>
                      <a:pt x="12517" y="11062"/>
                      <a:pt x="12511" y="11061"/>
                      <a:pt x="12506" y="11059"/>
                    </a:cubicBezTo>
                    <a:cubicBezTo>
                      <a:pt x="12468" y="11042"/>
                      <a:pt x="12426" y="11023"/>
                      <a:pt x="12381" y="11005"/>
                    </a:cubicBezTo>
                    <a:cubicBezTo>
                      <a:pt x="12375" y="11004"/>
                      <a:pt x="12366" y="10999"/>
                      <a:pt x="12359" y="10997"/>
                    </a:cubicBezTo>
                    <a:cubicBezTo>
                      <a:pt x="12312" y="10980"/>
                      <a:pt x="12265" y="10961"/>
                      <a:pt x="12212" y="10943"/>
                    </a:cubicBezTo>
                    <a:cubicBezTo>
                      <a:pt x="12206" y="10940"/>
                      <a:pt x="12199" y="10938"/>
                      <a:pt x="12192" y="10937"/>
                    </a:cubicBezTo>
                    <a:cubicBezTo>
                      <a:pt x="12138" y="10920"/>
                      <a:pt x="12081" y="10901"/>
                      <a:pt x="12022" y="10884"/>
                    </a:cubicBezTo>
                    <a:cubicBezTo>
                      <a:pt x="12016" y="10884"/>
                      <a:pt x="12010" y="10883"/>
                      <a:pt x="12007" y="10880"/>
                    </a:cubicBezTo>
                    <a:cubicBezTo>
                      <a:pt x="11945" y="10864"/>
                      <a:pt x="11880" y="10847"/>
                      <a:pt x="11813" y="10830"/>
                    </a:cubicBezTo>
                    <a:cubicBezTo>
                      <a:pt x="11810" y="10830"/>
                      <a:pt x="11806" y="10829"/>
                      <a:pt x="11801" y="10829"/>
                    </a:cubicBezTo>
                    <a:cubicBezTo>
                      <a:pt x="11732" y="10812"/>
                      <a:pt x="11660" y="10795"/>
                      <a:pt x="11587" y="10780"/>
                    </a:cubicBezTo>
                    <a:cubicBezTo>
                      <a:pt x="11586" y="10779"/>
                      <a:pt x="11582" y="10779"/>
                      <a:pt x="11581" y="10779"/>
                    </a:cubicBezTo>
                    <a:cubicBezTo>
                      <a:pt x="11506" y="10763"/>
                      <a:pt x="11427" y="10748"/>
                      <a:pt x="11345" y="10731"/>
                    </a:cubicBezTo>
                    <a:lnTo>
                      <a:pt x="11344" y="10731"/>
                    </a:lnTo>
                    <a:cubicBezTo>
                      <a:pt x="11260" y="10716"/>
                      <a:pt x="11178" y="10702"/>
                      <a:pt x="11090" y="10689"/>
                    </a:cubicBezTo>
                    <a:lnTo>
                      <a:pt x="11089" y="10689"/>
                    </a:lnTo>
                    <a:cubicBezTo>
                      <a:pt x="11003" y="10675"/>
                      <a:pt x="10913" y="10661"/>
                      <a:pt x="10822" y="10651"/>
                    </a:cubicBezTo>
                    <a:lnTo>
                      <a:pt x="10704" y="10628"/>
                    </a:lnTo>
                    <a:lnTo>
                      <a:pt x="10744" y="10592"/>
                    </a:lnTo>
                    <a:lnTo>
                      <a:pt x="10130" y="9923"/>
                    </a:lnTo>
                    <a:lnTo>
                      <a:pt x="10068" y="9958"/>
                    </a:lnTo>
                    <a:lnTo>
                      <a:pt x="9995" y="9434"/>
                    </a:lnTo>
                    <a:lnTo>
                      <a:pt x="9963" y="9182"/>
                    </a:lnTo>
                    <a:cubicBezTo>
                      <a:pt x="10172" y="8130"/>
                      <a:pt x="10366" y="7098"/>
                      <a:pt x="10529" y="6182"/>
                    </a:cubicBezTo>
                    <a:cubicBezTo>
                      <a:pt x="10558" y="6013"/>
                      <a:pt x="10586" y="5851"/>
                      <a:pt x="10614" y="5692"/>
                    </a:cubicBezTo>
                    <a:cubicBezTo>
                      <a:pt x="10627" y="5613"/>
                      <a:pt x="10639" y="5535"/>
                      <a:pt x="10652" y="5459"/>
                    </a:cubicBezTo>
                    <a:cubicBezTo>
                      <a:pt x="10704" y="5149"/>
                      <a:pt x="10749" y="4861"/>
                      <a:pt x="10789" y="4596"/>
                    </a:cubicBezTo>
                    <a:cubicBezTo>
                      <a:pt x="10797" y="4530"/>
                      <a:pt x="10808" y="4467"/>
                      <a:pt x="10816" y="4403"/>
                    </a:cubicBezTo>
                    <a:cubicBezTo>
                      <a:pt x="10924" y="3647"/>
                      <a:pt x="10972" y="3118"/>
                      <a:pt x="10927" y="2947"/>
                    </a:cubicBezTo>
                    <a:cubicBezTo>
                      <a:pt x="10895" y="2820"/>
                      <a:pt x="10829" y="2687"/>
                      <a:pt x="10750" y="2559"/>
                    </a:cubicBezTo>
                    <a:cubicBezTo>
                      <a:pt x="10733" y="2530"/>
                      <a:pt x="10715" y="2501"/>
                      <a:pt x="10695" y="2472"/>
                    </a:cubicBezTo>
                    <a:cubicBezTo>
                      <a:pt x="10675" y="2439"/>
                      <a:pt x="10652" y="2403"/>
                      <a:pt x="10627" y="2373"/>
                    </a:cubicBezTo>
                    <a:cubicBezTo>
                      <a:pt x="10599" y="2335"/>
                      <a:pt x="10573" y="2295"/>
                      <a:pt x="10543" y="2261"/>
                    </a:cubicBezTo>
                    <a:cubicBezTo>
                      <a:pt x="10390" y="2062"/>
                      <a:pt x="10252" y="1920"/>
                      <a:pt x="10252" y="1920"/>
                    </a:cubicBezTo>
                    <a:cubicBezTo>
                      <a:pt x="10252" y="1920"/>
                      <a:pt x="11985" y="1149"/>
                      <a:pt x="11631" y="435"/>
                    </a:cubicBezTo>
                    <a:cubicBezTo>
                      <a:pt x="11546" y="261"/>
                      <a:pt x="11308" y="195"/>
                      <a:pt x="10997" y="195"/>
                    </a:cubicBezTo>
                    <a:cubicBezTo>
                      <a:pt x="10604" y="195"/>
                      <a:pt x="10096" y="299"/>
                      <a:pt x="9630" y="423"/>
                    </a:cubicBezTo>
                    <a:cubicBezTo>
                      <a:pt x="8939" y="607"/>
                      <a:pt x="8343" y="833"/>
                      <a:pt x="8343" y="833"/>
                    </a:cubicBezTo>
                    <a:cubicBezTo>
                      <a:pt x="8343" y="833"/>
                      <a:pt x="9400" y="92"/>
                      <a:pt x="8900" y="6"/>
                    </a:cubicBezTo>
                    <a:cubicBezTo>
                      <a:pt x="8878" y="2"/>
                      <a:pt x="8853" y="0"/>
                      <a:pt x="88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35"/>
              <p:cNvSpPr/>
              <p:nvPr/>
            </p:nvSpPr>
            <p:spPr>
              <a:xfrm>
                <a:off x="4279875" y="4821900"/>
                <a:ext cx="395600" cy="353925"/>
              </a:xfrm>
              <a:custGeom>
                <a:avLst/>
                <a:gdLst/>
                <a:ahLst/>
                <a:cxnLst/>
                <a:rect l="l" t="t" r="r" b="b"/>
                <a:pathLst>
                  <a:path w="15824" h="14157" extrusionOk="0">
                    <a:moveTo>
                      <a:pt x="8993" y="0"/>
                    </a:moveTo>
                    <a:cubicBezTo>
                      <a:pt x="7377" y="0"/>
                      <a:pt x="5572" y="875"/>
                      <a:pt x="5572" y="875"/>
                    </a:cubicBezTo>
                    <a:cubicBezTo>
                      <a:pt x="5572" y="875"/>
                      <a:pt x="5502" y="947"/>
                      <a:pt x="5408" y="1059"/>
                    </a:cubicBezTo>
                    <a:cubicBezTo>
                      <a:pt x="5367" y="1106"/>
                      <a:pt x="5323" y="1160"/>
                      <a:pt x="5278" y="1217"/>
                    </a:cubicBezTo>
                    <a:cubicBezTo>
                      <a:pt x="5252" y="1252"/>
                      <a:pt x="5224" y="1290"/>
                      <a:pt x="5197" y="1330"/>
                    </a:cubicBezTo>
                    <a:cubicBezTo>
                      <a:pt x="5174" y="1360"/>
                      <a:pt x="5149" y="1395"/>
                      <a:pt x="5126" y="1428"/>
                    </a:cubicBezTo>
                    <a:cubicBezTo>
                      <a:pt x="5111" y="1457"/>
                      <a:pt x="5091" y="1486"/>
                      <a:pt x="5072" y="1514"/>
                    </a:cubicBezTo>
                    <a:cubicBezTo>
                      <a:pt x="4995" y="1642"/>
                      <a:pt x="4930" y="1776"/>
                      <a:pt x="4895" y="1902"/>
                    </a:cubicBezTo>
                    <a:cubicBezTo>
                      <a:pt x="4852" y="2073"/>
                      <a:pt x="4898" y="2602"/>
                      <a:pt x="5007" y="3359"/>
                    </a:cubicBezTo>
                    <a:cubicBezTo>
                      <a:pt x="5016" y="3422"/>
                      <a:pt x="5027" y="3487"/>
                      <a:pt x="5035" y="3552"/>
                    </a:cubicBezTo>
                    <a:cubicBezTo>
                      <a:pt x="5074" y="3817"/>
                      <a:pt x="5120" y="4105"/>
                      <a:pt x="5173" y="4415"/>
                    </a:cubicBezTo>
                    <a:cubicBezTo>
                      <a:pt x="5185" y="4490"/>
                      <a:pt x="5198" y="4569"/>
                      <a:pt x="5210" y="4648"/>
                    </a:cubicBezTo>
                    <a:cubicBezTo>
                      <a:pt x="5238" y="4806"/>
                      <a:pt x="5266" y="4969"/>
                      <a:pt x="5295" y="5138"/>
                    </a:cubicBezTo>
                    <a:cubicBezTo>
                      <a:pt x="5458" y="6053"/>
                      <a:pt x="5654" y="7085"/>
                      <a:pt x="5862" y="8137"/>
                    </a:cubicBezTo>
                    <a:lnTo>
                      <a:pt x="5828" y="8390"/>
                    </a:lnTo>
                    <a:lnTo>
                      <a:pt x="5756" y="8914"/>
                    </a:lnTo>
                    <a:lnTo>
                      <a:pt x="5691" y="8879"/>
                    </a:lnTo>
                    <a:lnTo>
                      <a:pt x="5080" y="9547"/>
                    </a:lnTo>
                    <a:lnTo>
                      <a:pt x="5120" y="9583"/>
                    </a:lnTo>
                    <a:lnTo>
                      <a:pt x="5002" y="9606"/>
                    </a:lnTo>
                    <a:cubicBezTo>
                      <a:pt x="4910" y="9619"/>
                      <a:pt x="4820" y="9632"/>
                      <a:pt x="4734" y="9644"/>
                    </a:cubicBezTo>
                    <a:cubicBezTo>
                      <a:pt x="4646" y="9659"/>
                      <a:pt x="4561" y="9672"/>
                      <a:pt x="4480" y="9687"/>
                    </a:cubicBezTo>
                    <a:lnTo>
                      <a:pt x="4475" y="9687"/>
                    </a:lnTo>
                    <a:cubicBezTo>
                      <a:pt x="4396" y="9703"/>
                      <a:pt x="4317" y="9717"/>
                      <a:pt x="4242" y="9734"/>
                    </a:cubicBezTo>
                    <a:cubicBezTo>
                      <a:pt x="4239" y="9734"/>
                      <a:pt x="4237" y="9734"/>
                      <a:pt x="4236" y="9735"/>
                    </a:cubicBezTo>
                    <a:cubicBezTo>
                      <a:pt x="4159" y="9751"/>
                      <a:pt x="4087" y="9766"/>
                      <a:pt x="4021" y="9784"/>
                    </a:cubicBezTo>
                    <a:cubicBezTo>
                      <a:pt x="4017" y="9784"/>
                      <a:pt x="4013" y="9786"/>
                      <a:pt x="4008" y="9786"/>
                    </a:cubicBezTo>
                    <a:cubicBezTo>
                      <a:pt x="3940" y="9802"/>
                      <a:pt x="3877" y="9819"/>
                      <a:pt x="3816" y="9836"/>
                    </a:cubicBezTo>
                    <a:cubicBezTo>
                      <a:pt x="3810" y="9837"/>
                      <a:pt x="3807" y="9841"/>
                      <a:pt x="3801" y="9841"/>
                    </a:cubicBezTo>
                    <a:cubicBezTo>
                      <a:pt x="3741" y="9857"/>
                      <a:pt x="3685" y="9875"/>
                      <a:pt x="3630" y="9892"/>
                    </a:cubicBezTo>
                    <a:cubicBezTo>
                      <a:pt x="3623" y="9893"/>
                      <a:pt x="3617" y="9897"/>
                      <a:pt x="3611" y="9898"/>
                    </a:cubicBezTo>
                    <a:cubicBezTo>
                      <a:pt x="3559" y="9915"/>
                      <a:pt x="3510" y="9935"/>
                      <a:pt x="3462" y="9953"/>
                    </a:cubicBezTo>
                    <a:cubicBezTo>
                      <a:pt x="3455" y="9954"/>
                      <a:pt x="3448" y="9959"/>
                      <a:pt x="3441" y="9960"/>
                    </a:cubicBezTo>
                    <a:cubicBezTo>
                      <a:pt x="3397" y="9977"/>
                      <a:pt x="3356" y="9997"/>
                      <a:pt x="3316" y="10015"/>
                    </a:cubicBezTo>
                    <a:cubicBezTo>
                      <a:pt x="3310" y="10017"/>
                      <a:pt x="3304" y="10020"/>
                      <a:pt x="3300" y="10023"/>
                    </a:cubicBezTo>
                    <a:cubicBezTo>
                      <a:pt x="3242" y="10050"/>
                      <a:pt x="3187" y="10079"/>
                      <a:pt x="3142" y="10108"/>
                    </a:cubicBezTo>
                    <a:cubicBezTo>
                      <a:pt x="2768" y="10347"/>
                      <a:pt x="2130" y="11064"/>
                      <a:pt x="1448" y="11982"/>
                    </a:cubicBezTo>
                    <a:cubicBezTo>
                      <a:pt x="962" y="12637"/>
                      <a:pt x="453" y="13396"/>
                      <a:pt x="1" y="14156"/>
                    </a:cubicBezTo>
                    <a:lnTo>
                      <a:pt x="15824" y="14156"/>
                    </a:lnTo>
                    <a:cubicBezTo>
                      <a:pt x="15313" y="13319"/>
                      <a:pt x="14748" y="12551"/>
                      <a:pt x="14123" y="11898"/>
                    </a:cubicBezTo>
                    <a:cubicBezTo>
                      <a:pt x="14072" y="11842"/>
                      <a:pt x="14017" y="11787"/>
                      <a:pt x="13960" y="11731"/>
                    </a:cubicBezTo>
                    <a:cubicBezTo>
                      <a:pt x="13339" y="11111"/>
                      <a:pt x="12658" y="10608"/>
                      <a:pt x="11913" y="10263"/>
                    </a:cubicBezTo>
                    <a:cubicBezTo>
                      <a:pt x="11810" y="10214"/>
                      <a:pt x="11704" y="10172"/>
                      <a:pt x="11596" y="10129"/>
                    </a:cubicBezTo>
                    <a:cubicBezTo>
                      <a:pt x="11579" y="10122"/>
                      <a:pt x="11560" y="10116"/>
                      <a:pt x="11541" y="10108"/>
                    </a:cubicBezTo>
                    <a:cubicBezTo>
                      <a:pt x="11436" y="10067"/>
                      <a:pt x="11323" y="10029"/>
                      <a:pt x="11208" y="9994"/>
                    </a:cubicBezTo>
                    <a:cubicBezTo>
                      <a:pt x="11138" y="9964"/>
                      <a:pt x="11061" y="9938"/>
                      <a:pt x="10989" y="9912"/>
                    </a:cubicBezTo>
                    <a:lnTo>
                      <a:pt x="10990" y="9908"/>
                    </a:lnTo>
                    <a:lnTo>
                      <a:pt x="10874" y="9857"/>
                    </a:lnTo>
                    <a:lnTo>
                      <a:pt x="10905" y="9831"/>
                    </a:lnTo>
                    <a:lnTo>
                      <a:pt x="10516" y="9332"/>
                    </a:lnTo>
                    <a:lnTo>
                      <a:pt x="10465" y="9266"/>
                    </a:lnTo>
                    <a:lnTo>
                      <a:pt x="10430" y="9278"/>
                    </a:lnTo>
                    <a:lnTo>
                      <a:pt x="10410" y="9164"/>
                    </a:lnTo>
                    <a:lnTo>
                      <a:pt x="10397" y="9091"/>
                    </a:lnTo>
                    <a:cubicBezTo>
                      <a:pt x="10459" y="9069"/>
                      <a:pt x="10518" y="9045"/>
                      <a:pt x="10579" y="9023"/>
                    </a:cubicBezTo>
                    <a:cubicBezTo>
                      <a:pt x="10938" y="8887"/>
                      <a:pt x="11216" y="8761"/>
                      <a:pt x="11238" y="8729"/>
                    </a:cubicBezTo>
                    <a:cubicBezTo>
                      <a:pt x="11240" y="8724"/>
                      <a:pt x="11244" y="8712"/>
                      <a:pt x="11246" y="8690"/>
                    </a:cubicBezTo>
                    <a:cubicBezTo>
                      <a:pt x="11258" y="8577"/>
                      <a:pt x="11267" y="8222"/>
                      <a:pt x="11260" y="7722"/>
                    </a:cubicBezTo>
                    <a:cubicBezTo>
                      <a:pt x="11246" y="7007"/>
                      <a:pt x="11195" y="5999"/>
                      <a:pt x="11059" y="4972"/>
                    </a:cubicBezTo>
                    <a:lnTo>
                      <a:pt x="11121" y="4932"/>
                    </a:lnTo>
                    <a:cubicBezTo>
                      <a:pt x="11162" y="4783"/>
                      <a:pt x="11199" y="4641"/>
                      <a:pt x="11232" y="4501"/>
                    </a:cubicBezTo>
                    <a:cubicBezTo>
                      <a:pt x="11245" y="4439"/>
                      <a:pt x="11258" y="4380"/>
                      <a:pt x="11269" y="4318"/>
                    </a:cubicBezTo>
                    <a:cubicBezTo>
                      <a:pt x="11286" y="4245"/>
                      <a:pt x="11303" y="4168"/>
                      <a:pt x="11319" y="4097"/>
                    </a:cubicBezTo>
                    <a:cubicBezTo>
                      <a:pt x="11334" y="4015"/>
                      <a:pt x="11346" y="3939"/>
                      <a:pt x="11359" y="3862"/>
                    </a:cubicBezTo>
                    <a:cubicBezTo>
                      <a:pt x="11368" y="3814"/>
                      <a:pt x="11376" y="3763"/>
                      <a:pt x="11386" y="3716"/>
                    </a:cubicBezTo>
                    <a:cubicBezTo>
                      <a:pt x="11399" y="3625"/>
                      <a:pt x="11408" y="3537"/>
                      <a:pt x="11420" y="3449"/>
                    </a:cubicBezTo>
                    <a:cubicBezTo>
                      <a:pt x="11425" y="3419"/>
                      <a:pt x="11428" y="3385"/>
                      <a:pt x="11432" y="3354"/>
                    </a:cubicBezTo>
                    <a:cubicBezTo>
                      <a:pt x="11442" y="3257"/>
                      <a:pt x="11449" y="3163"/>
                      <a:pt x="11459" y="3070"/>
                    </a:cubicBezTo>
                    <a:cubicBezTo>
                      <a:pt x="11459" y="3054"/>
                      <a:pt x="11460" y="3033"/>
                      <a:pt x="11462" y="3014"/>
                    </a:cubicBezTo>
                    <a:cubicBezTo>
                      <a:pt x="11469" y="2914"/>
                      <a:pt x="11472" y="2817"/>
                      <a:pt x="11475" y="2720"/>
                    </a:cubicBezTo>
                    <a:lnTo>
                      <a:pt x="11475" y="2693"/>
                    </a:lnTo>
                    <a:cubicBezTo>
                      <a:pt x="11476" y="2590"/>
                      <a:pt x="11475" y="2495"/>
                      <a:pt x="11471" y="2398"/>
                    </a:cubicBezTo>
                    <a:lnTo>
                      <a:pt x="11471" y="2389"/>
                    </a:lnTo>
                    <a:cubicBezTo>
                      <a:pt x="11466" y="2291"/>
                      <a:pt x="11461" y="2197"/>
                      <a:pt x="11454" y="2103"/>
                    </a:cubicBezTo>
                    <a:lnTo>
                      <a:pt x="11454" y="2101"/>
                    </a:lnTo>
                    <a:cubicBezTo>
                      <a:pt x="11261" y="469"/>
                      <a:pt x="10178" y="0"/>
                      <a:pt x="89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35"/>
              <p:cNvSpPr/>
              <p:nvPr/>
            </p:nvSpPr>
            <p:spPr>
              <a:xfrm>
                <a:off x="4044925" y="5048350"/>
                <a:ext cx="158000" cy="127525"/>
              </a:xfrm>
              <a:custGeom>
                <a:avLst/>
                <a:gdLst/>
                <a:ahLst/>
                <a:cxnLst/>
                <a:rect l="l" t="t" r="r" b="b"/>
                <a:pathLst>
                  <a:path w="6320" h="5101" extrusionOk="0">
                    <a:moveTo>
                      <a:pt x="2034" y="0"/>
                    </a:moveTo>
                    <a:cubicBezTo>
                      <a:pt x="2014" y="0"/>
                      <a:pt x="1997" y="0"/>
                      <a:pt x="1980" y="2"/>
                    </a:cubicBezTo>
                    <a:cubicBezTo>
                      <a:pt x="0" y="45"/>
                      <a:pt x="585" y="2601"/>
                      <a:pt x="585" y="2601"/>
                    </a:cubicBezTo>
                    <a:cubicBezTo>
                      <a:pt x="130" y="2901"/>
                      <a:pt x="39" y="3843"/>
                      <a:pt x="293" y="5101"/>
                    </a:cubicBezTo>
                    <a:lnTo>
                      <a:pt x="6313" y="5101"/>
                    </a:lnTo>
                    <a:cubicBezTo>
                      <a:pt x="6317" y="4940"/>
                      <a:pt x="6319" y="4785"/>
                      <a:pt x="6314" y="4636"/>
                    </a:cubicBezTo>
                    <a:cubicBezTo>
                      <a:pt x="6311" y="4505"/>
                      <a:pt x="6307" y="4382"/>
                      <a:pt x="6300" y="4262"/>
                    </a:cubicBezTo>
                    <a:cubicBezTo>
                      <a:pt x="6295" y="4201"/>
                      <a:pt x="6290" y="4144"/>
                      <a:pt x="6286" y="4086"/>
                    </a:cubicBezTo>
                    <a:cubicBezTo>
                      <a:pt x="6271" y="3912"/>
                      <a:pt x="6250" y="3752"/>
                      <a:pt x="6223" y="3599"/>
                    </a:cubicBezTo>
                    <a:cubicBezTo>
                      <a:pt x="6216" y="3549"/>
                      <a:pt x="6205" y="3499"/>
                      <a:pt x="6197" y="3450"/>
                    </a:cubicBezTo>
                    <a:cubicBezTo>
                      <a:pt x="5777" y="1298"/>
                      <a:pt x="4396" y="1258"/>
                      <a:pt x="4296" y="1258"/>
                    </a:cubicBezTo>
                    <a:cubicBezTo>
                      <a:pt x="4292" y="1258"/>
                      <a:pt x="4290" y="1258"/>
                      <a:pt x="4290" y="1258"/>
                    </a:cubicBezTo>
                    <a:cubicBezTo>
                      <a:pt x="4290" y="1258"/>
                      <a:pt x="4289" y="1257"/>
                      <a:pt x="4289" y="1252"/>
                    </a:cubicBezTo>
                    <a:lnTo>
                      <a:pt x="4289" y="1251"/>
                    </a:lnTo>
                    <a:cubicBezTo>
                      <a:pt x="4281" y="1217"/>
                      <a:pt x="4246" y="1076"/>
                      <a:pt x="4138" y="896"/>
                    </a:cubicBezTo>
                    <a:cubicBezTo>
                      <a:pt x="4024" y="711"/>
                      <a:pt x="3828" y="487"/>
                      <a:pt x="3495" y="310"/>
                    </a:cubicBezTo>
                    <a:cubicBezTo>
                      <a:pt x="3474" y="298"/>
                      <a:pt x="3453" y="288"/>
                      <a:pt x="3432" y="276"/>
                    </a:cubicBezTo>
                    <a:cubicBezTo>
                      <a:pt x="3101" y="116"/>
                      <a:pt x="2654" y="0"/>
                      <a:pt x="20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35"/>
              <p:cNvSpPr/>
              <p:nvPr/>
            </p:nvSpPr>
            <p:spPr>
              <a:xfrm>
                <a:off x="4449375" y="5048625"/>
                <a:ext cx="204925" cy="127325"/>
              </a:xfrm>
              <a:custGeom>
                <a:avLst/>
                <a:gdLst/>
                <a:ahLst/>
                <a:cxnLst/>
                <a:rect l="l" t="t" r="r" b="b"/>
                <a:pathLst>
                  <a:path w="8197" h="5093" extrusionOk="0">
                    <a:moveTo>
                      <a:pt x="4433" y="0"/>
                    </a:moveTo>
                    <a:cubicBezTo>
                      <a:pt x="4217" y="0"/>
                      <a:pt x="3997" y="22"/>
                      <a:pt x="3777" y="64"/>
                    </a:cubicBezTo>
                    <a:cubicBezTo>
                      <a:pt x="3729" y="73"/>
                      <a:pt x="3679" y="83"/>
                      <a:pt x="3630" y="98"/>
                    </a:cubicBezTo>
                    <a:cubicBezTo>
                      <a:pt x="3533" y="118"/>
                      <a:pt x="3437" y="144"/>
                      <a:pt x="3342" y="174"/>
                    </a:cubicBezTo>
                    <a:cubicBezTo>
                      <a:pt x="3241" y="205"/>
                      <a:pt x="3142" y="240"/>
                      <a:pt x="3040" y="280"/>
                    </a:cubicBezTo>
                    <a:cubicBezTo>
                      <a:pt x="2579" y="459"/>
                      <a:pt x="2134" y="720"/>
                      <a:pt x="1734" y="1043"/>
                    </a:cubicBezTo>
                    <a:cubicBezTo>
                      <a:pt x="1558" y="1185"/>
                      <a:pt x="1393" y="1338"/>
                      <a:pt x="1237" y="1502"/>
                    </a:cubicBezTo>
                    <a:cubicBezTo>
                      <a:pt x="0" y="2821"/>
                      <a:pt x="1155" y="4017"/>
                      <a:pt x="1155" y="4017"/>
                    </a:cubicBezTo>
                    <a:cubicBezTo>
                      <a:pt x="1155" y="4017"/>
                      <a:pt x="1149" y="4098"/>
                      <a:pt x="1149" y="4226"/>
                    </a:cubicBezTo>
                    <a:cubicBezTo>
                      <a:pt x="1149" y="4262"/>
                      <a:pt x="1149" y="4302"/>
                      <a:pt x="1150" y="4346"/>
                    </a:cubicBezTo>
                    <a:cubicBezTo>
                      <a:pt x="1150" y="4367"/>
                      <a:pt x="1151" y="4390"/>
                      <a:pt x="1151" y="4414"/>
                    </a:cubicBezTo>
                    <a:cubicBezTo>
                      <a:pt x="1158" y="4612"/>
                      <a:pt x="1181" y="4855"/>
                      <a:pt x="1242" y="5092"/>
                    </a:cubicBezTo>
                    <a:lnTo>
                      <a:pt x="8197" y="5092"/>
                    </a:lnTo>
                    <a:cubicBezTo>
                      <a:pt x="8011" y="4351"/>
                      <a:pt x="7736" y="3559"/>
                      <a:pt x="7343" y="2829"/>
                    </a:cubicBezTo>
                    <a:cubicBezTo>
                      <a:pt x="7305" y="2750"/>
                      <a:pt x="7259" y="2674"/>
                      <a:pt x="7215" y="2597"/>
                    </a:cubicBezTo>
                    <a:cubicBezTo>
                      <a:pt x="7149" y="2482"/>
                      <a:pt x="7080" y="2370"/>
                      <a:pt x="7006" y="2258"/>
                    </a:cubicBezTo>
                    <a:cubicBezTo>
                      <a:pt x="7240" y="2185"/>
                      <a:pt x="7437" y="2081"/>
                      <a:pt x="7458" y="2002"/>
                    </a:cubicBezTo>
                    <a:cubicBezTo>
                      <a:pt x="7510" y="1820"/>
                      <a:pt x="7520" y="1642"/>
                      <a:pt x="7304" y="1601"/>
                    </a:cubicBezTo>
                    <a:cubicBezTo>
                      <a:pt x="7222" y="1585"/>
                      <a:pt x="7039" y="1573"/>
                      <a:pt x="6835" y="1573"/>
                    </a:cubicBezTo>
                    <a:cubicBezTo>
                      <a:pt x="6787" y="1573"/>
                      <a:pt x="6739" y="1574"/>
                      <a:pt x="6690" y="1575"/>
                    </a:cubicBezTo>
                    <a:cubicBezTo>
                      <a:pt x="6544" y="1092"/>
                      <a:pt x="6280" y="635"/>
                      <a:pt x="5819" y="360"/>
                    </a:cubicBezTo>
                    <a:cubicBezTo>
                      <a:pt x="5400" y="113"/>
                      <a:pt x="4926" y="0"/>
                      <a:pt x="443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35"/>
              <p:cNvSpPr/>
              <p:nvPr/>
            </p:nvSpPr>
            <p:spPr>
              <a:xfrm>
                <a:off x="5114475" y="5058475"/>
                <a:ext cx="169975" cy="117400"/>
              </a:xfrm>
              <a:custGeom>
                <a:avLst/>
                <a:gdLst/>
                <a:ahLst/>
                <a:cxnLst/>
                <a:rect l="l" t="t" r="r" b="b"/>
                <a:pathLst>
                  <a:path w="6799" h="4696" extrusionOk="0">
                    <a:moveTo>
                      <a:pt x="5454" y="1"/>
                    </a:moveTo>
                    <a:cubicBezTo>
                      <a:pt x="5325" y="1"/>
                      <a:pt x="5189" y="14"/>
                      <a:pt x="5048" y="45"/>
                    </a:cubicBezTo>
                    <a:cubicBezTo>
                      <a:pt x="4540" y="154"/>
                      <a:pt x="2861" y="853"/>
                      <a:pt x="1634" y="1643"/>
                    </a:cubicBezTo>
                    <a:lnTo>
                      <a:pt x="1629" y="1648"/>
                    </a:lnTo>
                    <a:cubicBezTo>
                      <a:pt x="1568" y="1684"/>
                      <a:pt x="1511" y="1723"/>
                      <a:pt x="1454" y="1760"/>
                    </a:cubicBezTo>
                    <a:cubicBezTo>
                      <a:pt x="1452" y="1762"/>
                      <a:pt x="1452" y="1765"/>
                      <a:pt x="1451" y="1765"/>
                    </a:cubicBezTo>
                    <a:cubicBezTo>
                      <a:pt x="1174" y="1953"/>
                      <a:pt x="930" y="2143"/>
                      <a:pt x="735" y="2327"/>
                    </a:cubicBezTo>
                    <a:cubicBezTo>
                      <a:pt x="723" y="2337"/>
                      <a:pt x="711" y="2349"/>
                      <a:pt x="701" y="2358"/>
                    </a:cubicBezTo>
                    <a:cubicBezTo>
                      <a:pt x="676" y="2384"/>
                      <a:pt x="655" y="2409"/>
                      <a:pt x="628" y="2434"/>
                    </a:cubicBezTo>
                    <a:cubicBezTo>
                      <a:pt x="613" y="2449"/>
                      <a:pt x="598" y="2468"/>
                      <a:pt x="584" y="2483"/>
                    </a:cubicBezTo>
                    <a:cubicBezTo>
                      <a:pt x="563" y="2507"/>
                      <a:pt x="546" y="2529"/>
                      <a:pt x="527" y="2551"/>
                    </a:cubicBezTo>
                    <a:cubicBezTo>
                      <a:pt x="511" y="2571"/>
                      <a:pt x="497" y="2587"/>
                      <a:pt x="483" y="2608"/>
                    </a:cubicBezTo>
                    <a:cubicBezTo>
                      <a:pt x="466" y="2629"/>
                      <a:pt x="453" y="2648"/>
                      <a:pt x="438" y="2670"/>
                    </a:cubicBezTo>
                    <a:cubicBezTo>
                      <a:pt x="424" y="2688"/>
                      <a:pt x="412" y="2709"/>
                      <a:pt x="398" y="2729"/>
                    </a:cubicBezTo>
                    <a:cubicBezTo>
                      <a:pt x="385" y="2749"/>
                      <a:pt x="373" y="2767"/>
                      <a:pt x="364" y="2787"/>
                    </a:cubicBezTo>
                    <a:cubicBezTo>
                      <a:pt x="353" y="2806"/>
                      <a:pt x="342" y="2828"/>
                      <a:pt x="334" y="2849"/>
                    </a:cubicBezTo>
                    <a:cubicBezTo>
                      <a:pt x="327" y="2866"/>
                      <a:pt x="317" y="2884"/>
                      <a:pt x="311" y="2901"/>
                    </a:cubicBezTo>
                    <a:cubicBezTo>
                      <a:pt x="303" y="2924"/>
                      <a:pt x="297" y="2943"/>
                      <a:pt x="291" y="2964"/>
                    </a:cubicBezTo>
                    <a:cubicBezTo>
                      <a:pt x="285" y="2981"/>
                      <a:pt x="282" y="2999"/>
                      <a:pt x="278" y="3015"/>
                    </a:cubicBezTo>
                    <a:cubicBezTo>
                      <a:pt x="274" y="3037"/>
                      <a:pt x="272" y="3059"/>
                      <a:pt x="271" y="3079"/>
                    </a:cubicBezTo>
                    <a:cubicBezTo>
                      <a:pt x="267" y="3095"/>
                      <a:pt x="266" y="3110"/>
                      <a:pt x="266" y="3123"/>
                    </a:cubicBezTo>
                    <a:cubicBezTo>
                      <a:pt x="267" y="3148"/>
                      <a:pt x="271" y="3173"/>
                      <a:pt x="274" y="3195"/>
                    </a:cubicBezTo>
                    <a:cubicBezTo>
                      <a:pt x="278" y="3206"/>
                      <a:pt x="278" y="3218"/>
                      <a:pt x="279" y="3231"/>
                    </a:cubicBezTo>
                    <a:cubicBezTo>
                      <a:pt x="289" y="3264"/>
                      <a:pt x="301" y="3298"/>
                      <a:pt x="317" y="3332"/>
                    </a:cubicBezTo>
                    <a:lnTo>
                      <a:pt x="319" y="3333"/>
                    </a:lnTo>
                    <a:cubicBezTo>
                      <a:pt x="301" y="3335"/>
                      <a:pt x="283" y="3337"/>
                      <a:pt x="267" y="3343"/>
                    </a:cubicBezTo>
                    <a:cubicBezTo>
                      <a:pt x="79" y="3377"/>
                      <a:pt x="1" y="3551"/>
                      <a:pt x="7" y="3813"/>
                    </a:cubicBezTo>
                    <a:cubicBezTo>
                      <a:pt x="12" y="4046"/>
                      <a:pt x="83" y="4349"/>
                      <a:pt x="198" y="4696"/>
                    </a:cubicBezTo>
                    <a:lnTo>
                      <a:pt x="6675" y="4696"/>
                    </a:lnTo>
                    <a:cubicBezTo>
                      <a:pt x="6556" y="3888"/>
                      <a:pt x="6404" y="3130"/>
                      <a:pt x="6311" y="2689"/>
                    </a:cubicBezTo>
                    <a:cubicBezTo>
                      <a:pt x="6259" y="2438"/>
                      <a:pt x="6226" y="2290"/>
                      <a:pt x="6226" y="2290"/>
                    </a:cubicBezTo>
                    <a:cubicBezTo>
                      <a:pt x="6226" y="2290"/>
                      <a:pt x="6228" y="2285"/>
                      <a:pt x="6232" y="2277"/>
                    </a:cubicBezTo>
                    <a:cubicBezTo>
                      <a:pt x="6234" y="2276"/>
                      <a:pt x="6238" y="2273"/>
                      <a:pt x="6240" y="2269"/>
                    </a:cubicBezTo>
                    <a:cubicBezTo>
                      <a:pt x="6245" y="2263"/>
                      <a:pt x="6246" y="2257"/>
                      <a:pt x="6252" y="2248"/>
                    </a:cubicBezTo>
                    <a:cubicBezTo>
                      <a:pt x="6256" y="2241"/>
                      <a:pt x="6262" y="2230"/>
                      <a:pt x="6266" y="2222"/>
                    </a:cubicBezTo>
                    <a:cubicBezTo>
                      <a:pt x="6273" y="2215"/>
                      <a:pt x="6276" y="2208"/>
                      <a:pt x="6281" y="2200"/>
                    </a:cubicBezTo>
                    <a:cubicBezTo>
                      <a:pt x="6288" y="2190"/>
                      <a:pt x="6294" y="2178"/>
                      <a:pt x="6302" y="2163"/>
                    </a:cubicBezTo>
                    <a:cubicBezTo>
                      <a:pt x="6307" y="2153"/>
                      <a:pt x="6313" y="2145"/>
                      <a:pt x="6319" y="2136"/>
                    </a:cubicBezTo>
                    <a:cubicBezTo>
                      <a:pt x="6326" y="2119"/>
                      <a:pt x="6337" y="2105"/>
                      <a:pt x="6345" y="2089"/>
                    </a:cubicBezTo>
                    <a:cubicBezTo>
                      <a:pt x="6350" y="2078"/>
                      <a:pt x="6356" y="2068"/>
                      <a:pt x="6362" y="2056"/>
                    </a:cubicBezTo>
                    <a:cubicBezTo>
                      <a:pt x="6372" y="2039"/>
                      <a:pt x="6384" y="2021"/>
                      <a:pt x="6393" y="2004"/>
                    </a:cubicBezTo>
                    <a:cubicBezTo>
                      <a:pt x="6399" y="1992"/>
                      <a:pt x="6406" y="1980"/>
                      <a:pt x="6415" y="1966"/>
                    </a:cubicBezTo>
                    <a:cubicBezTo>
                      <a:pt x="6423" y="1947"/>
                      <a:pt x="6435" y="1929"/>
                      <a:pt x="6445" y="1908"/>
                    </a:cubicBezTo>
                    <a:cubicBezTo>
                      <a:pt x="6454" y="1892"/>
                      <a:pt x="6461" y="1876"/>
                      <a:pt x="6471" y="1862"/>
                    </a:cubicBezTo>
                    <a:cubicBezTo>
                      <a:pt x="6479" y="1844"/>
                      <a:pt x="6489" y="1823"/>
                      <a:pt x="6501" y="1802"/>
                    </a:cubicBezTo>
                    <a:cubicBezTo>
                      <a:pt x="6648" y="1513"/>
                      <a:pt x="6799" y="1158"/>
                      <a:pt x="6799" y="905"/>
                    </a:cubicBezTo>
                    <a:cubicBezTo>
                      <a:pt x="6799" y="853"/>
                      <a:pt x="6791" y="806"/>
                      <a:pt x="6778" y="763"/>
                    </a:cubicBezTo>
                    <a:cubicBezTo>
                      <a:pt x="6684" y="484"/>
                      <a:pt x="6370" y="191"/>
                      <a:pt x="5924" y="65"/>
                    </a:cubicBezTo>
                    <a:cubicBezTo>
                      <a:pt x="5780" y="24"/>
                      <a:pt x="5623" y="1"/>
                      <a:pt x="545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35"/>
              <p:cNvSpPr/>
              <p:nvPr/>
            </p:nvSpPr>
            <p:spPr>
              <a:xfrm>
                <a:off x="5714200" y="5010750"/>
                <a:ext cx="250950" cy="165125"/>
              </a:xfrm>
              <a:custGeom>
                <a:avLst/>
                <a:gdLst/>
                <a:ahLst/>
                <a:cxnLst/>
                <a:rect l="l" t="t" r="r" b="b"/>
                <a:pathLst>
                  <a:path w="10038" h="6605" extrusionOk="0">
                    <a:moveTo>
                      <a:pt x="5066" y="1"/>
                    </a:moveTo>
                    <a:cubicBezTo>
                      <a:pt x="4426" y="1"/>
                      <a:pt x="3996" y="243"/>
                      <a:pt x="3996" y="608"/>
                    </a:cubicBezTo>
                    <a:cubicBezTo>
                      <a:pt x="3996" y="648"/>
                      <a:pt x="3998" y="690"/>
                      <a:pt x="4010" y="733"/>
                    </a:cubicBezTo>
                    <a:cubicBezTo>
                      <a:pt x="3597" y="1063"/>
                      <a:pt x="3134" y="1604"/>
                      <a:pt x="2674" y="2231"/>
                    </a:cubicBezTo>
                    <a:cubicBezTo>
                      <a:pt x="2579" y="2119"/>
                      <a:pt x="2509" y="2039"/>
                      <a:pt x="2497" y="2033"/>
                    </a:cubicBezTo>
                    <a:lnTo>
                      <a:pt x="2251" y="2201"/>
                    </a:lnTo>
                    <a:cubicBezTo>
                      <a:pt x="2251" y="2201"/>
                      <a:pt x="2285" y="2355"/>
                      <a:pt x="2417" y="2591"/>
                    </a:cubicBezTo>
                    <a:cubicBezTo>
                      <a:pt x="2257" y="2818"/>
                      <a:pt x="2099" y="3054"/>
                      <a:pt x="1943" y="3292"/>
                    </a:cubicBezTo>
                    <a:cubicBezTo>
                      <a:pt x="975" y="4775"/>
                      <a:pt x="148" y="6324"/>
                      <a:pt x="0" y="6605"/>
                    </a:cubicBezTo>
                    <a:lnTo>
                      <a:pt x="7871" y="6605"/>
                    </a:lnTo>
                    <a:lnTo>
                      <a:pt x="8324" y="6329"/>
                    </a:lnTo>
                    <a:lnTo>
                      <a:pt x="9022" y="6408"/>
                    </a:lnTo>
                    <a:cubicBezTo>
                      <a:pt x="9044" y="6246"/>
                      <a:pt x="9064" y="6037"/>
                      <a:pt x="9087" y="5809"/>
                    </a:cubicBezTo>
                    <a:lnTo>
                      <a:pt x="9242" y="5238"/>
                    </a:lnTo>
                    <a:lnTo>
                      <a:pt x="10038" y="5272"/>
                    </a:lnTo>
                    <a:cubicBezTo>
                      <a:pt x="10016" y="5176"/>
                      <a:pt x="9993" y="5082"/>
                      <a:pt x="9965" y="4987"/>
                    </a:cubicBezTo>
                    <a:cubicBezTo>
                      <a:pt x="9957" y="4963"/>
                      <a:pt x="9951" y="4937"/>
                      <a:pt x="9944" y="4914"/>
                    </a:cubicBezTo>
                    <a:cubicBezTo>
                      <a:pt x="9926" y="4847"/>
                      <a:pt x="9908" y="4779"/>
                      <a:pt x="9888" y="4714"/>
                    </a:cubicBezTo>
                    <a:cubicBezTo>
                      <a:pt x="9882" y="4690"/>
                      <a:pt x="9874" y="4665"/>
                      <a:pt x="9866" y="4642"/>
                    </a:cubicBezTo>
                    <a:cubicBezTo>
                      <a:pt x="9848" y="4575"/>
                      <a:pt x="9827" y="4510"/>
                      <a:pt x="9807" y="4446"/>
                    </a:cubicBezTo>
                    <a:cubicBezTo>
                      <a:pt x="9799" y="4428"/>
                      <a:pt x="9793" y="4406"/>
                      <a:pt x="9786" y="4387"/>
                    </a:cubicBezTo>
                    <a:cubicBezTo>
                      <a:pt x="9764" y="4320"/>
                      <a:pt x="9740" y="4253"/>
                      <a:pt x="9718" y="4188"/>
                    </a:cubicBezTo>
                    <a:cubicBezTo>
                      <a:pt x="9712" y="4173"/>
                      <a:pt x="9707" y="4160"/>
                      <a:pt x="9702" y="4144"/>
                    </a:cubicBezTo>
                    <a:cubicBezTo>
                      <a:pt x="9677" y="4075"/>
                      <a:pt x="9651" y="4005"/>
                      <a:pt x="9624" y="3937"/>
                    </a:cubicBezTo>
                    <a:cubicBezTo>
                      <a:pt x="9621" y="3926"/>
                      <a:pt x="9617" y="3918"/>
                      <a:pt x="9612" y="3911"/>
                    </a:cubicBezTo>
                    <a:cubicBezTo>
                      <a:pt x="9582" y="3834"/>
                      <a:pt x="9554" y="3762"/>
                      <a:pt x="9524" y="3692"/>
                    </a:cubicBezTo>
                    <a:cubicBezTo>
                      <a:pt x="9524" y="3688"/>
                      <a:pt x="9521" y="3686"/>
                      <a:pt x="9521" y="3683"/>
                    </a:cubicBezTo>
                    <a:cubicBezTo>
                      <a:pt x="8931" y="2282"/>
                      <a:pt x="8112" y="1353"/>
                      <a:pt x="7288" y="779"/>
                    </a:cubicBezTo>
                    <a:cubicBezTo>
                      <a:pt x="6803" y="444"/>
                      <a:pt x="6318" y="228"/>
                      <a:pt x="5874" y="113"/>
                    </a:cubicBezTo>
                    <a:cubicBezTo>
                      <a:pt x="5583" y="36"/>
                      <a:pt x="5309" y="1"/>
                      <a:pt x="506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0" name="Google Shape;8160;p35"/>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1" name="Google Shape;8161;p35"/>
            <p:cNvGrpSpPr/>
            <p:nvPr/>
          </p:nvGrpSpPr>
          <p:grpSpPr>
            <a:xfrm>
              <a:off x="-458058" y="-556657"/>
              <a:ext cx="10075046" cy="5124029"/>
              <a:chOff x="1153438" y="2114550"/>
              <a:chExt cx="4837725" cy="2460400"/>
            </a:xfrm>
          </p:grpSpPr>
          <p:sp>
            <p:nvSpPr>
              <p:cNvPr id="8162" name="Google Shape;8162;p35"/>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35"/>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35"/>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35"/>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35"/>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35"/>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35"/>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35"/>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35"/>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35"/>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35"/>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35"/>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35"/>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35"/>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35"/>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35"/>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35"/>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35"/>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35"/>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35"/>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35"/>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35"/>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35"/>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35"/>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35"/>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35"/>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35"/>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35"/>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35"/>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35"/>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35"/>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35"/>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35"/>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35"/>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35"/>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35"/>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5"/>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5"/>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5"/>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5"/>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5"/>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5"/>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5"/>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5"/>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5"/>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5"/>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5"/>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35"/>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35"/>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5"/>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5"/>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5"/>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5"/>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5"/>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5"/>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5"/>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35"/>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35"/>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5"/>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1" name="Google Shape;8221;p35"/>
            <p:cNvGrpSpPr/>
            <p:nvPr/>
          </p:nvGrpSpPr>
          <p:grpSpPr>
            <a:xfrm>
              <a:off x="193331" y="2086568"/>
              <a:ext cx="981199" cy="2459649"/>
              <a:chOff x="193324" y="2604619"/>
              <a:chExt cx="774488" cy="1941470"/>
            </a:xfrm>
          </p:grpSpPr>
          <p:sp>
            <p:nvSpPr>
              <p:cNvPr id="8222" name="Google Shape;8222;p35"/>
              <p:cNvSpPr/>
              <p:nvPr/>
            </p:nvSpPr>
            <p:spPr>
              <a:xfrm>
                <a:off x="635037" y="3754212"/>
                <a:ext cx="144513" cy="142509"/>
              </a:xfrm>
              <a:custGeom>
                <a:avLst/>
                <a:gdLst/>
                <a:ahLst/>
                <a:cxnLst/>
                <a:rect l="l" t="t" r="r" b="b"/>
                <a:pathLst>
                  <a:path w="3006" h="2964" extrusionOk="0">
                    <a:moveTo>
                      <a:pt x="1" y="1"/>
                    </a:moveTo>
                    <a:cubicBezTo>
                      <a:pt x="1" y="1"/>
                      <a:pt x="1" y="1"/>
                      <a:pt x="1" y="1"/>
                    </a:cubicBezTo>
                    <a:lnTo>
                      <a:pt x="872" y="2964"/>
                    </a:lnTo>
                    <a:cubicBezTo>
                      <a:pt x="872" y="2964"/>
                      <a:pt x="2169" y="2885"/>
                      <a:pt x="3006" y="2145"/>
                    </a:cubicBezTo>
                    <a:lnTo>
                      <a:pt x="2441" y="922"/>
                    </a:lnTo>
                    <a:cubicBezTo>
                      <a:pt x="1882" y="608"/>
                      <a:pt x="11" y="1"/>
                      <a:pt x="1" y="1"/>
                    </a:cubicBezTo>
                    <a:close/>
                  </a:path>
                </a:pathLst>
              </a:custGeom>
              <a:solidFill>
                <a:srgbClr val="637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5"/>
              <p:cNvSpPr/>
              <p:nvPr/>
            </p:nvSpPr>
            <p:spPr>
              <a:xfrm>
                <a:off x="356395" y="3754212"/>
                <a:ext cx="144562" cy="142509"/>
              </a:xfrm>
              <a:custGeom>
                <a:avLst/>
                <a:gdLst/>
                <a:ahLst/>
                <a:cxnLst/>
                <a:rect l="l" t="t" r="r" b="b"/>
                <a:pathLst>
                  <a:path w="3007" h="2964" extrusionOk="0">
                    <a:moveTo>
                      <a:pt x="3006" y="1"/>
                    </a:moveTo>
                    <a:cubicBezTo>
                      <a:pt x="2995" y="1"/>
                      <a:pt x="1125" y="608"/>
                      <a:pt x="566" y="922"/>
                    </a:cubicBezTo>
                    <a:lnTo>
                      <a:pt x="0" y="2145"/>
                    </a:lnTo>
                    <a:cubicBezTo>
                      <a:pt x="838" y="2885"/>
                      <a:pt x="2134" y="2964"/>
                      <a:pt x="2134" y="2964"/>
                    </a:cubicBezTo>
                    <a:lnTo>
                      <a:pt x="3006" y="1"/>
                    </a:lnTo>
                    <a:cubicBezTo>
                      <a:pt x="3006" y="1"/>
                      <a:pt x="3006" y="1"/>
                      <a:pt x="3006" y="1"/>
                    </a:cubicBezTo>
                    <a:close/>
                  </a:path>
                </a:pathLst>
              </a:custGeom>
              <a:solidFill>
                <a:srgbClr val="637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5"/>
              <p:cNvSpPr/>
              <p:nvPr/>
            </p:nvSpPr>
            <p:spPr>
              <a:xfrm>
                <a:off x="377596" y="3724835"/>
                <a:ext cx="385610" cy="311510"/>
              </a:xfrm>
              <a:custGeom>
                <a:avLst/>
                <a:gdLst/>
                <a:ahLst/>
                <a:cxnLst/>
                <a:rect l="l" t="t" r="r" b="b"/>
                <a:pathLst>
                  <a:path w="8021" h="6479" extrusionOk="0">
                    <a:moveTo>
                      <a:pt x="4846" y="1"/>
                    </a:moveTo>
                    <a:lnTo>
                      <a:pt x="1054" y="1474"/>
                    </a:lnTo>
                    <a:lnTo>
                      <a:pt x="0" y="4069"/>
                    </a:lnTo>
                    <a:cubicBezTo>
                      <a:pt x="1557" y="5595"/>
                      <a:pt x="3435" y="6460"/>
                      <a:pt x="3435" y="6460"/>
                    </a:cubicBezTo>
                    <a:lnTo>
                      <a:pt x="3995" y="5085"/>
                    </a:lnTo>
                    <a:lnTo>
                      <a:pt x="4594" y="6479"/>
                    </a:lnTo>
                    <a:cubicBezTo>
                      <a:pt x="4594" y="6479"/>
                      <a:pt x="6994" y="5200"/>
                      <a:pt x="8020" y="3622"/>
                    </a:cubicBezTo>
                    <a:lnTo>
                      <a:pt x="48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5"/>
              <p:cNvSpPr/>
              <p:nvPr/>
            </p:nvSpPr>
            <p:spPr>
              <a:xfrm>
                <a:off x="414325" y="3652186"/>
                <a:ext cx="175810" cy="633214"/>
              </a:xfrm>
              <a:custGeom>
                <a:avLst/>
                <a:gdLst/>
                <a:ahLst/>
                <a:cxnLst/>
                <a:rect l="l" t="t" r="r" b="b"/>
                <a:pathLst>
                  <a:path w="3657" h="13170" extrusionOk="0">
                    <a:moveTo>
                      <a:pt x="2659" y="1"/>
                    </a:moveTo>
                    <a:cubicBezTo>
                      <a:pt x="1933" y="1"/>
                      <a:pt x="164" y="1432"/>
                      <a:pt x="71" y="3038"/>
                    </a:cubicBezTo>
                    <a:cubicBezTo>
                      <a:pt x="1" y="4229"/>
                      <a:pt x="3326" y="13170"/>
                      <a:pt x="3326" y="13170"/>
                    </a:cubicBezTo>
                    <a:lnTo>
                      <a:pt x="3656" y="13170"/>
                    </a:lnTo>
                    <a:cubicBezTo>
                      <a:pt x="3656" y="13167"/>
                      <a:pt x="3370" y="437"/>
                      <a:pt x="2862" y="58"/>
                    </a:cubicBezTo>
                    <a:cubicBezTo>
                      <a:pt x="2810" y="19"/>
                      <a:pt x="2741" y="1"/>
                      <a:pt x="2659" y="1"/>
                    </a:cubicBezTo>
                    <a:close/>
                    <a:moveTo>
                      <a:pt x="3656" y="13170"/>
                    </a:moveTo>
                    <a:cubicBezTo>
                      <a:pt x="3656" y="13170"/>
                      <a:pt x="3656" y="13170"/>
                      <a:pt x="3656" y="13170"/>
                    </a:cubicBezTo>
                    <a:cubicBezTo>
                      <a:pt x="3656" y="13170"/>
                      <a:pt x="3656" y="13170"/>
                      <a:pt x="3656" y="131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5"/>
              <p:cNvSpPr/>
              <p:nvPr/>
            </p:nvSpPr>
            <p:spPr>
              <a:xfrm>
                <a:off x="416633" y="3652186"/>
                <a:ext cx="173551" cy="633358"/>
              </a:xfrm>
              <a:custGeom>
                <a:avLst/>
                <a:gdLst/>
                <a:ahLst/>
                <a:cxnLst/>
                <a:rect l="l" t="t" r="r" b="b"/>
                <a:pathLst>
                  <a:path w="3610" h="13173" extrusionOk="0">
                    <a:moveTo>
                      <a:pt x="2611" y="1"/>
                    </a:moveTo>
                    <a:cubicBezTo>
                      <a:pt x="1885" y="1"/>
                      <a:pt x="116" y="1432"/>
                      <a:pt x="23" y="3038"/>
                    </a:cubicBezTo>
                    <a:cubicBezTo>
                      <a:pt x="0" y="3455"/>
                      <a:pt x="390" y="4818"/>
                      <a:pt x="908" y="6416"/>
                    </a:cubicBezTo>
                    <a:cubicBezTo>
                      <a:pt x="1059" y="6199"/>
                      <a:pt x="1253" y="6070"/>
                      <a:pt x="1469" y="6027"/>
                    </a:cubicBezTo>
                    <a:cubicBezTo>
                      <a:pt x="1549" y="6011"/>
                      <a:pt x="1631" y="6002"/>
                      <a:pt x="1712" y="6002"/>
                    </a:cubicBezTo>
                    <a:cubicBezTo>
                      <a:pt x="2287" y="6002"/>
                      <a:pt x="2848" y="6457"/>
                      <a:pt x="2940" y="8122"/>
                    </a:cubicBezTo>
                    <a:cubicBezTo>
                      <a:pt x="3011" y="9395"/>
                      <a:pt x="3391" y="11726"/>
                      <a:pt x="2881" y="12084"/>
                    </a:cubicBezTo>
                    <a:cubicBezTo>
                      <a:pt x="3123" y="12752"/>
                      <a:pt x="3279" y="13173"/>
                      <a:pt x="3279" y="13173"/>
                    </a:cubicBezTo>
                    <a:lnTo>
                      <a:pt x="3610" y="13173"/>
                    </a:lnTo>
                    <a:cubicBezTo>
                      <a:pt x="3608" y="13173"/>
                      <a:pt x="3322" y="437"/>
                      <a:pt x="2814" y="58"/>
                    </a:cubicBezTo>
                    <a:cubicBezTo>
                      <a:pt x="2762" y="19"/>
                      <a:pt x="2693" y="1"/>
                      <a:pt x="261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5"/>
              <p:cNvSpPr/>
              <p:nvPr/>
            </p:nvSpPr>
            <p:spPr>
              <a:xfrm>
                <a:off x="560185" y="3643676"/>
                <a:ext cx="169609" cy="641724"/>
              </a:xfrm>
              <a:custGeom>
                <a:avLst/>
                <a:gdLst/>
                <a:ahLst/>
                <a:cxnLst/>
                <a:rect l="l" t="t" r="r" b="b"/>
                <a:pathLst>
                  <a:path w="3528" h="13347" extrusionOk="0">
                    <a:moveTo>
                      <a:pt x="682" y="1"/>
                    </a:moveTo>
                    <a:cubicBezTo>
                      <a:pt x="609" y="1"/>
                      <a:pt x="548" y="17"/>
                      <a:pt x="502" y="52"/>
                    </a:cubicBezTo>
                    <a:cubicBezTo>
                      <a:pt x="0" y="431"/>
                      <a:pt x="456" y="13347"/>
                      <a:pt x="456" y="13347"/>
                    </a:cubicBezTo>
                    <a:lnTo>
                      <a:pt x="786" y="13347"/>
                    </a:lnTo>
                    <a:cubicBezTo>
                      <a:pt x="786" y="13347"/>
                      <a:pt x="786" y="13347"/>
                      <a:pt x="786" y="13347"/>
                    </a:cubicBezTo>
                    <a:cubicBezTo>
                      <a:pt x="787" y="13347"/>
                      <a:pt x="3528" y="4442"/>
                      <a:pt x="3435" y="3251"/>
                    </a:cubicBezTo>
                    <a:cubicBezTo>
                      <a:pt x="3308" y="1626"/>
                      <a:pt x="1405" y="1"/>
                      <a:pt x="6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5"/>
              <p:cNvSpPr/>
              <p:nvPr/>
            </p:nvSpPr>
            <p:spPr>
              <a:xfrm>
                <a:off x="566242" y="3643676"/>
                <a:ext cx="160763" cy="641724"/>
              </a:xfrm>
              <a:custGeom>
                <a:avLst/>
                <a:gdLst/>
                <a:ahLst/>
                <a:cxnLst/>
                <a:rect l="l" t="t" r="r" b="b"/>
                <a:pathLst>
                  <a:path w="3344" h="13347" extrusionOk="0">
                    <a:moveTo>
                      <a:pt x="556" y="1"/>
                    </a:moveTo>
                    <a:cubicBezTo>
                      <a:pt x="483" y="1"/>
                      <a:pt x="422" y="17"/>
                      <a:pt x="376" y="52"/>
                    </a:cubicBezTo>
                    <a:cubicBezTo>
                      <a:pt x="152" y="223"/>
                      <a:pt x="1" y="2805"/>
                      <a:pt x="32" y="5720"/>
                    </a:cubicBezTo>
                    <a:cubicBezTo>
                      <a:pt x="72" y="9308"/>
                      <a:pt x="330" y="13347"/>
                      <a:pt x="330" y="13347"/>
                    </a:cubicBezTo>
                    <a:lnTo>
                      <a:pt x="660" y="13347"/>
                    </a:lnTo>
                    <a:cubicBezTo>
                      <a:pt x="660" y="13347"/>
                      <a:pt x="808" y="12863"/>
                      <a:pt x="1037" y="12103"/>
                    </a:cubicBezTo>
                    <a:cubicBezTo>
                      <a:pt x="548" y="11805"/>
                      <a:pt x="223" y="8773"/>
                      <a:pt x="496" y="7172"/>
                    </a:cubicBezTo>
                    <a:cubicBezTo>
                      <a:pt x="668" y="6164"/>
                      <a:pt x="1022" y="5878"/>
                      <a:pt x="1400" y="5878"/>
                    </a:cubicBezTo>
                    <a:cubicBezTo>
                      <a:pt x="1644" y="5878"/>
                      <a:pt x="1898" y="5997"/>
                      <a:pt x="2120" y="6118"/>
                    </a:cubicBezTo>
                    <a:cubicBezTo>
                      <a:pt x="2301" y="6217"/>
                      <a:pt x="2449" y="6470"/>
                      <a:pt x="2546" y="6842"/>
                    </a:cubicBezTo>
                    <a:cubicBezTo>
                      <a:pt x="2998" y="5155"/>
                      <a:pt x="3343" y="3688"/>
                      <a:pt x="3309" y="3251"/>
                    </a:cubicBezTo>
                    <a:cubicBezTo>
                      <a:pt x="3182" y="1626"/>
                      <a:pt x="1279" y="1"/>
                      <a:pt x="55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5"/>
              <p:cNvSpPr/>
              <p:nvPr/>
            </p:nvSpPr>
            <p:spPr>
              <a:xfrm>
                <a:off x="553454" y="3743731"/>
                <a:ext cx="27259" cy="286076"/>
              </a:xfrm>
              <a:custGeom>
                <a:avLst/>
                <a:gdLst/>
                <a:ahLst/>
                <a:cxnLst/>
                <a:rect l="l" t="t" r="r" b="b"/>
                <a:pathLst>
                  <a:path w="567" h="5950" extrusionOk="0">
                    <a:moveTo>
                      <a:pt x="234" y="0"/>
                    </a:moveTo>
                    <a:lnTo>
                      <a:pt x="1" y="891"/>
                    </a:lnTo>
                    <a:lnTo>
                      <a:pt x="402" y="5949"/>
                    </a:lnTo>
                    <a:lnTo>
                      <a:pt x="567" y="766"/>
                    </a:lnTo>
                    <a:lnTo>
                      <a:pt x="234" y="0"/>
                    </a:lnTo>
                    <a:close/>
                  </a:path>
                </a:pathLst>
              </a:custGeom>
              <a:solidFill>
                <a:srgbClr val="637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35"/>
              <p:cNvSpPr/>
              <p:nvPr/>
            </p:nvSpPr>
            <p:spPr>
              <a:xfrm>
                <a:off x="619798" y="3850036"/>
                <a:ext cx="83699" cy="66735"/>
              </a:xfrm>
              <a:custGeom>
                <a:avLst/>
                <a:gdLst/>
                <a:ahLst/>
                <a:cxnLst/>
                <a:rect l="l" t="t" r="r" b="b"/>
                <a:pathLst>
                  <a:path w="1741" h="1388" extrusionOk="0">
                    <a:moveTo>
                      <a:pt x="309" y="1"/>
                    </a:moveTo>
                    <a:lnTo>
                      <a:pt x="0" y="288"/>
                    </a:lnTo>
                    <a:cubicBezTo>
                      <a:pt x="0" y="288"/>
                      <a:pt x="789" y="1388"/>
                      <a:pt x="1677" y="1388"/>
                    </a:cubicBezTo>
                    <a:cubicBezTo>
                      <a:pt x="1690" y="1388"/>
                      <a:pt x="1703" y="1388"/>
                      <a:pt x="1716" y="1387"/>
                    </a:cubicBezTo>
                    <a:lnTo>
                      <a:pt x="1740" y="1301"/>
                    </a:lnTo>
                    <a:cubicBezTo>
                      <a:pt x="825" y="1288"/>
                      <a:pt x="309" y="1"/>
                      <a:pt x="30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35"/>
              <p:cNvSpPr/>
              <p:nvPr/>
            </p:nvSpPr>
            <p:spPr>
              <a:xfrm>
                <a:off x="444997" y="3850036"/>
                <a:ext cx="83699" cy="66735"/>
              </a:xfrm>
              <a:custGeom>
                <a:avLst/>
                <a:gdLst/>
                <a:ahLst/>
                <a:cxnLst/>
                <a:rect l="l" t="t" r="r" b="b"/>
                <a:pathLst>
                  <a:path w="1741" h="1388" extrusionOk="0">
                    <a:moveTo>
                      <a:pt x="1432" y="1"/>
                    </a:moveTo>
                    <a:cubicBezTo>
                      <a:pt x="1432" y="1"/>
                      <a:pt x="916" y="1288"/>
                      <a:pt x="1" y="1301"/>
                    </a:cubicBezTo>
                    <a:lnTo>
                      <a:pt x="25" y="1387"/>
                    </a:lnTo>
                    <a:cubicBezTo>
                      <a:pt x="38" y="1388"/>
                      <a:pt x="51" y="1388"/>
                      <a:pt x="64" y="1388"/>
                    </a:cubicBezTo>
                    <a:cubicBezTo>
                      <a:pt x="952" y="1388"/>
                      <a:pt x="1741" y="288"/>
                      <a:pt x="1741" y="288"/>
                    </a:cubicBezTo>
                    <a:lnTo>
                      <a:pt x="143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5"/>
              <p:cNvSpPr/>
              <p:nvPr/>
            </p:nvSpPr>
            <p:spPr>
              <a:xfrm>
                <a:off x="373557" y="3425778"/>
                <a:ext cx="389648" cy="494695"/>
              </a:xfrm>
              <a:custGeom>
                <a:avLst/>
                <a:gdLst/>
                <a:ahLst/>
                <a:cxnLst/>
                <a:rect l="l" t="t" r="r" b="b"/>
                <a:pathLst>
                  <a:path w="8105" h="10289" extrusionOk="0">
                    <a:moveTo>
                      <a:pt x="4852" y="0"/>
                    </a:moveTo>
                    <a:lnTo>
                      <a:pt x="2868" y="29"/>
                    </a:lnTo>
                    <a:lnTo>
                      <a:pt x="1" y="6653"/>
                    </a:lnTo>
                    <a:lnTo>
                      <a:pt x="84" y="10289"/>
                    </a:lnTo>
                    <a:cubicBezTo>
                      <a:pt x="84" y="10289"/>
                      <a:pt x="1812" y="9170"/>
                      <a:pt x="3711" y="9170"/>
                    </a:cubicBezTo>
                    <a:cubicBezTo>
                      <a:pt x="3997" y="9170"/>
                      <a:pt x="4287" y="9196"/>
                      <a:pt x="4576" y="9254"/>
                    </a:cubicBezTo>
                    <a:cubicBezTo>
                      <a:pt x="6781" y="9701"/>
                      <a:pt x="8104" y="9841"/>
                      <a:pt x="8104" y="9841"/>
                    </a:cubicBezTo>
                    <a:lnTo>
                      <a:pt x="8077" y="5982"/>
                    </a:lnTo>
                    <a:lnTo>
                      <a:pt x="4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5"/>
              <p:cNvSpPr/>
              <p:nvPr/>
            </p:nvSpPr>
            <p:spPr>
              <a:xfrm>
                <a:off x="373557" y="3425778"/>
                <a:ext cx="389552" cy="461616"/>
              </a:xfrm>
              <a:custGeom>
                <a:avLst/>
                <a:gdLst/>
                <a:ahLst/>
                <a:cxnLst/>
                <a:rect l="l" t="t" r="r" b="b"/>
                <a:pathLst>
                  <a:path w="8103" h="9601" extrusionOk="0">
                    <a:moveTo>
                      <a:pt x="4852" y="0"/>
                    </a:moveTo>
                    <a:lnTo>
                      <a:pt x="2868" y="29"/>
                    </a:lnTo>
                    <a:lnTo>
                      <a:pt x="1" y="6656"/>
                    </a:lnTo>
                    <a:lnTo>
                      <a:pt x="67" y="9601"/>
                    </a:lnTo>
                    <a:cubicBezTo>
                      <a:pt x="760" y="9055"/>
                      <a:pt x="2393" y="7947"/>
                      <a:pt x="4001" y="7756"/>
                    </a:cubicBezTo>
                    <a:lnTo>
                      <a:pt x="4331" y="3810"/>
                    </a:lnTo>
                    <a:lnTo>
                      <a:pt x="4833" y="7658"/>
                    </a:lnTo>
                    <a:cubicBezTo>
                      <a:pt x="6273" y="7892"/>
                      <a:pt x="7582" y="9063"/>
                      <a:pt x="8103" y="9592"/>
                    </a:cubicBezTo>
                    <a:lnTo>
                      <a:pt x="8077" y="5984"/>
                    </a:lnTo>
                    <a:lnTo>
                      <a:pt x="485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5"/>
              <p:cNvSpPr/>
              <p:nvPr/>
            </p:nvSpPr>
            <p:spPr>
              <a:xfrm>
                <a:off x="668498" y="3119796"/>
                <a:ext cx="263739" cy="378486"/>
              </a:xfrm>
              <a:custGeom>
                <a:avLst/>
                <a:gdLst/>
                <a:ahLst/>
                <a:cxnLst/>
                <a:rect l="l" t="t" r="r" b="b"/>
                <a:pathLst>
                  <a:path w="5486" h="7872" extrusionOk="0">
                    <a:moveTo>
                      <a:pt x="2227" y="1"/>
                    </a:moveTo>
                    <a:cubicBezTo>
                      <a:pt x="1538" y="1"/>
                      <a:pt x="1028" y="662"/>
                      <a:pt x="1028" y="662"/>
                    </a:cubicBezTo>
                    <a:lnTo>
                      <a:pt x="0" y="6432"/>
                    </a:lnTo>
                    <a:cubicBezTo>
                      <a:pt x="0" y="6432"/>
                      <a:pt x="802" y="7872"/>
                      <a:pt x="2979" y="7872"/>
                    </a:cubicBezTo>
                    <a:cubicBezTo>
                      <a:pt x="3173" y="7872"/>
                      <a:pt x="3378" y="7861"/>
                      <a:pt x="3594" y="7836"/>
                    </a:cubicBezTo>
                    <a:cubicBezTo>
                      <a:pt x="3594" y="7836"/>
                      <a:pt x="5485" y="5273"/>
                      <a:pt x="3969" y="1750"/>
                    </a:cubicBezTo>
                    <a:cubicBezTo>
                      <a:pt x="3383" y="387"/>
                      <a:pt x="2753"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5"/>
              <p:cNvSpPr/>
              <p:nvPr/>
            </p:nvSpPr>
            <p:spPr>
              <a:xfrm>
                <a:off x="854452" y="3266104"/>
                <a:ext cx="44085" cy="190733"/>
              </a:xfrm>
              <a:custGeom>
                <a:avLst/>
                <a:gdLst/>
                <a:ahLst/>
                <a:cxnLst/>
                <a:rect l="l" t="t" r="r" b="b"/>
                <a:pathLst>
                  <a:path w="917" h="3967" extrusionOk="0">
                    <a:moveTo>
                      <a:pt x="501" y="0"/>
                    </a:moveTo>
                    <a:cubicBezTo>
                      <a:pt x="267" y="0"/>
                      <a:pt x="41" y="204"/>
                      <a:pt x="22" y="668"/>
                    </a:cubicBezTo>
                    <a:cubicBezTo>
                      <a:pt x="1" y="1259"/>
                      <a:pt x="514" y="1636"/>
                      <a:pt x="173" y="3966"/>
                    </a:cubicBezTo>
                    <a:cubicBezTo>
                      <a:pt x="532" y="3137"/>
                      <a:pt x="916" y="1736"/>
                      <a:pt x="525" y="3"/>
                    </a:cubicBezTo>
                    <a:cubicBezTo>
                      <a:pt x="517" y="3"/>
                      <a:pt x="509" y="0"/>
                      <a:pt x="50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5"/>
              <p:cNvSpPr/>
              <p:nvPr/>
            </p:nvSpPr>
            <p:spPr>
              <a:xfrm>
                <a:off x="193324" y="3119796"/>
                <a:ext cx="253548" cy="380986"/>
              </a:xfrm>
              <a:custGeom>
                <a:avLst/>
                <a:gdLst/>
                <a:ahLst/>
                <a:cxnLst/>
                <a:rect l="l" t="t" r="r" b="b"/>
                <a:pathLst>
                  <a:path w="5274" h="7924" extrusionOk="0">
                    <a:moveTo>
                      <a:pt x="3261" y="1"/>
                    </a:moveTo>
                    <a:cubicBezTo>
                      <a:pt x="2734" y="1"/>
                      <a:pt x="2104" y="387"/>
                      <a:pt x="1517" y="1750"/>
                    </a:cubicBezTo>
                    <a:cubicBezTo>
                      <a:pt x="1" y="5273"/>
                      <a:pt x="1596" y="7836"/>
                      <a:pt x="1596" y="7836"/>
                    </a:cubicBezTo>
                    <a:cubicBezTo>
                      <a:pt x="1864" y="7897"/>
                      <a:pt x="2118" y="7924"/>
                      <a:pt x="2358" y="7924"/>
                    </a:cubicBezTo>
                    <a:cubicBezTo>
                      <a:pt x="4274" y="7924"/>
                      <a:pt x="5273" y="6186"/>
                      <a:pt x="5273" y="6186"/>
                    </a:cubicBezTo>
                    <a:lnTo>
                      <a:pt x="4460" y="662"/>
                    </a:lnTo>
                    <a:cubicBezTo>
                      <a:pt x="4460" y="662"/>
                      <a:pt x="3950" y="1"/>
                      <a:pt x="3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5"/>
              <p:cNvSpPr/>
              <p:nvPr/>
            </p:nvSpPr>
            <p:spPr>
              <a:xfrm>
                <a:off x="217458" y="3285913"/>
                <a:ext cx="54902" cy="211071"/>
              </a:xfrm>
              <a:custGeom>
                <a:avLst/>
                <a:gdLst/>
                <a:ahLst/>
                <a:cxnLst/>
                <a:rect l="l" t="t" r="r" b="b"/>
                <a:pathLst>
                  <a:path w="1142" h="4390" extrusionOk="0">
                    <a:moveTo>
                      <a:pt x="562" y="1"/>
                    </a:moveTo>
                    <a:cubicBezTo>
                      <a:pt x="538" y="1"/>
                      <a:pt x="512" y="6"/>
                      <a:pt x="487" y="14"/>
                    </a:cubicBezTo>
                    <a:cubicBezTo>
                      <a:pt x="0" y="2620"/>
                      <a:pt x="1094" y="4381"/>
                      <a:pt x="1094" y="4381"/>
                    </a:cubicBezTo>
                    <a:cubicBezTo>
                      <a:pt x="1110" y="4383"/>
                      <a:pt x="1125" y="4385"/>
                      <a:pt x="1141" y="4389"/>
                    </a:cubicBezTo>
                    <a:cubicBezTo>
                      <a:pt x="903" y="3659"/>
                      <a:pt x="838" y="2731"/>
                      <a:pt x="875" y="1892"/>
                    </a:cubicBezTo>
                    <a:cubicBezTo>
                      <a:pt x="942" y="462"/>
                      <a:pt x="1006" y="1"/>
                      <a:pt x="56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5"/>
              <p:cNvSpPr/>
              <p:nvPr/>
            </p:nvSpPr>
            <p:spPr>
              <a:xfrm>
                <a:off x="327165" y="3354379"/>
                <a:ext cx="503393" cy="502917"/>
              </a:xfrm>
              <a:custGeom>
                <a:avLst/>
                <a:gdLst/>
                <a:ahLst/>
                <a:cxnLst/>
                <a:rect l="l" t="t" r="r" b="b"/>
                <a:pathLst>
                  <a:path w="10471" h="10460" extrusionOk="0">
                    <a:moveTo>
                      <a:pt x="2206" y="1"/>
                    </a:moveTo>
                    <a:cubicBezTo>
                      <a:pt x="249" y="2799"/>
                      <a:pt x="0" y="7355"/>
                      <a:pt x="607" y="10459"/>
                    </a:cubicBezTo>
                    <a:cubicBezTo>
                      <a:pt x="607" y="10459"/>
                      <a:pt x="2424" y="8713"/>
                      <a:pt x="4100" y="8368"/>
                    </a:cubicBezTo>
                    <a:lnTo>
                      <a:pt x="4436" y="3833"/>
                    </a:lnTo>
                    <a:lnTo>
                      <a:pt x="5880" y="3833"/>
                    </a:lnTo>
                    <a:lnTo>
                      <a:pt x="6629" y="8608"/>
                    </a:lnTo>
                    <a:cubicBezTo>
                      <a:pt x="8435" y="9054"/>
                      <a:pt x="9395" y="10459"/>
                      <a:pt x="9395" y="10459"/>
                    </a:cubicBezTo>
                    <a:cubicBezTo>
                      <a:pt x="10470" y="5912"/>
                      <a:pt x="8655" y="869"/>
                      <a:pt x="79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5"/>
              <p:cNvSpPr/>
              <p:nvPr/>
            </p:nvSpPr>
            <p:spPr>
              <a:xfrm>
                <a:off x="327213" y="3354379"/>
                <a:ext cx="159705" cy="502917"/>
              </a:xfrm>
              <a:custGeom>
                <a:avLst/>
                <a:gdLst/>
                <a:ahLst/>
                <a:cxnLst/>
                <a:rect l="l" t="t" r="r" b="b"/>
                <a:pathLst>
                  <a:path w="3322" h="10460" extrusionOk="0">
                    <a:moveTo>
                      <a:pt x="2206" y="1"/>
                    </a:moveTo>
                    <a:cubicBezTo>
                      <a:pt x="251" y="2799"/>
                      <a:pt x="1" y="7355"/>
                      <a:pt x="607" y="10459"/>
                    </a:cubicBezTo>
                    <a:cubicBezTo>
                      <a:pt x="607" y="10459"/>
                      <a:pt x="1050" y="9995"/>
                      <a:pt x="1689" y="9562"/>
                    </a:cubicBezTo>
                    <a:cubicBezTo>
                      <a:pt x="1303" y="8398"/>
                      <a:pt x="902" y="3189"/>
                      <a:pt x="3322" y="422"/>
                    </a:cubicBezTo>
                    <a:lnTo>
                      <a:pt x="22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5"/>
              <p:cNvSpPr/>
              <p:nvPr/>
            </p:nvSpPr>
            <p:spPr>
              <a:xfrm>
                <a:off x="644027" y="3354379"/>
                <a:ext cx="186531" cy="502917"/>
              </a:xfrm>
              <a:custGeom>
                <a:avLst/>
                <a:gdLst/>
                <a:ahLst/>
                <a:cxnLst/>
                <a:rect l="l" t="t" r="r" b="b"/>
                <a:pathLst>
                  <a:path w="3880" h="10460" extrusionOk="0">
                    <a:moveTo>
                      <a:pt x="1374" y="1"/>
                    </a:moveTo>
                    <a:lnTo>
                      <a:pt x="1" y="657"/>
                    </a:lnTo>
                    <a:cubicBezTo>
                      <a:pt x="1027" y="1739"/>
                      <a:pt x="2459" y="4578"/>
                      <a:pt x="1849" y="9482"/>
                    </a:cubicBezTo>
                    <a:cubicBezTo>
                      <a:pt x="2448" y="9958"/>
                      <a:pt x="2807" y="10459"/>
                      <a:pt x="2807" y="10459"/>
                    </a:cubicBezTo>
                    <a:cubicBezTo>
                      <a:pt x="3879" y="5912"/>
                      <a:pt x="2064" y="869"/>
                      <a:pt x="13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5"/>
              <p:cNvSpPr/>
              <p:nvPr/>
            </p:nvSpPr>
            <p:spPr>
              <a:xfrm>
                <a:off x="398124" y="3161434"/>
                <a:ext cx="344457" cy="343291"/>
              </a:xfrm>
              <a:custGeom>
                <a:avLst/>
                <a:gdLst/>
                <a:ahLst/>
                <a:cxnLst/>
                <a:rect l="l" t="t" r="r" b="b"/>
                <a:pathLst>
                  <a:path w="7165" h="7140" extrusionOk="0">
                    <a:moveTo>
                      <a:pt x="6959" y="0"/>
                    </a:moveTo>
                    <a:lnTo>
                      <a:pt x="0" y="499"/>
                    </a:lnTo>
                    <a:lnTo>
                      <a:pt x="1" y="5778"/>
                    </a:lnTo>
                    <a:cubicBezTo>
                      <a:pt x="960" y="6349"/>
                      <a:pt x="1992" y="6891"/>
                      <a:pt x="3686" y="7139"/>
                    </a:cubicBezTo>
                    <a:cubicBezTo>
                      <a:pt x="5005" y="6929"/>
                      <a:pt x="6116" y="6326"/>
                      <a:pt x="7165" y="5606"/>
                    </a:cubicBezTo>
                    <a:lnTo>
                      <a:pt x="6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5"/>
              <p:cNvSpPr/>
              <p:nvPr/>
            </p:nvSpPr>
            <p:spPr>
              <a:xfrm>
                <a:off x="398124" y="3124604"/>
                <a:ext cx="344457" cy="345888"/>
              </a:xfrm>
              <a:custGeom>
                <a:avLst/>
                <a:gdLst/>
                <a:ahLst/>
                <a:cxnLst/>
                <a:rect l="l" t="t" r="r" b="b"/>
                <a:pathLst>
                  <a:path w="7165" h="7194" extrusionOk="0">
                    <a:moveTo>
                      <a:pt x="6959" y="0"/>
                    </a:moveTo>
                    <a:lnTo>
                      <a:pt x="0" y="503"/>
                    </a:lnTo>
                    <a:lnTo>
                      <a:pt x="1" y="5822"/>
                    </a:lnTo>
                    <a:cubicBezTo>
                      <a:pt x="960" y="6398"/>
                      <a:pt x="1992" y="6942"/>
                      <a:pt x="3686" y="7194"/>
                    </a:cubicBezTo>
                    <a:cubicBezTo>
                      <a:pt x="5005" y="6984"/>
                      <a:pt x="6116" y="6375"/>
                      <a:pt x="7165" y="5649"/>
                    </a:cubicBezTo>
                    <a:lnTo>
                      <a:pt x="69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5"/>
              <p:cNvSpPr/>
              <p:nvPr/>
            </p:nvSpPr>
            <p:spPr>
              <a:xfrm>
                <a:off x="558790" y="3135855"/>
                <a:ext cx="21586" cy="334493"/>
              </a:xfrm>
              <a:custGeom>
                <a:avLst/>
                <a:gdLst/>
                <a:ahLst/>
                <a:cxnLst/>
                <a:rect l="l" t="t" r="r" b="b"/>
                <a:pathLst>
                  <a:path w="449" h="6957" extrusionOk="0">
                    <a:moveTo>
                      <a:pt x="360" y="1"/>
                    </a:moveTo>
                    <a:lnTo>
                      <a:pt x="0" y="25"/>
                    </a:lnTo>
                    <a:cubicBezTo>
                      <a:pt x="6" y="426"/>
                      <a:pt x="13" y="838"/>
                      <a:pt x="22" y="1264"/>
                    </a:cubicBezTo>
                    <a:cubicBezTo>
                      <a:pt x="79" y="3955"/>
                      <a:pt x="184" y="6226"/>
                      <a:pt x="276" y="6946"/>
                    </a:cubicBezTo>
                    <a:cubicBezTo>
                      <a:pt x="299" y="6950"/>
                      <a:pt x="321" y="6953"/>
                      <a:pt x="344" y="6957"/>
                    </a:cubicBezTo>
                    <a:cubicBezTo>
                      <a:pt x="355" y="6954"/>
                      <a:pt x="367" y="6953"/>
                      <a:pt x="378" y="6951"/>
                    </a:cubicBezTo>
                    <a:cubicBezTo>
                      <a:pt x="442" y="6239"/>
                      <a:pt x="449" y="3964"/>
                      <a:pt x="391" y="1267"/>
                    </a:cubicBezTo>
                    <a:cubicBezTo>
                      <a:pt x="381" y="831"/>
                      <a:pt x="371" y="407"/>
                      <a:pt x="360" y="1"/>
                    </a:cubicBezTo>
                    <a:close/>
                  </a:path>
                </a:pathLst>
              </a:custGeom>
              <a:solidFill>
                <a:srgbClr val="BC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5"/>
              <p:cNvSpPr/>
              <p:nvPr/>
            </p:nvSpPr>
            <p:spPr>
              <a:xfrm>
                <a:off x="398124" y="3148019"/>
                <a:ext cx="169849" cy="321222"/>
              </a:xfrm>
              <a:custGeom>
                <a:avLst/>
                <a:gdLst/>
                <a:ahLst/>
                <a:cxnLst/>
                <a:rect l="l" t="t" r="r" b="b"/>
                <a:pathLst>
                  <a:path w="3533" h="6681" extrusionOk="0">
                    <a:moveTo>
                      <a:pt x="221" y="1"/>
                    </a:moveTo>
                    <a:lnTo>
                      <a:pt x="0" y="16"/>
                    </a:lnTo>
                    <a:lnTo>
                      <a:pt x="1" y="5335"/>
                    </a:lnTo>
                    <a:cubicBezTo>
                      <a:pt x="928" y="5894"/>
                      <a:pt x="1930" y="6422"/>
                      <a:pt x="3532" y="6681"/>
                    </a:cubicBezTo>
                    <a:cubicBezTo>
                      <a:pt x="1517" y="5402"/>
                      <a:pt x="395" y="326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5"/>
              <p:cNvSpPr/>
              <p:nvPr/>
            </p:nvSpPr>
            <p:spPr>
              <a:xfrm>
                <a:off x="576530" y="3124460"/>
                <a:ext cx="166051" cy="345695"/>
              </a:xfrm>
              <a:custGeom>
                <a:avLst/>
                <a:gdLst/>
                <a:ahLst/>
                <a:cxnLst/>
                <a:rect l="l" t="t" r="r" b="b"/>
                <a:pathLst>
                  <a:path w="3454" h="7190" extrusionOk="0">
                    <a:moveTo>
                      <a:pt x="3248" y="0"/>
                    </a:moveTo>
                    <a:lnTo>
                      <a:pt x="3079" y="12"/>
                    </a:lnTo>
                    <a:cubicBezTo>
                      <a:pt x="3107" y="3614"/>
                      <a:pt x="1057" y="6715"/>
                      <a:pt x="1" y="7190"/>
                    </a:cubicBezTo>
                    <a:cubicBezTo>
                      <a:pt x="1308" y="6974"/>
                      <a:pt x="2411" y="6371"/>
                      <a:pt x="3454" y="5649"/>
                    </a:cubicBezTo>
                    <a:lnTo>
                      <a:pt x="32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5"/>
              <p:cNvSpPr/>
              <p:nvPr/>
            </p:nvSpPr>
            <p:spPr>
              <a:xfrm>
                <a:off x="261447" y="3140230"/>
                <a:ext cx="194608" cy="139480"/>
              </a:xfrm>
              <a:custGeom>
                <a:avLst/>
                <a:gdLst/>
                <a:ahLst/>
                <a:cxnLst/>
                <a:rect l="l" t="t" r="r" b="b"/>
                <a:pathLst>
                  <a:path w="4048" h="2901" extrusionOk="0">
                    <a:moveTo>
                      <a:pt x="3426" y="0"/>
                    </a:moveTo>
                    <a:lnTo>
                      <a:pt x="1" y="2893"/>
                    </a:lnTo>
                    <a:cubicBezTo>
                      <a:pt x="93" y="2898"/>
                      <a:pt x="183" y="2900"/>
                      <a:pt x="271" y="2900"/>
                    </a:cubicBezTo>
                    <a:cubicBezTo>
                      <a:pt x="2121" y="2900"/>
                      <a:pt x="3167" y="1831"/>
                      <a:pt x="4047" y="78"/>
                    </a:cubicBezTo>
                    <a:lnTo>
                      <a:pt x="34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5"/>
              <p:cNvSpPr/>
              <p:nvPr/>
            </p:nvSpPr>
            <p:spPr>
              <a:xfrm>
                <a:off x="230967" y="3093352"/>
                <a:ext cx="219559" cy="182175"/>
              </a:xfrm>
              <a:custGeom>
                <a:avLst/>
                <a:gdLst/>
                <a:ahLst/>
                <a:cxnLst/>
                <a:rect l="l" t="t" r="r" b="b"/>
                <a:pathLst>
                  <a:path w="4567" h="3789" extrusionOk="0">
                    <a:moveTo>
                      <a:pt x="3739" y="0"/>
                    </a:moveTo>
                    <a:cubicBezTo>
                      <a:pt x="2997" y="0"/>
                      <a:pt x="1925" y="144"/>
                      <a:pt x="1258" y="872"/>
                    </a:cubicBezTo>
                    <a:cubicBezTo>
                      <a:pt x="156" y="2074"/>
                      <a:pt x="1" y="3671"/>
                      <a:pt x="1" y="3671"/>
                    </a:cubicBezTo>
                    <a:cubicBezTo>
                      <a:pt x="300" y="3751"/>
                      <a:pt x="590" y="3788"/>
                      <a:pt x="870" y="3788"/>
                    </a:cubicBezTo>
                    <a:cubicBezTo>
                      <a:pt x="2935" y="3788"/>
                      <a:pt x="4421" y="1760"/>
                      <a:pt x="4566" y="61"/>
                    </a:cubicBezTo>
                    <a:cubicBezTo>
                      <a:pt x="4566" y="61"/>
                      <a:pt x="4222" y="0"/>
                      <a:pt x="3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5"/>
              <p:cNvSpPr/>
              <p:nvPr/>
            </p:nvSpPr>
            <p:spPr>
              <a:xfrm>
                <a:off x="230967" y="3093352"/>
                <a:ext cx="219559" cy="182271"/>
              </a:xfrm>
              <a:custGeom>
                <a:avLst/>
                <a:gdLst/>
                <a:ahLst/>
                <a:cxnLst/>
                <a:rect l="l" t="t" r="r" b="b"/>
                <a:pathLst>
                  <a:path w="4567" h="3791" extrusionOk="0">
                    <a:moveTo>
                      <a:pt x="3740" y="1"/>
                    </a:moveTo>
                    <a:cubicBezTo>
                      <a:pt x="3197" y="1"/>
                      <a:pt x="2476" y="78"/>
                      <a:pt x="1868" y="406"/>
                    </a:cubicBezTo>
                    <a:cubicBezTo>
                      <a:pt x="2238" y="485"/>
                      <a:pt x="2544" y="686"/>
                      <a:pt x="2723" y="988"/>
                    </a:cubicBezTo>
                    <a:cubicBezTo>
                      <a:pt x="3119" y="1663"/>
                      <a:pt x="2727" y="2580"/>
                      <a:pt x="1754" y="3168"/>
                    </a:cubicBezTo>
                    <a:cubicBezTo>
                      <a:pt x="1314" y="3435"/>
                      <a:pt x="844" y="3566"/>
                      <a:pt x="426" y="3566"/>
                    </a:cubicBezTo>
                    <a:cubicBezTo>
                      <a:pt x="284" y="3566"/>
                      <a:pt x="149" y="3551"/>
                      <a:pt x="23" y="3521"/>
                    </a:cubicBezTo>
                    <a:cubicBezTo>
                      <a:pt x="7" y="3618"/>
                      <a:pt x="1" y="3674"/>
                      <a:pt x="1" y="3674"/>
                    </a:cubicBezTo>
                    <a:cubicBezTo>
                      <a:pt x="300" y="3754"/>
                      <a:pt x="589" y="3791"/>
                      <a:pt x="869" y="3791"/>
                    </a:cubicBezTo>
                    <a:cubicBezTo>
                      <a:pt x="2935" y="3791"/>
                      <a:pt x="4421" y="1763"/>
                      <a:pt x="4566" y="63"/>
                    </a:cubicBezTo>
                    <a:cubicBezTo>
                      <a:pt x="4566" y="62"/>
                      <a:pt x="4223" y="1"/>
                      <a:pt x="3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5"/>
              <p:cNvSpPr/>
              <p:nvPr/>
            </p:nvSpPr>
            <p:spPr>
              <a:xfrm>
                <a:off x="661382" y="3154029"/>
                <a:ext cx="216530" cy="111401"/>
              </a:xfrm>
              <a:custGeom>
                <a:avLst/>
                <a:gdLst/>
                <a:ahLst/>
                <a:cxnLst/>
                <a:rect l="l" t="t" r="r" b="b"/>
                <a:pathLst>
                  <a:path w="4504" h="2317" extrusionOk="0">
                    <a:moveTo>
                      <a:pt x="595" y="1"/>
                    </a:moveTo>
                    <a:lnTo>
                      <a:pt x="0" y="199"/>
                    </a:lnTo>
                    <a:cubicBezTo>
                      <a:pt x="1012" y="1510"/>
                      <a:pt x="2047" y="2316"/>
                      <a:pt x="3441" y="2316"/>
                    </a:cubicBezTo>
                    <a:cubicBezTo>
                      <a:pt x="3774" y="2316"/>
                      <a:pt x="4126" y="2270"/>
                      <a:pt x="4504" y="2175"/>
                    </a:cubicBezTo>
                    <a:lnTo>
                      <a:pt x="5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5"/>
              <p:cNvSpPr/>
              <p:nvPr/>
            </p:nvSpPr>
            <p:spPr>
              <a:xfrm>
                <a:off x="658209" y="3090179"/>
                <a:ext cx="227731" cy="170780"/>
              </a:xfrm>
              <a:custGeom>
                <a:avLst/>
                <a:gdLst/>
                <a:ahLst/>
                <a:cxnLst/>
                <a:rect l="l" t="t" r="r" b="b"/>
                <a:pathLst>
                  <a:path w="4737" h="3552" extrusionOk="0">
                    <a:moveTo>
                      <a:pt x="930" y="0"/>
                    </a:moveTo>
                    <a:cubicBezTo>
                      <a:pt x="392" y="0"/>
                      <a:pt x="0" y="71"/>
                      <a:pt x="0" y="71"/>
                    </a:cubicBezTo>
                    <a:cubicBezTo>
                      <a:pt x="144" y="1749"/>
                      <a:pt x="1723" y="3552"/>
                      <a:pt x="3782" y="3552"/>
                    </a:cubicBezTo>
                    <a:cubicBezTo>
                      <a:pt x="4090" y="3552"/>
                      <a:pt x="4410" y="3511"/>
                      <a:pt x="4737" y="3424"/>
                    </a:cubicBezTo>
                    <a:cubicBezTo>
                      <a:pt x="4737" y="3424"/>
                      <a:pt x="4525" y="2057"/>
                      <a:pt x="3422" y="854"/>
                    </a:cubicBezTo>
                    <a:cubicBezTo>
                      <a:pt x="2773" y="146"/>
                      <a:pt x="1702" y="0"/>
                      <a:pt x="9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5"/>
              <p:cNvSpPr/>
              <p:nvPr/>
            </p:nvSpPr>
            <p:spPr>
              <a:xfrm>
                <a:off x="658209" y="3090179"/>
                <a:ext cx="227731" cy="170780"/>
              </a:xfrm>
              <a:custGeom>
                <a:avLst/>
                <a:gdLst/>
                <a:ahLst/>
                <a:cxnLst/>
                <a:rect l="l" t="t" r="r" b="b"/>
                <a:pathLst>
                  <a:path w="4737" h="3552" extrusionOk="0">
                    <a:moveTo>
                      <a:pt x="930" y="1"/>
                    </a:moveTo>
                    <a:cubicBezTo>
                      <a:pt x="392" y="1"/>
                      <a:pt x="0" y="71"/>
                      <a:pt x="0" y="71"/>
                    </a:cubicBezTo>
                    <a:cubicBezTo>
                      <a:pt x="144" y="1749"/>
                      <a:pt x="1722" y="3552"/>
                      <a:pt x="3781" y="3552"/>
                    </a:cubicBezTo>
                    <a:cubicBezTo>
                      <a:pt x="4090" y="3552"/>
                      <a:pt x="4409" y="3511"/>
                      <a:pt x="4737" y="3424"/>
                    </a:cubicBezTo>
                    <a:cubicBezTo>
                      <a:pt x="4737" y="3424"/>
                      <a:pt x="4729" y="3375"/>
                      <a:pt x="4711" y="3290"/>
                    </a:cubicBezTo>
                    <a:cubicBezTo>
                      <a:pt x="4593" y="3333"/>
                      <a:pt x="4465" y="3354"/>
                      <a:pt x="4331" y="3354"/>
                    </a:cubicBezTo>
                    <a:cubicBezTo>
                      <a:pt x="3858" y="3354"/>
                      <a:pt x="3309" y="3091"/>
                      <a:pt x="2893" y="2603"/>
                    </a:cubicBezTo>
                    <a:cubicBezTo>
                      <a:pt x="2239" y="1836"/>
                      <a:pt x="2330" y="902"/>
                      <a:pt x="2940" y="514"/>
                    </a:cubicBezTo>
                    <a:cubicBezTo>
                      <a:pt x="2955" y="504"/>
                      <a:pt x="2969" y="499"/>
                      <a:pt x="2982" y="489"/>
                    </a:cubicBezTo>
                    <a:cubicBezTo>
                      <a:pt x="2352" y="93"/>
                      <a:pt x="1545" y="1"/>
                      <a:pt x="9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35"/>
              <p:cNvSpPr/>
              <p:nvPr/>
            </p:nvSpPr>
            <p:spPr>
              <a:xfrm>
                <a:off x="356010" y="3090179"/>
                <a:ext cx="425127" cy="153279"/>
              </a:xfrm>
              <a:custGeom>
                <a:avLst/>
                <a:gdLst/>
                <a:ahLst/>
                <a:cxnLst/>
                <a:rect l="l" t="t" r="r" b="b"/>
                <a:pathLst>
                  <a:path w="8843" h="3188" extrusionOk="0">
                    <a:moveTo>
                      <a:pt x="7214" y="1"/>
                    </a:moveTo>
                    <a:cubicBezTo>
                      <a:pt x="6678" y="1"/>
                      <a:pt x="6288" y="71"/>
                      <a:pt x="6288" y="71"/>
                    </a:cubicBezTo>
                    <a:cubicBezTo>
                      <a:pt x="6309" y="320"/>
                      <a:pt x="6362" y="570"/>
                      <a:pt x="6443" y="816"/>
                    </a:cubicBezTo>
                    <a:lnTo>
                      <a:pt x="1728" y="1156"/>
                    </a:lnTo>
                    <a:cubicBezTo>
                      <a:pt x="1855" y="813"/>
                      <a:pt x="1938" y="463"/>
                      <a:pt x="1967" y="127"/>
                    </a:cubicBezTo>
                    <a:cubicBezTo>
                      <a:pt x="1967" y="127"/>
                      <a:pt x="1625" y="67"/>
                      <a:pt x="1144" y="67"/>
                    </a:cubicBezTo>
                    <a:cubicBezTo>
                      <a:pt x="809" y="67"/>
                      <a:pt x="404" y="96"/>
                      <a:pt x="1" y="196"/>
                    </a:cubicBezTo>
                    <a:cubicBezTo>
                      <a:pt x="745" y="1695"/>
                      <a:pt x="2083" y="3188"/>
                      <a:pt x="4460" y="3188"/>
                    </a:cubicBezTo>
                    <a:cubicBezTo>
                      <a:pt x="6746" y="3188"/>
                      <a:pt x="8261" y="1159"/>
                      <a:pt x="8843" y="275"/>
                    </a:cubicBezTo>
                    <a:cubicBezTo>
                      <a:pt x="8300" y="58"/>
                      <a:pt x="7698" y="1"/>
                      <a:pt x="72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35"/>
              <p:cNvSpPr/>
              <p:nvPr/>
            </p:nvSpPr>
            <p:spPr>
              <a:xfrm>
                <a:off x="356923" y="2940362"/>
                <a:ext cx="421858" cy="287663"/>
              </a:xfrm>
              <a:custGeom>
                <a:avLst/>
                <a:gdLst/>
                <a:ahLst/>
                <a:cxnLst/>
                <a:rect l="l" t="t" r="r" b="b"/>
                <a:pathLst>
                  <a:path w="8775" h="5983" extrusionOk="0">
                    <a:moveTo>
                      <a:pt x="3056" y="0"/>
                    </a:moveTo>
                    <a:cubicBezTo>
                      <a:pt x="2719" y="0"/>
                      <a:pt x="2405" y="77"/>
                      <a:pt x="2173" y="296"/>
                    </a:cubicBezTo>
                    <a:cubicBezTo>
                      <a:pt x="1657" y="783"/>
                      <a:pt x="2270" y="3087"/>
                      <a:pt x="1934" y="3087"/>
                    </a:cubicBezTo>
                    <a:cubicBezTo>
                      <a:pt x="1933" y="3087"/>
                      <a:pt x="1931" y="3087"/>
                      <a:pt x="1929" y="3087"/>
                    </a:cubicBezTo>
                    <a:cubicBezTo>
                      <a:pt x="1502" y="3057"/>
                      <a:pt x="1068" y="3032"/>
                      <a:pt x="723" y="3032"/>
                    </a:cubicBezTo>
                    <a:cubicBezTo>
                      <a:pt x="295" y="3032"/>
                      <a:pt x="1" y="3070"/>
                      <a:pt x="16" y="3187"/>
                    </a:cubicBezTo>
                    <a:cubicBezTo>
                      <a:pt x="1170" y="5043"/>
                      <a:pt x="2630" y="5982"/>
                      <a:pt x="4190" y="5982"/>
                    </a:cubicBezTo>
                    <a:cubicBezTo>
                      <a:pt x="5685" y="5982"/>
                      <a:pt x="7274" y="5119"/>
                      <a:pt x="8775" y="3373"/>
                    </a:cubicBezTo>
                    <a:cubicBezTo>
                      <a:pt x="8775" y="3373"/>
                      <a:pt x="8350" y="2852"/>
                      <a:pt x="6752" y="2852"/>
                    </a:cubicBezTo>
                    <a:cubicBezTo>
                      <a:pt x="6589" y="2852"/>
                      <a:pt x="6413" y="2858"/>
                      <a:pt x="6224" y="2870"/>
                    </a:cubicBezTo>
                    <a:cubicBezTo>
                      <a:pt x="6220" y="2870"/>
                      <a:pt x="6216" y="2870"/>
                      <a:pt x="6212" y="2870"/>
                    </a:cubicBezTo>
                    <a:cubicBezTo>
                      <a:pt x="5671" y="2870"/>
                      <a:pt x="5961" y="386"/>
                      <a:pt x="5210" y="386"/>
                    </a:cubicBezTo>
                    <a:cubicBezTo>
                      <a:pt x="5178" y="386"/>
                      <a:pt x="5145" y="390"/>
                      <a:pt x="5109" y="399"/>
                    </a:cubicBezTo>
                    <a:cubicBezTo>
                      <a:pt x="5093" y="404"/>
                      <a:pt x="5074" y="406"/>
                      <a:pt x="5052" y="406"/>
                    </a:cubicBezTo>
                    <a:cubicBezTo>
                      <a:pt x="4738" y="406"/>
                      <a:pt x="3834" y="0"/>
                      <a:pt x="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5"/>
              <p:cNvSpPr/>
              <p:nvPr/>
            </p:nvSpPr>
            <p:spPr>
              <a:xfrm>
                <a:off x="356972" y="2940362"/>
                <a:ext cx="421810" cy="213764"/>
              </a:xfrm>
              <a:custGeom>
                <a:avLst/>
                <a:gdLst/>
                <a:ahLst/>
                <a:cxnLst/>
                <a:rect l="l" t="t" r="r" b="b"/>
                <a:pathLst>
                  <a:path w="8774" h="4446" extrusionOk="0">
                    <a:moveTo>
                      <a:pt x="3055" y="0"/>
                    </a:moveTo>
                    <a:cubicBezTo>
                      <a:pt x="2718" y="0"/>
                      <a:pt x="2404" y="77"/>
                      <a:pt x="2172" y="296"/>
                    </a:cubicBezTo>
                    <a:cubicBezTo>
                      <a:pt x="1656" y="783"/>
                      <a:pt x="2269" y="3087"/>
                      <a:pt x="1933" y="3087"/>
                    </a:cubicBezTo>
                    <a:cubicBezTo>
                      <a:pt x="1932" y="3087"/>
                      <a:pt x="1930" y="3087"/>
                      <a:pt x="1928" y="3087"/>
                    </a:cubicBezTo>
                    <a:cubicBezTo>
                      <a:pt x="1502" y="3058"/>
                      <a:pt x="1071" y="3033"/>
                      <a:pt x="726" y="3033"/>
                    </a:cubicBezTo>
                    <a:cubicBezTo>
                      <a:pt x="296" y="3033"/>
                      <a:pt x="0" y="3071"/>
                      <a:pt x="15" y="3189"/>
                    </a:cubicBezTo>
                    <a:cubicBezTo>
                      <a:pt x="316" y="3671"/>
                      <a:pt x="635" y="4090"/>
                      <a:pt x="972" y="4446"/>
                    </a:cubicBezTo>
                    <a:cubicBezTo>
                      <a:pt x="1216" y="3877"/>
                      <a:pt x="2351" y="3829"/>
                      <a:pt x="3784" y="3829"/>
                    </a:cubicBezTo>
                    <a:cubicBezTo>
                      <a:pt x="4073" y="3829"/>
                      <a:pt x="4374" y="3831"/>
                      <a:pt x="4683" y="3831"/>
                    </a:cubicBezTo>
                    <a:cubicBezTo>
                      <a:pt x="5390" y="3831"/>
                      <a:pt x="6040" y="3785"/>
                      <a:pt x="6589" y="3785"/>
                    </a:cubicBezTo>
                    <a:cubicBezTo>
                      <a:pt x="7240" y="3785"/>
                      <a:pt x="7751" y="3850"/>
                      <a:pt x="8054" y="4134"/>
                    </a:cubicBezTo>
                    <a:cubicBezTo>
                      <a:pt x="8297" y="3901"/>
                      <a:pt x="8537" y="3650"/>
                      <a:pt x="8774" y="3373"/>
                    </a:cubicBezTo>
                    <a:cubicBezTo>
                      <a:pt x="8774" y="3373"/>
                      <a:pt x="8349" y="2852"/>
                      <a:pt x="6751" y="2852"/>
                    </a:cubicBezTo>
                    <a:cubicBezTo>
                      <a:pt x="6588" y="2852"/>
                      <a:pt x="6412" y="2858"/>
                      <a:pt x="6223" y="2870"/>
                    </a:cubicBezTo>
                    <a:cubicBezTo>
                      <a:pt x="6219" y="2870"/>
                      <a:pt x="6215" y="2870"/>
                      <a:pt x="6211" y="2870"/>
                    </a:cubicBezTo>
                    <a:cubicBezTo>
                      <a:pt x="5670" y="2870"/>
                      <a:pt x="5960" y="386"/>
                      <a:pt x="5209" y="386"/>
                    </a:cubicBezTo>
                    <a:cubicBezTo>
                      <a:pt x="5177" y="386"/>
                      <a:pt x="5144" y="390"/>
                      <a:pt x="5108" y="399"/>
                    </a:cubicBezTo>
                    <a:cubicBezTo>
                      <a:pt x="5092" y="404"/>
                      <a:pt x="5073" y="406"/>
                      <a:pt x="5051" y="406"/>
                    </a:cubicBezTo>
                    <a:cubicBezTo>
                      <a:pt x="4737" y="406"/>
                      <a:pt x="3833" y="0"/>
                      <a:pt x="3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5"/>
              <p:cNvSpPr/>
              <p:nvPr/>
            </p:nvSpPr>
            <p:spPr>
              <a:xfrm>
                <a:off x="472784" y="4270832"/>
                <a:ext cx="116293" cy="45628"/>
              </a:xfrm>
              <a:custGeom>
                <a:avLst/>
                <a:gdLst/>
                <a:ahLst/>
                <a:cxnLst/>
                <a:rect l="l" t="t" r="r" b="b"/>
                <a:pathLst>
                  <a:path w="2419" h="949" extrusionOk="0">
                    <a:moveTo>
                      <a:pt x="1952" y="1"/>
                    </a:moveTo>
                    <a:cubicBezTo>
                      <a:pt x="1946" y="1"/>
                      <a:pt x="1941" y="1"/>
                      <a:pt x="1936" y="1"/>
                    </a:cubicBezTo>
                    <a:cubicBezTo>
                      <a:pt x="1459" y="23"/>
                      <a:pt x="0" y="948"/>
                      <a:pt x="0" y="948"/>
                    </a:cubicBezTo>
                    <a:lnTo>
                      <a:pt x="2419" y="948"/>
                    </a:lnTo>
                    <a:cubicBezTo>
                      <a:pt x="2419" y="948"/>
                      <a:pt x="2412" y="1"/>
                      <a:pt x="1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5"/>
              <p:cNvSpPr/>
              <p:nvPr/>
            </p:nvSpPr>
            <p:spPr>
              <a:xfrm>
                <a:off x="468506" y="4287419"/>
                <a:ext cx="99323" cy="29040"/>
              </a:xfrm>
              <a:custGeom>
                <a:avLst/>
                <a:gdLst/>
                <a:ahLst/>
                <a:cxnLst/>
                <a:rect l="l" t="t" r="r" b="b"/>
                <a:pathLst>
                  <a:path w="2066" h="604" extrusionOk="0">
                    <a:moveTo>
                      <a:pt x="1667" y="1"/>
                    </a:moveTo>
                    <a:cubicBezTo>
                      <a:pt x="1662" y="1"/>
                      <a:pt x="1658" y="1"/>
                      <a:pt x="1653" y="1"/>
                    </a:cubicBezTo>
                    <a:cubicBezTo>
                      <a:pt x="1246" y="14"/>
                      <a:pt x="0" y="603"/>
                      <a:pt x="0" y="603"/>
                    </a:cubicBezTo>
                    <a:lnTo>
                      <a:pt x="2065" y="603"/>
                    </a:lnTo>
                    <a:cubicBezTo>
                      <a:pt x="2065" y="603"/>
                      <a:pt x="2058" y="1"/>
                      <a:pt x="1667" y="1"/>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5"/>
              <p:cNvSpPr/>
              <p:nvPr/>
            </p:nvSpPr>
            <p:spPr>
              <a:xfrm>
                <a:off x="574559" y="4270832"/>
                <a:ext cx="109323" cy="45628"/>
              </a:xfrm>
              <a:custGeom>
                <a:avLst/>
                <a:gdLst/>
                <a:ahLst/>
                <a:cxnLst/>
                <a:rect l="l" t="t" r="r" b="b"/>
                <a:pathLst>
                  <a:path w="2274" h="949" extrusionOk="0">
                    <a:moveTo>
                      <a:pt x="441" y="1"/>
                    </a:moveTo>
                    <a:cubicBezTo>
                      <a:pt x="7" y="1"/>
                      <a:pt x="0" y="948"/>
                      <a:pt x="0" y="948"/>
                    </a:cubicBezTo>
                    <a:lnTo>
                      <a:pt x="2273" y="948"/>
                    </a:lnTo>
                    <a:cubicBezTo>
                      <a:pt x="2273" y="948"/>
                      <a:pt x="901" y="23"/>
                      <a:pt x="456" y="1"/>
                    </a:cubicBezTo>
                    <a:cubicBezTo>
                      <a:pt x="451" y="1"/>
                      <a:pt x="446" y="1"/>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5"/>
              <p:cNvSpPr/>
              <p:nvPr/>
            </p:nvSpPr>
            <p:spPr>
              <a:xfrm>
                <a:off x="594702" y="4281409"/>
                <a:ext cx="89083" cy="35050"/>
              </a:xfrm>
              <a:custGeom>
                <a:avLst/>
                <a:gdLst/>
                <a:ahLst/>
                <a:cxnLst/>
                <a:rect l="l" t="t" r="r" b="b"/>
                <a:pathLst>
                  <a:path w="1853" h="729" extrusionOk="0">
                    <a:moveTo>
                      <a:pt x="360" y="1"/>
                    </a:moveTo>
                    <a:cubicBezTo>
                      <a:pt x="6" y="1"/>
                      <a:pt x="1" y="728"/>
                      <a:pt x="1" y="728"/>
                    </a:cubicBezTo>
                    <a:lnTo>
                      <a:pt x="1853" y="728"/>
                    </a:lnTo>
                    <a:cubicBezTo>
                      <a:pt x="1853" y="728"/>
                      <a:pt x="736" y="17"/>
                      <a:pt x="371" y="1"/>
                    </a:cubicBezTo>
                    <a:cubicBezTo>
                      <a:pt x="368" y="1"/>
                      <a:pt x="364" y="1"/>
                      <a:pt x="360" y="1"/>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35"/>
              <p:cNvSpPr/>
              <p:nvPr/>
            </p:nvSpPr>
            <p:spPr>
              <a:xfrm>
                <a:off x="263370" y="4315690"/>
                <a:ext cx="644253" cy="222899"/>
              </a:xfrm>
              <a:custGeom>
                <a:avLst/>
                <a:gdLst/>
                <a:ahLst/>
                <a:cxnLst/>
                <a:rect l="l" t="t" r="r" b="b"/>
                <a:pathLst>
                  <a:path w="13401" h="4636" extrusionOk="0">
                    <a:moveTo>
                      <a:pt x="566" y="1"/>
                    </a:moveTo>
                    <a:lnTo>
                      <a:pt x="1" y="4635"/>
                    </a:lnTo>
                    <a:lnTo>
                      <a:pt x="13401" y="4635"/>
                    </a:lnTo>
                    <a:lnTo>
                      <a:pt x="12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35"/>
              <p:cNvSpPr/>
              <p:nvPr/>
            </p:nvSpPr>
            <p:spPr>
              <a:xfrm>
                <a:off x="358726" y="4315113"/>
                <a:ext cx="405224" cy="222899"/>
              </a:xfrm>
              <a:custGeom>
                <a:avLst/>
                <a:gdLst/>
                <a:ahLst/>
                <a:cxnLst/>
                <a:rect l="l" t="t" r="r" b="b"/>
                <a:pathLst>
                  <a:path w="8429" h="4636" extrusionOk="0">
                    <a:moveTo>
                      <a:pt x="4537" y="1"/>
                    </a:moveTo>
                    <a:lnTo>
                      <a:pt x="0" y="4635"/>
                    </a:lnTo>
                    <a:lnTo>
                      <a:pt x="5146" y="4635"/>
                    </a:lnTo>
                    <a:lnTo>
                      <a:pt x="84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35"/>
              <p:cNvSpPr/>
              <p:nvPr/>
            </p:nvSpPr>
            <p:spPr>
              <a:xfrm>
                <a:off x="376971" y="3845949"/>
                <a:ext cx="386235" cy="74524"/>
              </a:xfrm>
              <a:custGeom>
                <a:avLst/>
                <a:gdLst/>
                <a:ahLst/>
                <a:cxnLst/>
                <a:rect l="l" t="t" r="r" b="b"/>
                <a:pathLst>
                  <a:path w="8034" h="1550" extrusionOk="0">
                    <a:moveTo>
                      <a:pt x="3618" y="0"/>
                    </a:moveTo>
                    <a:cubicBezTo>
                      <a:pt x="2039" y="0"/>
                      <a:pt x="572" y="679"/>
                      <a:pt x="0" y="978"/>
                    </a:cubicBezTo>
                    <a:lnTo>
                      <a:pt x="13" y="1550"/>
                    </a:lnTo>
                    <a:cubicBezTo>
                      <a:pt x="13" y="1550"/>
                      <a:pt x="1741" y="431"/>
                      <a:pt x="3640" y="431"/>
                    </a:cubicBezTo>
                    <a:cubicBezTo>
                      <a:pt x="3926" y="431"/>
                      <a:pt x="4216" y="457"/>
                      <a:pt x="4505" y="515"/>
                    </a:cubicBezTo>
                    <a:cubicBezTo>
                      <a:pt x="6711" y="962"/>
                      <a:pt x="8033" y="1103"/>
                      <a:pt x="8033" y="1103"/>
                    </a:cubicBezTo>
                    <a:lnTo>
                      <a:pt x="8029" y="639"/>
                    </a:lnTo>
                    <a:cubicBezTo>
                      <a:pt x="7514" y="579"/>
                      <a:pt x="6287" y="415"/>
                      <a:pt x="4541" y="84"/>
                    </a:cubicBezTo>
                    <a:cubicBezTo>
                      <a:pt x="4233" y="26"/>
                      <a:pt x="3924" y="0"/>
                      <a:pt x="3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35"/>
              <p:cNvSpPr/>
              <p:nvPr/>
            </p:nvSpPr>
            <p:spPr>
              <a:xfrm>
                <a:off x="604990" y="3261681"/>
                <a:ext cx="126533" cy="184387"/>
              </a:xfrm>
              <a:custGeom>
                <a:avLst/>
                <a:gdLst/>
                <a:ahLst/>
                <a:cxnLst/>
                <a:rect l="l" t="t" r="r" b="b"/>
                <a:pathLst>
                  <a:path w="2632" h="3835" extrusionOk="0">
                    <a:moveTo>
                      <a:pt x="439" y="0"/>
                    </a:moveTo>
                    <a:lnTo>
                      <a:pt x="1" y="549"/>
                    </a:lnTo>
                    <a:lnTo>
                      <a:pt x="1316" y="3834"/>
                    </a:lnTo>
                    <a:lnTo>
                      <a:pt x="2632" y="3429"/>
                    </a:lnTo>
                    <a:lnTo>
                      <a:pt x="439"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35"/>
              <p:cNvSpPr/>
              <p:nvPr/>
            </p:nvSpPr>
            <p:spPr>
              <a:xfrm>
                <a:off x="402162" y="3261681"/>
                <a:ext cx="126533" cy="184387"/>
              </a:xfrm>
              <a:custGeom>
                <a:avLst/>
                <a:gdLst/>
                <a:ahLst/>
                <a:cxnLst/>
                <a:rect l="l" t="t" r="r" b="b"/>
                <a:pathLst>
                  <a:path w="2632" h="3835" extrusionOk="0">
                    <a:moveTo>
                      <a:pt x="2194" y="0"/>
                    </a:moveTo>
                    <a:lnTo>
                      <a:pt x="1" y="3429"/>
                    </a:lnTo>
                    <a:lnTo>
                      <a:pt x="1317" y="3834"/>
                    </a:lnTo>
                    <a:lnTo>
                      <a:pt x="2632" y="549"/>
                    </a:lnTo>
                    <a:lnTo>
                      <a:pt x="219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35"/>
              <p:cNvSpPr/>
              <p:nvPr/>
            </p:nvSpPr>
            <p:spPr>
              <a:xfrm>
                <a:off x="607971" y="3230717"/>
                <a:ext cx="259797" cy="229342"/>
              </a:xfrm>
              <a:custGeom>
                <a:avLst/>
                <a:gdLst/>
                <a:ahLst/>
                <a:cxnLst/>
                <a:rect l="l" t="t" r="r" b="b"/>
                <a:pathLst>
                  <a:path w="5404" h="4770" extrusionOk="0">
                    <a:moveTo>
                      <a:pt x="386" y="1"/>
                    </a:moveTo>
                    <a:lnTo>
                      <a:pt x="1" y="644"/>
                    </a:lnTo>
                    <a:cubicBezTo>
                      <a:pt x="2" y="644"/>
                      <a:pt x="1876" y="4362"/>
                      <a:pt x="2591" y="4642"/>
                    </a:cubicBezTo>
                    <a:cubicBezTo>
                      <a:pt x="2821" y="4731"/>
                      <a:pt x="3042" y="4769"/>
                      <a:pt x="3252" y="4769"/>
                    </a:cubicBezTo>
                    <a:cubicBezTo>
                      <a:pt x="4376" y="4769"/>
                      <a:pt x="5182" y="3692"/>
                      <a:pt x="5182" y="3692"/>
                    </a:cubicBezTo>
                    <a:cubicBezTo>
                      <a:pt x="5182" y="3692"/>
                      <a:pt x="5404" y="1567"/>
                      <a:pt x="4356" y="981"/>
                    </a:cubicBezTo>
                    <a:cubicBezTo>
                      <a:pt x="3308" y="393"/>
                      <a:pt x="386"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35"/>
              <p:cNvSpPr/>
              <p:nvPr/>
            </p:nvSpPr>
            <p:spPr>
              <a:xfrm>
                <a:off x="618451" y="3230717"/>
                <a:ext cx="245711" cy="176069"/>
              </a:xfrm>
              <a:custGeom>
                <a:avLst/>
                <a:gdLst/>
                <a:ahLst/>
                <a:cxnLst/>
                <a:rect l="l" t="t" r="r" b="b"/>
                <a:pathLst>
                  <a:path w="5111" h="3662" extrusionOk="0">
                    <a:moveTo>
                      <a:pt x="168" y="1"/>
                    </a:moveTo>
                    <a:lnTo>
                      <a:pt x="1" y="281"/>
                    </a:lnTo>
                    <a:cubicBezTo>
                      <a:pt x="961" y="1074"/>
                      <a:pt x="3953" y="3495"/>
                      <a:pt x="4967" y="3662"/>
                    </a:cubicBezTo>
                    <a:cubicBezTo>
                      <a:pt x="4989" y="3400"/>
                      <a:pt x="5111" y="1527"/>
                      <a:pt x="4138" y="979"/>
                    </a:cubicBezTo>
                    <a:cubicBezTo>
                      <a:pt x="3090" y="393"/>
                      <a:pt x="168" y="1"/>
                      <a:pt x="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35"/>
              <p:cNvSpPr/>
              <p:nvPr/>
            </p:nvSpPr>
            <p:spPr>
              <a:xfrm>
                <a:off x="621096" y="3593673"/>
                <a:ext cx="173647" cy="110969"/>
              </a:xfrm>
              <a:custGeom>
                <a:avLst/>
                <a:gdLst/>
                <a:ahLst/>
                <a:cxnLst/>
                <a:rect l="l" t="t" r="r" b="b"/>
                <a:pathLst>
                  <a:path w="3612" h="2308" extrusionOk="0">
                    <a:moveTo>
                      <a:pt x="1" y="0"/>
                    </a:moveTo>
                    <a:lnTo>
                      <a:pt x="18" y="165"/>
                    </a:lnTo>
                    <a:cubicBezTo>
                      <a:pt x="843" y="353"/>
                      <a:pt x="2380" y="1101"/>
                      <a:pt x="3612" y="2308"/>
                    </a:cubicBezTo>
                    <a:cubicBezTo>
                      <a:pt x="3612" y="2242"/>
                      <a:pt x="3612" y="2173"/>
                      <a:pt x="3610" y="2107"/>
                    </a:cubicBezTo>
                    <a:cubicBezTo>
                      <a:pt x="2386" y="937"/>
                      <a:pt x="874"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35"/>
              <p:cNvSpPr/>
              <p:nvPr/>
            </p:nvSpPr>
            <p:spPr>
              <a:xfrm>
                <a:off x="342405" y="3592952"/>
                <a:ext cx="195713" cy="126787"/>
              </a:xfrm>
              <a:custGeom>
                <a:avLst/>
                <a:gdLst/>
                <a:ahLst/>
                <a:cxnLst/>
                <a:rect l="l" t="t" r="r" b="b"/>
                <a:pathLst>
                  <a:path w="4071" h="2637" extrusionOk="0">
                    <a:moveTo>
                      <a:pt x="4070" y="1"/>
                    </a:moveTo>
                    <a:lnTo>
                      <a:pt x="4070" y="1"/>
                    </a:lnTo>
                    <a:cubicBezTo>
                      <a:pt x="2998" y="107"/>
                      <a:pt x="1444" y="621"/>
                      <a:pt x="1" y="2406"/>
                    </a:cubicBezTo>
                    <a:cubicBezTo>
                      <a:pt x="1" y="2482"/>
                      <a:pt x="1" y="2558"/>
                      <a:pt x="2" y="2636"/>
                    </a:cubicBezTo>
                    <a:cubicBezTo>
                      <a:pt x="1434" y="800"/>
                      <a:pt x="2990" y="266"/>
                      <a:pt x="4060" y="157"/>
                    </a:cubicBezTo>
                    <a:lnTo>
                      <a:pt x="40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35"/>
              <p:cNvSpPr/>
              <p:nvPr/>
            </p:nvSpPr>
            <p:spPr>
              <a:xfrm>
                <a:off x="597683" y="3467126"/>
                <a:ext cx="166484" cy="111017"/>
              </a:xfrm>
              <a:custGeom>
                <a:avLst/>
                <a:gdLst/>
                <a:ahLst/>
                <a:cxnLst/>
                <a:rect l="l" t="t" r="r" b="b"/>
                <a:pathLst>
                  <a:path w="3463" h="2309" extrusionOk="0">
                    <a:moveTo>
                      <a:pt x="0" y="1"/>
                    </a:moveTo>
                    <a:lnTo>
                      <a:pt x="16" y="166"/>
                    </a:lnTo>
                    <a:cubicBezTo>
                      <a:pt x="807" y="354"/>
                      <a:pt x="2280" y="1102"/>
                      <a:pt x="3461" y="2309"/>
                    </a:cubicBezTo>
                    <a:cubicBezTo>
                      <a:pt x="3462" y="2243"/>
                      <a:pt x="3459" y="2175"/>
                      <a:pt x="3459" y="2108"/>
                    </a:cubicBezTo>
                    <a:cubicBezTo>
                      <a:pt x="2285" y="938"/>
                      <a:pt x="840" y="1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35"/>
              <p:cNvSpPr/>
              <p:nvPr/>
            </p:nvSpPr>
            <p:spPr>
              <a:xfrm>
                <a:off x="373077" y="3469963"/>
                <a:ext cx="187781" cy="123181"/>
              </a:xfrm>
              <a:custGeom>
                <a:avLst/>
                <a:gdLst/>
                <a:ahLst/>
                <a:cxnLst/>
                <a:rect l="l" t="t" r="r" b="b"/>
                <a:pathLst>
                  <a:path w="3906" h="2562" extrusionOk="0">
                    <a:moveTo>
                      <a:pt x="3720" y="1"/>
                    </a:moveTo>
                    <a:cubicBezTo>
                      <a:pt x="2691" y="107"/>
                      <a:pt x="1389" y="548"/>
                      <a:pt x="1" y="2332"/>
                    </a:cubicBezTo>
                    <a:cubicBezTo>
                      <a:pt x="1" y="2409"/>
                      <a:pt x="1" y="2485"/>
                      <a:pt x="2" y="2562"/>
                    </a:cubicBezTo>
                    <a:cubicBezTo>
                      <a:pt x="1380" y="726"/>
                      <a:pt x="2876" y="193"/>
                      <a:pt x="3905" y="83"/>
                    </a:cubicBezTo>
                    <a:lnTo>
                      <a:pt x="37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35"/>
              <p:cNvSpPr/>
              <p:nvPr/>
            </p:nvSpPr>
            <p:spPr>
              <a:xfrm>
                <a:off x="257024" y="3230717"/>
                <a:ext cx="259797" cy="229342"/>
              </a:xfrm>
              <a:custGeom>
                <a:avLst/>
                <a:gdLst/>
                <a:ahLst/>
                <a:cxnLst/>
                <a:rect l="l" t="t" r="r" b="b"/>
                <a:pathLst>
                  <a:path w="5404" h="4770" extrusionOk="0">
                    <a:moveTo>
                      <a:pt x="5017" y="1"/>
                    </a:moveTo>
                    <a:cubicBezTo>
                      <a:pt x="5017" y="1"/>
                      <a:pt x="2094" y="393"/>
                      <a:pt x="1047" y="981"/>
                    </a:cubicBezTo>
                    <a:cubicBezTo>
                      <a:pt x="1" y="1567"/>
                      <a:pt x="221" y="3692"/>
                      <a:pt x="221" y="3692"/>
                    </a:cubicBezTo>
                    <a:cubicBezTo>
                      <a:pt x="221" y="3692"/>
                      <a:pt x="1028" y="4769"/>
                      <a:pt x="2151" y="4769"/>
                    </a:cubicBezTo>
                    <a:cubicBezTo>
                      <a:pt x="2361" y="4769"/>
                      <a:pt x="2583" y="4731"/>
                      <a:pt x="2811" y="4642"/>
                    </a:cubicBezTo>
                    <a:cubicBezTo>
                      <a:pt x="3529" y="4362"/>
                      <a:pt x="5401" y="644"/>
                      <a:pt x="5404" y="644"/>
                    </a:cubicBezTo>
                    <a:lnTo>
                      <a:pt x="50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35"/>
              <p:cNvSpPr/>
              <p:nvPr/>
            </p:nvSpPr>
            <p:spPr>
              <a:xfrm>
                <a:off x="269283" y="3249084"/>
                <a:ext cx="247394" cy="210975"/>
              </a:xfrm>
              <a:custGeom>
                <a:avLst/>
                <a:gdLst/>
                <a:ahLst/>
                <a:cxnLst/>
                <a:rect l="l" t="t" r="r" b="b"/>
                <a:pathLst>
                  <a:path w="5146" h="4388" extrusionOk="0">
                    <a:moveTo>
                      <a:pt x="4991" y="1"/>
                    </a:moveTo>
                    <a:cubicBezTo>
                      <a:pt x="3860" y="882"/>
                      <a:pt x="871" y="3174"/>
                      <a:pt x="223" y="3316"/>
                    </a:cubicBezTo>
                    <a:cubicBezTo>
                      <a:pt x="148" y="3332"/>
                      <a:pt x="73" y="3342"/>
                      <a:pt x="0" y="3353"/>
                    </a:cubicBezTo>
                    <a:cubicBezTo>
                      <a:pt x="165" y="3554"/>
                      <a:pt x="908" y="4387"/>
                      <a:pt x="1896" y="4387"/>
                    </a:cubicBezTo>
                    <a:cubicBezTo>
                      <a:pt x="2106" y="4387"/>
                      <a:pt x="2327" y="4349"/>
                      <a:pt x="2556" y="4260"/>
                    </a:cubicBezTo>
                    <a:cubicBezTo>
                      <a:pt x="3274" y="3980"/>
                      <a:pt x="5146" y="262"/>
                      <a:pt x="5146" y="262"/>
                    </a:cubicBezTo>
                    <a:lnTo>
                      <a:pt x="49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35"/>
              <p:cNvSpPr/>
              <p:nvPr/>
            </p:nvSpPr>
            <p:spPr>
              <a:xfrm>
                <a:off x="526965" y="3192782"/>
                <a:ext cx="103217" cy="77216"/>
              </a:xfrm>
              <a:custGeom>
                <a:avLst/>
                <a:gdLst/>
                <a:ahLst/>
                <a:cxnLst/>
                <a:rect l="l" t="t" r="r" b="b"/>
                <a:pathLst>
                  <a:path w="2147" h="1606" extrusionOk="0">
                    <a:moveTo>
                      <a:pt x="992" y="0"/>
                    </a:moveTo>
                    <a:cubicBezTo>
                      <a:pt x="924" y="0"/>
                      <a:pt x="854" y="8"/>
                      <a:pt x="783" y="25"/>
                    </a:cubicBezTo>
                    <a:cubicBezTo>
                      <a:pt x="0" y="212"/>
                      <a:pt x="609" y="1606"/>
                      <a:pt x="609" y="1606"/>
                    </a:cubicBezTo>
                    <a:lnTo>
                      <a:pt x="1592" y="1557"/>
                    </a:lnTo>
                    <a:lnTo>
                      <a:pt x="2147" y="771"/>
                    </a:lnTo>
                    <a:cubicBezTo>
                      <a:pt x="2147" y="771"/>
                      <a:pt x="1667"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35"/>
              <p:cNvSpPr/>
              <p:nvPr/>
            </p:nvSpPr>
            <p:spPr>
              <a:xfrm>
                <a:off x="602154" y="3225044"/>
                <a:ext cx="70814" cy="83611"/>
              </a:xfrm>
              <a:custGeom>
                <a:avLst/>
                <a:gdLst/>
                <a:ahLst/>
                <a:cxnLst/>
                <a:rect l="l" t="t" r="r" b="b"/>
                <a:pathLst>
                  <a:path w="1473" h="1739" extrusionOk="0">
                    <a:moveTo>
                      <a:pt x="438" y="1"/>
                    </a:moveTo>
                    <a:lnTo>
                      <a:pt x="1" y="814"/>
                    </a:lnTo>
                    <a:lnTo>
                      <a:pt x="553" y="1738"/>
                    </a:lnTo>
                    <a:lnTo>
                      <a:pt x="1472" y="188"/>
                    </a:lnTo>
                    <a:lnTo>
                      <a:pt x="4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35"/>
              <p:cNvSpPr/>
              <p:nvPr/>
            </p:nvSpPr>
            <p:spPr>
              <a:xfrm>
                <a:off x="553694" y="3256776"/>
                <a:ext cx="39662" cy="148663"/>
              </a:xfrm>
              <a:custGeom>
                <a:avLst/>
                <a:gdLst/>
                <a:ahLst/>
                <a:cxnLst/>
                <a:rect l="l" t="t" r="r" b="b"/>
                <a:pathLst>
                  <a:path w="825" h="3092" extrusionOk="0">
                    <a:moveTo>
                      <a:pt x="805" y="0"/>
                    </a:moveTo>
                    <a:lnTo>
                      <a:pt x="0" y="6"/>
                    </a:lnTo>
                    <a:lnTo>
                      <a:pt x="20" y="3091"/>
                    </a:lnTo>
                    <a:lnTo>
                      <a:pt x="825" y="3087"/>
                    </a:lnTo>
                    <a:lnTo>
                      <a:pt x="8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35"/>
              <p:cNvSpPr/>
              <p:nvPr/>
            </p:nvSpPr>
            <p:spPr>
              <a:xfrm>
                <a:off x="540666" y="3403949"/>
                <a:ext cx="83362" cy="914914"/>
              </a:xfrm>
              <a:custGeom>
                <a:avLst/>
                <a:gdLst/>
                <a:ahLst/>
                <a:cxnLst/>
                <a:rect l="l" t="t" r="r" b="b"/>
                <a:pathLst>
                  <a:path w="1734" h="19029" extrusionOk="0">
                    <a:moveTo>
                      <a:pt x="1245" y="0"/>
                    </a:moveTo>
                    <a:lnTo>
                      <a:pt x="262" y="7"/>
                    </a:lnTo>
                    <a:lnTo>
                      <a:pt x="1" y="17620"/>
                    </a:lnTo>
                    <a:lnTo>
                      <a:pt x="878" y="19029"/>
                    </a:lnTo>
                    <a:lnTo>
                      <a:pt x="1734" y="17610"/>
                    </a:lnTo>
                    <a:lnTo>
                      <a:pt x="12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35"/>
              <p:cNvSpPr/>
              <p:nvPr/>
            </p:nvSpPr>
            <p:spPr>
              <a:xfrm>
                <a:off x="540666" y="3404286"/>
                <a:ext cx="61151" cy="914578"/>
              </a:xfrm>
              <a:custGeom>
                <a:avLst/>
                <a:gdLst/>
                <a:ahLst/>
                <a:cxnLst/>
                <a:rect l="l" t="t" r="r" b="b"/>
                <a:pathLst>
                  <a:path w="1272" h="19022" extrusionOk="0">
                    <a:moveTo>
                      <a:pt x="262" y="0"/>
                    </a:moveTo>
                    <a:lnTo>
                      <a:pt x="1" y="17613"/>
                    </a:lnTo>
                    <a:lnTo>
                      <a:pt x="878" y="19022"/>
                    </a:lnTo>
                    <a:lnTo>
                      <a:pt x="878" y="19022"/>
                    </a:lnTo>
                    <a:lnTo>
                      <a:pt x="728" y="2072"/>
                    </a:lnTo>
                    <a:lnTo>
                      <a:pt x="1271" y="1117"/>
                    </a:lnTo>
                    <a:lnTo>
                      <a:pt x="1261" y="42"/>
                    </a:lnTo>
                    <a:lnTo>
                      <a:pt x="2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35"/>
              <p:cNvSpPr/>
              <p:nvPr/>
            </p:nvSpPr>
            <p:spPr>
              <a:xfrm>
                <a:off x="497495" y="3386448"/>
                <a:ext cx="151004" cy="37358"/>
              </a:xfrm>
              <a:custGeom>
                <a:avLst/>
                <a:gdLst/>
                <a:ahLst/>
                <a:cxnLst/>
                <a:rect l="l" t="t" r="r" b="b"/>
                <a:pathLst>
                  <a:path w="3141" h="777" extrusionOk="0">
                    <a:moveTo>
                      <a:pt x="2684" y="1"/>
                    </a:moveTo>
                    <a:cubicBezTo>
                      <a:pt x="2683" y="1"/>
                      <a:pt x="2683" y="1"/>
                      <a:pt x="2682" y="1"/>
                    </a:cubicBezTo>
                    <a:lnTo>
                      <a:pt x="1584" y="8"/>
                    </a:lnTo>
                    <a:lnTo>
                      <a:pt x="438" y="15"/>
                    </a:lnTo>
                    <a:cubicBezTo>
                      <a:pt x="155" y="16"/>
                      <a:pt x="1" y="354"/>
                      <a:pt x="186" y="570"/>
                    </a:cubicBezTo>
                    <a:cubicBezTo>
                      <a:pt x="287" y="688"/>
                      <a:pt x="445" y="776"/>
                      <a:pt x="688" y="776"/>
                    </a:cubicBezTo>
                    <a:cubicBezTo>
                      <a:pt x="690" y="776"/>
                      <a:pt x="692" y="776"/>
                      <a:pt x="693" y="776"/>
                    </a:cubicBezTo>
                    <a:lnTo>
                      <a:pt x="2428" y="765"/>
                    </a:lnTo>
                    <a:cubicBezTo>
                      <a:pt x="2610" y="764"/>
                      <a:pt x="2780" y="697"/>
                      <a:pt x="2909" y="584"/>
                    </a:cubicBezTo>
                    <a:cubicBezTo>
                      <a:pt x="3140" y="385"/>
                      <a:pt x="2985" y="1"/>
                      <a:pt x="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35"/>
              <p:cNvSpPr/>
              <p:nvPr/>
            </p:nvSpPr>
            <p:spPr>
              <a:xfrm>
                <a:off x="511677" y="3404334"/>
                <a:ext cx="123360" cy="16203"/>
              </a:xfrm>
              <a:custGeom>
                <a:avLst/>
                <a:gdLst/>
                <a:ahLst/>
                <a:cxnLst/>
                <a:rect l="l" t="t" r="r" b="b"/>
                <a:pathLst>
                  <a:path w="2566" h="337" extrusionOk="0">
                    <a:moveTo>
                      <a:pt x="2565" y="1"/>
                    </a:moveTo>
                    <a:lnTo>
                      <a:pt x="2565" y="1"/>
                    </a:lnTo>
                    <a:cubicBezTo>
                      <a:pt x="2459" y="37"/>
                      <a:pt x="2344" y="60"/>
                      <a:pt x="2222" y="61"/>
                    </a:cubicBezTo>
                    <a:lnTo>
                      <a:pt x="253" y="74"/>
                    </a:lnTo>
                    <a:cubicBezTo>
                      <a:pt x="158" y="74"/>
                      <a:pt x="74" y="65"/>
                      <a:pt x="0" y="50"/>
                    </a:cubicBezTo>
                    <a:lnTo>
                      <a:pt x="0" y="50"/>
                    </a:lnTo>
                    <a:cubicBezTo>
                      <a:pt x="10" y="85"/>
                      <a:pt x="28" y="119"/>
                      <a:pt x="56" y="152"/>
                    </a:cubicBezTo>
                    <a:cubicBezTo>
                      <a:pt x="147" y="256"/>
                      <a:pt x="289" y="337"/>
                      <a:pt x="506" y="337"/>
                    </a:cubicBezTo>
                    <a:lnTo>
                      <a:pt x="2044" y="325"/>
                    </a:lnTo>
                    <a:cubicBezTo>
                      <a:pt x="2208" y="324"/>
                      <a:pt x="2357" y="265"/>
                      <a:pt x="2472" y="166"/>
                    </a:cubicBezTo>
                    <a:cubicBezTo>
                      <a:pt x="2525" y="119"/>
                      <a:pt x="2557" y="61"/>
                      <a:pt x="256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35"/>
              <p:cNvSpPr/>
              <p:nvPr/>
            </p:nvSpPr>
            <p:spPr>
              <a:xfrm>
                <a:off x="614557" y="3392987"/>
                <a:ext cx="22018" cy="19953"/>
              </a:xfrm>
              <a:custGeom>
                <a:avLst/>
                <a:gdLst/>
                <a:ahLst/>
                <a:cxnLst/>
                <a:rect l="l" t="t" r="r" b="b"/>
                <a:pathLst>
                  <a:path w="458" h="415" extrusionOk="0">
                    <a:moveTo>
                      <a:pt x="229" y="1"/>
                    </a:moveTo>
                    <a:cubicBezTo>
                      <a:pt x="141" y="1"/>
                      <a:pt x="60" y="57"/>
                      <a:pt x="33" y="146"/>
                    </a:cubicBezTo>
                    <a:cubicBezTo>
                      <a:pt x="0" y="257"/>
                      <a:pt x="60" y="372"/>
                      <a:pt x="168" y="405"/>
                    </a:cubicBezTo>
                    <a:cubicBezTo>
                      <a:pt x="189" y="411"/>
                      <a:pt x="209" y="415"/>
                      <a:pt x="230" y="415"/>
                    </a:cubicBezTo>
                    <a:cubicBezTo>
                      <a:pt x="316" y="415"/>
                      <a:pt x="396" y="358"/>
                      <a:pt x="424" y="268"/>
                    </a:cubicBezTo>
                    <a:cubicBezTo>
                      <a:pt x="457" y="159"/>
                      <a:pt x="397" y="44"/>
                      <a:pt x="289" y="10"/>
                    </a:cubicBezTo>
                    <a:cubicBezTo>
                      <a:pt x="269" y="4"/>
                      <a:pt x="249" y="1"/>
                      <a:pt x="22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35"/>
              <p:cNvSpPr/>
              <p:nvPr/>
            </p:nvSpPr>
            <p:spPr>
              <a:xfrm>
                <a:off x="509754" y="3393756"/>
                <a:ext cx="22066" cy="19953"/>
              </a:xfrm>
              <a:custGeom>
                <a:avLst/>
                <a:gdLst/>
                <a:ahLst/>
                <a:cxnLst/>
                <a:rect l="l" t="t" r="r" b="b"/>
                <a:pathLst>
                  <a:path w="459" h="415" extrusionOk="0">
                    <a:moveTo>
                      <a:pt x="231" y="0"/>
                    </a:moveTo>
                    <a:cubicBezTo>
                      <a:pt x="143" y="0"/>
                      <a:pt x="62" y="57"/>
                      <a:pt x="35" y="147"/>
                    </a:cubicBezTo>
                    <a:cubicBezTo>
                      <a:pt x="0" y="257"/>
                      <a:pt x="62" y="372"/>
                      <a:pt x="170" y="405"/>
                    </a:cubicBezTo>
                    <a:cubicBezTo>
                      <a:pt x="190" y="411"/>
                      <a:pt x="211" y="414"/>
                      <a:pt x="231" y="414"/>
                    </a:cubicBezTo>
                    <a:cubicBezTo>
                      <a:pt x="318" y="414"/>
                      <a:pt x="397" y="358"/>
                      <a:pt x="424" y="268"/>
                    </a:cubicBezTo>
                    <a:cubicBezTo>
                      <a:pt x="459" y="159"/>
                      <a:pt x="398" y="44"/>
                      <a:pt x="290" y="9"/>
                    </a:cubicBezTo>
                    <a:cubicBezTo>
                      <a:pt x="271" y="3"/>
                      <a:pt x="250" y="0"/>
                      <a:pt x="23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35"/>
              <p:cNvSpPr/>
              <p:nvPr/>
            </p:nvSpPr>
            <p:spPr>
              <a:xfrm>
                <a:off x="553550" y="3256776"/>
                <a:ext cx="39085" cy="90631"/>
              </a:xfrm>
              <a:custGeom>
                <a:avLst/>
                <a:gdLst/>
                <a:ahLst/>
                <a:cxnLst/>
                <a:rect l="l" t="t" r="r" b="b"/>
                <a:pathLst>
                  <a:path w="813" h="1885" extrusionOk="0">
                    <a:moveTo>
                      <a:pt x="805" y="0"/>
                    </a:moveTo>
                    <a:lnTo>
                      <a:pt x="0" y="5"/>
                    </a:lnTo>
                    <a:lnTo>
                      <a:pt x="13" y="1884"/>
                    </a:lnTo>
                    <a:cubicBezTo>
                      <a:pt x="228" y="1468"/>
                      <a:pt x="521" y="1200"/>
                      <a:pt x="777" y="1200"/>
                    </a:cubicBezTo>
                    <a:cubicBezTo>
                      <a:pt x="789" y="1200"/>
                      <a:pt x="801" y="1200"/>
                      <a:pt x="812" y="1202"/>
                    </a:cubicBezTo>
                    <a:lnTo>
                      <a:pt x="80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35"/>
              <p:cNvSpPr/>
              <p:nvPr/>
            </p:nvSpPr>
            <p:spPr>
              <a:xfrm>
                <a:off x="541868" y="3231631"/>
                <a:ext cx="62065" cy="62696"/>
              </a:xfrm>
              <a:custGeom>
                <a:avLst/>
                <a:gdLst/>
                <a:ahLst/>
                <a:cxnLst/>
                <a:rect l="l" t="t" r="r" b="b"/>
                <a:pathLst>
                  <a:path w="1291" h="1304" extrusionOk="0">
                    <a:moveTo>
                      <a:pt x="642" y="0"/>
                    </a:moveTo>
                    <a:cubicBezTo>
                      <a:pt x="642" y="0"/>
                      <a:pt x="641" y="0"/>
                      <a:pt x="640" y="0"/>
                    </a:cubicBezTo>
                    <a:cubicBezTo>
                      <a:pt x="286" y="2"/>
                      <a:pt x="0" y="296"/>
                      <a:pt x="3" y="656"/>
                    </a:cubicBezTo>
                    <a:cubicBezTo>
                      <a:pt x="5" y="1013"/>
                      <a:pt x="291" y="1304"/>
                      <a:pt x="645" y="1304"/>
                    </a:cubicBezTo>
                    <a:cubicBezTo>
                      <a:pt x="646" y="1304"/>
                      <a:pt x="648" y="1304"/>
                      <a:pt x="650" y="1304"/>
                    </a:cubicBezTo>
                    <a:cubicBezTo>
                      <a:pt x="1005" y="1302"/>
                      <a:pt x="1291" y="1008"/>
                      <a:pt x="1286" y="648"/>
                    </a:cubicBezTo>
                    <a:cubicBezTo>
                      <a:pt x="1285" y="290"/>
                      <a:pt x="998" y="0"/>
                      <a:pt x="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35"/>
              <p:cNvSpPr/>
              <p:nvPr/>
            </p:nvSpPr>
            <p:spPr>
              <a:xfrm>
                <a:off x="560040" y="3249997"/>
                <a:ext cx="25720" cy="25963"/>
              </a:xfrm>
              <a:custGeom>
                <a:avLst/>
                <a:gdLst/>
                <a:ahLst/>
                <a:cxnLst/>
                <a:rect l="l" t="t" r="r" b="b"/>
                <a:pathLst>
                  <a:path w="535" h="540" extrusionOk="0">
                    <a:moveTo>
                      <a:pt x="269" y="0"/>
                    </a:moveTo>
                    <a:cubicBezTo>
                      <a:pt x="268" y="0"/>
                      <a:pt x="267" y="0"/>
                      <a:pt x="266" y="0"/>
                    </a:cubicBezTo>
                    <a:cubicBezTo>
                      <a:pt x="118" y="2"/>
                      <a:pt x="0" y="123"/>
                      <a:pt x="2" y="272"/>
                    </a:cubicBezTo>
                    <a:cubicBezTo>
                      <a:pt x="3" y="421"/>
                      <a:pt x="121" y="539"/>
                      <a:pt x="266" y="539"/>
                    </a:cubicBezTo>
                    <a:cubicBezTo>
                      <a:pt x="267" y="539"/>
                      <a:pt x="268" y="539"/>
                      <a:pt x="269" y="539"/>
                    </a:cubicBezTo>
                    <a:cubicBezTo>
                      <a:pt x="417" y="538"/>
                      <a:pt x="535" y="417"/>
                      <a:pt x="533" y="268"/>
                    </a:cubicBezTo>
                    <a:cubicBezTo>
                      <a:pt x="532" y="119"/>
                      <a:pt x="414" y="0"/>
                      <a:pt x="269"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35"/>
              <p:cNvSpPr/>
              <p:nvPr/>
            </p:nvSpPr>
            <p:spPr>
              <a:xfrm>
                <a:off x="448266" y="3226919"/>
                <a:ext cx="78458" cy="77890"/>
              </a:xfrm>
              <a:custGeom>
                <a:avLst/>
                <a:gdLst/>
                <a:ahLst/>
                <a:cxnLst/>
                <a:rect l="l" t="t" r="r" b="b"/>
                <a:pathLst>
                  <a:path w="1632" h="1620" extrusionOk="0">
                    <a:moveTo>
                      <a:pt x="1052" y="1"/>
                    </a:moveTo>
                    <a:lnTo>
                      <a:pt x="0" y="172"/>
                    </a:lnTo>
                    <a:lnTo>
                      <a:pt x="1071" y="1620"/>
                    </a:lnTo>
                    <a:lnTo>
                      <a:pt x="1631" y="718"/>
                    </a:lnTo>
                    <a:lnTo>
                      <a:pt x="10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35"/>
              <p:cNvSpPr/>
              <p:nvPr/>
            </p:nvSpPr>
            <p:spPr>
              <a:xfrm>
                <a:off x="203228" y="4498875"/>
                <a:ext cx="764585" cy="47215"/>
              </a:xfrm>
              <a:custGeom>
                <a:avLst/>
                <a:gdLst/>
                <a:ahLst/>
                <a:cxnLst/>
                <a:rect l="l" t="t" r="r" b="b"/>
                <a:pathLst>
                  <a:path w="15904" h="982" extrusionOk="0">
                    <a:moveTo>
                      <a:pt x="670" y="0"/>
                    </a:moveTo>
                    <a:lnTo>
                      <a:pt x="0" y="982"/>
                    </a:lnTo>
                    <a:lnTo>
                      <a:pt x="15903" y="982"/>
                    </a:lnTo>
                    <a:lnTo>
                      <a:pt x="15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35"/>
              <p:cNvSpPr/>
              <p:nvPr/>
            </p:nvSpPr>
            <p:spPr>
              <a:xfrm>
                <a:off x="683641" y="3247785"/>
                <a:ext cx="150715" cy="60292"/>
              </a:xfrm>
              <a:custGeom>
                <a:avLst/>
                <a:gdLst/>
                <a:ahLst/>
                <a:cxnLst/>
                <a:rect l="l" t="t" r="r" b="b"/>
                <a:pathLst>
                  <a:path w="3135" h="1254" extrusionOk="0">
                    <a:moveTo>
                      <a:pt x="0" y="0"/>
                    </a:moveTo>
                    <a:lnTo>
                      <a:pt x="0" y="0"/>
                    </a:lnTo>
                    <a:cubicBezTo>
                      <a:pt x="233" y="332"/>
                      <a:pt x="923" y="729"/>
                      <a:pt x="1791" y="996"/>
                    </a:cubicBezTo>
                    <a:cubicBezTo>
                      <a:pt x="2282" y="1150"/>
                      <a:pt x="2752" y="1233"/>
                      <a:pt x="3134" y="1254"/>
                    </a:cubicBezTo>
                    <a:cubicBezTo>
                      <a:pt x="3026" y="1032"/>
                      <a:pt x="2875" y="844"/>
                      <a:pt x="2666" y="728"/>
                    </a:cubicBezTo>
                    <a:cubicBezTo>
                      <a:pt x="2079" y="399"/>
                      <a:pt x="822" y="141"/>
                      <a:pt x="0" y="0"/>
                    </a:cubicBezTo>
                    <a:close/>
                  </a:path>
                </a:pathLst>
              </a:custGeom>
              <a:solidFill>
                <a:srgbClr val="BC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35"/>
              <p:cNvSpPr/>
              <p:nvPr/>
            </p:nvSpPr>
            <p:spPr>
              <a:xfrm>
                <a:off x="287792" y="3245862"/>
                <a:ext cx="151052" cy="60917"/>
              </a:xfrm>
              <a:custGeom>
                <a:avLst/>
                <a:gdLst/>
                <a:ahLst/>
                <a:cxnLst/>
                <a:rect l="l" t="t" r="r" b="b"/>
                <a:pathLst>
                  <a:path w="3142" h="1267" extrusionOk="0">
                    <a:moveTo>
                      <a:pt x="3141" y="0"/>
                    </a:moveTo>
                    <a:lnTo>
                      <a:pt x="3141" y="0"/>
                    </a:lnTo>
                    <a:cubicBezTo>
                      <a:pt x="2318" y="145"/>
                      <a:pt x="1056" y="408"/>
                      <a:pt x="470" y="739"/>
                    </a:cubicBezTo>
                    <a:cubicBezTo>
                      <a:pt x="260" y="857"/>
                      <a:pt x="109" y="1046"/>
                      <a:pt x="0" y="1266"/>
                    </a:cubicBezTo>
                    <a:cubicBezTo>
                      <a:pt x="384" y="1245"/>
                      <a:pt x="852" y="1158"/>
                      <a:pt x="1347" y="1005"/>
                    </a:cubicBezTo>
                    <a:cubicBezTo>
                      <a:pt x="2215" y="733"/>
                      <a:pt x="2907" y="335"/>
                      <a:pt x="3141" y="0"/>
                    </a:cubicBezTo>
                    <a:close/>
                  </a:path>
                </a:pathLst>
              </a:custGeom>
              <a:solidFill>
                <a:srgbClr val="BC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35"/>
              <p:cNvSpPr/>
              <p:nvPr/>
            </p:nvSpPr>
            <p:spPr>
              <a:xfrm>
                <a:off x="434661" y="2950170"/>
                <a:ext cx="253355" cy="156741"/>
              </a:xfrm>
              <a:custGeom>
                <a:avLst/>
                <a:gdLst/>
                <a:ahLst/>
                <a:cxnLst/>
                <a:rect l="l" t="t" r="r" b="b"/>
                <a:pathLst>
                  <a:path w="5270" h="3260" extrusionOk="0">
                    <a:moveTo>
                      <a:pt x="2501" y="0"/>
                    </a:moveTo>
                    <a:cubicBezTo>
                      <a:pt x="1726" y="0"/>
                      <a:pt x="848" y="135"/>
                      <a:pt x="266" y="326"/>
                    </a:cubicBezTo>
                    <a:cubicBezTo>
                      <a:pt x="0" y="1072"/>
                      <a:pt x="612" y="2880"/>
                      <a:pt x="317" y="2880"/>
                    </a:cubicBezTo>
                    <a:cubicBezTo>
                      <a:pt x="316" y="2880"/>
                      <a:pt x="314" y="2880"/>
                      <a:pt x="312" y="2880"/>
                    </a:cubicBezTo>
                    <a:cubicBezTo>
                      <a:pt x="276" y="2877"/>
                      <a:pt x="243" y="2874"/>
                      <a:pt x="207" y="2873"/>
                    </a:cubicBezTo>
                    <a:lnTo>
                      <a:pt x="207" y="2873"/>
                    </a:lnTo>
                    <a:cubicBezTo>
                      <a:pt x="825" y="3112"/>
                      <a:pt x="1625" y="3259"/>
                      <a:pt x="2501" y="3259"/>
                    </a:cubicBezTo>
                    <a:cubicBezTo>
                      <a:pt x="3621" y="3259"/>
                      <a:pt x="4620" y="3019"/>
                      <a:pt x="5270" y="2648"/>
                    </a:cubicBezTo>
                    <a:cubicBezTo>
                      <a:pt x="5222" y="2647"/>
                      <a:pt x="5173" y="2647"/>
                      <a:pt x="5123" y="2647"/>
                    </a:cubicBezTo>
                    <a:cubicBezTo>
                      <a:pt x="4964" y="2647"/>
                      <a:pt x="4794" y="2652"/>
                      <a:pt x="4611" y="2664"/>
                    </a:cubicBezTo>
                    <a:cubicBezTo>
                      <a:pt x="4608" y="2664"/>
                      <a:pt x="4604" y="2665"/>
                      <a:pt x="4600" y="2665"/>
                    </a:cubicBezTo>
                    <a:cubicBezTo>
                      <a:pt x="4060" y="2665"/>
                      <a:pt x="4531" y="79"/>
                      <a:pt x="3789" y="79"/>
                    </a:cubicBezTo>
                    <a:cubicBezTo>
                      <a:pt x="3759" y="79"/>
                      <a:pt x="3726" y="83"/>
                      <a:pt x="3692" y="92"/>
                    </a:cubicBezTo>
                    <a:cubicBezTo>
                      <a:pt x="3651" y="103"/>
                      <a:pt x="3571" y="109"/>
                      <a:pt x="3468" y="109"/>
                    </a:cubicBezTo>
                    <a:cubicBezTo>
                      <a:pt x="3243" y="109"/>
                      <a:pt x="2908" y="79"/>
                      <a:pt x="2631" y="1"/>
                    </a:cubicBezTo>
                    <a:cubicBezTo>
                      <a:pt x="2588" y="1"/>
                      <a:pt x="2545" y="0"/>
                      <a:pt x="2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35"/>
              <p:cNvSpPr/>
              <p:nvPr/>
            </p:nvSpPr>
            <p:spPr>
              <a:xfrm>
                <a:off x="425478" y="2604619"/>
                <a:ext cx="217155" cy="153712"/>
              </a:xfrm>
              <a:custGeom>
                <a:avLst/>
                <a:gdLst/>
                <a:ahLst/>
                <a:cxnLst/>
                <a:rect l="l" t="t" r="r" b="b"/>
                <a:pathLst>
                  <a:path w="4517" h="3197" extrusionOk="0">
                    <a:moveTo>
                      <a:pt x="2306" y="0"/>
                    </a:moveTo>
                    <a:cubicBezTo>
                      <a:pt x="1787" y="0"/>
                      <a:pt x="1759" y="700"/>
                      <a:pt x="1759" y="700"/>
                    </a:cubicBezTo>
                    <a:cubicBezTo>
                      <a:pt x="1759" y="700"/>
                      <a:pt x="1677" y="438"/>
                      <a:pt x="1335" y="438"/>
                    </a:cubicBezTo>
                    <a:cubicBezTo>
                      <a:pt x="1192" y="438"/>
                      <a:pt x="1004" y="484"/>
                      <a:pt x="757" y="613"/>
                    </a:cubicBezTo>
                    <a:cubicBezTo>
                      <a:pt x="1" y="1008"/>
                      <a:pt x="683" y="1670"/>
                      <a:pt x="983" y="1670"/>
                    </a:cubicBezTo>
                    <a:cubicBezTo>
                      <a:pt x="1033" y="1670"/>
                      <a:pt x="1072" y="1652"/>
                      <a:pt x="1092" y="1610"/>
                    </a:cubicBezTo>
                    <a:cubicBezTo>
                      <a:pt x="1142" y="1507"/>
                      <a:pt x="1302" y="1394"/>
                      <a:pt x="1487" y="1394"/>
                    </a:cubicBezTo>
                    <a:cubicBezTo>
                      <a:pt x="1816" y="1394"/>
                      <a:pt x="2225" y="1754"/>
                      <a:pt x="2233" y="3176"/>
                    </a:cubicBezTo>
                    <a:lnTo>
                      <a:pt x="2332" y="3197"/>
                    </a:lnTo>
                    <a:cubicBezTo>
                      <a:pt x="2286" y="1663"/>
                      <a:pt x="2808" y="1455"/>
                      <a:pt x="3095" y="1455"/>
                    </a:cubicBezTo>
                    <a:cubicBezTo>
                      <a:pt x="3202" y="1455"/>
                      <a:pt x="3276" y="1484"/>
                      <a:pt x="3276" y="1484"/>
                    </a:cubicBezTo>
                    <a:cubicBezTo>
                      <a:pt x="3276" y="1484"/>
                      <a:pt x="4516" y="1484"/>
                      <a:pt x="3943" y="688"/>
                    </a:cubicBezTo>
                    <a:cubicBezTo>
                      <a:pt x="3778" y="458"/>
                      <a:pt x="3618" y="376"/>
                      <a:pt x="3474" y="376"/>
                    </a:cubicBezTo>
                    <a:cubicBezTo>
                      <a:pt x="3120" y="376"/>
                      <a:pt x="2863" y="874"/>
                      <a:pt x="2863" y="874"/>
                    </a:cubicBezTo>
                    <a:cubicBezTo>
                      <a:pt x="2863" y="874"/>
                      <a:pt x="2867" y="25"/>
                      <a:pt x="2334" y="1"/>
                    </a:cubicBezTo>
                    <a:cubicBezTo>
                      <a:pt x="2324" y="0"/>
                      <a:pt x="2315" y="0"/>
                      <a:pt x="2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35"/>
              <p:cNvSpPr/>
              <p:nvPr/>
            </p:nvSpPr>
            <p:spPr>
              <a:xfrm>
                <a:off x="451439" y="2625294"/>
                <a:ext cx="171147" cy="132893"/>
              </a:xfrm>
              <a:custGeom>
                <a:avLst/>
                <a:gdLst/>
                <a:ahLst/>
                <a:cxnLst/>
                <a:rect l="l" t="t" r="r" b="b"/>
                <a:pathLst>
                  <a:path w="3560" h="2764" extrusionOk="0">
                    <a:moveTo>
                      <a:pt x="1269" y="0"/>
                    </a:moveTo>
                    <a:cubicBezTo>
                      <a:pt x="1225" y="145"/>
                      <a:pt x="1219" y="270"/>
                      <a:pt x="1219" y="270"/>
                    </a:cubicBezTo>
                    <a:cubicBezTo>
                      <a:pt x="1219" y="270"/>
                      <a:pt x="1205" y="225"/>
                      <a:pt x="1161" y="170"/>
                    </a:cubicBezTo>
                    <a:lnTo>
                      <a:pt x="1161" y="170"/>
                    </a:lnTo>
                    <a:cubicBezTo>
                      <a:pt x="1174" y="212"/>
                      <a:pt x="1182" y="253"/>
                      <a:pt x="1182" y="296"/>
                    </a:cubicBezTo>
                    <a:cubicBezTo>
                      <a:pt x="1182" y="669"/>
                      <a:pt x="707" y="967"/>
                      <a:pt x="121" y="967"/>
                    </a:cubicBezTo>
                    <a:cubicBezTo>
                      <a:pt x="79" y="967"/>
                      <a:pt x="41" y="966"/>
                      <a:pt x="0" y="963"/>
                    </a:cubicBezTo>
                    <a:lnTo>
                      <a:pt x="0" y="963"/>
                    </a:lnTo>
                    <a:cubicBezTo>
                      <a:pt x="128" y="1124"/>
                      <a:pt x="318" y="1238"/>
                      <a:pt x="442" y="1238"/>
                    </a:cubicBezTo>
                    <a:cubicBezTo>
                      <a:pt x="491" y="1238"/>
                      <a:pt x="531" y="1220"/>
                      <a:pt x="551" y="1179"/>
                    </a:cubicBezTo>
                    <a:cubicBezTo>
                      <a:pt x="600" y="1076"/>
                      <a:pt x="760" y="963"/>
                      <a:pt x="945" y="963"/>
                    </a:cubicBezTo>
                    <a:cubicBezTo>
                      <a:pt x="1274" y="963"/>
                      <a:pt x="1683" y="1323"/>
                      <a:pt x="1692" y="2745"/>
                    </a:cubicBezTo>
                    <a:lnTo>
                      <a:pt x="1789" y="2764"/>
                    </a:lnTo>
                    <a:cubicBezTo>
                      <a:pt x="1744" y="1232"/>
                      <a:pt x="2266" y="1023"/>
                      <a:pt x="2553" y="1023"/>
                    </a:cubicBezTo>
                    <a:cubicBezTo>
                      <a:pt x="2660" y="1023"/>
                      <a:pt x="2735" y="1052"/>
                      <a:pt x="2735" y="1052"/>
                    </a:cubicBezTo>
                    <a:cubicBezTo>
                      <a:pt x="2735" y="1052"/>
                      <a:pt x="3560" y="1052"/>
                      <a:pt x="3554" y="621"/>
                    </a:cubicBezTo>
                    <a:lnTo>
                      <a:pt x="3554" y="621"/>
                    </a:lnTo>
                    <a:cubicBezTo>
                      <a:pt x="3515" y="657"/>
                      <a:pt x="3474" y="689"/>
                      <a:pt x="3429" y="720"/>
                    </a:cubicBezTo>
                    <a:cubicBezTo>
                      <a:pt x="3232" y="853"/>
                      <a:pt x="3021" y="920"/>
                      <a:pt x="2840" y="920"/>
                    </a:cubicBezTo>
                    <a:cubicBezTo>
                      <a:pt x="2674" y="920"/>
                      <a:pt x="2535" y="863"/>
                      <a:pt x="2459" y="748"/>
                    </a:cubicBezTo>
                    <a:cubicBezTo>
                      <a:pt x="2348" y="579"/>
                      <a:pt x="2404" y="334"/>
                      <a:pt x="2575" y="112"/>
                    </a:cubicBezTo>
                    <a:lnTo>
                      <a:pt x="2575" y="112"/>
                    </a:lnTo>
                    <a:cubicBezTo>
                      <a:pt x="2419" y="259"/>
                      <a:pt x="2323" y="446"/>
                      <a:pt x="2323" y="446"/>
                    </a:cubicBezTo>
                    <a:cubicBezTo>
                      <a:pt x="2323" y="446"/>
                      <a:pt x="2323" y="371"/>
                      <a:pt x="2310" y="268"/>
                    </a:cubicBezTo>
                    <a:cubicBezTo>
                      <a:pt x="2205" y="500"/>
                      <a:pt x="2029" y="656"/>
                      <a:pt x="1830" y="656"/>
                    </a:cubicBezTo>
                    <a:cubicBezTo>
                      <a:pt x="1562" y="656"/>
                      <a:pt x="1337" y="377"/>
                      <a:pt x="126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35"/>
              <p:cNvSpPr/>
              <p:nvPr/>
            </p:nvSpPr>
            <p:spPr>
              <a:xfrm>
                <a:off x="528022" y="2725540"/>
                <a:ext cx="13124" cy="19857"/>
              </a:xfrm>
              <a:custGeom>
                <a:avLst/>
                <a:gdLst/>
                <a:ahLst/>
                <a:cxnLst/>
                <a:rect l="l" t="t" r="r" b="b"/>
                <a:pathLst>
                  <a:path w="273" h="413" extrusionOk="0">
                    <a:moveTo>
                      <a:pt x="1" y="0"/>
                    </a:moveTo>
                    <a:lnTo>
                      <a:pt x="14" y="413"/>
                    </a:lnTo>
                    <a:lnTo>
                      <a:pt x="273" y="413"/>
                    </a:lnTo>
                    <a:lnTo>
                      <a:pt x="265" y="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5"/>
              <p:cNvSpPr/>
              <p:nvPr/>
            </p:nvSpPr>
            <p:spPr>
              <a:xfrm>
                <a:off x="407787" y="2737609"/>
                <a:ext cx="266912" cy="331271"/>
              </a:xfrm>
              <a:custGeom>
                <a:avLst/>
                <a:gdLst/>
                <a:ahLst/>
                <a:cxnLst/>
                <a:rect l="l" t="t" r="r" b="b"/>
                <a:pathLst>
                  <a:path w="5552" h="6890" extrusionOk="0">
                    <a:moveTo>
                      <a:pt x="2624" y="1"/>
                    </a:moveTo>
                    <a:cubicBezTo>
                      <a:pt x="2624" y="1"/>
                      <a:pt x="681" y="1050"/>
                      <a:pt x="309" y="2790"/>
                    </a:cubicBezTo>
                    <a:cubicBezTo>
                      <a:pt x="0" y="4236"/>
                      <a:pt x="559" y="6890"/>
                      <a:pt x="559" y="6890"/>
                    </a:cubicBezTo>
                    <a:lnTo>
                      <a:pt x="5373" y="6795"/>
                    </a:lnTo>
                    <a:cubicBezTo>
                      <a:pt x="5373" y="6795"/>
                      <a:pt x="5551" y="3556"/>
                      <a:pt x="5124" y="2370"/>
                    </a:cubicBezTo>
                    <a:cubicBezTo>
                      <a:pt x="4629" y="987"/>
                      <a:pt x="2624" y="1"/>
                      <a:pt x="2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35"/>
              <p:cNvSpPr/>
              <p:nvPr/>
            </p:nvSpPr>
            <p:spPr>
              <a:xfrm>
                <a:off x="504514" y="2737705"/>
                <a:ext cx="130572" cy="180252"/>
              </a:xfrm>
              <a:custGeom>
                <a:avLst/>
                <a:gdLst/>
                <a:ahLst/>
                <a:cxnLst/>
                <a:rect l="l" t="t" r="r" b="b"/>
                <a:pathLst>
                  <a:path w="2716" h="3749" extrusionOk="0">
                    <a:moveTo>
                      <a:pt x="611" y="0"/>
                    </a:moveTo>
                    <a:cubicBezTo>
                      <a:pt x="611" y="0"/>
                      <a:pt x="562" y="28"/>
                      <a:pt x="559" y="29"/>
                    </a:cubicBezTo>
                    <a:cubicBezTo>
                      <a:pt x="0" y="3031"/>
                      <a:pt x="1184" y="3748"/>
                      <a:pt x="2062" y="3748"/>
                    </a:cubicBezTo>
                    <a:cubicBezTo>
                      <a:pt x="2234" y="3748"/>
                      <a:pt x="2394" y="3721"/>
                      <a:pt x="2528" y="3678"/>
                    </a:cubicBezTo>
                    <a:cubicBezTo>
                      <a:pt x="2584" y="3153"/>
                      <a:pt x="2716" y="2969"/>
                      <a:pt x="2660" y="2634"/>
                    </a:cubicBezTo>
                    <a:cubicBezTo>
                      <a:pt x="2421" y="1207"/>
                      <a:pt x="611" y="0"/>
                      <a:pt x="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35"/>
              <p:cNvSpPr/>
              <p:nvPr/>
            </p:nvSpPr>
            <p:spPr>
              <a:xfrm>
                <a:off x="533695" y="2737705"/>
                <a:ext cx="131533" cy="182944"/>
              </a:xfrm>
              <a:custGeom>
                <a:avLst/>
                <a:gdLst/>
                <a:ahLst/>
                <a:cxnLst/>
                <a:rect l="l" t="t" r="r" b="b"/>
                <a:pathLst>
                  <a:path w="2736" h="3805" extrusionOk="0">
                    <a:moveTo>
                      <a:pt x="5" y="0"/>
                    </a:moveTo>
                    <a:cubicBezTo>
                      <a:pt x="5" y="0"/>
                      <a:pt x="4" y="2"/>
                      <a:pt x="1" y="5"/>
                    </a:cubicBezTo>
                    <a:cubicBezTo>
                      <a:pt x="1" y="2986"/>
                      <a:pt x="1338" y="3805"/>
                      <a:pt x="2232" y="3805"/>
                    </a:cubicBezTo>
                    <a:cubicBezTo>
                      <a:pt x="2427" y="3805"/>
                      <a:pt x="2601" y="3766"/>
                      <a:pt x="2735" y="3702"/>
                    </a:cubicBezTo>
                    <a:cubicBezTo>
                      <a:pt x="2695" y="3175"/>
                      <a:pt x="2623" y="2695"/>
                      <a:pt x="2505" y="2370"/>
                    </a:cubicBezTo>
                    <a:cubicBezTo>
                      <a:pt x="2010" y="985"/>
                      <a:pt x="5" y="0"/>
                      <a:pt x="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35"/>
              <p:cNvSpPr/>
              <p:nvPr/>
            </p:nvSpPr>
            <p:spPr>
              <a:xfrm>
                <a:off x="450622" y="2893580"/>
                <a:ext cx="179560" cy="177848"/>
              </a:xfrm>
              <a:custGeom>
                <a:avLst/>
                <a:gdLst/>
                <a:ahLst/>
                <a:cxnLst/>
                <a:rect l="l" t="t" r="r" b="b"/>
                <a:pathLst>
                  <a:path w="3735" h="3699" extrusionOk="0">
                    <a:moveTo>
                      <a:pt x="3637" y="0"/>
                    </a:moveTo>
                    <a:lnTo>
                      <a:pt x="0" y="184"/>
                    </a:lnTo>
                    <a:lnTo>
                      <a:pt x="395" y="3633"/>
                    </a:lnTo>
                    <a:cubicBezTo>
                      <a:pt x="910" y="3675"/>
                      <a:pt x="1413" y="3699"/>
                      <a:pt x="1901" y="3699"/>
                    </a:cubicBezTo>
                    <a:cubicBezTo>
                      <a:pt x="2539" y="3699"/>
                      <a:pt x="3153" y="3659"/>
                      <a:pt x="3735" y="3568"/>
                    </a:cubicBezTo>
                    <a:lnTo>
                      <a:pt x="36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35"/>
              <p:cNvSpPr/>
              <p:nvPr/>
            </p:nvSpPr>
            <p:spPr>
              <a:xfrm>
                <a:off x="494658" y="3184897"/>
                <a:ext cx="110380" cy="90775"/>
              </a:xfrm>
              <a:custGeom>
                <a:avLst/>
                <a:gdLst/>
                <a:ahLst/>
                <a:cxnLst/>
                <a:rect l="l" t="t" r="r" b="b"/>
                <a:pathLst>
                  <a:path w="2296" h="1888" extrusionOk="0">
                    <a:moveTo>
                      <a:pt x="2296" y="889"/>
                    </a:moveTo>
                    <a:lnTo>
                      <a:pt x="2296" y="889"/>
                    </a:lnTo>
                    <a:lnTo>
                      <a:pt x="2296" y="889"/>
                    </a:lnTo>
                    <a:cubicBezTo>
                      <a:pt x="2296" y="889"/>
                      <a:pt x="2296" y="889"/>
                      <a:pt x="2296" y="889"/>
                    </a:cubicBezTo>
                    <a:cubicBezTo>
                      <a:pt x="2296" y="889"/>
                      <a:pt x="2296" y="889"/>
                      <a:pt x="2296" y="889"/>
                    </a:cubicBezTo>
                    <a:close/>
                    <a:moveTo>
                      <a:pt x="1230" y="1"/>
                    </a:moveTo>
                    <a:cubicBezTo>
                      <a:pt x="865" y="1"/>
                      <a:pt x="1" y="889"/>
                      <a:pt x="1" y="889"/>
                    </a:cubicBezTo>
                    <a:lnTo>
                      <a:pt x="484" y="1888"/>
                    </a:lnTo>
                    <a:cubicBezTo>
                      <a:pt x="1044" y="1197"/>
                      <a:pt x="1473" y="1073"/>
                      <a:pt x="1708" y="1073"/>
                    </a:cubicBezTo>
                    <a:cubicBezTo>
                      <a:pt x="1839" y="1073"/>
                      <a:pt x="1909" y="1112"/>
                      <a:pt x="1909" y="1112"/>
                    </a:cubicBezTo>
                    <a:lnTo>
                      <a:pt x="2296" y="889"/>
                    </a:lnTo>
                    <a:lnTo>
                      <a:pt x="2296" y="889"/>
                    </a:lnTo>
                    <a:cubicBezTo>
                      <a:pt x="2293" y="888"/>
                      <a:pt x="1598" y="15"/>
                      <a:pt x="1238" y="1"/>
                    </a:cubicBezTo>
                    <a:cubicBezTo>
                      <a:pt x="1236" y="1"/>
                      <a:pt x="1233"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297" name="Google Shape;8297;p35"/>
          <p:cNvPicPr preferRelativeResize="0"/>
          <p:nvPr/>
        </p:nvPicPr>
        <p:blipFill>
          <a:blip r:embed="rId2">
            <a:alphaModFix amt="10000"/>
          </a:blip>
          <a:stretch>
            <a:fillRect/>
          </a:stretch>
        </p:blipFill>
        <p:spPr>
          <a:xfrm>
            <a:off x="-86342" y="-171400"/>
            <a:ext cx="9316685" cy="54862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HEADER_1_2">
    <p:spTree>
      <p:nvGrpSpPr>
        <p:cNvPr id="1" name="Shape 8298"/>
        <p:cNvGrpSpPr/>
        <p:nvPr/>
      </p:nvGrpSpPr>
      <p:grpSpPr>
        <a:xfrm>
          <a:off x="0" y="0"/>
          <a:ext cx="0" cy="0"/>
          <a:chOff x="0" y="0"/>
          <a:chExt cx="0" cy="0"/>
        </a:xfrm>
      </p:grpSpPr>
      <p:grpSp>
        <p:nvGrpSpPr>
          <p:cNvPr id="8299" name="Google Shape;8299;p36"/>
          <p:cNvGrpSpPr/>
          <p:nvPr/>
        </p:nvGrpSpPr>
        <p:grpSpPr>
          <a:xfrm>
            <a:off x="-458913" y="-556726"/>
            <a:ext cx="10075901" cy="6045393"/>
            <a:chOff x="-458913" y="-556726"/>
            <a:chExt cx="10075901" cy="6045393"/>
          </a:xfrm>
        </p:grpSpPr>
        <p:grpSp>
          <p:nvGrpSpPr>
            <p:cNvPr id="8300" name="Google Shape;8300;p36"/>
            <p:cNvGrpSpPr/>
            <p:nvPr/>
          </p:nvGrpSpPr>
          <p:grpSpPr>
            <a:xfrm>
              <a:off x="-36152" y="155421"/>
              <a:ext cx="9373434" cy="4411853"/>
              <a:chOff x="-36152" y="155421"/>
              <a:chExt cx="9373434" cy="4411853"/>
            </a:xfrm>
          </p:grpSpPr>
          <p:sp>
            <p:nvSpPr>
              <p:cNvPr id="8301" name="Google Shape;8301;p36"/>
              <p:cNvSpPr/>
              <p:nvPr/>
            </p:nvSpPr>
            <p:spPr>
              <a:xfrm>
                <a:off x="-35892" y="622203"/>
                <a:ext cx="9372768" cy="3860003"/>
              </a:xfrm>
              <a:custGeom>
                <a:avLst/>
                <a:gdLst/>
                <a:ahLst/>
                <a:cxnLst/>
                <a:rect l="l" t="t" r="r" b="b"/>
                <a:pathLst>
                  <a:path w="107947" h="44456" extrusionOk="0">
                    <a:moveTo>
                      <a:pt x="1" y="1"/>
                    </a:moveTo>
                    <a:lnTo>
                      <a:pt x="1" y="44456"/>
                    </a:lnTo>
                    <a:lnTo>
                      <a:pt x="107946" y="44456"/>
                    </a:ln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36"/>
              <p:cNvSpPr/>
              <p:nvPr/>
            </p:nvSpPr>
            <p:spPr>
              <a:xfrm>
                <a:off x="-35892" y="3871442"/>
                <a:ext cx="9372768" cy="564292"/>
              </a:xfrm>
              <a:custGeom>
                <a:avLst/>
                <a:gdLst/>
                <a:ahLst/>
                <a:cxnLst/>
                <a:rect l="l" t="t" r="r" b="b"/>
                <a:pathLst>
                  <a:path w="107947" h="6499" extrusionOk="0">
                    <a:moveTo>
                      <a:pt x="1" y="1"/>
                    </a:moveTo>
                    <a:lnTo>
                      <a:pt x="1" y="6498"/>
                    </a:lnTo>
                    <a:lnTo>
                      <a:pt x="107946" y="6498"/>
                    </a:lnTo>
                    <a:lnTo>
                      <a:pt x="107946" y="349"/>
                    </a:lnTo>
                    <a:cubicBezTo>
                      <a:pt x="95947" y="2018"/>
                      <a:pt x="76762" y="5100"/>
                      <a:pt x="55146" y="5100"/>
                    </a:cubicBezTo>
                    <a:cubicBezTo>
                      <a:pt x="32055" y="5100"/>
                      <a:pt x="11746" y="186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36"/>
              <p:cNvSpPr/>
              <p:nvPr/>
            </p:nvSpPr>
            <p:spPr>
              <a:xfrm>
                <a:off x="-35892" y="157592"/>
                <a:ext cx="9372768" cy="3646408"/>
              </a:xfrm>
              <a:custGeom>
                <a:avLst/>
                <a:gdLst/>
                <a:ahLst/>
                <a:cxnLst/>
                <a:rect l="l" t="t" r="r" b="b"/>
                <a:pathLst>
                  <a:path w="107947" h="41996" extrusionOk="0">
                    <a:moveTo>
                      <a:pt x="1" y="1"/>
                    </a:moveTo>
                    <a:lnTo>
                      <a:pt x="1" y="41995"/>
                    </a:lnTo>
                    <a:cubicBezTo>
                      <a:pt x="11746" y="29946"/>
                      <a:pt x="32055" y="20765"/>
                      <a:pt x="55146" y="20765"/>
                    </a:cubicBezTo>
                    <a:cubicBezTo>
                      <a:pt x="76762" y="20765"/>
                      <a:pt x="95947" y="28964"/>
                      <a:pt x="107946" y="39744"/>
                    </a:cubicBezTo>
                    <a:lnTo>
                      <a:pt x="1079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36"/>
              <p:cNvSpPr/>
              <p:nvPr/>
            </p:nvSpPr>
            <p:spPr>
              <a:xfrm>
                <a:off x="807111" y="1692606"/>
                <a:ext cx="213943" cy="177910"/>
              </a:xfrm>
              <a:custGeom>
                <a:avLst/>
                <a:gdLst/>
                <a:ahLst/>
                <a:cxnLst/>
                <a:rect l="l" t="t" r="r" b="b"/>
                <a:pathLst>
                  <a:path w="2464" h="2049" extrusionOk="0">
                    <a:moveTo>
                      <a:pt x="525" y="1"/>
                    </a:moveTo>
                    <a:cubicBezTo>
                      <a:pt x="234" y="1"/>
                      <a:pt x="0" y="235"/>
                      <a:pt x="0" y="525"/>
                    </a:cubicBezTo>
                    <a:lnTo>
                      <a:pt x="0" y="1524"/>
                    </a:lnTo>
                    <a:cubicBezTo>
                      <a:pt x="0" y="1814"/>
                      <a:pt x="234"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36"/>
              <p:cNvSpPr/>
              <p:nvPr/>
            </p:nvSpPr>
            <p:spPr>
              <a:xfrm>
                <a:off x="109457" y="527735"/>
                <a:ext cx="213943" cy="177910"/>
              </a:xfrm>
              <a:custGeom>
                <a:avLst/>
                <a:gdLst/>
                <a:ahLst/>
                <a:cxnLst/>
                <a:rect l="l" t="t" r="r" b="b"/>
                <a:pathLst>
                  <a:path w="2464" h="2049" extrusionOk="0">
                    <a:moveTo>
                      <a:pt x="525" y="1"/>
                    </a:moveTo>
                    <a:cubicBezTo>
                      <a:pt x="235" y="1"/>
                      <a:pt x="1" y="235"/>
                      <a:pt x="1" y="525"/>
                    </a:cubicBezTo>
                    <a:lnTo>
                      <a:pt x="1" y="1527"/>
                    </a:lnTo>
                    <a:cubicBezTo>
                      <a:pt x="1" y="1814"/>
                      <a:pt x="235" y="2048"/>
                      <a:pt x="525" y="2048"/>
                    </a:cubicBezTo>
                    <a:lnTo>
                      <a:pt x="1939" y="2048"/>
                    </a:lnTo>
                    <a:cubicBezTo>
                      <a:pt x="2230" y="2048"/>
                      <a:pt x="2464" y="1814"/>
                      <a:pt x="2464" y="1527"/>
                    </a:cubicBezTo>
                    <a:lnTo>
                      <a:pt x="2464" y="525"/>
                    </a:lnTo>
                    <a:cubicBezTo>
                      <a:pt x="2464" y="235"/>
                      <a:pt x="2230"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36"/>
              <p:cNvSpPr/>
              <p:nvPr/>
            </p:nvSpPr>
            <p:spPr>
              <a:xfrm>
                <a:off x="725668" y="509588"/>
                <a:ext cx="214030" cy="177910"/>
              </a:xfrm>
              <a:custGeom>
                <a:avLst/>
                <a:gdLst/>
                <a:ahLst/>
                <a:cxnLst/>
                <a:rect l="l" t="t" r="r" b="b"/>
                <a:pathLst>
                  <a:path w="2465" h="2049" extrusionOk="0">
                    <a:moveTo>
                      <a:pt x="525" y="0"/>
                    </a:moveTo>
                    <a:cubicBezTo>
                      <a:pt x="235" y="0"/>
                      <a:pt x="1" y="235"/>
                      <a:pt x="1" y="525"/>
                    </a:cubicBezTo>
                    <a:lnTo>
                      <a:pt x="1" y="1526"/>
                    </a:lnTo>
                    <a:cubicBezTo>
                      <a:pt x="1" y="1814"/>
                      <a:pt x="235" y="2048"/>
                      <a:pt x="525" y="2048"/>
                    </a:cubicBezTo>
                    <a:lnTo>
                      <a:pt x="1940" y="2048"/>
                    </a:lnTo>
                    <a:cubicBezTo>
                      <a:pt x="2230" y="2048"/>
                      <a:pt x="2464" y="1814"/>
                      <a:pt x="2464" y="1526"/>
                    </a:cubicBezTo>
                    <a:lnTo>
                      <a:pt x="2464" y="525"/>
                    </a:lnTo>
                    <a:cubicBezTo>
                      <a:pt x="2464" y="235"/>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36"/>
              <p:cNvSpPr/>
              <p:nvPr/>
            </p:nvSpPr>
            <p:spPr>
              <a:xfrm>
                <a:off x="1744235" y="980451"/>
                <a:ext cx="214030" cy="177910"/>
              </a:xfrm>
              <a:custGeom>
                <a:avLst/>
                <a:gdLst/>
                <a:ahLst/>
                <a:cxnLst/>
                <a:rect l="l" t="t" r="r" b="b"/>
                <a:pathLst>
                  <a:path w="2465" h="2049" extrusionOk="0">
                    <a:moveTo>
                      <a:pt x="525" y="1"/>
                    </a:moveTo>
                    <a:cubicBezTo>
                      <a:pt x="235" y="1"/>
                      <a:pt x="1" y="235"/>
                      <a:pt x="1" y="525"/>
                    </a:cubicBezTo>
                    <a:lnTo>
                      <a:pt x="1" y="1524"/>
                    </a:lnTo>
                    <a:cubicBezTo>
                      <a:pt x="1" y="1814"/>
                      <a:pt x="235" y="2048"/>
                      <a:pt x="525" y="2048"/>
                    </a:cubicBezTo>
                    <a:lnTo>
                      <a:pt x="1940" y="2048"/>
                    </a:lnTo>
                    <a:cubicBezTo>
                      <a:pt x="2230" y="2048"/>
                      <a:pt x="2464" y="1814"/>
                      <a:pt x="2464" y="1524"/>
                    </a:cubicBezTo>
                    <a:lnTo>
                      <a:pt x="2464" y="525"/>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36"/>
              <p:cNvSpPr/>
              <p:nvPr/>
            </p:nvSpPr>
            <p:spPr>
              <a:xfrm>
                <a:off x="3286021" y="1204812"/>
                <a:ext cx="214030" cy="177823"/>
              </a:xfrm>
              <a:custGeom>
                <a:avLst/>
                <a:gdLst/>
                <a:ahLst/>
                <a:cxnLst/>
                <a:rect l="l" t="t" r="r" b="b"/>
                <a:pathLst>
                  <a:path w="2465" h="2048" extrusionOk="0">
                    <a:moveTo>
                      <a:pt x="525" y="0"/>
                    </a:moveTo>
                    <a:cubicBezTo>
                      <a:pt x="235" y="0"/>
                      <a:pt x="1" y="234"/>
                      <a:pt x="1" y="525"/>
                    </a:cubicBezTo>
                    <a:lnTo>
                      <a:pt x="1" y="1526"/>
                    </a:lnTo>
                    <a:cubicBezTo>
                      <a:pt x="1" y="1813"/>
                      <a:pt x="235" y="2048"/>
                      <a:pt x="525" y="2048"/>
                    </a:cubicBezTo>
                    <a:lnTo>
                      <a:pt x="1940" y="2048"/>
                    </a:lnTo>
                    <a:cubicBezTo>
                      <a:pt x="2230" y="2048"/>
                      <a:pt x="2464" y="1813"/>
                      <a:pt x="2464" y="1526"/>
                    </a:cubicBezTo>
                    <a:lnTo>
                      <a:pt x="2464" y="525"/>
                    </a:lnTo>
                    <a:cubicBezTo>
                      <a:pt x="2464" y="234"/>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36"/>
              <p:cNvSpPr/>
              <p:nvPr/>
            </p:nvSpPr>
            <p:spPr>
              <a:xfrm>
                <a:off x="3827214" y="533813"/>
                <a:ext cx="213682" cy="177910"/>
              </a:xfrm>
              <a:custGeom>
                <a:avLst/>
                <a:gdLst/>
                <a:ahLst/>
                <a:cxnLst/>
                <a:rect l="l" t="t" r="r" b="b"/>
                <a:pathLst>
                  <a:path w="2461" h="2049" extrusionOk="0">
                    <a:moveTo>
                      <a:pt x="522" y="0"/>
                    </a:moveTo>
                    <a:cubicBezTo>
                      <a:pt x="235" y="0"/>
                      <a:pt x="0" y="235"/>
                      <a:pt x="0" y="525"/>
                    </a:cubicBezTo>
                    <a:lnTo>
                      <a:pt x="0" y="1526"/>
                    </a:lnTo>
                    <a:cubicBezTo>
                      <a:pt x="0" y="1814"/>
                      <a:pt x="235" y="2048"/>
                      <a:pt x="522" y="2048"/>
                    </a:cubicBezTo>
                    <a:lnTo>
                      <a:pt x="1939" y="2048"/>
                    </a:lnTo>
                    <a:cubicBezTo>
                      <a:pt x="2229" y="2048"/>
                      <a:pt x="2461" y="1814"/>
                      <a:pt x="2461" y="1526"/>
                    </a:cubicBezTo>
                    <a:lnTo>
                      <a:pt x="2461" y="525"/>
                    </a:lnTo>
                    <a:cubicBezTo>
                      <a:pt x="2461" y="235"/>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36"/>
              <p:cNvSpPr/>
              <p:nvPr/>
            </p:nvSpPr>
            <p:spPr>
              <a:xfrm>
                <a:off x="4662663" y="612305"/>
                <a:ext cx="213682" cy="177823"/>
              </a:xfrm>
              <a:custGeom>
                <a:avLst/>
                <a:gdLst/>
                <a:ahLst/>
                <a:cxnLst/>
                <a:rect l="l" t="t" r="r" b="b"/>
                <a:pathLst>
                  <a:path w="2461" h="2048" extrusionOk="0">
                    <a:moveTo>
                      <a:pt x="522" y="0"/>
                    </a:moveTo>
                    <a:cubicBezTo>
                      <a:pt x="232" y="0"/>
                      <a:pt x="0" y="235"/>
                      <a:pt x="0" y="525"/>
                    </a:cubicBezTo>
                    <a:lnTo>
                      <a:pt x="0" y="1523"/>
                    </a:lnTo>
                    <a:cubicBezTo>
                      <a:pt x="0" y="1814"/>
                      <a:pt x="232" y="2048"/>
                      <a:pt x="522" y="2048"/>
                    </a:cubicBezTo>
                    <a:lnTo>
                      <a:pt x="1939" y="2048"/>
                    </a:lnTo>
                    <a:cubicBezTo>
                      <a:pt x="2227" y="2048"/>
                      <a:pt x="2461" y="1814"/>
                      <a:pt x="2461" y="1523"/>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36"/>
              <p:cNvSpPr/>
              <p:nvPr/>
            </p:nvSpPr>
            <p:spPr>
              <a:xfrm>
                <a:off x="2314688" y="845782"/>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36"/>
              <p:cNvSpPr/>
              <p:nvPr/>
            </p:nvSpPr>
            <p:spPr>
              <a:xfrm>
                <a:off x="1356900" y="467911"/>
                <a:ext cx="214030" cy="177910"/>
              </a:xfrm>
              <a:custGeom>
                <a:avLst/>
                <a:gdLst/>
                <a:ahLst/>
                <a:cxnLst/>
                <a:rect l="l" t="t" r="r" b="b"/>
                <a:pathLst>
                  <a:path w="2465"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4" y="235"/>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36"/>
              <p:cNvSpPr/>
              <p:nvPr/>
            </p:nvSpPr>
            <p:spPr>
              <a:xfrm>
                <a:off x="1901999" y="1223653"/>
                <a:ext cx="451069" cy="375355"/>
              </a:xfrm>
              <a:custGeom>
                <a:avLst/>
                <a:gdLst/>
                <a:ahLst/>
                <a:cxnLst/>
                <a:rect l="l" t="t" r="r" b="b"/>
                <a:pathLst>
                  <a:path w="5195" h="4323" extrusionOk="0">
                    <a:moveTo>
                      <a:pt x="524" y="1"/>
                    </a:moveTo>
                    <a:cubicBezTo>
                      <a:pt x="234" y="1"/>
                      <a:pt x="0" y="235"/>
                      <a:pt x="0" y="522"/>
                    </a:cubicBezTo>
                    <a:lnTo>
                      <a:pt x="0" y="3798"/>
                    </a:lnTo>
                    <a:cubicBezTo>
                      <a:pt x="0" y="4088"/>
                      <a:pt x="234" y="4322"/>
                      <a:pt x="524" y="4322"/>
                    </a:cubicBezTo>
                    <a:lnTo>
                      <a:pt x="4670" y="4322"/>
                    </a:lnTo>
                    <a:cubicBezTo>
                      <a:pt x="4960" y="4322"/>
                      <a:pt x="5195" y="4088"/>
                      <a:pt x="5195" y="3798"/>
                    </a:cubicBezTo>
                    <a:lnTo>
                      <a:pt x="5195" y="522"/>
                    </a:lnTo>
                    <a:cubicBezTo>
                      <a:pt x="5195" y="238"/>
                      <a:pt x="4960"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36"/>
              <p:cNvSpPr/>
              <p:nvPr/>
            </p:nvSpPr>
            <p:spPr>
              <a:xfrm>
                <a:off x="878570" y="2217996"/>
                <a:ext cx="344532" cy="286444"/>
              </a:xfrm>
              <a:custGeom>
                <a:avLst/>
                <a:gdLst/>
                <a:ahLst/>
                <a:cxnLst/>
                <a:rect l="l" t="t" r="r" b="b"/>
                <a:pathLst>
                  <a:path w="3968" h="3299" extrusionOk="0">
                    <a:moveTo>
                      <a:pt x="525" y="1"/>
                    </a:moveTo>
                    <a:cubicBezTo>
                      <a:pt x="234" y="1"/>
                      <a:pt x="0" y="235"/>
                      <a:pt x="0" y="522"/>
                    </a:cubicBezTo>
                    <a:lnTo>
                      <a:pt x="0" y="2777"/>
                    </a:lnTo>
                    <a:cubicBezTo>
                      <a:pt x="0" y="3067"/>
                      <a:pt x="234" y="3298"/>
                      <a:pt x="525" y="3298"/>
                    </a:cubicBezTo>
                    <a:lnTo>
                      <a:pt x="3443" y="3298"/>
                    </a:lnTo>
                    <a:cubicBezTo>
                      <a:pt x="3733" y="3298"/>
                      <a:pt x="3967" y="3067"/>
                      <a:pt x="3967" y="2777"/>
                    </a:cubicBezTo>
                    <a:lnTo>
                      <a:pt x="3967" y="522"/>
                    </a:lnTo>
                    <a:cubicBezTo>
                      <a:pt x="3967" y="235"/>
                      <a:pt x="3730"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36"/>
              <p:cNvSpPr/>
              <p:nvPr/>
            </p:nvSpPr>
            <p:spPr>
              <a:xfrm>
                <a:off x="801989" y="753051"/>
                <a:ext cx="450895" cy="375268"/>
              </a:xfrm>
              <a:custGeom>
                <a:avLst/>
                <a:gdLst/>
                <a:ahLst/>
                <a:cxnLst/>
                <a:rect l="l" t="t" r="r" b="b"/>
                <a:pathLst>
                  <a:path w="5193" h="4322" extrusionOk="0">
                    <a:moveTo>
                      <a:pt x="525" y="0"/>
                    </a:moveTo>
                    <a:cubicBezTo>
                      <a:pt x="235" y="0"/>
                      <a:pt x="1" y="234"/>
                      <a:pt x="1" y="525"/>
                    </a:cubicBezTo>
                    <a:lnTo>
                      <a:pt x="1" y="3800"/>
                    </a:lnTo>
                    <a:cubicBezTo>
                      <a:pt x="1" y="4087"/>
                      <a:pt x="235" y="4321"/>
                      <a:pt x="525" y="4321"/>
                    </a:cubicBezTo>
                    <a:lnTo>
                      <a:pt x="4671" y="4321"/>
                    </a:lnTo>
                    <a:cubicBezTo>
                      <a:pt x="4961" y="4321"/>
                      <a:pt x="5192" y="4087"/>
                      <a:pt x="5192" y="3800"/>
                    </a:cubicBezTo>
                    <a:lnTo>
                      <a:pt x="5192" y="525"/>
                    </a:lnTo>
                    <a:cubicBezTo>
                      <a:pt x="5192" y="234"/>
                      <a:pt x="4961"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36"/>
              <p:cNvSpPr/>
              <p:nvPr/>
            </p:nvSpPr>
            <p:spPr>
              <a:xfrm>
                <a:off x="37998" y="1549689"/>
                <a:ext cx="451156" cy="375355"/>
              </a:xfrm>
              <a:custGeom>
                <a:avLst/>
                <a:gdLst/>
                <a:ahLst/>
                <a:cxnLst/>
                <a:rect l="l" t="t" r="r" b="b"/>
                <a:pathLst>
                  <a:path w="5196" h="4323" extrusionOk="0">
                    <a:moveTo>
                      <a:pt x="525" y="1"/>
                    </a:moveTo>
                    <a:cubicBezTo>
                      <a:pt x="235" y="1"/>
                      <a:pt x="1" y="235"/>
                      <a:pt x="1" y="522"/>
                    </a:cubicBezTo>
                    <a:lnTo>
                      <a:pt x="1" y="3798"/>
                    </a:lnTo>
                    <a:cubicBezTo>
                      <a:pt x="1" y="4088"/>
                      <a:pt x="235" y="4322"/>
                      <a:pt x="525" y="4322"/>
                    </a:cubicBezTo>
                    <a:lnTo>
                      <a:pt x="4668" y="4322"/>
                    </a:lnTo>
                    <a:cubicBezTo>
                      <a:pt x="4958" y="4322"/>
                      <a:pt x="5190" y="4088"/>
                      <a:pt x="5190" y="3798"/>
                    </a:cubicBezTo>
                    <a:lnTo>
                      <a:pt x="5190" y="522"/>
                    </a:lnTo>
                    <a:cubicBezTo>
                      <a:pt x="5195" y="235"/>
                      <a:pt x="4961" y="1"/>
                      <a:pt x="46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36"/>
              <p:cNvSpPr/>
              <p:nvPr/>
            </p:nvSpPr>
            <p:spPr>
              <a:xfrm>
                <a:off x="4143090" y="523654"/>
                <a:ext cx="450808" cy="375268"/>
              </a:xfrm>
              <a:custGeom>
                <a:avLst/>
                <a:gdLst/>
                <a:ahLst/>
                <a:cxnLst/>
                <a:rect l="l" t="t" r="r" b="b"/>
                <a:pathLst>
                  <a:path w="5192" h="4322" extrusionOk="0">
                    <a:moveTo>
                      <a:pt x="522" y="0"/>
                    </a:moveTo>
                    <a:cubicBezTo>
                      <a:pt x="232" y="0"/>
                      <a:pt x="0" y="235"/>
                      <a:pt x="0" y="522"/>
                    </a:cubicBezTo>
                    <a:lnTo>
                      <a:pt x="0" y="3797"/>
                    </a:lnTo>
                    <a:cubicBezTo>
                      <a:pt x="0" y="4087"/>
                      <a:pt x="232" y="4322"/>
                      <a:pt x="522" y="4322"/>
                    </a:cubicBezTo>
                    <a:lnTo>
                      <a:pt x="4667" y="4322"/>
                    </a:lnTo>
                    <a:cubicBezTo>
                      <a:pt x="4958" y="4322"/>
                      <a:pt x="5192" y="4087"/>
                      <a:pt x="5192" y="3797"/>
                    </a:cubicBezTo>
                    <a:lnTo>
                      <a:pt x="5192" y="522"/>
                    </a:lnTo>
                    <a:cubicBezTo>
                      <a:pt x="5192" y="237"/>
                      <a:pt x="4958" y="0"/>
                      <a:pt x="4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36"/>
              <p:cNvSpPr/>
              <p:nvPr/>
            </p:nvSpPr>
            <p:spPr>
              <a:xfrm>
                <a:off x="3363558" y="509588"/>
                <a:ext cx="175739" cy="123642"/>
              </a:xfrm>
              <a:custGeom>
                <a:avLst/>
                <a:gdLst/>
                <a:ahLst/>
                <a:cxnLst/>
                <a:rect l="l" t="t" r="r" b="b"/>
                <a:pathLst>
                  <a:path w="2024" h="1424" extrusionOk="0">
                    <a:moveTo>
                      <a:pt x="525" y="0"/>
                    </a:moveTo>
                    <a:cubicBezTo>
                      <a:pt x="235" y="0"/>
                      <a:pt x="1" y="235"/>
                      <a:pt x="1" y="525"/>
                    </a:cubicBezTo>
                    <a:lnTo>
                      <a:pt x="1" y="901"/>
                    </a:lnTo>
                    <a:cubicBezTo>
                      <a:pt x="1" y="1192"/>
                      <a:pt x="235" y="1423"/>
                      <a:pt x="525" y="1423"/>
                    </a:cubicBezTo>
                    <a:lnTo>
                      <a:pt x="1502" y="1423"/>
                    </a:lnTo>
                    <a:cubicBezTo>
                      <a:pt x="1789" y="1423"/>
                      <a:pt x="2023" y="1192"/>
                      <a:pt x="2023" y="901"/>
                    </a:cubicBezTo>
                    <a:lnTo>
                      <a:pt x="2023" y="525"/>
                    </a:lnTo>
                    <a:cubicBezTo>
                      <a:pt x="2023" y="235"/>
                      <a:pt x="1789" y="0"/>
                      <a:pt x="1502"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36"/>
              <p:cNvSpPr/>
              <p:nvPr/>
            </p:nvSpPr>
            <p:spPr>
              <a:xfrm>
                <a:off x="2808647" y="545882"/>
                <a:ext cx="175652" cy="123642"/>
              </a:xfrm>
              <a:custGeom>
                <a:avLst/>
                <a:gdLst/>
                <a:ahLst/>
                <a:cxnLst/>
                <a:rect l="l" t="t" r="r" b="b"/>
                <a:pathLst>
                  <a:path w="2023" h="1424" extrusionOk="0">
                    <a:moveTo>
                      <a:pt x="522" y="1"/>
                    </a:moveTo>
                    <a:cubicBezTo>
                      <a:pt x="235" y="1"/>
                      <a:pt x="0" y="235"/>
                      <a:pt x="0" y="525"/>
                    </a:cubicBezTo>
                    <a:lnTo>
                      <a:pt x="0" y="902"/>
                    </a:lnTo>
                    <a:cubicBezTo>
                      <a:pt x="0" y="1192"/>
                      <a:pt x="235" y="1424"/>
                      <a:pt x="522" y="1424"/>
                    </a:cubicBezTo>
                    <a:lnTo>
                      <a:pt x="1498" y="1424"/>
                    </a:lnTo>
                    <a:cubicBezTo>
                      <a:pt x="1788" y="1424"/>
                      <a:pt x="2023" y="1192"/>
                      <a:pt x="2023" y="902"/>
                    </a:cubicBezTo>
                    <a:lnTo>
                      <a:pt x="2023" y="525"/>
                    </a:lnTo>
                    <a:cubicBezTo>
                      <a:pt x="2023" y="235"/>
                      <a:pt x="1788" y="1"/>
                      <a:pt x="1498"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36"/>
              <p:cNvSpPr/>
              <p:nvPr/>
            </p:nvSpPr>
            <p:spPr>
              <a:xfrm>
                <a:off x="1169961" y="1703025"/>
                <a:ext cx="175652" cy="123642"/>
              </a:xfrm>
              <a:custGeom>
                <a:avLst/>
                <a:gdLst/>
                <a:ahLst/>
                <a:cxnLst/>
                <a:rect l="l" t="t" r="r" b="b"/>
                <a:pathLst>
                  <a:path w="2023" h="1424" extrusionOk="0">
                    <a:moveTo>
                      <a:pt x="522" y="1"/>
                    </a:moveTo>
                    <a:cubicBezTo>
                      <a:pt x="235" y="1"/>
                      <a:pt x="0" y="232"/>
                      <a:pt x="0" y="522"/>
                    </a:cubicBezTo>
                    <a:lnTo>
                      <a:pt x="0" y="899"/>
                    </a:lnTo>
                    <a:cubicBezTo>
                      <a:pt x="0" y="1189"/>
                      <a:pt x="235" y="1423"/>
                      <a:pt x="522" y="1423"/>
                    </a:cubicBezTo>
                    <a:lnTo>
                      <a:pt x="1498" y="1423"/>
                    </a:lnTo>
                    <a:cubicBezTo>
                      <a:pt x="1789" y="1423"/>
                      <a:pt x="2023" y="1189"/>
                      <a:pt x="2023" y="899"/>
                    </a:cubicBezTo>
                    <a:lnTo>
                      <a:pt x="2023" y="522"/>
                    </a:lnTo>
                    <a:cubicBezTo>
                      <a:pt x="2023" y="238"/>
                      <a:pt x="1789"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36"/>
              <p:cNvSpPr/>
              <p:nvPr/>
            </p:nvSpPr>
            <p:spPr>
              <a:xfrm>
                <a:off x="1020966" y="2416656"/>
                <a:ext cx="175913" cy="123642"/>
              </a:xfrm>
              <a:custGeom>
                <a:avLst/>
                <a:gdLst/>
                <a:ahLst/>
                <a:cxnLst/>
                <a:rect l="l" t="t" r="r" b="b"/>
                <a:pathLst>
                  <a:path w="2026" h="1424" extrusionOk="0">
                    <a:moveTo>
                      <a:pt x="522" y="0"/>
                    </a:moveTo>
                    <a:cubicBezTo>
                      <a:pt x="235" y="0"/>
                      <a:pt x="1" y="232"/>
                      <a:pt x="1" y="522"/>
                    </a:cubicBezTo>
                    <a:lnTo>
                      <a:pt x="1" y="899"/>
                    </a:lnTo>
                    <a:cubicBezTo>
                      <a:pt x="1" y="1189"/>
                      <a:pt x="235" y="1423"/>
                      <a:pt x="522" y="1423"/>
                    </a:cubicBezTo>
                    <a:lnTo>
                      <a:pt x="1499" y="1423"/>
                    </a:lnTo>
                    <a:cubicBezTo>
                      <a:pt x="1789" y="1423"/>
                      <a:pt x="2023" y="1189"/>
                      <a:pt x="2023" y="899"/>
                    </a:cubicBezTo>
                    <a:lnTo>
                      <a:pt x="2023" y="522"/>
                    </a:lnTo>
                    <a:cubicBezTo>
                      <a:pt x="2026" y="237"/>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36"/>
              <p:cNvSpPr/>
              <p:nvPr/>
            </p:nvSpPr>
            <p:spPr>
              <a:xfrm>
                <a:off x="2034497" y="567241"/>
                <a:ext cx="175913" cy="123642"/>
              </a:xfrm>
              <a:custGeom>
                <a:avLst/>
                <a:gdLst/>
                <a:ahLst/>
                <a:cxnLst/>
                <a:rect l="l" t="t" r="r" b="b"/>
                <a:pathLst>
                  <a:path w="2026" h="1424" extrusionOk="0">
                    <a:moveTo>
                      <a:pt x="522" y="0"/>
                    </a:moveTo>
                    <a:cubicBezTo>
                      <a:pt x="232" y="0"/>
                      <a:pt x="0" y="235"/>
                      <a:pt x="0" y="522"/>
                    </a:cubicBezTo>
                    <a:lnTo>
                      <a:pt x="0" y="899"/>
                    </a:lnTo>
                    <a:cubicBezTo>
                      <a:pt x="0" y="1189"/>
                      <a:pt x="232" y="1423"/>
                      <a:pt x="522" y="1423"/>
                    </a:cubicBezTo>
                    <a:lnTo>
                      <a:pt x="1498" y="1423"/>
                    </a:lnTo>
                    <a:cubicBezTo>
                      <a:pt x="1788" y="1423"/>
                      <a:pt x="2023" y="1189"/>
                      <a:pt x="2023" y="899"/>
                    </a:cubicBezTo>
                    <a:lnTo>
                      <a:pt x="2023" y="522"/>
                    </a:lnTo>
                    <a:cubicBezTo>
                      <a:pt x="2025" y="235"/>
                      <a:pt x="1788" y="0"/>
                      <a:pt x="1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36"/>
              <p:cNvSpPr/>
              <p:nvPr/>
            </p:nvSpPr>
            <p:spPr>
              <a:xfrm>
                <a:off x="3571682" y="1016311"/>
                <a:ext cx="175652" cy="123642"/>
              </a:xfrm>
              <a:custGeom>
                <a:avLst/>
                <a:gdLst/>
                <a:ahLst/>
                <a:cxnLst/>
                <a:rect l="l" t="t" r="r" b="b"/>
                <a:pathLst>
                  <a:path w="2023" h="1424" extrusionOk="0">
                    <a:moveTo>
                      <a:pt x="522" y="1"/>
                    </a:moveTo>
                    <a:cubicBezTo>
                      <a:pt x="234" y="1"/>
                      <a:pt x="0" y="232"/>
                      <a:pt x="0" y="522"/>
                    </a:cubicBezTo>
                    <a:lnTo>
                      <a:pt x="0" y="899"/>
                    </a:lnTo>
                    <a:cubicBezTo>
                      <a:pt x="0" y="1189"/>
                      <a:pt x="234" y="1423"/>
                      <a:pt x="522" y="1423"/>
                    </a:cubicBezTo>
                    <a:lnTo>
                      <a:pt x="1498" y="1423"/>
                    </a:lnTo>
                    <a:cubicBezTo>
                      <a:pt x="1788" y="1423"/>
                      <a:pt x="2023" y="1189"/>
                      <a:pt x="2023" y="899"/>
                    </a:cubicBezTo>
                    <a:lnTo>
                      <a:pt x="2023" y="522"/>
                    </a:lnTo>
                    <a:cubicBezTo>
                      <a:pt x="2023" y="232"/>
                      <a:pt x="1786" y="1"/>
                      <a:pt x="1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36"/>
              <p:cNvSpPr/>
              <p:nvPr/>
            </p:nvSpPr>
            <p:spPr>
              <a:xfrm>
                <a:off x="99298" y="880947"/>
                <a:ext cx="175652" cy="123556"/>
              </a:xfrm>
              <a:custGeom>
                <a:avLst/>
                <a:gdLst/>
                <a:ahLst/>
                <a:cxnLst/>
                <a:rect l="l" t="t" r="r" b="b"/>
                <a:pathLst>
                  <a:path w="2023" h="1423" extrusionOk="0">
                    <a:moveTo>
                      <a:pt x="522" y="0"/>
                    </a:moveTo>
                    <a:cubicBezTo>
                      <a:pt x="235" y="0"/>
                      <a:pt x="0" y="234"/>
                      <a:pt x="0" y="522"/>
                    </a:cubicBezTo>
                    <a:lnTo>
                      <a:pt x="0" y="898"/>
                    </a:lnTo>
                    <a:cubicBezTo>
                      <a:pt x="0" y="1189"/>
                      <a:pt x="235" y="1423"/>
                      <a:pt x="522" y="1423"/>
                    </a:cubicBezTo>
                    <a:lnTo>
                      <a:pt x="1498" y="1423"/>
                    </a:lnTo>
                    <a:cubicBezTo>
                      <a:pt x="1789" y="1423"/>
                      <a:pt x="2023" y="1189"/>
                      <a:pt x="2023" y="898"/>
                    </a:cubicBezTo>
                    <a:lnTo>
                      <a:pt x="2023" y="522"/>
                    </a:lnTo>
                    <a:cubicBezTo>
                      <a:pt x="2023" y="234"/>
                      <a:pt x="1789"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36"/>
              <p:cNvSpPr/>
              <p:nvPr/>
            </p:nvSpPr>
            <p:spPr>
              <a:xfrm>
                <a:off x="2813683" y="1065020"/>
                <a:ext cx="175739" cy="123642"/>
              </a:xfrm>
              <a:custGeom>
                <a:avLst/>
                <a:gdLst/>
                <a:ahLst/>
                <a:cxnLst/>
                <a:rect l="l" t="t" r="r" b="b"/>
                <a:pathLst>
                  <a:path w="2024" h="1424" extrusionOk="0">
                    <a:moveTo>
                      <a:pt x="522" y="0"/>
                    </a:moveTo>
                    <a:cubicBezTo>
                      <a:pt x="235" y="0"/>
                      <a:pt x="1" y="235"/>
                      <a:pt x="1" y="522"/>
                    </a:cubicBezTo>
                    <a:lnTo>
                      <a:pt x="1" y="899"/>
                    </a:lnTo>
                    <a:cubicBezTo>
                      <a:pt x="1" y="1189"/>
                      <a:pt x="235" y="1423"/>
                      <a:pt x="522" y="1423"/>
                    </a:cubicBezTo>
                    <a:lnTo>
                      <a:pt x="1499" y="1423"/>
                    </a:lnTo>
                    <a:cubicBezTo>
                      <a:pt x="1789" y="1423"/>
                      <a:pt x="2023" y="1189"/>
                      <a:pt x="2023" y="899"/>
                    </a:cubicBezTo>
                    <a:lnTo>
                      <a:pt x="2023" y="522"/>
                    </a:lnTo>
                    <a:cubicBezTo>
                      <a:pt x="2023" y="235"/>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36"/>
              <p:cNvSpPr/>
              <p:nvPr/>
            </p:nvSpPr>
            <p:spPr>
              <a:xfrm>
                <a:off x="1455014" y="1253695"/>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36"/>
              <p:cNvSpPr/>
              <p:nvPr/>
            </p:nvSpPr>
            <p:spPr>
              <a:xfrm>
                <a:off x="100514" y="2353446"/>
                <a:ext cx="213682" cy="177649"/>
              </a:xfrm>
              <a:custGeom>
                <a:avLst/>
                <a:gdLst/>
                <a:ahLst/>
                <a:cxnLst/>
                <a:rect l="l" t="t" r="r" b="b"/>
                <a:pathLst>
                  <a:path w="2461" h="2046" extrusionOk="0">
                    <a:moveTo>
                      <a:pt x="522" y="0"/>
                    </a:moveTo>
                    <a:cubicBezTo>
                      <a:pt x="235" y="0"/>
                      <a:pt x="0" y="232"/>
                      <a:pt x="0" y="522"/>
                    </a:cubicBezTo>
                    <a:lnTo>
                      <a:pt x="0" y="1523"/>
                    </a:lnTo>
                    <a:cubicBezTo>
                      <a:pt x="0" y="1814"/>
                      <a:pt x="235" y="2045"/>
                      <a:pt x="522" y="2045"/>
                    </a:cubicBezTo>
                    <a:lnTo>
                      <a:pt x="1939" y="2045"/>
                    </a:lnTo>
                    <a:cubicBezTo>
                      <a:pt x="2229" y="2045"/>
                      <a:pt x="2461" y="1814"/>
                      <a:pt x="2461" y="1523"/>
                    </a:cubicBezTo>
                    <a:lnTo>
                      <a:pt x="2461" y="522"/>
                    </a:lnTo>
                    <a:cubicBezTo>
                      <a:pt x="2461"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36"/>
              <p:cNvSpPr/>
              <p:nvPr/>
            </p:nvSpPr>
            <p:spPr>
              <a:xfrm>
                <a:off x="7624157" y="790560"/>
                <a:ext cx="213682" cy="177910"/>
              </a:xfrm>
              <a:custGeom>
                <a:avLst/>
                <a:gdLst/>
                <a:ahLst/>
                <a:cxnLst/>
                <a:rect l="l" t="t" r="r" b="b"/>
                <a:pathLst>
                  <a:path w="2461" h="2049" extrusionOk="0">
                    <a:moveTo>
                      <a:pt x="522" y="1"/>
                    </a:moveTo>
                    <a:cubicBezTo>
                      <a:pt x="235" y="1"/>
                      <a:pt x="0" y="235"/>
                      <a:pt x="0" y="525"/>
                    </a:cubicBezTo>
                    <a:lnTo>
                      <a:pt x="0" y="1527"/>
                    </a:lnTo>
                    <a:cubicBezTo>
                      <a:pt x="0" y="1814"/>
                      <a:pt x="235" y="2048"/>
                      <a:pt x="522" y="2048"/>
                    </a:cubicBezTo>
                    <a:lnTo>
                      <a:pt x="1939" y="2048"/>
                    </a:lnTo>
                    <a:cubicBezTo>
                      <a:pt x="2229" y="2048"/>
                      <a:pt x="2461" y="1814"/>
                      <a:pt x="2461" y="1527"/>
                    </a:cubicBezTo>
                    <a:lnTo>
                      <a:pt x="2461" y="525"/>
                    </a:lnTo>
                    <a:cubicBezTo>
                      <a:pt x="2461"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36"/>
              <p:cNvSpPr/>
              <p:nvPr/>
            </p:nvSpPr>
            <p:spPr>
              <a:xfrm>
                <a:off x="8489822" y="1424484"/>
                <a:ext cx="213769" cy="177649"/>
              </a:xfrm>
              <a:custGeom>
                <a:avLst/>
                <a:gdLst/>
                <a:ahLst/>
                <a:cxnLst/>
                <a:rect l="l" t="t" r="r" b="b"/>
                <a:pathLst>
                  <a:path w="2462" h="2046" extrusionOk="0">
                    <a:moveTo>
                      <a:pt x="523" y="0"/>
                    </a:moveTo>
                    <a:cubicBezTo>
                      <a:pt x="233" y="0"/>
                      <a:pt x="1" y="232"/>
                      <a:pt x="1" y="522"/>
                    </a:cubicBezTo>
                    <a:lnTo>
                      <a:pt x="1" y="1524"/>
                    </a:lnTo>
                    <a:cubicBezTo>
                      <a:pt x="1" y="1814"/>
                      <a:pt x="233" y="2045"/>
                      <a:pt x="523" y="2045"/>
                    </a:cubicBezTo>
                    <a:lnTo>
                      <a:pt x="1940" y="2045"/>
                    </a:lnTo>
                    <a:cubicBezTo>
                      <a:pt x="2227" y="2045"/>
                      <a:pt x="2462" y="1814"/>
                      <a:pt x="2462" y="1524"/>
                    </a:cubicBezTo>
                    <a:lnTo>
                      <a:pt x="2462" y="522"/>
                    </a:lnTo>
                    <a:cubicBezTo>
                      <a:pt x="2462" y="232"/>
                      <a:pt x="2227"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36"/>
              <p:cNvSpPr/>
              <p:nvPr/>
            </p:nvSpPr>
            <p:spPr>
              <a:xfrm>
                <a:off x="6488113" y="698003"/>
                <a:ext cx="213682" cy="177910"/>
              </a:xfrm>
              <a:custGeom>
                <a:avLst/>
                <a:gdLst/>
                <a:ahLst/>
                <a:cxnLst/>
                <a:rect l="l" t="t" r="r" b="b"/>
                <a:pathLst>
                  <a:path w="2461" h="2049" extrusionOk="0">
                    <a:moveTo>
                      <a:pt x="522" y="1"/>
                    </a:moveTo>
                    <a:cubicBezTo>
                      <a:pt x="232" y="1"/>
                      <a:pt x="0" y="235"/>
                      <a:pt x="0" y="523"/>
                    </a:cubicBezTo>
                    <a:lnTo>
                      <a:pt x="0" y="1524"/>
                    </a:lnTo>
                    <a:cubicBezTo>
                      <a:pt x="0" y="1814"/>
                      <a:pt x="232" y="2049"/>
                      <a:pt x="522" y="2049"/>
                    </a:cubicBezTo>
                    <a:lnTo>
                      <a:pt x="1939" y="2049"/>
                    </a:lnTo>
                    <a:cubicBezTo>
                      <a:pt x="2229" y="2049"/>
                      <a:pt x="2461" y="1814"/>
                      <a:pt x="2461" y="1524"/>
                    </a:cubicBezTo>
                    <a:lnTo>
                      <a:pt x="2461" y="523"/>
                    </a:lnTo>
                    <a:cubicBezTo>
                      <a:pt x="2461" y="235"/>
                      <a:pt x="2229" y="1"/>
                      <a:pt x="193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36"/>
              <p:cNvSpPr/>
              <p:nvPr/>
            </p:nvSpPr>
            <p:spPr>
              <a:xfrm>
                <a:off x="7313143" y="430142"/>
                <a:ext cx="213943" cy="177649"/>
              </a:xfrm>
              <a:custGeom>
                <a:avLst/>
                <a:gdLst/>
                <a:ahLst/>
                <a:cxnLst/>
                <a:rect l="l" t="t" r="r" b="b"/>
                <a:pathLst>
                  <a:path w="2464" h="2046" extrusionOk="0">
                    <a:moveTo>
                      <a:pt x="525" y="0"/>
                    </a:moveTo>
                    <a:cubicBezTo>
                      <a:pt x="235" y="0"/>
                      <a:pt x="0" y="232"/>
                      <a:pt x="0" y="522"/>
                    </a:cubicBezTo>
                    <a:lnTo>
                      <a:pt x="0" y="1524"/>
                    </a:lnTo>
                    <a:cubicBezTo>
                      <a:pt x="0" y="1814"/>
                      <a:pt x="235" y="2045"/>
                      <a:pt x="525" y="2045"/>
                    </a:cubicBezTo>
                    <a:lnTo>
                      <a:pt x="1939" y="2045"/>
                    </a:lnTo>
                    <a:cubicBezTo>
                      <a:pt x="2229" y="2045"/>
                      <a:pt x="2464" y="1814"/>
                      <a:pt x="2464" y="1524"/>
                    </a:cubicBezTo>
                    <a:lnTo>
                      <a:pt x="2464" y="522"/>
                    </a:lnTo>
                    <a:cubicBezTo>
                      <a:pt x="2464" y="232"/>
                      <a:pt x="2229"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36"/>
              <p:cNvSpPr/>
              <p:nvPr/>
            </p:nvSpPr>
            <p:spPr>
              <a:xfrm>
                <a:off x="7608354" y="1820502"/>
                <a:ext cx="213769" cy="177649"/>
              </a:xfrm>
              <a:custGeom>
                <a:avLst/>
                <a:gdLst/>
                <a:ahLst/>
                <a:cxnLst/>
                <a:rect l="l" t="t" r="r" b="b"/>
                <a:pathLst>
                  <a:path w="2462" h="2046" extrusionOk="0">
                    <a:moveTo>
                      <a:pt x="523" y="1"/>
                    </a:moveTo>
                    <a:cubicBezTo>
                      <a:pt x="235" y="1"/>
                      <a:pt x="1" y="232"/>
                      <a:pt x="1" y="522"/>
                    </a:cubicBezTo>
                    <a:lnTo>
                      <a:pt x="1" y="1524"/>
                    </a:lnTo>
                    <a:cubicBezTo>
                      <a:pt x="1" y="1814"/>
                      <a:pt x="235" y="2046"/>
                      <a:pt x="523" y="2046"/>
                    </a:cubicBezTo>
                    <a:lnTo>
                      <a:pt x="1940" y="2046"/>
                    </a:lnTo>
                    <a:cubicBezTo>
                      <a:pt x="2230" y="2046"/>
                      <a:pt x="2462" y="1814"/>
                      <a:pt x="2462" y="1524"/>
                    </a:cubicBezTo>
                    <a:lnTo>
                      <a:pt x="2462" y="522"/>
                    </a:lnTo>
                    <a:cubicBezTo>
                      <a:pt x="2462"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36"/>
              <p:cNvSpPr/>
              <p:nvPr/>
            </p:nvSpPr>
            <p:spPr>
              <a:xfrm>
                <a:off x="8148331" y="631667"/>
                <a:ext cx="213682" cy="177910"/>
              </a:xfrm>
              <a:custGeom>
                <a:avLst/>
                <a:gdLst/>
                <a:ahLst/>
                <a:cxnLst/>
                <a:rect l="l" t="t" r="r" b="b"/>
                <a:pathLst>
                  <a:path w="2461" h="2049" extrusionOk="0">
                    <a:moveTo>
                      <a:pt x="522" y="0"/>
                    </a:moveTo>
                    <a:cubicBezTo>
                      <a:pt x="232" y="0"/>
                      <a:pt x="0" y="235"/>
                      <a:pt x="0" y="525"/>
                    </a:cubicBezTo>
                    <a:lnTo>
                      <a:pt x="0" y="1524"/>
                    </a:lnTo>
                    <a:cubicBezTo>
                      <a:pt x="0" y="1814"/>
                      <a:pt x="232" y="2048"/>
                      <a:pt x="522" y="2048"/>
                    </a:cubicBezTo>
                    <a:lnTo>
                      <a:pt x="1939" y="2048"/>
                    </a:lnTo>
                    <a:cubicBezTo>
                      <a:pt x="2227" y="2048"/>
                      <a:pt x="2461" y="1814"/>
                      <a:pt x="2461" y="1524"/>
                    </a:cubicBezTo>
                    <a:lnTo>
                      <a:pt x="2461" y="525"/>
                    </a:lnTo>
                    <a:cubicBezTo>
                      <a:pt x="2461" y="235"/>
                      <a:pt x="2227" y="0"/>
                      <a:pt x="1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36"/>
              <p:cNvSpPr/>
              <p:nvPr/>
            </p:nvSpPr>
            <p:spPr>
              <a:xfrm>
                <a:off x="5800357" y="865145"/>
                <a:ext cx="214290" cy="177910"/>
              </a:xfrm>
              <a:custGeom>
                <a:avLst/>
                <a:gdLst/>
                <a:ahLst/>
                <a:cxnLst/>
                <a:rect l="l" t="t" r="r" b="b"/>
                <a:pathLst>
                  <a:path w="2468" h="2049" extrusionOk="0">
                    <a:moveTo>
                      <a:pt x="525" y="1"/>
                    </a:moveTo>
                    <a:cubicBezTo>
                      <a:pt x="235" y="1"/>
                      <a:pt x="1" y="235"/>
                      <a:pt x="1" y="522"/>
                    </a:cubicBezTo>
                    <a:lnTo>
                      <a:pt x="1" y="1524"/>
                    </a:lnTo>
                    <a:cubicBezTo>
                      <a:pt x="1" y="1814"/>
                      <a:pt x="235" y="2048"/>
                      <a:pt x="525" y="2048"/>
                    </a:cubicBezTo>
                    <a:lnTo>
                      <a:pt x="1940" y="2048"/>
                    </a:lnTo>
                    <a:cubicBezTo>
                      <a:pt x="2230" y="2048"/>
                      <a:pt x="2464" y="1814"/>
                      <a:pt x="2464" y="1524"/>
                    </a:cubicBezTo>
                    <a:lnTo>
                      <a:pt x="2464" y="522"/>
                    </a:lnTo>
                    <a:cubicBezTo>
                      <a:pt x="2467" y="235"/>
                      <a:pt x="2230" y="1"/>
                      <a:pt x="1940"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36"/>
              <p:cNvSpPr/>
              <p:nvPr/>
            </p:nvSpPr>
            <p:spPr>
              <a:xfrm>
                <a:off x="5094280" y="661449"/>
                <a:ext cx="214030" cy="177649"/>
              </a:xfrm>
              <a:custGeom>
                <a:avLst/>
                <a:gdLst/>
                <a:ahLst/>
                <a:cxnLst/>
                <a:rect l="l" t="t" r="r" b="b"/>
                <a:pathLst>
                  <a:path w="2465" h="2046" extrusionOk="0">
                    <a:moveTo>
                      <a:pt x="525" y="1"/>
                    </a:moveTo>
                    <a:cubicBezTo>
                      <a:pt x="235" y="1"/>
                      <a:pt x="1" y="232"/>
                      <a:pt x="1" y="522"/>
                    </a:cubicBezTo>
                    <a:lnTo>
                      <a:pt x="1" y="1524"/>
                    </a:lnTo>
                    <a:cubicBezTo>
                      <a:pt x="1" y="1814"/>
                      <a:pt x="235" y="2045"/>
                      <a:pt x="525" y="2045"/>
                    </a:cubicBezTo>
                    <a:lnTo>
                      <a:pt x="1940" y="2045"/>
                    </a:lnTo>
                    <a:cubicBezTo>
                      <a:pt x="2230" y="2045"/>
                      <a:pt x="2464" y="1814"/>
                      <a:pt x="2464" y="1524"/>
                    </a:cubicBezTo>
                    <a:lnTo>
                      <a:pt x="2464" y="522"/>
                    </a:lnTo>
                    <a:cubicBezTo>
                      <a:pt x="2464" y="232"/>
                      <a:pt x="2230" y="1"/>
                      <a:pt x="1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36"/>
              <p:cNvSpPr/>
              <p:nvPr/>
            </p:nvSpPr>
            <p:spPr>
              <a:xfrm>
                <a:off x="8234811" y="2381751"/>
                <a:ext cx="213943" cy="177910"/>
              </a:xfrm>
              <a:custGeom>
                <a:avLst/>
                <a:gdLst/>
                <a:ahLst/>
                <a:cxnLst/>
                <a:rect l="l" t="t" r="r" b="b"/>
                <a:pathLst>
                  <a:path w="2464" h="2049" extrusionOk="0">
                    <a:moveTo>
                      <a:pt x="525" y="1"/>
                    </a:moveTo>
                    <a:cubicBezTo>
                      <a:pt x="235" y="1"/>
                      <a:pt x="0" y="235"/>
                      <a:pt x="0" y="525"/>
                    </a:cubicBezTo>
                    <a:lnTo>
                      <a:pt x="0" y="1524"/>
                    </a:lnTo>
                    <a:cubicBezTo>
                      <a:pt x="0" y="1814"/>
                      <a:pt x="235" y="2048"/>
                      <a:pt x="525" y="2048"/>
                    </a:cubicBezTo>
                    <a:lnTo>
                      <a:pt x="1939" y="2048"/>
                    </a:lnTo>
                    <a:cubicBezTo>
                      <a:pt x="2229" y="2048"/>
                      <a:pt x="2464" y="1814"/>
                      <a:pt x="2464" y="1524"/>
                    </a:cubicBezTo>
                    <a:lnTo>
                      <a:pt x="2464" y="525"/>
                    </a:lnTo>
                    <a:cubicBezTo>
                      <a:pt x="2464" y="235"/>
                      <a:pt x="2229" y="1"/>
                      <a:pt x="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36"/>
              <p:cNvSpPr/>
              <p:nvPr/>
            </p:nvSpPr>
            <p:spPr>
              <a:xfrm>
                <a:off x="7338583" y="1219052"/>
                <a:ext cx="450808" cy="375355"/>
              </a:xfrm>
              <a:custGeom>
                <a:avLst/>
                <a:gdLst/>
                <a:ahLst/>
                <a:cxnLst/>
                <a:rect l="l" t="t" r="r" b="b"/>
                <a:pathLst>
                  <a:path w="5192" h="4323" extrusionOk="0">
                    <a:moveTo>
                      <a:pt x="525" y="1"/>
                    </a:moveTo>
                    <a:cubicBezTo>
                      <a:pt x="234" y="1"/>
                      <a:pt x="0" y="235"/>
                      <a:pt x="0" y="525"/>
                    </a:cubicBezTo>
                    <a:lnTo>
                      <a:pt x="0" y="3798"/>
                    </a:lnTo>
                    <a:cubicBezTo>
                      <a:pt x="0" y="4088"/>
                      <a:pt x="234" y="4322"/>
                      <a:pt x="525" y="4322"/>
                    </a:cubicBezTo>
                    <a:lnTo>
                      <a:pt x="4670" y="4322"/>
                    </a:lnTo>
                    <a:cubicBezTo>
                      <a:pt x="4960" y="4322"/>
                      <a:pt x="5192" y="4088"/>
                      <a:pt x="5192" y="3798"/>
                    </a:cubicBezTo>
                    <a:lnTo>
                      <a:pt x="5192" y="525"/>
                    </a:lnTo>
                    <a:cubicBezTo>
                      <a:pt x="5192" y="235"/>
                      <a:pt x="4955"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36"/>
              <p:cNvSpPr/>
              <p:nvPr/>
            </p:nvSpPr>
            <p:spPr>
              <a:xfrm>
                <a:off x="8800402" y="1049305"/>
                <a:ext cx="344271" cy="286357"/>
              </a:xfrm>
              <a:custGeom>
                <a:avLst/>
                <a:gdLst/>
                <a:ahLst/>
                <a:cxnLst/>
                <a:rect l="l" t="t" r="r" b="b"/>
                <a:pathLst>
                  <a:path w="3965" h="3298" extrusionOk="0">
                    <a:moveTo>
                      <a:pt x="525" y="0"/>
                    </a:moveTo>
                    <a:cubicBezTo>
                      <a:pt x="235" y="0"/>
                      <a:pt x="0" y="234"/>
                      <a:pt x="0" y="522"/>
                    </a:cubicBezTo>
                    <a:lnTo>
                      <a:pt x="0" y="2776"/>
                    </a:lnTo>
                    <a:cubicBezTo>
                      <a:pt x="0" y="3066"/>
                      <a:pt x="235" y="3298"/>
                      <a:pt x="525" y="3298"/>
                    </a:cubicBezTo>
                    <a:lnTo>
                      <a:pt x="3443" y="3298"/>
                    </a:lnTo>
                    <a:cubicBezTo>
                      <a:pt x="3733" y="3298"/>
                      <a:pt x="3965" y="3066"/>
                      <a:pt x="3965" y="2776"/>
                    </a:cubicBezTo>
                    <a:lnTo>
                      <a:pt x="3965" y="522"/>
                    </a:lnTo>
                    <a:cubicBezTo>
                      <a:pt x="3965" y="237"/>
                      <a:pt x="3733" y="0"/>
                      <a:pt x="3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36"/>
              <p:cNvSpPr/>
              <p:nvPr/>
            </p:nvSpPr>
            <p:spPr>
              <a:xfrm>
                <a:off x="7129764" y="2209574"/>
                <a:ext cx="344271" cy="286357"/>
              </a:xfrm>
              <a:custGeom>
                <a:avLst/>
                <a:gdLst/>
                <a:ahLst/>
                <a:cxnLst/>
                <a:rect l="l" t="t" r="r" b="b"/>
                <a:pathLst>
                  <a:path w="3965" h="3298" extrusionOk="0">
                    <a:moveTo>
                      <a:pt x="522" y="0"/>
                    </a:moveTo>
                    <a:cubicBezTo>
                      <a:pt x="232" y="0"/>
                      <a:pt x="0" y="232"/>
                      <a:pt x="0" y="522"/>
                    </a:cubicBezTo>
                    <a:lnTo>
                      <a:pt x="0" y="2776"/>
                    </a:lnTo>
                    <a:cubicBezTo>
                      <a:pt x="0" y="3066"/>
                      <a:pt x="232" y="3298"/>
                      <a:pt x="522" y="3298"/>
                    </a:cubicBezTo>
                    <a:lnTo>
                      <a:pt x="3440" y="3298"/>
                    </a:lnTo>
                    <a:cubicBezTo>
                      <a:pt x="3730" y="3298"/>
                      <a:pt x="3965" y="3066"/>
                      <a:pt x="3965" y="2776"/>
                    </a:cubicBezTo>
                    <a:lnTo>
                      <a:pt x="3965" y="522"/>
                    </a:lnTo>
                    <a:cubicBezTo>
                      <a:pt x="3965" y="234"/>
                      <a:pt x="3730" y="0"/>
                      <a:pt x="3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36"/>
              <p:cNvSpPr/>
              <p:nvPr/>
            </p:nvSpPr>
            <p:spPr>
              <a:xfrm>
                <a:off x="8707410" y="1780041"/>
                <a:ext cx="344532" cy="286704"/>
              </a:xfrm>
              <a:custGeom>
                <a:avLst/>
                <a:gdLst/>
                <a:ahLst/>
                <a:cxnLst/>
                <a:rect l="l" t="t" r="r" b="b"/>
                <a:pathLst>
                  <a:path w="3968" h="3302" extrusionOk="0">
                    <a:moveTo>
                      <a:pt x="525" y="1"/>
                    </a:moveTo>
                    <a:cubicBezTo>
                      <a:pt x="235" y="1"/>
                      <a:pt x="0" y="235"/>
                      <a:pt x="0" y="525"/>
                    </a:cubicBezTo>
                    <a:lnTo>
                      <a:pt x="0" y="2777"/>
                    </a:lnTo>
                    <a:cubicBezTo>
                      <a:pt x="0" y="3067"/>
                      <a:pt x="235" y="3301"/>
                      <a:pt x="525" y="3301"/>
                    </a:cubicBezTo>
                    <a:lnTo>
                      <a:pt x="3443" y="3301"/>
                    </a:lnTo>
                    <a:cubicBezTo>
                      <a:pt x="3733" y="3301"/>
                      <a:pt x="3967" y="3067"/>
                      <a:pt x="3967" y="2777"/>
                    </a:cubicBezTo>
                    <a:lnTo>
                      <a:pt x="3967" y="525"/>
                    </a:lnTo>
                    <a:cubicBezTo>
                      <a:pt x="3967" y="238"/>
                      <a:pt x="3733" y="1"/>
                      <a:pt x="3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36"/>
              <p:cNvSpPr/>
              <p:nvPr/>
            </p:nvSpPr>
            <p:spPr>
              <a:xfrm>
                <a:off x="7975112" y="1476059"/>
                <a:ext cx="344271" cy="286618"/>
              </a:xfrm>
              <a:custGeom>
                <a:avLst/>
                <a:gdLst/>
                <a:ahLst/>
                <a:cxnLst/>
                <a:rect l="l" t="t" r="r" b="b"/>
                <a:pathLst>
                  <a:path w="3965" h="3301" extrusionOk="0">
                    <a:moveTo>
                      <a:pt x="522" y="1"/>
                    </a:moveTo>
                    <a:cubicBezTo>
                      <a:pt x="232" y="1"/>
                      <a:pt x="1" y="235"/>
                      <a:pt x="1" y="525"/>
                    </a:cubicBezTo>
                    <a:lnTo>
                      <a:pt x="1" y="2776"/>
                    </a:lnTo>
                    <a:cubicBezTo>
                      <a:pt x="1" y="3067"/>
                      <a:pt x="232" y="3301"/>
                      <a:pt x="522" y="3301"/>
                    </a:cubicBezTo>
                    <a:lnTo>
                      <a:pt x="3440" y="3301"/>
                    </a:lnTo>
                    <a:cubicBezTo>
                      <a:pt x="3731" y="3301"/>
                      <a:pt x="3965" y="3067"/>
                      <a:pt x="3965" y="2776"/>
                    </a:cubicBezTo>
                    <a:lnTo>
                      <a:pt x="3965" y="525"/>
                    </a:lnTo>
                    <a:cubicBezTo>
                      <a:pt x="3965" y="235"/>
                      <a:pt x="3731" y="1"/>
                      <a:pt x="3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36"/>
              <p:cNvSpPr/>
              <p:nvPr/>
            </p:nvSpPr>
            <p:spPr>
              <a:xfrm>
                <a:off x="6854610" y="647643"/>
                <a:ext cx="451329" cy="375268"/>
              </a:xfrm>
              <a:custGeom>
                <a:avLst/>
                <a:gdLst/>
                <a:ahLst/>
                <a:cxnLst/>
                <a:rect l="l" t="t" r="r" b="b"/>
                <a:pathLst>
                  <a:path w="5198" h="4322" extrusionOk="0">
                    <a:moveTo>
                      <a:pt x="525" y="1"/>
                    </a:moveTo>
                    <a:cubicBezTo>
                      <a:pt x="234" y="1"/>
                      <a:pt x="0" y="235"/>
                      <a:pt x="0" y="525"/>
                    </a:cubicBezTo>
                    <a:lnTo>
                      <a:pt x="0" y="3800"/>
                    </a:lnTo>
                    <a:cubicBezTo>
                      <a:pt x="0" y="4088"/>
                      <a:pt x="234" y="4322"/>
                      <a:pt x="525" y="4322"/>
                    </a:cubicBezTo>
                    <a:lnTo>
                      <a:pt x="4670" y="4322"/>
                    </a:lnTo>
                    <a:cubicBezTo>
                      <a:pt x="4960" y="4322"/>
                      <a:pt x="5195" y="4088"/>
                      <a:pt x="5195" y="3800"/>
                    </a:cubicBezTo>
                    <a:lnTo>
                      <a:pt x="5195" y="525"/>
                    </a:lnTo>
                    <a:cubicBezTo>
                      <a:pt x="5197" y="235"/>
                      <a:pt x="4963" y="1"/>
                      <a:pt x="46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36"/>
              <p:cNvSpPr/>
              <p:nvPr/>
            </p:nvSpPr>
            <p:spPr>
              <a:xfrm>
                <a:off x="7635965" y="223754"/>
                <a:ext cx="450895" cy="375268"/>
              </a:xfrm>
              <a:custGeom>
                <a:avLst/>
                <a:gdLst/>
                <a:ahLst/>
                <a:cxnLst/>
                <a:rect l="l" t="t" r="r" b="b"/>
                <a:pathLst>
                  <a:path w="5193" h="4322" extrusionOk="0">
                    <a:moveTo>
                      <a:pt x="523" y="0"/>
                    </a:moveTo>
                    <a:cubicBezTo>
                      <a:pt x="233" y="0"/>
                      <a:pt x="1" y="235"/>
                      <a:pt x="1" y="525"/>
                    </a:cubicBezTo>
                    <a:lnTo>
                      <a:pt x="1" y="3800"/>
                    </a:lnTo>
                    <a:cubicBezTo>
                      <a:pt x="1" y="4087"/>
                      <a:pt x="233" y="4322"/>
                      <a:pt x="523" y="4322"/>
                    </a:cubicBezTo>
                    <a:lnTo>
                      <a:pt x="4668" y="4322"/>
                    </a:lnTo>
                    <a:cubicBezTo>
                      <a:pt x="4958" y="4322"/>
                      <a:pt x="5193" y="4087"/>
                      <a:pt x="5193" y="3800"/>
                    </a:cubicBezTo>
                    <a:lnTo>
                      <a:pt x="5193" y="525"/>
                    </a:lnTo>
                    <a:cubicBezTo>
                      <a:pt x="5193" y="238"/>
                      <a:pt x="4958" y="0"/>
                      <a:pt x="4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36"/>
              <p:cNvSpPr/>
              <p:nvPr/>
            </p:nvSpPr>
            <p:spPr>
              <a:xfrm>
                <a:off x="6813627" y="333243"/>
                <a:ext cx="175913" cy="123642"/>
              </a:xfrm>
              <a:custGeom>
                <a:avLst/>
                <a:gdLst/>
                <a:ahLst/>
                <a:cxnLst/>
                <a:rect l="l" t="t" r="r" b="b"/>
                <a:pathLst>
                  <a:path w="2026" h="1424" extrusionOk="0">
                    <a:moveTo>
                      <a:pt x="522" y="0"/>
                    </a:moveTo>
                    <a:cubicBezTo>
                      <a:pt x="232" y="0"/>
                      <a:pt x="1" y="232"/>
                      <a:pt x="1" y="522"/>
                    </a:cubicBezTo>
                    <a:lnTo>
                      <a:pt x="1" y="899"/>
                    </a:lnTo>
                    <a:cubicBezTo>
                      <a:pt x="1" y="1189"/>
                      <a:pt x="232" y="1423"/>
                      <a:pt x="522" y="1423"/>
                    </a:cubicBezTo>
                    <a:lnTo>
                      <a:pt x="1499" y="1423"/>
                    </a:lnTo>
                    <a:cubicBezTo>
                      <a:pt x="1789" y="1423"/>
                      <a:pt x="2023" y="1189"/>
                      <a:pt x="2023" y="899"/>
                    </a:cubicBezTo>
                    <a:lnTo>
                      <a:pt x="2023" y="522"/>
                    </a:lnTo>
                    <a:cubicBezTo>
                      <a:pt x="2026" y="232"/>
                      <a:pt x="1789" y="0"/>
                      <a:pt x="1499"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36"/>
              <p:cNvSpPr/>
              <p:nvPr/>
            </p:nvSpPr>
            <p:spPr>
              <a:xfrm>
                <a:off x="6294576" y="565331"/>
                <a:ext cx="175652" cy="123556"/>
              </a:xfrm>
              <a:custGeom>
                <a:avLst/>
                <a:gdLst/>
                <a:ahLst/>
                <a:cxnLst/>
                <a:rect l="l" t="t" r="r" b="b"/>
                <a:pathLst>
                  <a:path w="2023" h="1423" extrusionOk="0">
                    <a:moveTo>
                      <a:pt x="522" y="0"/>
                    </a:moveTo>
                    <a:cubicBezTo>
                      <a:pt x="234" y="0"/>
                      <a:pt x="0" y="234"/>
                      <a:pt x="0" y="524"/>
                    </a:cubicBezTo>
                    <a:lnTo>
                      <a:pt x="0" y="901"/>
                    </a:lnTo>
                    <a:cubicBezTo>
                      <a:pt x="0" y="1188"/>
                      <a:pt x="234" y="1423"/>
                      <a:pt x="522" y="1423"/>
                    </a:cubicBezTo>
                    <a:lnTo>
                      <a:pt x="1498" y="1423"/>
                    </a:lnTo>
                    <a:cubicBezTo>
                      <a:pt x="1788" y="1423"/>
                      <a:pt x="2023" y="1188"/>
                      <a:pt x="2023" y="901"/>
                    </a:cubicBezTo>
                    <a:lnTo>
                      <a:pt x="2023" y="524"/>
                    </a:lnTo>
                    <a:cubicBezTo>
                      <a:pt x="2023" y="234"/>
                      <a:pt x="1786" y="0"/>
                      <a:pt x="1498" y="0"/>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36"/>
              <p:cNvSpPr/>
              <p:nvPr/>
            </p:nvSpPr>
            <p:spPr>
              <a:xfrm>
                <a:off x="8778348" y="463049"/>
                <a:ext cx="175739" cy="123642"/>
              </a:xfrm>
              <a:custGeom>
                <a:avLst/>
                <a:gdLst/>
                <a:ahLst/>
                <a:cxnLst/>
                <a:rect l="l" t="t" r="r" b="b"/>
                <a:pathLst>
                  <a:path w="2024" h="1424" extrusionOk="0">
                    <a:moveTo>
                      <a:pt x="522" y="1"/>
                    </a:moveTo>
                    <a:cubicBezTo>
                      <a:pt x="235" y="1"/>
                      <a:pt x="1" y="235"/>
                      <a:pt x="1" y="522"/>
                    </a:cubicBezTo>
                    <a:lnTo>
                      <a:pt x="1" y="899"/>
                    </a:lnTo>
                    <a:cubicBezTo>
                      <a:pt x="1" y="1189"/>
                      <a:pt x="235" y="1424"/>
                      <a:pt x="522" y="1424"/>
                    </a:cubicBezTo>
                    <a:lnTo>
                      <a:pt x="1499" y="1424"/>
                    </a:lnTo>
                    <a:cubicBezTo>
                      <a:pt x="1789" y="1424"/>
                      <a:pt x="2023" y="1189"/>
                      <a:pt x="2023" y="899"/>
                    </a:cubicBezTo>
                    <a:lnTo>
                      <a:pt x="2023" y="522"/>
                    </a:lnTo>
                    <a:cubicBezTo>
                      <a:pt x="2023"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36"/>
              <p:cNvSpPr/>
              <p:nvPr/>
            </p:nvSpPr>
            <p:spPr>
              <a:xfrm>
                <a:off x="5520340" y="586604"/>
                <a:ext cx="175739" cy="123642"/>
              </a:xfrm>
              <a:custGeom>
                <a:avLst/>
                <a:gdLst/>
                <a:ahLst/>
                <a:cxnLst/>
                <a:rect l="l" t="t" r="r" b="b"/>
                <a:pathLst>
                  <a:path w="2024" h="1424" extrusionOk="0">
                    <a:moveTo>
                      <a:pt x="523" y="1"/>
                    </a:moveTo>
                    <a:cubicBezTo>
                      <a:pt x="232" y="1"/>
                      <a:pt x="1" y="235"/>
                      <a:pt x="1" y="522"/>
                    </a:cubicBezTo>
                    <a:lnTo>
                      <a:pt x="1" y="899"/>
                    </a:lnTo>
                    <a:cubicBezTo>
                      <a:pt x="1" y="1189"/>
                      <a:pt x="232" y="1423"/>
                      <a:pt x="523" y="1423"/>
                    </a:cubicBezTo>
                    <a:lnTo>
                      <a:pt x="1499" y="1423"/>
                    </a:lnTo>
                    <a:cubicBezTo>
                      <a:pt x="1789" y="1423"/>
                      <a:pt x="2024" y="1189"/>
                      <a:pt x="2024" y="899"/>
                    </a:cubicBezTo>
                    <a:lnTo>
                      <a:pt x="2024" y="522"/>
                    </a:lnTo>
                    <a:cubicBezTo>
                      <a:pt x="2024" y="235"/>
                      <a:pt x="1789" y="1"/>
                      <a:pt x="1499"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36"/>
              <p:cNvSpPr/>
              <p:nvPr/>
            </p:nvSpPr>
            <p:spPr>
              <a:xfrm>
                <a:off x="6702923" y="1064760"/>
                <a:ext cx="175739" cy="123642"/>
              </a:xfrm>
              <a:custGeom>
                <a:avLst/>
                <a:gdLst/>
                <a:ahLst/>
                <a:cxnLst/>
                <a:rect l="l" t="t" r="r" b="b"/>
                <a:pathLst>
                  <a:path w="2024" h="1424" extrusionOk="0">
                    <a:moveTo>
                      <a:pt x="525" y="1"/>
                    </a:moveTo>
                    <a:cubicBezTo>
                      <a:pt x="235" y="1"/>
                      <a:pt x="1" y="232"/>
                      <a:pt x="1" y="522"/>
                    </a:cubicBezTo>
                    <a:lnTo>
                      <a:pt x="1" y="899"/>
                    </a:lnTo>
                    <a:cubicBezTo>
                      <a:pt x="1" y="1189"/>
                      <a:pt x="235" y="1423"/>
                      <a:pt x="525" y="1423"/>
                    </a:cubicBezTo>
                    <a:lnTo>
                      <a:pt x="1502" y="1423"/>
                    </a:lnTo>
                    <a:cubicBezTo>
                      <a:pt x="1792" y="1423"/>
                      <a:pt x="2023" y="1189"/>
                      <a:pt x="2023" y="899"/>
                    </a:cubicBezTo>
                    <a:lnTo>
                      <a:pt x="2023" y="522"/>
                    </a:lnTo>
                    <a:cubicBezTo>
                      <a:pt x="2023" y="232"/>
                      <a:pt x="1792" y="1"/>
                      <a:pt x="1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36"/>
              <p:cNvSpPr/>
              <p:nvPr/>
            </p:nvSpPr>
            <p:spPr>
              <a:xfrm>
                <a:off x="6299351" y="1084383"/>
                <a:ext cx="175739" cy="123642"/>
              </a:xfrm>
              <a:custGeom>
                <a:avLst/>
                <a:gdLst/>
                <a:ahLst/>
                <a:cxnLst/>
                <a:rect l="l" t="t" r="r" b="b"/>
                <a:pathLst>
                  <a:path w="2024" h="1424" extrusionOk="0">
                    <a:moveTo>
                      <a:pt x="525" y="1"/>
                    </a:moveTo>
                    <a:cubicBezTo>
                      <a:pt x="235" y="1"/>
                      <a:pt x="1" y="235"/>
                      <a:pt x="1" y="522"/>
                    </a:cubicBezTo>
                    <a:lnTo>
                      <a:pt x="1" y="899"/>
                    </a:lnTo>
                    <a:cubicBezTo>
                      <a:pt x="1" y="1189"/>
                      <a:pt x="235" y="1423"/>
                      <a:pt x="525" y="1423"/>
                    </a:cubicBezTo>
                    <a:lnTo>
                      <a:pt x="1502" y="1423"/>
                    </a:lnTo>
                    <a:cubicBezTo>
                      <a:pt x="1789" y="1423"/>
                      <a:pt x="2023" y="1189"/>
                      <a:pt x="2023" y="899"/>
                    </a:cubicBezTo>
                    <a:lnTo>
                      <a:pt x="2023" y="522"/>
                    </a:lnTo>
                    <a:cubicBezTo>
                      <a:pt x="2023" y="235"/>
                      <a:pt x="1789" y="1"/>
                      <a:pt x="1502" y="1"/>
                    </a:cubicBezTo>
                    <a:close/>
                  </a:path>
                </a:pathLst>
              </a:custGeom>
              <a:solidFill>
                <a:srgbClr val="DDA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36"/>
              <p:cNvSpPr/>
              <p:nvPr/>
            </p:nvSpPr>
            <p:spPr>
              <a:xfrm>
                <a:off x="7146175" y="1867302"/>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4" y="1191"/>
                      <a:pt x="2024" y="901"/>
                    </a:cubicBezTo>
                    <a:lnTo>
                      <a:pt x="2024" y="525"/>
                    </a:lnTo>
                    <a:cubicBezTo>
                      <a:pt x="2024"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36"/>
              <p:cNvSpPr/>
              <p:nvPr/>
            </p:nvSpPr>
            <p:spPr>
              <a:xfrm>
                <a:off x="8489822" y="1018742"/>
                <a:ext cx="175739" cy="123642"/>
              </a:xfrm>
              <a:custGeom>
                <a:avLst/>
                <a:gdLst/>
                <a:ahLst/>
                <a:cxnLst/>
                <a:rect l="l" t="t" r="r" b="b"/>
                <a:pathLst>
                  <a:path w="2024" h="1424" extrusionOk="0">
                    <a:moveTo>
                      <a:pt x="523" y="0"/>
                    </a:moveTo>
                    <a:cubicBezTo>
                      <a:pt x="233" y="0"/>
                      <a:pt x="1" y="232"/>
                      <a:pt x="1" y="522"/>
                    </a:cubicBezTo>
                    <a:lnTo>
                      <a:pt x="1" y="899"/>
                    </a:lnTo>
                    <a:cubicBezTo>
                      <a:pt x="1" y="1189"/>
                      <a:pt x="233" y="1423"/>
                      <a:pt x="523" y="1423"/>
                    </a:cubicBezTo>
                    <a:lnTo>
                      <a:pt x="1499" y="1423"/>
                    </a:lnTo>
                    <a:cubicBezTo>
                      <a:pt x="1789" y="1423"/>
                      <a:pt x="2024" y="1189"/>
                      <a:pt x="2024" y="899"/>
                    </a:cubicBezTo>
                    <a:lnTo>
                      <a:pt x="2024" y="522"/>
                    </a:lnTo>
                    <a:cubicBezTo>
                      <a:pt x="2024" y="232"/>
                      <a:pt x="1789"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36"/>
              <p:cNvSpPr/>
              <p:nvPr/>
            </p:nvSpPr>
            <p:spPr>
              <a:xfrm>
                <a:off x="6508430" y="1566880"/>
                <a:ext cx="175739" cy="123642"/>
              </a:xfrm>
              <a:custGeom>
                <a:avLst/>
                <a:gdLst/>
                <a:ahLst/>
                <a:cxnLst/>
                <a:rect l="l" t="t" r="r" b="b"/>
                <a:pathLst>
                  <a:path w="2024" h="1424" extrusionOk="0">
                    <a:moveTo>
                      <a:pt x="522" y="1"/>
                    </a:moveTo>
                    <a:cubicBezTo>
                      <a:pt x="232" y="1"/>
                      <a:pt x="0" y="235"/>
                      <a:pt x="0" y="525"/>
                    </a:cubicBezTo>
                    <a:lnTo>
                      <a:pt x="0" y="902"/>
                    </a:lnTo>
                    <a:cubicBezTo>
                      <a:pt x="0" y="1192"/>
                      <a:pt x="232" y="1424"/>
                      <a:pt x="522" y="1424"/>
                    </a:cubicBezTo>
                    <a:lnTo>
                      <a:pt x="1499" y="1424"/>
                    </a:lnTo>
                    <a:cubicBezTo>
                      <a:pt x="1789" y="1424"/>
                      <a:pt x="2023" y="1192"/>
                      <a:pt x="2023" y="902"/>
                    </a:cubicBezTo>
                    <a:lnTo>
                      <a:pt x="2023" y="528"/>
                    </a:lnTo>
                    <a:cubicBezTo>
                      <a:pt x="2023" y="235"/>
                      <a:pt x="1789" y="1"/>
                      <a:pt x="1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36"/>
              <p:cNvSpPr/>
              <p:nvPr/>
            </p:nvSpPr>
            <p:spPr>
              <a:xfrm>
                <a:off x="7959830" y="2412054"/>
                <a:ext cx="175739" cy="123642"/>
              </a:xfrm>
              <a:custGeom>
                <a:avLst/>
                <a:gdLst/>
                <a:ahLst/>
                <a:cxnLst/>
                <a:rect l="l" t="t" r="r" b="b"/>
                <a:pathLst>
                  <a:path w="2024" h="1424" extrusionOk="0">
                    <a:moveTo>
                      <a:pt x="525" y="0"/>
                    </a:moveTo>
                    <a:cubicBezTo>
                      <a:pt x="235" y="0"/>
                      <a:pt x="1" y="235"/>
                      <a:pt x="1" y="525"/>
                    </a:cubicBezTo>
                    <a:lnTo>
                      <a:pt x="1" y="901"/>
                    </a:lnTo>
                    <a:cubicBezTo>
                      <a:pt x="1" y="1189"/>
                      <a:pt x="235" y="1423"/>
                      <a:pt x="525" y="1423"/>
                    </a:cubicBezTo>
                    <a:lnTo>
                      <a:pt x="1502" y="1423"/>
                    </a:lnTo>
                    <a:cubicBezTo>
                      <a:pt x="1789" y="1423"/>
                      <a:pt x="2024" y="1189"/>
                      <a:pt x="2024" y="901"/>
                    </a:cubicBezTo>
                    <a:lnTo>
                      <a:pt x="2024" y="525"/>
                    </a:lnTo>
                    <a:cubicBezTo>
                      <a:pt x="2024" y="235"/>
                      <a:pt x="1789"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36"/>
              <p:cNvSpPr/>
              <p:nvPr/>
            </p:nvSpPr>
            <p:spPr>
              <a:xfrm>
                <a:off x="8219269" y="1961769"/>
                <a:ext cx="175739" cy="123556"/>
              </a:xfrm>
              <a:custGeom>
                <a:avLst/>
                <a:gdLst/>
                <a:ahLst/>
                <a:cxnLst/>
                <a:rect l="l" t="t" r="r" b="b"/>
                <a:pathLst>
                  <a:path w="2024" h="1423" extrusionOk="0">
                    <a:moveTo>
                      <a:pt x="525" y="0"/>
                    </a:moveTo>
                    <a:cubicBezTo>
                      <a:pt x="235" y="0"/>
                      <a:pt x="1" y="234"/>
                      <a:pt x="1" y="525"/>
                    </a:cubicBezTo>
                    <a:lnTo>
                      <a:pt x="1" y="901"/>
                    </a:lnTo>
                    <a:cubicBezTo>
                      <a:pt x="1" y="1191"/>
                      <a:pt x="235" y="1423"/>
                      <a:pt x="525" y="1423"/>
                    </a:cubicBezTo>
                    <a:lnTo>
                      <a:pt x="1502" y="1423"/>
                    </a:lnTo>
                    <a:cubicBezTo>
                      <a:pt x="1792" y="1423"/>
                      <a:pt x="2023" y="1191"/>
                      <a:pt x="2023" y="901"/>
                    </a:cubicBezTo>
                    <a:lnTo>
                      <a:pt x="2023" y="525"/>
                    </a:lnTo>
                    <a:cubicBezTo>
                      <a:pt x="2023" y="234"/>
                      <a:pt x="1792" y="0"/>
                      <a:pt x="1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36"/>
              <p:cNvSpPr/>
              <p:nvPr/>
            </p:nvSpPr>
            <p:spPr>
              <a:xfrm>
                <a:off x="6917299" y="1451400"/>
                <a:ext cx="214030" cy="177562"/>
              </a:xfrm>
              <a:custGeom>
                <a:avLst/>
                <a:gdLst/>
                <a:ahLst/>
                <a:cxnLst/>
                <a:rect l="l" t="t" r="r" b="b"/>
                <a:pathLst>
                  <a:path w="2465" h="2045" extrusionOk="0">
                    <a:moveTo>
                      <a:pt x="525" y="0"/>
                    </a:moveTo>
                    <a:cubicBezTo>
                      <a:pt x="235" y="0"/>
                      <a:pt x="1" y="232"/>
                      <a:pt x="1" y="522"/>
                    </a:cubicBezTo>
                    <a:lnTo>
                      <a:pt x="1" y="1523"/>
                    </a:lnTo>
                    <a:cubicBezTo>
                      <a:pt x="1" y="1813"/>
                      <a:pt x="235" y="2045"/>
                      <a:pt x="525" y="2045"/>
                    </a:cubicBezTo>
                    <a:lnTo>
                      <a:pt x="1940" y="2045"/>
                    </a:lnTo>
                    <a:cubicBezTo>
                      <a:pt x="2230" y="2045"/>
                      <a:pt x="2464" y="1813"/>
                      <a:pt x="2464" y="1523"/>
                    </a:cubicBezTo>
                    <a:lnTo>
                      <a:pt x="2464" y="522"/>
                    </a:lnTo>
                    <a:cubicBezTo>
                      <a:pt x="2464" y="237"/>
                      <a:pt x="2230" y="0"/>
                      <a:pt x="1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36"/>
              <p:cNvSpPr/>
              <p:nvPr/>
            </p:nvSpPr>
            <p:spPr>
              <a:xfrm>
                <a:off x="4994776" y="4072793"/>
                <a:ext cx="227488" cy="142484"/>
              </a:xfrm>
              <a:custGeom>
                <a:avLst/>
                <a:gdLst/>
                <a:ahLst/>
                <a:cxnLst/>
                <a:rect l="l" t="t" r="r" b="b"/>
                <a:pathLst>
                  <a:path w="2620" h="1641" extrusionOk="0">
                    <a:moveTo>
                      <a:pt x="522" y="0"/>
                    </a:moveTo>
                    <a:cubicBezTo>
                      <a:pt x="234" y="0"/>
                      <a:pt x="0" y="234"/>
                      <a:pt x="0" y="525"/>
                    </a:cubicBezTo>
                    <a:lnTo>
                      <a:pt x="0" y="1116"/>
                    </a:lnTo>
                    <a:cubicBezTo>
                      <a:pt x="0" y="1406"/>
                      <a:pt x="234" y="1640"/>
                      <a:pt x="522" y="1640"/>
                    </a:cubicBezTo>
                    <a:lnTo>
                      <a:pt x="2095" y="1640"/>
                    </a:lnTo>
                    <a:cubicBezTo>
                      <a:pt x="2385" y="1640"/>
                      <a:pt x="2620" y="1406"/>
                      <a:pt x="2620" y="1116"/>
                    </a:cubicBezTo>
                    <a:lnTo>
                      <a:pt x="2620" y="525"/>
                    </a:lnTo>
                    <a:cubicBezTo>
                      <a:pt x="2620" y="234"/>
                      <a:pt x="238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36"/>
              <p:cNvSpPr/>
              <p:nvPr/>
            </p:nvSpPr>
            <p:spPr>
              <a:xfrm>
                <a:off x="4339753" y="4087293"/>
                <a:ext cx="227575" cy="142484"/>
              </a:xfrm>
              <a:custGeom>
                <a:avLst/>
                <a:gdLst/>
                <a:ahLst/>
                <a:cxnLst/>
                <a:rect l="l" t="t" r="r" b="b"/>
                <a:pathLst>
                  <a:path w="2621" h="1641" extrusionOk="0">
                    <a:moveTo>
                      <a:pt x="525" y="0"/>
                    </a:moveTo>
                    <a:cubicBezTo>
                      <a:pt x="235" y="0"/>
                      <a:pt x="0" y="235"/>
                      <a:pt x="0" y="525"/>
                    </a:cubicBezTo>
                    <a:lnTo>
                      <a:pt x="0" y="1116"/>
                    </a:lnTo>
                    <a:cubicBezTo>
                      <a:pt x="0" y="1407"/>
                      <a:pt x="235" y="1641"/>
                      <a:pt x="525" y="1641"/>
                    </a:cubicBezTo>
                    <a:lnTo>
                      <a:pt x="2096" y="1641"/>
                    </a:lnTo>
                    <a:cubicBezTo>
                      <a:pt x="2386" y="1641"/>
                      <a:pt x="2620" y="1407"/>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36"/>
              <p:cNvSpPr/>
              <p:nvPr/>
            </p:nvSpPr>
            <p:spPr>
              <a:xfrm>
                <a:off x="1919886" y="3952364"/>
                <a:ext cx="227575" cy="142310"/>
              </a:xfrm>
              <a:custGeom>
                <a:avLst/>
                <a:gdLst/>
                <a:ahLst/>
                <a:cxnLst/>
                <a:rect l="l" t="t" r="r" b="b"/>
                <a:pathLst>
                  <a:path w="2621" h="1639" extrusionOk="0">
                    <a:moveTo>
                      <a:pt x="525" y="1"/>
                    </a:moveTo>
                    <a:cubicBezTo>
                      <a:pt x="235" y="1"/>
                      <a:pt x="0" y="232"/>
                      <a:pt x="0" y="522"/>
                    </a:cubicBezTo>
                    <a:lnTo>
                      <a:pt x="0" y="1116"/>
                    </a:lnTo>
                    <a:cubicBezTo>
                      <a:pt x="0" y="1407"/>
                      <a:pt x="235" y="1638"/>
                      <a:pt x="525" y="1638"/>
                    </a:cubicBezTo>
                    <a:lnTo>
                      <a:pt x="2096" y="1638"/>
                    </a:lnTo>
                    <a:cubicBezTo>
                      <a:pt x="2386" y="1638"/>
                      <a:pt x="2620" y="1407"/>
                      <a:pt x="2620" y="1116"/>
                    </a:cubicBezTo>
                    <a:lnTo>
                      <a:pt x="2620" y="522"/>
                    </a:lnTo>
                    <a:cubicBezTo>
                      <a:pt x="2620" y="232"/>
                      <a:pt x="2386"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36"/>
              <p:cNvSpPr/>
              <p:nvPr/>
            </p:nvSpPr>
            <p:spPr>
              <a:xfrm>
                <a:off x="729054" y="3055181"/>
                <a:ext cx="227575" cy="142484"/>
              </a:xfrm>
              <a:custGeom>
                <a:avLst/>
                <a:gdLst/>
                <a:ahLst/>
                <a:cxnLst/>
                <a:rect l="l" t="t" r="r" b="b"/>
                <a:pathLst>
                  <a:path w="2621" h="1641" extrusionOk="0">
                    <a:moveTo>
                      <a:pt x="523" y="0"/>
                    </a:moveTo>
                    <a:cubicBezTo>
                      <a:pt x="235" y="0"/>
                      <a:pt x="1" y="235"/>
                      <a:pt x="1" y="525"/>
                    </a:cubicBezTo>
                    <a:lnTo>
                      <a:pt x="1" y="1116"/>
                    </a:lnTo>
                    <a:cubicBezTo>
                      <a:pt x="1" y="1403"/>
                      <a:pt x="235" y="1641"/>
                      <a:pt x="523" y="1641"/>
                    </a:cubicBezTo>
                    <a:lnTo>
                      <a:pt x="2096" y="1641"/>
                    </a:lnTo>
                    <a:cubicBezTo>
                      <a:pt x="2386" y="1641"/>
                      <a:pt x="2620" y="1406"/>
                      <a:pt x="2620" y="1116"/>
                    </a:cubicBezTo>
                    <a:lnTo>
                      <a:pt x="2620" y="525"/>
                    </a:lnTo>
                    <a:cubicBezTo>
                      <a:pt x="2620"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36"/>
              <p:cNvSpPr/>
              <p:nvPr/>
            </p:nvSpPr>
            <p:spPr>
              <a:xfrm>
                <a:off x="155041" y="4005416"/>
                <a:ext cx="227488" cy="142310"/>
              </a:xfrm>
              <a:custGeom>
                <a:avLst/>
                <a:gdLst/>
                <a:ahLst/>
                <a:cxnLst/>
                <a:rect l="l" t="t" r="r" b="b"/>
                <a:pathLst>
                  <a:path w="2620" h="1639" extrusionOk="0">
                    <a:moveTo>
                      <a:pt x="522" y="1"/>
                    </a:moveTo>
                    <a:cubicBezTo>
                      <a:pt x="234" y="1"/>
                      <a:pt x="0" y="232"/>
                      <a:pt x="0" y="522"/>
                    </a:cubicBezTo>
                    <a:lnTo>
                      <a:pt x="0" y="1116"/>
                    </a:lnTo>
                    <a:cubicBezTo>
                      <a:pt x="0" y="1404"/>
                      <a:pt x="237" y="1638"/>
                      <a:pt x="522" y="1638"/>
                    </a:cubicBezTo>
                    <a:lnTo>
                      <a:pt x="2095" y="1638"/>
                    </a:lnTo>
                    <a:cubicBezTo>
                      <a:pt x="2385" y="1638"/>
                      <a:pt x="2620" y="1404"/>
                      <a:pt x="2620" y="1116"/>
                    </a:cubicBezTo>
                    <a:lnTo>
                      <a:pt x="2620" y="522"/>
                    </a:lnTo>
                    <a:cubicBezTo>
                      <a:pt x="2620" y="232"/>
                      <a:pt x="2385"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36"/>
              <p:cNvSpPr/>
              <p:nvPr/>
            </p:nvSpPr>
            <p:spPr>
              <a:xfrm>
                <a:off x="3668494" y="4120982"/>
                <a:ext cx="227575" cy="142484"/>
              </a:xfrm>
              <a:custGeom>
                <a:avLst/>
                <a:gdLst/>
                <a:ahLst/>
                <a:cxnLst/>
                <a:rect l="l" t="t" r="r" b="b"/>
                <a:pathLst>
                  <a:path w="2621" h="1641" extrusionOk="0">
                    <a:moveTo>
                      <a:pt x="523" y="0"/>
                    </a:moveTo>
                    <a:cubicBezTo>
                      <a:pt x="235" y="0"/>
                      <a:pt x="1" y="235"/>
                      <a:pt x="1" y="525"/>
                    </a:cubicBezTo>
                    <a:lnTo>
                      <a:pt x="1" y="1116"/>
                    </a:lnTo>
                    <a:cubicBezTo>
                      <a:pt x="1" y="1404"/>
                      <a:pt x="235" y="1641"/>
                      <a:pt x="523" y="1641"/>
                    </a:cubicBezTo>
                    <a:lnTo>
                      <a:pt x="2096" y="1641"/>
                    </a:lnTo>
                    <a:cubicBezTo>
                      <a:pt x="2386" y="1641"/>
                      <a:pt x="2621" y="1406"/>
                      <a:pt x="2621" y="1116"/>
                    </a:cubicBezTo>
                    <a:lnTo>
                      <a:pt x="2621" y="525"/>
                    </a:lnTo>
                    <a:cubicBezTo>
                      <a:pt x="2621" y="235"/>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36"/>
              <p:cNvSpPr/>
              <p:nvPr/>
            </p:nvSpPr>
            <p:spPr>
              <a:xfrm>
                <a:off x="95651" y="2355877"/>
                <a:ext cx="227575" cy="142223"/>
              </a:xfrm>
              <a:custGeom>
                <a:avLst/>
                <a:gdLst/>
                <a:ahLst/>
                <a:cxnLst/>
                <a:rect l="l" t="t" r="r" b="b"/>
                <a:pathLst>
                  <a:path w="2621" h="1638" extrusionOk="0">
                    <a:moveTo>
                      <a:pt x="522" y="0"/>
                    </a:moveTo>
                    <a:cubicBezTo>
                      <a:pt x="232" y="0"/>
                      <a:pt x="1" y="232"/>
                      <a:pt x="1" y="522"/>
                    </a:cubicBezTo>
                    <a:lnTo>
                      <a:pt x="1" y="1116"/>
                    </a:lnTo>
                    <a:cubicBezTo>
                      <a:pt x="1" y="1403"/>
                      <a:pt x="235" y="1638"/>
                      <a:pt x="522" y="1638"/>
                    </a:cubicBezTo>
                    <a:lnTo>
                      <a:pt x="2096" y="1638"/>
                    </a:lnTo>
                    <a:cubicBezTo>
                      <a:pt x="2386" y="1638"/>
                      <a:pt x="2620" y="1403"/>
                      <a:pt x="2620" y="1116"/>
                    </a:cubicBezTo>
                    <a:lnTo>
                      <a:pt x="2620" y="522"/>
                    </a:lnTo>
                    <a:cubicBezTo>
                      <a:pt x="2620" y="232"/>
                      <a:pt x="2386" y="0"/>
                      <a:pt x="2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36"/>
              <p:cNvSpPr/>
              <p:nvPr/>
            </p:nvSpPr>
            <p:spPr>
              <a:xfrm>
                <a:off x="2699143"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36"/>
              <p:cNvSpPr/>
              <p:nvPr/>
            </p:nvSpPr>
            <p:spPr>
              <a:xfrm>
                <a:off x="1098937" y="2657427"/>
                <a:ext cx="366412" cy="228964"/>
              </a:xfrm>
              <a:custGeom>
                <a:avLst/>
                <a:gdLst/>
                <a:ahLst/>
                <a:cxnLst/>
                <a:rect l="l" t="t" r="r" b="b"/>
                <a:pathLst>
                  <a:path w="4220" h="2637" extrusionOk="0">
                    <a:moveTo>
                      <a:pt x="525" y="0"/>
                    </a:moveTo>
                    <a:cubicBezTo>
                      <a:pt x="235" y="0"/>
                      <a:pt x="1" y="232"/>
                      <a:pt x="1" y="522"/>
                    </a:cubicBezTo>
                    <a:lnTo>
                      <a:pt x="1" y="2112"/>
                    </a:lnTo>
                    <a:cubicBezTo>
                      <a:pt x="1" y="2402"/>
                      <a:pt x="235" y="2637"/>
                      <a:pt x="525" y="2637"/>
                    </a:cubicBezTo>
                    <a:lnTo>
                      <a:pt x="3695" y="2637"/>
                    </a:lnTo>
                    <a:cubicBezTo>
                      <a:pt x="3985" y="2637"/>
                      <a:pt x="4219" y="2402"/>
                      <a:pt x="4219" y="2112"/>
                    </a:cubicBezTo>
                    <a:lnTo>
                      <a:pt x="4219" y="522"/>
                    </a:lnTo>
                    <a:cubicBezTo>
                      <a:pt x="4219" y="232"/>
                      <a:pt x="3985" y="0"/>
                      <a:pt x="3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36"/>
              <p:cNvSpPr/>
              <p:nvPr/>
            </p:nvSpPr>
            <p:spPr>
              <a:xfrm>
                <a:off x="163984" y="3445382"/>
                <a:ext cx="366325" cy="228964"/>
              </a:xfrm>
              <a:custGeom>
                <a:avLst/>
                <a:gdLst/>
                <a:ahLst/>
                <a:cxnLst/>
                <a:rect l="l" t="t" r="r" b="b"/>
                <a:pathLst>
                  <a:path w="4219" h="2637" extrusionOk="0">
                    <a:moveTo>
                      <a:pt x="525" y="1"/>
                    </a:moveTo>
                    <a:cubicBezTo>
                      <a:pt x="235" y="1"/>
                      <a:pt x="0" y="235"/>
                      <a:pt x="0" y="525"/>
                    </a:cubicBezTo>
                    <a:lnTo>
                      <a:pt x="0" y="2115"/>
                    </a:lnTo>
                    <a:cubicBezTo>
                      <a:pt x="0" y="2405"/>
                      <a:pt x="235" y="2637"/>
                      <a:pt x="525" y="2637"/>
                    </a:cubicBezTo>
                    <a:lnTo>
                      <a:pt x="3694" y="2637"/>
                    </a:lnTo>
                    <a:cubicBezTo>
                      <a:pt x="3984" y="2637"/>
                      <a:pt x="4218" y="2405"/>
                      <a:pt x="4218" y="2115"/>
                    </a:cubicBezTo>
                    <a:lnTo>
                      <a:pt x="4218" y="525"/>
                    </a:lnTo>
                    <a:cubicBezTo>
                      <a:pt x="4218" y="235"/>
                      <a:pt x="3984" y="1"/>
                      <a:pt x="3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36"/>
              <p:cNvSpPr/>
              <p:nvPr/>
            </p:nvSpPr>
            <p:spPr>
              <a:xfrm>
                <a:off x="455375" y="3918936"/>
                <a:ext cx="478940" cy="299989"/>
              </a:xfrm>
              <a:custGeom>
                <a:avLst/>
                <a:gdLst/>
                <a:ahLst/>
                <a:cxnLst/>
                <a:rect l="l" t="t" r="r" b="b"/>
                <a:pathLst>
                  <a:path w="5516" h="3455" extrusionOk="0">
                    <a:moveTo>
                      <a:pt x="522" y="1"/>
                    </a:moveTo>
                    <a:cubicBezTo>
                      <a:pt x="235" y="1"/>
                      <a:pt x="0" y="235"/>
                      <a:pt x="0" y="525"/>
                    </a:cubicBezTo>
                    <a:lnTo>
                      <a:pt x="0" y="2930"/>
                    </a:lnTo>
                    <a:cubicBezTo>
                      <a:pt x="0" y="3217"/>
                      <a:pt x="235" y="3454"/>
                      <a:pt x="522" y="3454"/>
                    </a:cubicBezTo>
                    <a:lnTo>
                      <a:pt x="4994" y="3454"/>
                    </a:lnTo>
                    <a:cubicBezTo>
                      <a:pt x="5281" y="3454"/>
                      <a:pt x="5516" y="3220"/>
                      <a:pt x="5516" y="2930"/>
                    </a:cubicBezTo>
                    <a:lnTo>
                      <a:pt x="5516" y="525"/>
                    </a:lnTo>
                    <a:cubicBezTo>
                      <a:pt x="5516" y="235"/>
                      <a:pt x="5281"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36"/>
              <p:cNvSpPr/>
              <p:nvPr/>
            </p:nvSpPr>
            <p:spPr>
              <a:xfrm>
                <a:off x="2165953" y="4102315"/>
                <a:ext cx="186679" cy="98636"/>
              </a:xfrm>
              <a:custGeom>
                <a:avLst/>
                <a:gdLst/>
                <a:ahLst/>
                <a:cxnLst/>
                <a:rect l="l" t="t" r="r" b="b"/>
                <a:pathLst>
                  <a:path w="2150" h="1136" extrusionOk="0">
                    <a:moveTo>
                      <a:pt x="525" y="0"/>
                    </a:moveTo>
                    <a:cubicBezTo>
                      <a:pt x="235" y="0"/>
                      <a:pt x="1" y="232"/>
                      <a:pt x="1" y="522"/>
                    </a:cubicBezTo>
                    <a:lnTo>
                      <a:pt x="1" y="614"/>
                    </a:lnTo>
                    <a:cubicBezTo>
                      <a:pt x="1" y="902"/>
                      <a:pt x="238" y="1136"/>
                      <a:pt x="525" y="1136"/>
                    </a:cubicBezTo>
                    <a:lnTo>
                      <a:pt x="1627" y="1136"/>
                    </a:lnTo>
                    <a:cubicBezTo>
                      <a:pt x="1917" y="1136"/>
                      <a:pt x="2149" y="902"/>
                      <a:pt x="2149" y="614"/>
                    </a:cubicBezTo>
                    <a:lnTo>
                      <a:pt x="2149" y="522"/>
                    </a:lnTo>
                    <a:cubicBezTo>
                      <a:pt x="2149" y="232"/>
                      <a:pt x="1917" y="0"/>
                      <a:pt x="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36"/>
              <p:cNvSpPr/>
              <p:nvPr/>
            </p:nvSpPr>
            <p:spPr>
              <a:xfrm>
                <a:off x="2989073" y="4085383"/>
                <a:ext cx="186592" cy="98636"/>
              </a:xfrm>
              <a:custGeom>
                <a:avLst/>
                <a:gdLst/>
                <a:ahLst/>
                <a:cxnLst/>
                <a:rect l="l" t="t" r="r" b="b"/>
                <a:pathLst>
                  <a:path w="2149" h="1136" extrusionOk="0">
                    <a:moveTo>
                      <a:pt x="522" y="0"/>
                    </a:moveTo>
                    <a:cubicBezTo>
                      <a:pt x="235" y="0"/>
                      <a:pt x="1" y="232"/>
                      <a:pt x="1" y="522"/>
                    </a:cubicBezTo>
                    <a:lnTo>
                      <a:pt x="1" y="614"/>
                    </a:lnTo>
                    <a:cubicBezTo>
                      <a:pt x="1" y="898"/>
                      <a:pt x="235" y="1136"/>
                      <a:pt x="522" y="1136"/>
                    </a:cubicBezTo>
                    <a:lnTo>
                      <a:pt x="1624" y="1136"/>
                    </a:lnTo>
                    <a:cubicBezTo>
                      <a:pt x="1914" y="1136"/>
                      <a:pt x="2149" y="901"/>
                      <a:pt x="2149" y="614"/>
                    </a:cubicBezTo>
                    <a:lnTo>
                      <a:pt x="2149" y="522"/>
                    </a:lnTo>
                    <a:cubicBezTo>
                      <a:pt x="2149" y="232"/>
                      <a:pt x="1914" y="0"/>
                      <a:pt x="1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36"/>
              <p:cNvSpPr/>
              <p:nvPr/>
            </p:nvSpPr>
            <p:spPr>
              <a:xfrm>
                <a:off x="1260782" y="3061172"/>
                <a:ext cx="186592" cy="98983"/>
              </a:xfrm>
              <a:custGeom>
                <a:avLst/>
                <a:gdLst/>
                <a:ahLst/>
                <a:cxnLst/>
                <a:rect l="l" t="t" r="r" b="b"/>
                <a:pathLst>
                  <a:path w="2149" h="1140" extrusionOk="0">
                    <a:moveTo>
                      <a:pt x="522" y="1"/>
                    </a:moveTo>
                    <a:cubicBezTo>
                      <a:pt x="235" y="1"/>
                      <a:pt x="0" y="235"/>
                      <a:pt x="0" y="525"/>
                    </a:cubicBezTo>
                    <a:lnTo>
                      <a:pt x="0" y="615"/>
                    </a:lnTo>
                    <a:cubicBezTo>
                      <a:pt x="0" y="905"/>
                      <a:pt x="235" y="1139"/>
                      <a:pt x="522" y="1139"/>
                    </a:cubicBezTo>
                    <a:lnTo>
                      <a:pt x="1624" y="1139"/>
                    </a:lnTo>
                    <a:cubicBezTo>
                      <a:pt x="1914" y="1139"/>
                      <a:pt x="2149" y="905"/>
                      <a:pt x="2149" y="615"/>
                    </a:cubicBezTo>
                    <a:lnTo>
                      <a:pt x="2149" y="525"/>
                    </a:lnTo>
                    <a:cubicBezTo>
                      <a:pt x="2149" y="235"/>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36"/>
              <p:cNvSpPr/>
              <p:nvPr/>
            </p:nvSpPr>
            <p:spPr>
              <a:xfrm>
                <a:off x="643616" y="2389045"/>
                <a:ext cx="186592" cy="98897"/>
              </a:xfrm>
              <a:custGeom>
                <a:avLst/>
                <a:gdLst/>
                <a:ahLst/>
                <a:cxnLst/>
                <a:rect l="l" t="t" r="r" b="b"/>
                <a:pathLst>
                  <a:path w="2149" h="1139" extrusionOk="0">
                    <a:moveTo>
                      <a:pt x="525" y="0"/>
                    </a:moveTo>
                    <a:cubicBezTo>
                      <a:pt x="234" y="0"/>
                      <a:pt x="0" y="235"/>
                      <a:pt x="0" y="525"/>
                    </a:cubicBezTo>
                    <a:lnTo>
                      <a:pt x="0" y="614"/>
                    </a:lnTo>
                    <a:cubicBezTo>
                      <a:pt x="0" y="904"/>
                      <a:pt x="234" y="1139"/>
                      <a:pt x="525" y="1139"/>
                    </a:cubicBezTo>
                    <a:lnTo>
                      <a:pt x="1626" y="1139"/>
                    </a:lnTo>
                    <a:cubicBezTo>
                      <a:pt x="1917" y="1139"/>
                      <a:pt x="2148" y="904"/>
                      <a:pt x="2148" y="614"/>
                    </a:cubicBezTo>
                    <a:lnTo>
                      <a:pt x="2148" y="525"/>
                    </a:lnTo>
                    <a:cubicBezTo>
                      <a:pt x="2148" y="235"/>
                      <a:pt x="1917" y="0"/>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36"/>
              <p:cNvSpPr/>
              <p:nvPr/>
            </p:nvSpPr>
            <p:spPr>
              <a:xfrm>
                <a:off x="119876" y="2985633"/>
                <a:ext cx="186592" cy="98636"/>
              </a:xfrm>
              <a:custGeom>
                <a:avLst/>
                <a:gdLst/>
                <a:ahLst/>
                <a:cxnLst/>
                <a:rect l="l" t="t" r="r" b="b"/>
                <a:pathLst>
                  <a:path w="2149" h="1136" extrusionOk="0">
                    <a:moveTo>
                      <a:pt x="522" y="1"/>
                    </a:moveTo>
                    <a:cubicBezTo>
                      <a:pt x="232" y="1"/>
                      <a:pt x="1" y="232"/>
                      <a:pt x="1" y="522"/>
                    </a:cubicBezTo>
                    <a:lnTo>
                      <a:pt x="1" y="614"/>
                    </a:lnTo>
                    <a:cubicBezTo>
                      <a:pt x="1" y="902"/>
                      <a:pt x="235" y="1136"/>
                      <a:pt x="522" y="1136"/>
                    </a:cubicBezTo>
                    <a:lnTo>
                      <a:pt x="1624" y="1136"/>
                    </a:lnTo>
                    <a:cubicBezTo>
                      <a:pt x="1914" y="1136"/>
                      <a:pt x="2149" y="902"/>
                      <a:pt x="2149" y="614"/>
                    </a:cubicBezTo>
                    <a:lnTo>
                      <a:pt x="2149" y="522"/>
                    </a:lnTo>
                    <a:cubicBezTo>
                      <a:pt x="2149" y="232"/>
                      <a:pt x="1914" y="1"/>
                      <a:pt x="1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36"/>
              <p:cNvSpPr/>
              <p:nvPr/>
            </p:nvSpPr>
            <p:spPr>
              <a:xfrm>
                <a:off x="8545131" y="3141835"/>
                <a:ext cx="168185" cy="142310"/>
              </a:xfrm>
              <a:custGeom>
                <a:avLst/>
                <a:gdLst/>
                <a:ahLst/>
                <a:cxnLst/>
                <a:rect l="l" t="t" r="r" b="b"/>
                <a:pathLst>
                  <a:path w="1937" h="1639" extrusionOk="0">
                    <a:moveTo>
                      <a:pt x="525" y="1"/>
                    </a:moveTo>
                    <a:cubicBezTo>
                      <a:pt x="234" y="1"/>
                      <a:pt x="0" y="232"/>
                      <a:pt x="0" y="523"/>
                    </a:cubicBezTo>
                    <a:lnTo>
                      <a:pt x="0" y="1117"/>
                    </a:lnTo>
                    <a:cubicBezTo>
                      <a:pt x="0" y="1404"/>
                      <a:pt x="234" y="1639"/>
                      <a:pt x="525" y="1639"/>
                    </a:cubicBezTo>
                    <a:lnTo>
                      <a:pt x="1414" y="1639"/>
                    </a:lnTo>
                    <a:cubicBezTo>
                      <a:pt x="1702" y="1639"/>
                      <a:pt x="1936" y="1404"/>
                      <a:pt x="1936" y="1117"/>
                    </a:cubicBezTo>
                    <a:lnTo>
                      <a:pt x="1936" y="523"/>
                    </a:lnTo>
                    <a:cubicBezTo>
                      <a:pt x="1936" y="232"/>
                      <a:pt x="1702" y="1"/>
                      <a:pt x="1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36"/>
              <p:cNvSpPr/>
              <p:nvPr/>
            </p:nvSpPr>
            <p:spPr>
              <a:xfrm>
                <a:off x="9093703" y="4072793"/>
                <a:ext cx="168272" cy="142484"/>
              </a:xfrm>
              <a:custGeom>
                <a:avLst/>
                <a:gdLst/>
                <a:ahLst/>
                <a:cxnLst/>
                <a:rect l="l" t="t" r="r" b="b"/>
                <a:pathLst>
                  <a:path w="1938" h="1641" extrusionOk="0">
                    <a:moveTo>
                      <a:pt x="525" y="0"/>
                    </a:moveTo>
                    <a:cubicBezTo>
                      <a:pt x="235" y="0"/>
                      <a:pt x="1" y="234"/>
                      <a:pt x="1" y="525"/>
                    </a:cubicBezTo>
                    <a:lnTo>
                      <a:pt x="1" y="1116"/>
                    </a:lnTo>
                    <a:cubicBezTo>
                      <a:pt x="1" y="1406"/>
                      <a:pt x="235" y="1640"/>
                      <a:pt x="525" y="1640"/>
                    </a:cubicBezTo>
                    <a:lnTo>
                      <a:pt x="1415" y="1640"/>
                    </a:lnTo>
                    <a:cubicBezTo>
                      <a:pt x="1703" y="1640"/>
                      <a:pt x="1937" y="1406"/>
                      <a:pt x="1937" y="1116"/>
                    </a:cubicBezTo>
                    <a:lnTo>
                      <a:pt x="1937" y="525"/>
                    </a:lnTo>
                    <a:cubicBezTo>
                      <a:pt x="1937" y="234"/>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36"/>
              <p:cNvSpPr/>
              <p:nvPr/>
            </p:nvSpPr>
            <p:spPr>
              <a:xfrm>
                <a:off x="8609296" y="4087293"/>
                <a:ext cx="168185" cy="142484"/>
              </a:xfrm>
              <a:custGeom>
                <a:avLst/>
                <a:gdLst/>
                <a:ahLst/>
                <a:cxnLst/>
                <a:rect l="l" t="t" r="r" b="b"/>
                <a:pathLst>
                  <a:path w="1937" h="1641" extrusionOk="0">
                    <a:moveTo>
                      <a:pt x="525" y="0"/>
                    </a:moveTo>
                    <a:cubicBezTo>
                      <a:pt x="235" y="0"/>
                      <a:pt x="0" y="235"/>
                      <a:pt x="0" y="525"/>
                    </a:cubicBezTo>
                    <a:lnTo>
                      <a:pt x="0" y="1116"/>
                    </a:lnTo>
                    <a:cubicBezTo>
                      <a:pt x="0" y="1407"/>
                      <a:pt x="235" y="1641"/>
                      <a:pt x="525" y="1641"/>
                    </a:cubicBezTo>
                    <a:lnTo>
                      <a:pt x="1415" y="1641"/>
                    </a:lnTo>
                    <a:cubicBezTo>
                      <a:pt x="1702" y="1641"/>
                      <a:pt x="1936" y="1407"/>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36"/>
              <p:cNvSpPr/>
              <p:nvPr/>
            </p:nvSpPr>
            <p:spPr>
              <a:xfrm>
                <a:off x="7808491" y="3711333"/>
                <a:ext cx="168185" cy="142310"/>
              </a:xfrm>
              <a:custGeom>
                <a:avLst/>
                <a:gdLst/>
                <a:ahLst/>
                <a:cxnLst/>
                <a:rect l="l" t="t" r="r" b="b"/>
                <a:pathLst>
                  <a:path w="1937" h="1639" extrusionOk="0">
                    <a:moveTo>
                      <a:pt x="525" y="1"/>
                    </a:moveTo>
                    <a:cubicBezTo>
                      <a:pt x="235" y="1"/>
                      <a:pt x="0" y="235"/>
                      <a:pt x="0" y="522"/>
                    </a:cubicBezTo>
                    <a:lnTo>
                      <a:pt x="0" y="1117"/>
                    </a:lnTo>
                    <a:cubicBezTo>
                      <a:pt x="0" y="1401"/>
                      <a:pt x="235" y="1638"/>
                      <a:pt x="525" y="1638"/>
                    </a:cubicBezTo>
                    <a:lnTo>
                      <a:pt x="1412" y="1638"/>
                    </a:lnTo>
                    <a:cubicBezTo>
                      <a:pt x="1702" y="1638"/>
                      <a:pt x="1936" y="1407"/>
                      <a:pt x="1936" y="1117"/>
                    </a:cubicBezTo>
                    <a:lnTo>
                      <a:pt x="1936" y="522"/>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36"/>
              <p:cNvSpPr/>
              <p:nvPr/>
            </p:nvSpPr>
            <p:spPr>
              <a:xfrm>
                <a:off x="7864407" y="2635633"/>
                <a:ext cx="168185" cy="142223"/>
              </a:xfrm>
              <a:custGeom>
                <a:avLst/>
                <a:gdLst/>
                <a:ahLst/>
                <a:cxnLst/>
                <a:rect l="l" t="t" r="r" b="b"/>
                <a:pathLst>
                  <a:path w="1937" h="1638" extrusionOk="0">
                    <a:moveTo>
                      <a:pt x="525" y="0"/>
                    </a:moveTo>
                    <a:cubicBezTo>
                      <a:pt x="235" y="0"/>
                      <a:pt x="1" y="232"/>
                      <a:pt x="1" y="522"/>
                    </a:cubicBezTo>
                    <a:lnTo>
                      <a:pt x="1" y="1116"/>
                    </a:lnTo>
                    <a:cubicBezTo>
                      <a:pt x="1" y="1401"/>
                      <a:pt x="238" y="1638"/>
                      <a:pt x="525" y="1638"/>
                    </a:cubicBezTo>
                    <a:lnTo>
                      <a:pt x="1415" y="1638"/>
                    </a:lnTo>
                    <a:cubicBezTo>
                      <a:pt x="1703" y="1638"/>
                      <a:pt x="1937" y="1404"/>
                      <a:pt x="1937" y="1116"/>
                    </a:cubicBezTo>
                    <a:lnTo>
                      <a:pt x="1937" y="522"/>
                    </a:lnTo>
                    <a:cubicBezTo>
                      <a:pt x="1937" y="232"/>
                      <a:pt x="1703"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36"/>
              <p:cNvSpPr/>
              <p:nvPr/>
            </p:nvSpPr>
            <p:spPr>
              <a:xfrm>
                <a:off x="6819705" y="3952364"/>
                <a:ext cx="167924" cy="142310"/>
              </a:xfrm>
              <a:custGeom>
                <a:avLst/>
                <a:gdLst/>
                <a:ahLst/>
                <a:cxnLst/>
                <a:rect l="l" t="t" r="r" b="b"/>
                <a:pathLst>
                  <a:path w="1934" h="1639" extrusionOk="0">
                    <a:moveTo>
                      <a:pt x="522" y="1"/>
                    </a:moveTo>
                    <a:cubicBezTo>
                      <a:pt x="232" y="1"/>
                      <a:pt x="0" y="232"/>
                      <a:pt x="0" y="522"/>
                    </a:cubicBezTo>
                    <a:lnTo>
                      <a:pt x="0" y="1116"/>
                    </a:lnTo>
                    <a:cubicBezTo>
                      <a:pt x="0" y="1407"/>
                      <a:pt x="232" y="1638"/>
                      <a:pt x="522" y="1638"/>
                    </a:cubicBezTo>
                    <a:lnTo>
                      <a:pt x="1412" y="1638"/>
                    </a:lnTo>
                    <a:cubicBezTo>
                      <a:pt x="1702" y="1638"/>
                      <a:pt x="1934" y="1407"/>
                      <a:pt x="1934" y="1116"/>
                    </a:cubicBezTo>
                    <a:lnTo>
                      <a:pt x="1934" y="522"/>
                    </a:lnTo>
                    <a:cubicBezTo>
                      <a:pt x="1934"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36"/>
              <p:cNvSpPr/>
              <p:nvPr/>
            </p:nvSpPr>
            <p:spPr>
              <a:xfrm>
                <a:off x="6322187" y="3843831"/>
                <a:ext cx="168185" cy="142571"/>
              </a:xfrm>
              <a:custGeom>
                <a:avLst/>
                <a:gdLst/>
                <a:ahLst/>
                <a:cxnLst/>
                <a:rect l="l" t="t" r="r" b="b"/>
                <a:pathLst>
                  <a:path w="1937" h="1642" extrusionOk="0">
                    <a:moveTo>
                      <a:pt x="522" y="1"/>
                    </a:moveTo>
                    <a:cubicBezTo>
                      <a:pt x="234" y="1"/>
                      <a:pt x="0" y="235"/>
                      <a:pt x="0" y="525"/>
                    </a:cubicBezTo>
                    <a:lnTo>
                      <a:pt x="0" y="1117"/>
                    </a:lnTo>
                    <a:cubicBezTo>
                      <a:pt x="0" y="1407"/>
                      <a:pt x="234" y="1641"/>
                      <a:pt x="522" y="1641"/>
                    </a:cubicBezTo>
                    <a:lnTo>
                      <a:pt x="1412" y="1641"/>
                    </a:lnTo>
                    <a:cubicBezTo>
                      <a:pt x="1702" y="1641"/>
                      <a:pt x="1936" y="1407"/>
                      <a:pt x="1936" y="1117"/>
                    </a:cubicBezTo>
                    <a:lnTo>
                      <a:pt x="1936" y="525"/>
                    </a:lnTo>
                    <a:cubicBezTo>
                      <a:pt x="1936" y="235"/>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36"/>
              <p:cNvSpPr/>
              <p:nvPr/>
            </p:nvSpPr>
            <p:spPr>
              <a:xfrm>
                <a:off x="5514349" y="4005416"/>
                <a:ext cx="168185" cy="142310"/>
              </a:xfrm>
              <a:custGeom>
                <a:avLst/>
                <a:gdLst/>
                <a:ahLst/>
                <a:cxnLst/>
                <a:rect l="l" t="t" r="r" b="b"/>
                <a:pathLst>
                  <a:path w="1937" h="1639" extrusionOk="0">
                    <a:moveTo>
                      <a:pt x="522" y="1"/>
                    </a:moveTo>
                    <a:cubicBezTo>
                      <a:pt x="232" y="1"/>
                      <a:pt x="0" y="232"/>
                      <a:pt x="0" y="522"/>
                    </a:cubicBezTo>
                    <a:lnTo>
                      <a:pt x="0" y="1116"/>
                    </a:lnTo>
                    <a:cubicBezTo>
                      <a:pt x="0" y="1404"/>
                      <a:pt x="232" y="1638"/>
                      <a:pt x="522" y="1638"/>
                    </a:cubicBezTo>
                    <a:lnTo>
                      <a:pt x="1412" y="1638"/>
                    </a:lnTo>
                    <a:cubicBezTo>
                      <a:pt x="1702" y="1638"/>
                      <a:pt x="1936" y="1404"/>
                      <a:pt x="1936" y="1116"/>
                    </a:cubicBezTo>
                    <a:lnTo>
                      <a:pt x="1936" y="522"/>
                    </a:lnTo>
                    <a:cubicBezTo>
                      <a:pt x="1936" y="232"/>
                      <a:pt x="1702" y="1"/>
                      <a:pt x="14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36"/>
              <p:cNvSpPr/>
              <p:nvPr/>
            </p:nvSpPr>
            <p:spPr>
              <a:xfrm>
                <a:off x="7360116" y="3818911"/>
                <a:ext cx="168185" cy="142223"/>
              </a:xfrm>
              <a:custGeom>
                <a:avLst/>
                <a:gdLst/>
                <a:ahLst/>
                <a:cxnLst/>
                <a:rect l="l" t="t" r="r" b="b"/>
                <a:pathLst>
                  <a:path w="1937" h="1638" extrusionOk="0">
                    <a:moveTo>
                      <a:pt x="522" y="0"/>
                    </a:moveTo>
                    <a:cubicBezTo>
                      <a:pt x="235" y="0"/>
                      <a:pt x="0" y="232"/>
                      <a:pt x="0" y="522"/>
                    </a:cubicBezTo>
                    <a:lnTo>
                      <a:pt x="0" y="1116"/>
                    </a:lnTo>
                    <a:cubicBezTo>
                      <a:pt x="0" y="1404"/>
                      <a:pt x="235" y="1638"/>
                      <a:pt x="522" y="1638"/>
                    </a:cubicBezTo>
                    <a:lnTo>
                      <a:pt x="1412" y="1638"/>
                    </a:lnTo>
                    <a:cubicBezTo>
                      <a:pt x="1702" y="1638"/>
                      <a:pt x="1936" y="1404"/>
                      <a:pt x="1936" y="1116"/>
                    </a:cubicBezTo>
                    <a:lnTo>
                      <a:pt x="1936" y="522"/>
                    </a:lnTo>
                    <a:cubicBezTo>
                      <a:pt x="1936" y="232"/>
                      <a:pt x="1702"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36"/>
              <p:cNvSpPr/>
              <p:nvPr/>
            </p:nvSpPr>
            <p:spPr>
              <a:xfrm>
                <a:off x="8112732" y="4120982"/>
                <a:ext cx="168185" cy="142484"/>
              </a:xfrm>
              <a:custGeom>
                <a:avLst/>
                <a:gdLst/>
                <a:ahLst/>
                <a:cxnLst/>
                <a:rect l="l" t="t" r="r" b="b"/>
                <a:pathLst>
                  <a:path w="1937" h="1641" extrusionOk="0">
                    <a:moveTo>
                      <a:pt x="525" y="0"/>
                    </a:moveTo>
                    <a:cubicBezTo>
                      <a:pt x="235" y="0"/>
                      <a:pt x="0" y="235"/>
                      <a:pt x="0" y="525"/>
                    </a:cubicBezTo>
                    <a:lnTo>
                      <a:pt x="0" y="1116"/>
                    </a:lnTo>
                    <a:cubicBezTo>
                      <a:pt x="0" y="1404"/>
                      <a:pt x="235" y="1641"/>
                      <a:pt x="525" y="1641"/>
                    </a:cubicBezTo>
                    <a:lnTo>
                      <a:pt x="1415" y="1641"/>
                    </a:lnTo>
                    <a:cubicBezTo>
                      <a:pt x="1702" y="1641"/>
                      <a:pt x="1936" y="1406"/>
                      <a:pt x="1936" y="1116"/>
                    </a:cubicBezTo>
                    <a:lnTo>
                      <a:pt x="1936" y="525"/>
                    </a:lnTo>
                    <a:cubicBezTo>
                      <a:pt x="1936" y="235"/>
                      <a:pt x="1702" y="0"/>
                      <a:pt x="1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36"/>
              <p:cNvSpPr/>
              <p:nvPr/>
            </p:nvSpPr>
            <p:spPr>
              <a:xfrm>
                <a:off x="7380955" y="3359163"/>
                <a:ext cx="354690" cy="299989"/>
              </a:xfrm>
              <a:custGeom>
                <a:avLst/>
                <a:gdLst/>
                <a:ahLst/>
                <a:cxnLst/>
                <a:rect l="l" t="t" r="r" b="b"/>
                <a:pathLst>
                  <a:path w="4085" h="3455" extrusionOk="0">
                    <a:moveTo>
                      <a:pt x="525" y="0"/>
                    </a:moveTo>
                    <a:cubicBezTo>
                      <a:pt x="235" y="0"/>
                      <a:pt x="0" y="235"/>
                      <a:pt x="0" y="525"/>
                    </a:cubicBezTo>
                    <a:lnTo>
                      <a:pt x="0" y="2930"/>
                    </a:lnTo>
                    <a:cubicBezTo>
                      <a:pt x="0" y="3220"/>
                      <a:pt x="235" y="3454"/>
                      <a:pt x="525" y="3454"/>
                    </a:cubicBezTo>
                    <a:lnTo>
                      <a:pt x="3560" y="3454"/>
                    </a:lnTo>
                    <a:cubicBezTo>
                      <a:pt x="3850" y="3454"/>
                      <a:pt x="4085" y="3220"/>
                      <a:pt x="4085" y="2930"/>
                    </a:cubicBezTo>
                    <a:lnTo>
                      <a:pt x="4085" y="525"/>
                    </a:lnTo>
                    <a:cubicBezTo>
                      <a:pt x="4085" y="235"/>
                      <a:pt x="3850" y="0"/>
                      <a:pt x="3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36"/>
              <p:cNvSpPr/>
              <p:nvPr/>
            </p:nvSpPr>
            <p:spPr>
              <a:xfrm>
                <a:off x="7337368" y="2848273"/>
                <a:ext cx="271075" cy="229051"/>
              </a:xfrm>
              <a:custGeom>
                <a:avLst/>
                <a:gdLst/>
                <a:ahLst/>
                <a:cxnLst/>
                <a:rect l="l" t="t" r="r" b="b"/>
                <a:pathLst>
                  <a:path w="3122" h="2638" extrusionOk="0">
                    <a:moveTo>
                      <a:pt x="527" y="1"/>
                    </a:moveTo>
                    <a:cubicBezTo>
                      <a:pt x="237" y="1"/>
                      <a:pt x="3" y="235"/>
                      <a:pt x="3" y="525"/>
                    </a:cubicBezTo>
                    <a:lnTo>
                      <a:pt x="3" y="2115"/>
                    </a:lnTo>
                    <a:cubicBezTo>
                      <a:pt x="0" y="2406"/>
                      <a:pt x="237" y="2637"/>
                      <a:pt x="527" y="2637"/>
                    </a:cubicBezTo>
                    <a:lnTo>
                      <a:pt x="2597" y="2637"/>
                    </a:lnTo>
                    <a:cubicBezTo>
                      <a:pt x="2888" y="2637"/>
                      <a:pt x="3122" y="2406"/>
                      <a:pt x="3122" y="2115"/>
                    </a:cubicBezTo>
                    <a:lnTo>
                      <a:pt x="3122" y="525"/>
                    </a:lnTo>
                    <a:cubicBezTo>
                      <a:pt x="3122" y="235"/>
                      <a:pt x="2888" y="1"/>
                      <a:pt x="2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36"/>
              <p:cNvSpPr/>
              <p:nvPr/>
            </p:nvSpPr>
            <p:spPr>
              <a:xfrm>
                <a:off x="8566924" y="2739739"/>
                <a:ext cx="270902" cy="229051"/>
              </a:xfrm>
              <a:custGeom>
                <a:avLst/>
                <a:gdLst/>
                <a:ahLst/>
                <a:cxnLst/>
                <a:rect l="l" t="t" r="r" b="b"/>
                <a:pathLst>
                  <a:path w="3120" h="2638" extrusionOk="0">
                    <a:moveTo>
                      <a:pt x="525" y="1"/>
                    </a:moveTo>
                    <a:cubicBezTo>
                      <a:pt x="234" y="1"/>
                      <a:pt x="0" y="232"/>
                      <a:pt x="0" y="523"/>
                    </a:cubicBezTo>
                    <a:lnTo>
                      <a:pt x="0" y="2113"/>
                    </a:lnTo>
                    <a:cubicBezTo>
                      <a:pt x="0" y="2403"/>
                      <a:pt x="234" y="2637"/>
                      <a:pt x="525" y="2637"/>
                    </a:cubicBezTo>
                    <a:lnTo>
                      <a:pt x="2595" y="2637"/>
                    </a:lnTo>
                    <a:cubicBezTo>
                      <a:pt x="2885" y="2637"/>
                      <a:pt x="3119" y="2403"/>
                      <a:pt x="3119" y="2113"/>
                    </a:cubicBezTo>
                    <a:lnTo>
                      <a:pt x="3119" y="523"/>
                    </a:lnTo>
                    <a:cubicBezTo>
                      <a:pt x="3119" y="232"/>
                      <a:pt x="2885" y="1"/>
                      <a:pt x="2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36"/>
              <p:cNvSpPr/>
              <p:nvPr/>
            </p:nvSpPr>
            <p:spPr>
              <a:xfrm>
                <a:off x="8362968" y="3735557"/>
                <a:ext cx="354690" cy="299729"/>
              </a:xfrm>
              <a:custGeom>
                <a:avLst/>
                <a:gdLst/>
                <a:ahLst/>
                <a:cxnLst/>
                <a:rect l="l" t="t" r="r" b="b"/>
                <a:pathLst>
                  <a:path w="4085" h="3452" extrusionOk="0">
                    <a:moveTo>
                      <a:pt x="522" y="1"/>
                    </a:moveTo>
                    <a:cubicBezTo>
                      <a:pt x="234" y="1"/>
                      <a:pt x="0" y="235"/>
                      <a:pt x="0" y="522"/>
                    </a:cubicBezTo>
                    <a:lnTo>
                      <a:pt x="0" y="2930"/>
                    </a:lnTo>
                    <a:cubicBezTo>
                      <a:pt x="0" y="3220"/>
                      <a:pt x="234" y="3452"/>
                      <a:pt x="522" y="3452"/>
                    </a:cubicBezTo>
                    <a:lnTo>
                      <a:pt x="3560" y="3452"/>
                    </a:lnTo>
                    <a:cubicBezTo>
                      <a:pt x="3850" y="3452"/>
                      <a:pt x="4084" y="3220"/>
                      <a:pt x="4084" y="2930"/>
                    </a:cubicBezTo>
                    <a:lnTo>
                      <a:pt x="4084" y="522"/>
                    </a:lnTo>
                    <a:cubicBezTo>
                      <a:pt x="4084" y="235"/>
                      <a:pt x="3850"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36"/>
              <p:cNvSpPr/>
              <p:nvPr/>
            </p:nvSpPr>
            <p:spPr>
              <a:xfrm>
                <a:off x="8963637" y="3098768"/>
                <a:ext cx="354777" cy="299989"/>
              </a:xfrm>
              <a:custGeom>
                <a:avLst/>
                <a:gdLst/>
                <a:ahLst/>
                <a:cxnLst/>
                <a:rect l="l" t="t" r="r" b="b"/>
                <a:pathLst>
                  <a:path w="4086" h="3455" extrusionOk="0">
                    <a:moveTo>
                      <a:pt x="522" y="0"/>
                    </a:moveTo>
                    <a:cubicBezTo>
                      <a:pt x="232" y="0"/>
                      <a:pt x="1" y="235"/>
                      <a:pt x="1" y="525"/>
                    </a:cubicBezTo>
                    <a:lnTo>
                      <a:pt x="1" y="2930"/>
                    </a:lnTo>
                    <a:cubicBezTo>
                      <a:pt x="1" y="3217"/>
                      <a:pt x="235" y="3454"/>
                      <a:pt x="522" y="3454"/>
                    </a:cubicBezTo>
                    <a:lnTo>
                      <a:pt x="3561" y="3454"/>
                    </a:lnTo>
                    <a:cubicBezTo>
                      <a:pt x="3851" y="3454"/>
                      <a:pt x="4085" y="3220"/>
                      <a:pt x="4085" y="2930"/>
                    </a:cubicBezTo>
                    <a:lnTo>
                      <a:pt x="4085" y="525"/>
                    </a:lnTo>
                    <a:cubicBezTo>
                      <a:pt x="4085" y="235"/>
                      <a:pt x="3851" y="0"/>
                      <a:pt x="3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36"/>
              <p:cNvSpPr/>
              <p:nvPr/>
            </p:nvSpPr>
            <p:spPr>
              <a:xfrm>
                <a:off x="5736191" y="3918936"/>
                <a:ext cx="354690" cy="299989"/>
              </a:xfrm>
              <a:custGeom>
                <a:avLst/>
                <a:gdLst/>
                <a:ahLst/>
                <a:cxnLst/>
                <a:rect l="l" t="t" r="r" b="b"/>
                <a:pathLst>
                  <a:path w="4085" h="3455" extrusionOk="0">
                    <a:moveTo>
                      <a:pt x="525" y="1"/>
                    </a:moveTo>
                    <a:cubicBezTo>
                      <a:pt x="235" y="1"/>
                      <a:pt x="1" y="235"/>
                      <a:pt x="1" y="525"/>
                    </a:cubicBezTo>
                    <a:lnTo>
                      <a:pt x="1" y="2930"/>
                    </a:lnTo>
                    <a:cubicBezTo>
                      <a:pt x="1" y="3217"/>
                      <a:pt x="235" y="3454"/>
                      <a:pt x="525" y="3454"/>
                    </a:cubicBezTo>
                    <a:lnTo>
                      <a:pt x="3560" y="3454"/>
                    </a:lnTo>
                    <a:cubicBezTo>
                      <a:pt x="3851" y="3454"/>
                      <a:pt x="4085" y="3220"/>
                      <a:pt x="4085" y="2930"/>
                    </a:cubicBezTo>
                    <a:lnTo>
                      <a:pt x="4085" y="525"/>
                    </a:lnTo>
                    <a:cubicBezTo>
                      <a:pt x="4085" y="235"/>
                      <a:pt x="3851" y="1"/>
                      <a:pt x="3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36"/>
              <p:cNvSpPr/>
              <p:nvPr/>
            </p:nvSpPr>
            <p:spPr>
              <a:xfrm>
                <a:off x="6565389" y="4130881"/>
                <a:ext cx="137882" cy="98897"/>
              </a:xfrm>
              <a:custGeom>
                <a:avLst/>
                <a:gdLst/>
                <a:ahLst/>
                <a:cxnLst/>
                <a:rect l="l" t="t" r="r" b="b"/>
                <a:pathLst>
                  <a:path w="1588" h="1139" extrusionOk="0">
                    <a:moveTo>
                      <a:pt x="522" y="1"/>
                    </a:moveTo>
                    <a:cubicBezTo>
                      <a:pt x="232" y="1"/>
                      <a:pt x="0" y="235"/>
                      <a:pt x="0" y="525"/>
                    </a:cubicBezTo>
                    <a:lnTo>
                      <a:pt x="0" y="614"/>
                    </a:lnTo>
                    <a:cubicBezTo>
                      <a:pt x="0" y="905"/>
                      <a:pt x="232" y="1139"/>
                      <a:pt x="522" y="1139"/>
                    </a:cubicBezTo>
                    <a:lnTo>
                      <a:pt x="1066" y="1139"/>
                    </a:lnTo>
                    <a:cubicBezTo>
                      <a:pt x="1356" y="1139"/>
                      <a:pt x="1587" y="905"/>
                      <a:pt x="1587" y="614"/>
                    </a:cubicBezTo>
                    <a:lnTo>
                      <a:pt x="1587" y="525"/>
                    </a:lnTo>
                    <a:cubicBezTo>
                      <a:pt x="1587" y="235"/>
                      <a:pt x="1356" y="1"/>
                      <a:pt x="1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36"/>
              <p:cNvSpPr/>
              <p:nvPr/>
            </p:nvSpPr>
            <p:spPr>
              <a:xfrm>
                <a:off x="7001608" y="4102315"/>
                <a:ext cx="138403" cy="98636"/>
              </a:xfrm>
              <a:custGeom>
                <a:avLst/>
                <a:gdLst/>
                <a:ahLst/>
                <a:cxnLst/>
                <a:rect l="l" t="t" r="r" b="b"/>
                <a:pathLst>
                  <a:path w="1594" h="1136" extrusionOk="0">
                    <a:moveTo>
                      <a:pt x="528" y="0"/>
                    </a:moveTo>
                    <a:cubicBezTo>
                      <a:pt x="238" y="0"/>
                      <a:pt x="3" y="232"/>
                      <a:pt x="3" y="522"/>
                    </a:cubicBezTo>
                    <a:lnTo>
                      <a:pt x="3" y="614"/>
                    </a:lnTo>
                    <a:cubicBezTo>
                      <a:pt x="0" y="902"/>
                      <a:pt x="235" y="1136"/>
                      <a:pt x="528" y="1136"/>
                    </a:cubicBezTo>
                    <a:lnTo>
                      <a:pt x="1072" y="1136"/>
                    </a:lnTo>
                    <a:cubicBezTo>
                      <a:pt x="1359" y="1136"/>
                      <a:pt x="1593" y="902"/>
                      <a:pt x="1593" y="614"/>
                    </a:cubicBezTo>
                    <a:lnTo>
                      <a:pt x="1593" y="522"/>
                    </a:lnTo>
                    <a:cubicBezTo>
                      <a:pt x="1593" y="232"/>
                      <a:pt x="1359"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36"/>
              <p:cNvSpPr/>
              <p:nvPr/>
            </p:nvSpPr>
            <p:spPr>
              <a:xfrm>
                <a:off x="8290033" y="3177000"/>
                <a:ext cx="138143" cy="98636"/>
              </a:xfrm>
              <a:custGeom>
                <a:avLst/>
                <a:gdLst/>
                <a:ahLst/>
                <a:cxnLst/>
                <a:rect l="l" t="t" r="r" b="b"/>
                <a:pathLst>
                  <a:path w="1591" h="1136" extrusionOk="0">
                    <a:moveTo>
                      <a:pt x="522" y="0"/>
                    </a:moveTo>
                    <a:cubicBezTo>
                      <a:pt x="232" y="0"/>
                      <a:pt x="0" y="232"/>
                      <a:pt x="0" y="522"/>
                    </a:cubicBezTo>
                    <a:lnTo>
                      <a:pt x="0" y="614"/>
                    </a:lnTo>
                    <a:cubicBezTo>
                      <a:pt x="0" y="902"/>
                      <a:pt x="232" y="1136"/>
                      <a:pt x="522" y="1136"/>
                    </a:cubicBezTo>
                    <a:lnTo>
                      <a:pt x="1066" y="1136"/>
                    </a:lnTo>
                    <a:cubicBezTo>
                      <a:pt x="1356" y="1136"/>
                      <a:pt x="1591" y="902"/>
                      <a:pt x="1591" y="614"/>
                    </a:cubicBezTo>
                    <a:lnTo>
                      <a:pt x="1591" y="522"/>
                    </a:lnTo>
                    <a:cubicBezTo>
                      <a:pt x="1591" y="232"/>
                      <a:pt x="1356"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36"/>
              <p:cNvSpPr/>
              <p:nvPr/>
            </p:nvSpPr>
            <p:spPr>
              <a:xfrm>
                <a:off x="8142774" y="2787494"/>
                <a:ext cx="138143" cy="98897"/>
              </a:xfrm>
              <a:custGeom>
                <a:avLst/>
                <a:gdLst/>
                <a:ahLst/>
                <a:cxnLst/>
                <a:rect l="l" t="t" r="r" b="b"/>
                <a:pathLst>
                  <a:path w="1591" h="1139" extrusionOk="0">
                    <a:moveTo>
                      <a:pt x="525" y="0"/>
                    </a:moveTo>
                    <a:cubicBezTo>
                      <a:pt x="235" y="0"/>
                      <a:pt x="0" y="235"/>
                      <a:pt x="0" y="525"/>
                    </a:cubicBezTo>
                    <a:lnTo>
                      <a:pt x="0" y="614"/>
                    </a:lnTo>
                    <a:cubicBezTo>
                      <a:pt x="0" y="904"/>
                      <a:pt x="237" y="1139"/>
                      <a:pt x="525" y="1139"/>
                    </a:cubicBezTo>
                    <a:lnTo>
                      <a:pt x="1069" y="1139"/>
                    </a:lnTo>
                    <a:cubicBezTo>
                      <a:pt x="1356" y="1139"/>
                      <a:pt x="1590" y="904"/>
                      <a:pt x="1590" y="614"/>
                    </a:cubicBezTo>
                    <a:lnTo>
                      <a:pt x="1590" y="525"/>
                    </a:lnTo>
                    <a:cubicBezTo>
                      <a:pt x="1590" y="235"/>
                      <a:pt x="1356"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36"/>
              <p:cNvSpPr/>
              <p:nvPr/>
            </p:nvSpPr>
            <p:spPr>
              <a:xfrm>
                <a:off x="7610091" y="4085383"/>
                <a:ext cx="138664" cy="98636"/>
              </a:xfrm>
              <a:custGeom>
                <a:avLst/>
                <a:gdLst/>
                <a:ahLst/>
                <a:cxnLst/>
                <a:rect l="l" t="t" r="r" b="b"/>
                <a:pathLst>
                  <a:path w="1597" h="1136" extrusionOk="0">
                    <a:moveTo>
                      <a:pt x="528" y="0"/>
                    </a:moveTo>
                    <a:cubicBezTo>
                      <a:pt x="238" y="0"/>
                      <a:pt x="6" y="232"/>
                      <a:pt x="6" y="522"/>
                    </a:cubicBezTo>
                    <a:lnTo>
                      <a:pt x="6" y="614"/>
                    </a:lnTo>
                    <a:cubicBezTo>
                      <a:pt x="0" y="898"/>
                      <a:pt x="235" y="1136"/>
                      <a:pt x="528" y="1136"/>
                    </a:cubicBezTo>
                    <a:lnTo>
                      <a:pt x="1072" y="1136"/>
                    </a:lnTo>
                    <a:cubicBezTo>
                      <a:pt x="1362" y="1136"/>
                      <a:pt x="1596" y="901"/>
                      <a:pt x="1596" y="614"/>
                    </a:cubicBezTo>
                    <a:lnTo>
                      <a:pt x="1596" y="522"/>
                    </a:lnTo>
                    <a:cubicBezTo>
                      <a:pt x="1596" y="232"/>
                      <a:pt x="1362" y="0"/>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36"/>
              <p:cNvSpPr/>
              <p:nvPr/>
            </p:nvSpPr>
            <p:spPr>
              <a:xfrm>
                <a:off x="9131994" y="3834193"/>
                <a:ext cx="138143" cy="98897"/>
              </a:xfrm>
              <a:custGeom>
                <a:avLst/>
                <a:gdLst/>
                <a:ahLst/>
                <a:cxnLst/>
                <a:rect l="l" t="t" r="r" b="b"/>
                <a:pathLst>
                  <a:path w="1591" h="1139" extrusionOk="0">
                    <a:moveTo>
                      <a:pt x="522" y="0"/>
                    </a:moveTo>
                    <a:cubicBezTo>
                      <a:pt x="235" y="0"/>
                      <a:pt x="1" y="234"/>
                      <a:pt x="1" y="525"/>
                    </a:cubicBezTo>
                    <a:lnTo>
                      <a:pt x="1" y="614"/>
                    </a:lnTo>
                    <a:cubicBezTo>
                      <a:pt x="1" y="904"/>
                      <a:pt x="235" y="1138"/>
                      <a:pt x="522" y="1138"/>
                    </a:cubicBezTo>
                    <a:lnTo>
                      <a:pt x="1066" y="1138"/>
                    </a:lnTo>
                    <a:cubicBezTo>
                      <a:pt x="1357" y="1138"/>
                      <a:pt x="1591" y="904"/>
                      <a:pt x="1591" y="614"/>
                    </a:cubicBezTo>
                    <a:lnTo>
                      <a:pt x="1591" y="525"/>
                    </a:lnTo>
                    <a:cubicBezTo>
                      <a:pt x="1591" y="234"/>
                      <a:pt x="1357"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36"/>
              <p:cNvSpPr/>
              <p:nvPr/>
            </p:nvSpPr>
            <p:spPr>
              <a:xfrm>
                <a:off x="8065933" y="3536724"/>
                <a:ext cx="138229" cy="98636"/>
              </a:xfrm>
              <a:custGeom>
                <a:avLst/>
                <a:gdLst/>
                <a:ahLst/>
                <a:cxnLst/>
                <a:rect l="l" t="t" r="r" b="b"/>
                <a:pathLst>
                  <a:path w="1592" h="1136" extrusionOk="0">
                    <a:moveTo>
                      <a:pt x="523" y="0"/>
                    </a:moveTo>
                    <a:cubicBezTo>
                      <a:pt x="232" y="0"/>
                      <a:pt x="1" y="232"/>
                      <a:pt x="1" y="522"/>
                    </a:cubicBezTo>
                    <a:lnTo>
                      <a:pt x="1" y="614"/>
                    </a:lnTo>
                    <a:cubicBezTo>
                      <a:pt x="1" y="901"/>
                      <a:pt x="232" y="1136"/>
                      <a:pt x="523" y="1136"/>
                    </a:cubicBezTo>
                    <a:lnTo>
                      <a:pt x="1067" y="1136"/>
                    </a:lnTo>
                    <a:cubicBezTo>
                      <a:pt x="1357" y="1136"/>
                      <a:pt x="1591" y="901"/>
                      <a:pt x="1591" y="614"/>
                    </a:cubicBezTo>
                    <a:lnTo>
                      <a:pt x="1591" y="522"/>
                    </a:lnTo>
                    <a:cubicBezTo>
                      <a:pt x="1591" y="232"/>
                      <a:pt x="1357"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36"/>
              <p:cNvSpPr/>
              <p:nvPr/>
            </p:nvSpPr>
            <p:spPr>
              <a:xfrm>
                <a:off x="7894449" y="3003085"/>
                <a:ext cx="138143" cy="98897"/>
              </a:xfrm>
              <a:custGeom>
                <a:avLst/>
                <a:gdLst/>
                <a:ahLst/>
                <a:cxnLst/>
                <a:rect l="l" t="t" r="r" b="b"/>
                <a:pathLst>
                  <a:path w="1591" h="1139" extrusionOk="0">
                    <a:moveTo>
                      <a:pt x="525" y="0"/>
                    </a:moveTo>
                    <a:cubicBezTo>
                      <a:pt x="235" y="0"/>
                      <a:pt x="1" y="235"/>
                      <a:pt x="1" y="525"/>
                    </a:cubicBezTo>
                    <a:lnTo>
                      <a:pt x="1" y="614"/>
                    </a:lnTo>
                    <a:cubicBezTo>
                      <a:pt x="1" y="904"/>
                      <a:pt x="238" y="1139"/>
                      <a:pt x="525" y="1139"/>
                    </a:cubicBezTo>
                    <a:lnTo>
                      <a:pt x="1069" y="1139"/>
                    </a:lnTo>
                    <a:cubicBezTo>
                      <a:pt x="1357" y="1139"/>
                      <a:pt x="1591" y="904"/>
                      <a:pt x="1591" y="614"/>
                    </a:cubicBezTo>
                    <a:lnTo>
                      <a:pt x="1591" y="525"/>
                    </a:lnTo>
                    <a:cubicBezTo>
                      <a:pt x="1591" y="235"/>
                      <a:pt x="1357" y="0"/>
                      <a:pt x="1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36"/>
              <p:cNvSpPr/>
              <p:nvPr/>
            </p:nvSpPr>
            <p:spPr>
              <a:xfrm>
                <a:off x="8892438" y="2347368"/>
                <a:ext cx="168445" cy="142310"/>
              </a:xfrm>
              <a:custGeom>
                <a:avLst/>
                <a:gdLst/>
                <a:ahLst/>
                <a:cxnLst/>
                <a:rect l="l" t="t" r="r" b="b"/>
                <a:pathLst>
                  <a:path w="1940" h="1639" extrusionOk="0">
                    <a:moveTo>
                      <a:pt x="528" y="0"/>
                    </a:moveTo>
                    <a:cubicBezTo>
                      <a:pt x="238" y="0"/>
                      <a:pt x="3" y="232"/>
                      <a:pt x="3" y="522"/>
                    </a:cubicBezTo>
                    <a:lnTo>
                      <a:pt x="3" y="1116"/>
                    </a:lnTo>
                    <a:cubicBezTo>
                      <a:pt x="1" y="1404"/>
                      <a:pt x="238" y="1638"/>
                      <a:pt x="528" y="1638"/>
                    </a:cubicBezTo>
                    <a:lnTo>
                      <a:pt x="1418" y="1638"/>
                    </a:lnTo>
                    <a:cubicBezTo>
                      <a:pt x="1705" y="1638"/>
                      <a:pt x="1940" y="1404"/>
                      <a:pt x="1940" y="1116"/>
                    </a:cubicBezTo>
                    <a:lnTo>
                      <a:pt x="1940" y="522"/>
                    </a:lnTo>
                    <a:cubicBezTo>
                      <a:pt x="1940" y="232"/>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7" name="Google Shape;8397;p36"/>
              <p:cNvGrpSpPr/>
              <p:nvPr/>
            </p:nvGrpSpPr>
            <p:grpSpPr>
              <a:xfrm>
                <a:off x="8010038" y="1066236"/>
                <a:ext cx="739597" cy="2531629"/>
                <a:chOff x="7476638" y="1066236"/>
                <a:chExt cx="739597" cy="2531629"/>
              </a:xfrm>
            </p:grpSpPr>
            <p:sp>
              <p:nvSpPr>
                <p:cNvPr id="8398" name="Google Shape;8398;p36"/>
                <p:cNvSpPr/>
                <p:nvPr/>
              </p:nvSpPr>
              <p:spPr>
                <a:xfrm>
                  <a:off x="7476638" y="1066236"/>
                  <a:ext cx="739597" cy="2531629"/>
                </a:xfrm>
                <a:custGeom>
                  <a:avLst/>
                  <a:gdLst/>
                  <a:ahLst/>
                  <a:cxnLst/>
                  <a:rect l="l" t="t" r="r" b="b"/>
                  <a:pathLst>
                    <a:path w="8518" h="29157" extrusionOk="0">
                      <a:moveTo>
                        <a:pt x="4257" y="0"/>
                      </a:moveTo>
                      <a:cubicBezTo>
                        <a:pt x="4257" y="0"/>
                        <a:pt x="1200" y="6905"/>
                        <a:pt x="793" y="9413"/>
                      </a:cubicBezTo>
                      <a:cubicBezTo>
                        <a:pt x="0" y="14267"/>
                        <a:pt x="1317" y="29156"/>
                        <a:pt x="1317" y="29156"/>
                      </a:cubicBezTo>
                      <a:lnTo>
                        <a:pt x="7201" y="29156"/>
                      </a:lnTo>
                      <a:cubicBezTo>
                        <a:pt x="7198" y="29154"/>
                        <a:pt x="8517" y="14269"/>
                        <a:pt x="7725" y="9413"/>
                      </a:cubicBezTo>
                      <a:cubicBezTo>
                        <a:pt x="7318" y="6905"/>
                        <a:pt x="4257" y="0"/>
                        <a:pt x="4257" y="0"/>
                      </a:cubicBezTo>
                      <a:close/>
                      <a:moveTo>
                        <a:pt x="7201" y="29156"/>
                      </a:move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36"/>
                <p:cNvSpPr/>
                <p:nvPr/>
              </p:nvSpPr>
              <p:spPr>
                <a:xfrm>
                  <a:off x="7502078" y="1123368"/>
                  <a:ext cx="688716" cy="2417278"/>
                </a:xfrm>
                <a:custGeom>
                  <a:avLst/>
                  <a:gdLst/>
                  <a:ahLst/>
                  <a:cxnLst/>
                  <a:rect l="l" t="t" r="r" b="b"/>
                  <a:pathLst>
                    <a:path w="7932" h="27840" extrusionOk="0">
                      <a:moveTo>
                        <a:pt x="3964" y="1"/>
                      </a:moveTo>
                      <a:cubicBezTo>
                        <a:pt x="3964" y="1"/>
                        <a:pt x="1119" y="6590"/>
                        <a:pt x="737" y="8987"/>
                      </a:cubicBezTo>
                      <a:cubicBezTo>
                        <a:pt x="0" y="13623"/>
                        <a:pt x="1225" y="27840"/>
                        <a:pt x="1225" y="27840"/>
                      </a:cubicBezTo>
                      <a:lnTo>
                        <a:pt x="6698" y="27840"/>
                      </a:lnTo>
                      <a:cubicBezTo>
                        <a:pt x="6704" y="27840"/>
                        <a:pt x="7932" y="13626"/>
                        <a:pt x="7195" y="8987"/>
                      </a:cubicBezTo>
                      <a:cubicBezTo>
                        <a:pt x="6816" y="6593"/>
                        <a:pt x="3964" y="1"/>
                        <a:pt x="3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36"/>
                <p:cNvSpPr/>
                <p:nvPr/>
              </p:nvSpPr>
              <p:spPr>
                <a:xfrm>
                  <a:off x="7642825" y="2889429"/>
                  <a:ext cx="406960" cy="627242"/>
                </a:xfrm>
                <a:custGeom>
                  <a:avLst/>
                  <a:gdLst/>
                  <a:ahLst/>
                  <a:cxnLst/>
                  <a:rect l="l" t="t" r="r" b="b"/>
                  <a:pathLst>
                    <a:path w="4687" h="7224" extrusionOk="0">
                      <a:moveTo>
                        <a:pt x="1289"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36"/>
                <p:cNvSpPr/>
                <p:nvPr/>
              </p:nvSpPr>
              <p:spPr>
                <a:xfrm>
                  <a:off x="7706035" y="1590410"/>
                  <a:ext cx="280279" cy="1253876"/>
                </a:xfrm>
                <a:custGeom>
                  <a:avLst/>
                  <a:gdLst/>
                  <a:ahLst/>
                  <a:cxnLst/>
                  <a:rect l="l" t="t" r="r" b="b"/>
                  <a:pathLst>
                    <a:path w="3228" h="14441" extrusionOk="0">
                      <a:moveTo>
                        <a:pt x="1615" y="0"/>
                      </a:moveTo>
                      <a:cubicBezTo>
                        <a:pt x="1615" y="0"/>
                        <a:pt x="463" y="2796"/>
                        <a:pt x="310" y="4076"/>
                      </a:cubicBezTo>
                      <a:cubicBezTo>
                        <a:pt x="0" y="6643"/>
                        <a:pt x="508" y="14440"/>
                        <a:pt x="508" y="14440"/>
                      </a:cubicBezTo>
                      <a:lnTo>
                        <a:pt x="2726" y="14440"/>
                      </a:lnTo>
                      <a:cubicBezTo>
                        <a:pt x="2726" y="14440"/>
                        <a:pt x="3228" y="6643"/>
                        <a:pt x="2924" y="4076"/>
                      </a:cubicBezTo>
                      <a:cubicBezTo>
                        <a:pt x="2770" y="2799"/>
                        <a:pt x="161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36"/>
                <p:cNvSpPr/>
                <p:nvPr/>
              </p:nvSpPr>
              <p:spPr>
                <a:xfrm>
                  <a:off x="7834191"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36"/>
                <p:cNvSpPr/>
                <p:nvPr/>
              </p:nvSpPr>
              <p:spPr>
                <a:xfrm>
                  <a:off x="7695616" y="2035399"/>
                  <a:ext cx="280106" cy="24051"/>
                </a:xfrm>
                <a:custGeom>
                  <a:avLst/>
                  <a:gdLst/>
                  <a:ahLst/>
                  <a:cxnLst/>
                  <a:rect l="l" t="t" r="r" b="b"/>
                  <a:pathLst>
                    <a:path w="3226" h="277" extrusionOk="0">
                      <a:moveTo>
                        <a:pt x="0" y="0"/>
                      </a:moveTo>
                      <a:lnTo>
                        <a:pt x="0" y="276"/>
                      </a:lnTo>
                      <a:lnTo>
                        <a:pt x="3225" y="276"/>
                      </a:lnTo>
                      <a:lnTo>
                        <a:pt x="3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36"/>
                <p:cNvSpPr/>
                <p:nvPr/>
              </p:nvSpPr>
              <p:spPr>
                <a:xfrm>
                  <a:off x="7695616" y="2487333"/>
                  <a:ext cx="280106" cy="24138"/>
                </a:xfrm>
                <a:custGeom>
                  <a:avLst/>
                  <a:gdLst/>
                  <a:ahLst/>
                  <a:cxnLst/>
                  <a:rect l="l" t="t" r="r" b="b"/>
                  <a:pathLst>
                    <a:path w="3226" h="278" extrusionOk="0">
                      <a:moveTo>
                        <a:pt x="0" y="1"/>
                      </a:moveTo>
                      <a:lnTo>
                        <a:pt x="0" y="277"/>
                      </a:lnTo>
                      <a:lnTo>
                        <a:pt x="3225" y="277"/>
                      </a:lnTo>
                      <a:lnTo>
                        <a:pt x="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5" name="Google Shape;8405;p36"/>
              <p:cNvGrpSpPr/>
              <p:nvPr/>
            </p:nvGrpSpPr>
            <p:grpSpPr>
              <a:xfrm>
                <a:off x="472806" y="1066236"/>
                <a:ext cx="739336" cy="2612278"/>
                <a:chOff x="1006206" y="1066236"/>
                <a:chExt cx="739336" cy="2612278"/>
              </a:xfrm>
            </p:grpSpPr>
            <p:sp>
              <p:nvSpPr>
                <p:cNvPr id="8406" name="Google Shape;8406;p36"/>
                <p:cNvSpPr/>
                <p:nvPr/>
              </p:nvSpPr>
              <p:spPr>
                <a:xfrm>
                  <a:off x="1097027" y="3378525"/>
                  <a:ext cx="478940" cy="299989"/>
                </a:xfrm>
                <a:custGeom>
                  <a:avLst/>
                  <a:gdLst/>
                  <a:ahLst/>
                  <a:cxnLst/>
                  <a:rect l="l" t="t" r="r" b="b"/>
                  <a:pathLst>
                    <a:path w="5516" h="3455" extrusionOk="0">
                      <a:moveTo>
                        <a:pt x="522" y="1"/>
                      </a:moveTo>
                      <a:cubicBezTo>
                        <a:pt x="232" y="1"/>
                        <a:pt x="1" y="235"/>
                        <a:pt x="1" y="525"/>
                      </a:cubicBezTo>
                      <a:lnTo>
                        <a:pt x="1" y="2933"/>
                      </a:lnTo>
                      <a:cubicBezTo>
                        <a:pt x="1" y="3217"/>
                        <a:pt x="232" y="3454"/>
                        <a:pt x="522" y="3454"/>
                      </a:cubicBezTo>
                      <a:lnTo>
                        <a:pt x="4994" y="3454"/>
                      </a:lnTo>
                      <a:cubicBezTo>
                        <a:pt x="5282" y="3454"/>
                        <a:pt x="5516" y="3220"/>
                        <a:pt x="5516" y="2930"/>
                      </a:cubicBezTo>
                      <a:lnTo>
                        <a:pt x="5516" y="525"/>
                      </a:lnTo>
                      <a:cubicBezTo>
                        <a:pt x="5516" y="235"/>
                        <a:pt x="5282"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36"/>
                <p:cNvSpPr/>
                <p:nvPr/>
              </p:nvSpPr>
              <p:spPr>
                <a:xfrm>
                  <a:off x="1006206" y="1066236"/>
                  <a:ext cx="739336" cy="2531629"/>
                </a:xfrm>
                <a:custGeom>
                  <a:avLst/>
                  <a:gdLst/>
                  <a:ahLst/>
                  <a:cxnLst/>
                  <a:rect l="l" t="t" r="r" b="b"/>
                  <a:pathLst>
                    <a:path w="8515" h="29157" extrusionOk="0">
                      <a:moveTo>
                        <a:pt x="4258" y="0"/>
                      </a:moveTo>
                      <a:cubicBezTo>
                        <a:pt x="4258" y="0"/>
                        <a:pt x="1200" y="6905"/>
                        <a:pt x="790" y="9413"/>
                      </a:cubicBezTo>
                      <a:cubicBezTo>
                        <a:pt x="0" y="14267"/>
                        <a:pt x="1317" y="29156"/>
                        <a:pt x="1317" y="29156"/>
                      </a:cubicBezTo>
                      <a:lnTo>
                        <a:pt x="7201" y="29156"/>
                      </a:lnTo>
                      <a:cubicBezTo>
                        <a:pt x="7199" y="29154"/>
                        <a:pt x="8515" y="14269"/>
                        <a:pt x="7722" y="9413"/>
                      </a:cubicBezTo>
                      <a:cubicBezTo>
                        <a:pt x="7315" y="6905"/>
                        <a:pt x="4258" y="0"/>
                        <a:pt x="4258" y="0"/>
                      </a:cubicBezTo>
                      <a:close/>
                      <a:moveTo>
                        <a:pt x="7201" y="29156"/>
                      </a:moveTo>
                      <a:lnTo>
                        <a:pt x="7201" y="29156"/>
                      </a:lnTo>
                      <a:cubicBezTo>
                        <a:pt x="7201" y="29156"/>
                        <a:pt x="7201" y="29156"/>
                        <a:pt x="7201" y="29156"/>
                      </a:cubicBezTo>
                      <a:cubicBezTo>
                        <a:pt x="7201" y="29156"/>
                        <a:pt x="7201" y="29156"/>
                        <a:pt x="7201" y="291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36"/>
                <p:cNvSpPr/>
                <p:nvPr/>
              </p:nvSpPr>
              <p:spPr>
                <a:xfrm>
                  <a:off x="1031385" y="1123368"/>
                  <a:ext cx="688716" cy="2417278"/>
                </a:xfrm>
                <a:custGeom>
                  <a:avLst/>
                  <a:gdLst/>
                  <a:ahLst/>
                  <a:cxnLst/>
                  <a:rect l="l" t="t" r="r" b="b"/>
                  <a:pathLst>
                    <a:path w="7932" h="27840" extrusionOk="0">
                      <a:moveTo>
                        <a:pt x="3968" y="1"/>
                      </a:moveTo>
                      <a:cubicBezTo>
                        <a:pt x="3968" y="1"/>
                        <a:pt x="1122" y="6590"/>
                        <a:pt x="737" y="8987"/>
                      </a:cubicBezTo>
                      <a:cubicBezTo>
                        <a:pt x="0" y="13623"/>
                        <a:pt x="1225" y="27840"/>
                        <a:pt x="1225" y="27840"/>
                      </a:cubicBezTo>
                      <a:lnTo>
                        <a:pt x="6702" y="27840"/>
                      </a:lnTo>
                      <a:cubicBezTo>
                        <a:pt x="6704" y="27840"/>
                        <a:pt x="7932" y="13626"/>
                        <a:pt x="7195" y="8987"/>
                      </a:cubicBezTo>
                      <a:cubicBezTo>
                        <a:pt x="6816" y="6593"/>
                        <a:pt x="3968" y="1"/>
                        <a:pt x="3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36"/>
                <p:cNvSpPr/>
                <p:nvPr/>
              </p:nvSpPr>
              <p:spPr>
                <a:xfrm>
                  <a:off x="1172392" y="2889429"/>
                  <a:ext cx="406960" cy="627242"/>
                </a:xfrm>
                <a:custGeom>
                  <a:avLst/>
                  <a:gdLst/>
                  <a:ahLst/>
                  <a:cxnLst/>
                  <a:rect l="l" t="t" r="r" b="b"/>
                  <a:pathLst>
                    <a:path w="4687" h="7224" extrusionOk="0">
                      <a:moveTo>
                        <a:pt x="1283" y="1"/>
                      </a:moveTo>
                      <a:lnTo>
                        <a:pt x="0" y="7224"/>
                      </a:lnTo>
                      <a:lnTo>
                        <a:pt x="4687" y="7224"/>
                      </a:lnTo>
                      <a:lnTo>
                        <a:pt x="34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36"/>
                <p:cNvSpPr/>
                <p:nvPr/>
              </p:nvSpPr>
              <p:spPr>
                <a:xfrm>
                  <a:off x="1235603" y="1590410"/>
                  <a:ext cx="280106" cy="1253876"/>
                </a:xfrm>
                <a:custGeom>
                  <a:avLst/>
                  <a:gdLst/>
                  <a:ahLst/>
                  <a:cxnLst/>
                  <a:rect l="l" t="t" r="r" b="b"/>
                  <a:pathLst>
                    <a:path w="3226" h="14441" extrusionOk="0">
                      <a:moveTo>
                        <a:pt x="1616" y="0"/>
                      </a:moveTo>
                      <a:cubicBezTo>
                        <a:pt x="1616" y="0"/>
                        <a:pt x="461" y="2796"/>
                        <a:pt x="307" y="4076"/>
                      </a:cubicBezTo>
                      <a:cubicBezTo>
                        <a:pt x="0" y="6643"/>
                        <a:pt x="505" y="14440"/>
                        <a:pt x="505" y="14440"/>
                      </a:cubicBezTo>
                      <a:lnTo>
                        <a:pt x="2723" y="14440"/>
                      </a:lnTo>
                      <a:cubicBezTo>
                        <a:pt x="2723" y="14440"/>
                        <a:pt x="3225" y="6643"/>
                        <a:pt x="2924" y="4076"/>
                      </a:cubicBezTo>
                      <a:cubicBezTo>
                        <a:pt x="2771" y="2799"/>
                        <a:pt x="1616" y="0"/>
                        <a:pt x="16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36"/>
                <p:cNvSpPr/>
                <p:nvPr/>
              </p:nvSpPr>
              <p:spPr>
                <a:xfrm>
                  <a:off x="1363759" y="1554551"/>
                  <a:ext cx="24051" cy="1316392"/>
                </a:xfrm>
                <a:custGeom>
                  <a:avLst/>
                  <a:gdLst/>
                  <a:ahLst/>
                  <a:cxnLst/>
                  <a:rect l="l" t="t" r="r" b="b"/>
                  <a:pathLst>
                    <a:path w="277" h="15161" extrusionOk="0">
                      <a:moveTo>
                        <a:pt x="0" y="0"/>
                      </a:moveTo>
                      <a:lnTo>
                        <a:pt x="0" y="15160"/>
                      </a:lnTo>
                      <a:lnTo>
                        <a:pt x="276" y="15160"/>
                      </a:lnTo>
                      <a:lnTo>
                        <a:pt x="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36"/>
                <p:cNvSpPr/>
                <p:nvPr/>
              </p:nvSpPr>
              <p:spPr>
                <a:xfrm>
                  <a:off x="1224923" y="2035399"/>
                  <a:ext cx="280366" cy="24051"/>
                </a:xfrm>
                <a:custGeom>
                  <a:avLst/>
                  <a:gdLst/>
                  <a:ahLst/>
                  <a:cxnLst/>
                  <a:rect l="l" t="t" r="r" b="b"/>
                  <a:pathLst>
                    <a:path w="3229" h="277" extrusionOk="0">
                      <a:moveTo>
                        <a:pt x="1" y="0"/>
                      </a:moveTo>
                      <a:lnTo>
                        <a:pt x="1" y="276"/>
                      </a:lnTo>
                      <a:lnTo>
                        <a:pt x="3228" y="276"/>
                      </a:lnTo>
                      <a:lnTo>
                        <a:pt x="3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36"/>
                <p:cNvSpPr/>
                <p:nvPr/>
              </p:nvSpPr>
              <p:spPr>
                <a:xfrm>
                  <a:off x="1224923" y="2487333"/>
                  <a:ext cx="280366" cy="24138"/>
                </a:xfrm>
                <a:custGeom>
                  <a:avLst/>
                  <a:gdLst/>
                  <a:ahLst/>
                  <a:cxnLst/>
                  <a:rect l="l" t="t" r="r" b="b"/>
                  <a:pathLst>
                    <a:path w="3229" h="278" extrusionOk="0">
                      <a:moveTo>
                        <a:pt x="1" y="1"/>
                      </a:moveTo>
                      <a:lnTo>
                        <a:pt x="1" y="277"/>
                      </a:lnTo>
                      <a:lnTo>
                        <a:pt x="3228" y="277"/>
                      </a:lnTo>
                      <a:lnTo>
                        <a:pt x="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14" name="Google Shape;8414;p36"/>
              <p:cNvSpPr/>
              <p:nvPr/>
            </p:nvSpPr>
            <p:spPr>
              <a:xfrm>
                <a:off x="2857096" y="157592"/>
                <a:ext cx="1818515" cy="1827719"/>
              </a:xfrm>
              <a:custGeom>
                <a:avLst/>
                <a:gdLst/>
                <a:ahLst/>
                <a:cxnLst/>
                <a:rect l="l" t="t" r="r" b="b"/>
                <a:pathLst>
                  <a:path w="20944" h="21050" extrusionOk="0">
                    <a:moveTo>
                      <a:pt x="0" y="1"/>
                    </a:moveTo>
                    <a:lnTo>
                      <a:pt x="0" y="21050"/>
                    </a:lnTo>
                    <a:lnTo>
                      <a:pt x="438" y="21050"/>
                    </a:lnTo>
                    <a:cubicBezTo>
                      <a:pt x="4790" y="10301"/>
                      <a:pt x="11966" y="4264"/>
                      <a:pt x="20943" y="1256"/>
                    </a:cubicBezTo>
                    <a:lnTo>
                      <a:pt x="20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36"/>
              <p:cNvSpPr/>
              <p:nvPr/>
            </p:nvSpPr>
            <p:spPr>
              <a:xfrm>
                <a:off x="1363759" y="157592"/>
                <a:ext cx="1653543" cy="1827719"/>
              </a:xfrm>
              <a:custGeom>
                <a:avLst/>
                <a:gdLst/>
                <a:ahLst/>
                <a:cxnLst/>
                <a:rect l="l" t="t" r="r" b="b"/>
                <a:pathLst>
                  <a:path w="19044" h="21050" extrusionOk="0">
                    <a:moveTo>
                      <a:pt x="0" y="1"/>
                    </a:moveTo>
                    <a:lnTo>
                      <a:pt x="0" y="1256"/>
                    </a:lnTo>
                    <a:cubicBezTo>
                      <a:pt x="8143" y="4264"/>
                      <a:pt x="14646" y="10301"/>
                      <a:pt x="18594" y="21050"/>
                    </a:cubicBezTo>
                    <a:lnTo>
                      <a:pt x="19043" y="21050"/>
                    </a:lnTo>
                    <a:lnTo>
                      <a:pt x="19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36"/>
              <p:cNvSpPr/>
              <p:nvPr/>
            </p:nvSpPr>
            <p:spPr>
              <a:xfrm>
                <a:off x="-35892" y="157592"/>
                <a:ext cx="1576527" cy="1827719"/>
              </a:xfrm>
              <a:custGeom>
                <a:avLst/>
                <a:gdLst/>
                <a:ahLst/>
                <a:cxnLst/>
                <a:rect l="l" t="t" r="r" b="b"/>
                <a:pathLst>
                  <a:path w="18157" h="21050" extrusionOk="0">
                    <a:moveTo>
                      <a:pt x="1" y="1"/>
                    </a:moveTo>
                    <a:lnTo>
                      <a:pt x="1" y="21050"/>
                    </a:lnTo>
                    <a:lnTo>
                      <a:pt x="383" y="21050"/>
                    </a:lnTo>
                    <a:cubicBezTo>
                      <a:pt x="4155" y="10301"/>
                      <a:pt x="10373" y="4264"/>
                      <a:pt x="18157" y="1256"/>
                    </a:cubicBezTo>
                    <a:lnTo>
                      <a:pt x="181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36"/>
              <p:cNvSpPr/>
              <p:nvPr/>
            </p:nvSpPr>
            <p:spPr>
              <a:xfrm>
                <a:off x="4594330" y="157592"/>
                <a:ext cx="1823638" cy="1827719"/>
              </a:xfrm>
              <a:custGeom>
                <a:avLst/>
                <a:gdLst/>
                <a:ahLst/>
                <a:cxnLst/>
                <a:rect l="l" t="t" r="r" b="b"/>
                <a:pathLst>
                  <a:path w="21003" h="21050" extrusionOk="0">
                    <a:moveTo>
                      <a:pt x="1" y="1"/>
                    </a:moveTo>
                    <a:lnTo>
                      <a:pt x="1" y="1256"/>
                    </a:lnTo>
                    <a:cubicBezTo>
                      <a:pt x="8981" y="4264"/>
                      <a:pt x="16153" y="10301"/>
                      <a:pt x="20506" y="21050"/>
                    </a:cubicBezTo>
                    <a:lnTo>
                      <a:pt x="21002" y="21050"/>
                    </a:lnTo>
                    <a:lnTo>
                      <a:pt x="21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36"/>
              <p:cNvSpPr/>
              <p:nvPr/>
            </p:nvSpPr>
            <p:spPr>
              <a:xfrm>
                <a:off x="6278773" y="157592"/>
                <a:ext cx="1559596" cy="1827719"/>
              </a:xfrm>
              <a:custGeom>
                <a:avLst/>
                <a:gdLst/>
                <a:ahLst/>
                <a:cxnLst/>
                <a:rect l="l" t="t" r="r" b="b"/>
                <a:pathLst>
                  <a:path w="17962" h="21050" extrusionOk="0">
                    <a:moveTo>
                      <a:pt x="1" y="1"/>
                    </a:moveTo>
                    <a:lnTo>
                      <a:pt x="1" y="21050"/>
                    </a:lnTo>
                    <a:lnTo>
                      <a:pt x="377" y="21050"/>
                    </a:lnTo>
                    <a:cubicBezTo>
                      <a:pt x="4110" y="10301"/>
                      <a:pt x="10262" y="4264"/>
                      <a:pt x="17961" y="1256"/>
                    </a:cubicBezTo>
                    <a:lnTo>
                      <a:pt x="179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36"/>
              <p:cNvSpPr/>
              <p:nvPr/>
            </p:nvSpPr>
            <p:spPr>
              <a:xfrm>
                <a:off x="7717670" y="157592"/>
                <a:ext cx="1618899" cy="1827719"/>
              </a:xfrm>
              <a:custGeom>
                <a:avLst/>
                <a:gdLst/>
                <a:ahLst/>
                <a:cxnLst/>
                <a:rect l="l" t="t" r="r" b="b"/>
                <a:pathLst>
                  <a:path w="18645" h="21050" extrusionOk="0">
                    <a:moveTo>
                      <a:pt x="0" y="1"/>
                    </a:moveTo>
                    <a:lnTo>
                      <a:pt x="0" y="1256"/>
                    </a:lnTo>
                    <a:cubicBezTo>
                      <a:pt x="7973" y="4264"/>
                      <a:pt x="14340" y="10301"/>
                      <a:pt x="18204" y="21050"/>
                    </a:cubicBezTo>
                    <a:lnTo>
                      <a:pt x="18644" y="21050"/>
                    </a:lnTo>
                    <a:lnTo>
                      <a:pt x="186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36"/>
              <p:cNvSpPr/>
              <p:nvPr/>
            </p:nvSpPr>
            <p:spPr>
              <a:xfrm>
                <a:off x="2904764" y="157592"/>
                <a:ext cx="1770847" cy="934177"/>
              </a:xfrm>
              <a:custGeom>
                <a:avLst/>
                <a:gdLst/>
                <a:ahLst/>
                <a:cxnLst/>
                <a:rect l="l" t="t" r="r" b="b"/>
                <a:pathLst>
                  <a:path w="20395" h="10759" extrusionOk="0">
                    <a:moveTo>
                      <a:pt x="1" y="1"/>
                    </a:moveTo>
                    <a:lnTo>
                      <a:pt x="1" y="10758"/>
                    </a:lnTo>
                    <a:lnTo>
                      <a:pt x="430" y="10758"/>
                    </a:lnTo>
                    <a:cubicBezTo>
                      <a:pt x="4668" y="5265"/>
                      <a:pt x="11648" y="2180"/>
                      <a:pt x="20394" y="642"/>
                    </a:cubicBezTo>
                    <a:lnTo>
                      <a:pt x="2039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36"/>
              <p:cNvSpPr/>
              <p:nvPr/>
            </p:nvSpPr>
            <p:spPr>
              <a:xfrm>
                <a:off x="1363759" y="157592"/>
                <a:ext cx="1579392" cy="934177"/>
              </a:xfrm>
              <a:custGeom>
                <a:avLst/>
                <a:gdLst/>
                <a:ahLst/>
                <a:cxnLst/>
                <a:rect l="l" t="t" r="r" b="b"/>
                <a:pathLst>
                  <a:path w="18190" h="10759" extrusionOk="0">
                    <a:moveTo>
                      <a:pt x="0" y="1"/>
                    </a:moveTo>
                    <a:lnTo>
                      <a:pt x="0" y="642"/>
                    </a:lnTo>
                    <a:cubicBezTo>
                      <a:pt x="7781" y="2180"/>
                      <a:pt x="13991" y="5265"/>
                      <a:pt x="17760" y="10758"/>
                    </a:cubicBezTo>
                    <a:lnTo>
                      <a:pt x="18190" y="10758"/>
                    </a:lnTo>
                    <a:lnTo>
                      <a:pt x="181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36"/>
              <p:cNvSpPr/>
              <p:nvPr/>
            </p:nvSpPr>
            <p:spPr>
              <a:xfrm>
                <a:off x="-35892" y="157592"/>
                <a:ext cx="1576527" cy="934177"/>
              </a:xfrm>
              <a:custGeom>
                <a:avLst/>
                <a:gdLst/>
                <a:ahLst/>
                <a:cxnLst/>
                <a:rect l="l" t="t" r="r" b="b"/>
                <a:pathLst>
                  <a:path w="18157" h="10759" extrusionOk="0">
                    <a:moveTo>
                      <a:pt x="1" y="1"/>
                    </a:moveTo>
                    <a:lnTo>
                      <a:pt x="1" y="10758"/>
                    </a:lnTo>
                    <a:lnTo>
                      <a:pt x="383" y="10758"/>
                    </a:lnTo>
                    <a:cubicBezTo>
                      <a:pt x="4155" y="5265"/>
                      <a:pt x="10373" y="2180"/>
                      <a:pt x="18157" y="642"/>
                    </a:cubicBezTo>
                    <a:lnTo>
                      <a:pt x="1815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36"/>
              <p:cNvSpPr/>
              <p:nvPr/>
            </p:nvSpPr>
            <p:spPr>
              <a:xfrm>
                <a:off x="4594070" y="157592"/>
                <a:ext cx="1751918" cy="934177"/>
              </a:xfrm>
              <a:custGeom>
                <a:avLst/>
                <a:gdLst/>
                <a:ahLst/>
                <a:cxnLst/>
                <a:rect l="l" t="t" r="r" b="b"/>
                <a:pathLst>
                  <a:path w="20177" h="10759" extrusionOk="0">
                    <a:moveTo>
                      <a:pt x="1" y="1"/>
                    </a:moveTo>
                    <a:lnTo>
                      <a:pt x="1" y="642"/>
                    </a:lnTo>
                    <a:cubicBezTo>
                      <a:pt x="8630" y="2180"/>
                      <a:pt x="15520" y="5265"/>
                      <a:pt x="19699" y="10758"/>
                    </a:cubicBezTo>
                    <a:lnTo>
                      <a:pt x="20177" y="10758"/>
                    </a:lnTo>
                    <a:lnTo>
                      <a:pt x="2017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36"/>
              <p:cNvSpPr/>
              <p:nvPr/>
            </p:nvSpPr>
            <p:spPr>
              <a:xfrm>
                <a:off x="6326528" y="157592"/>
                <a:ext cx="1511580" cy="934177"/>
              </a:xfrm>
              <a:custGeom>
                <a:avLst/>
                <a:gdLst/>
                <a:ahLst/>
                <a:cxnLst/>
                <a:rect l="l" t="t" r="r" b="b"/>
                <a:pathLst>
                  <a:path w="17409" h="10759" extrusionOk="0">
                    <a:moveTo>
                      <a:pt x="0" y="1"/>
                    </a:moveTo>
                    <a:lnTo>
                      <a:pt x="0" y="10758"/>
                    </a:lnTo>
                    <a:lnTo>
                      <a:pt x="369" y="10758"/>
                    </a:lnTo>
                    <a:cubicBezTo>
                      <a:pt x="3984" y="5265"/>
                      <a:pt x="9946" y="2180"/>
                      <a:pt x="17409" y="642"/>
                    </a:cubicBezTo>
                    <a:lnTo>
                      <a:pt x="174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36"/>
              <p:cNvSpPr/>
              <p:nvPr/>
            </p:nvSpPr>
            <p:spPr>
              <a:xfrm>
                <a:off x="7717670" y="157592"/>
                <a:ext cx="1618899" cy="934177"/>
              </a:xfrm>
              <a:custGeom>
                <a:avLst/>
                <a:gdLst/>
                <a:ahLst/>
                <a:cxnLst/>
                <a:rect l="l" t="t" r="r" b="b"/>
                <a:pathLst>
                  <a:path w="18645" h="10759" extrusionOk="0">
                    <a:moveTo>
                      <a:pt x="0" y="1"/>
                    </a:moveTo>
                    <a:lnTo>
                      <a:pt x="0" y="642"/>
                    </a:lnTo>
                    <a:cubicBezTo>
                      <a:pt x="7973" y="2180"/>
                      <a:pt x="14340" y="5265"/>
                      <a:pt x="18204" y="10758"/>
                    </a:cubicBezTo>
                    <a:lnTo>
                      <a:pt x="18644" y="10758"/>
                    </a:lnTo>
                    <a:lnTo>
                      <a:pt x="186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36"/>
              <p:cNvSpPr/>
              <p:nvPr/>
            </p:nvSpPr>
            <p:spPr>
              <a:xfrm>
                <a:off x="2721907" y="1429520"/>
                <a:ext cx="456192" cy="20231"/>
              </a:xfrm>
              <a:custGeom>
                <a:avLst/>
                <a:gdLst/>
                <a:ahLst/>
                <a:cxnLst/>
                <a:rect l="l" t="t" r="r" b="b"/>
                <a:pathLst>
                  <a:path w="5254" h="233" extrusionOk="0">
                    <a:moveTo>
                      <a:pt x="0" y="1"/>
                    </a:moveTo>
                    <a:lnTo>
                      <a:pt x="0" y="1"/>
                    </a:lnTo>
                    <a:cubicBezTo>
                      <a:pt x="42" y="73"/>
                      <a:pt x="90" y="154"/>
                      <a:pt x="132" y="230"/>
                    </a:cubicBezTo>
                    <a:lnTo>
                      <a:pt x="5106" y="233"/>
                    </a:lnTo>
                    <a:lnTo>
                      <a:pt x="5254" y="4"/>
                    </a:lnTo>
                    <a:lnTo>
                      <a:pt x="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36"/>
              <p:cNvSpPr/>
              <p:nvPr/>
            </p:nvSpPr>
            <p:spPr>
              <a:xfrm>
                <a:off x="-36152" y="155421"/>
                <a:ext cx="4726021" cy="1313005"/>
              </a:xfrm>
              <a:custGeom>
                <a:avLst/>
                <a:gdLst/>
                <a:ahLst/>
                <a:cxnLst/>
                <a:rect l="l" t="t" r="r" b="b"/>
                <a:pathLst>
                  <a:path w="54430" h="15122" extrusionOk="0">
                    <a:moveTo>
                      <a:pt x="40860" y="1248"/>
                    </a:moveTo>
                    <a:lnTo>
                      <a:pt x="42283" y="1251"/>
                    </a:lnTo>
                    <a:lnTo>
                      <a:pt x="42682" y="1256"/>
                    </a:lnTo>
                    <a:lnTo>
                      <a:pt x="44766" y="1262"/>
                    </a:lnTo>
                    <a:lnTo>
                      <a:pt x="44727" y="3780"/>
                    </a:lnTo>
                    <a:lnTo>
                      <a:pt x="44727" y="3780"/>
                    </a:lnTo>
                    <a:lnTo>
                      <a:pt x="42640" y="3775"/>
                    </a:lnTo>
                    <a:lnTo>
                      <a:pt x="42241" y="3775"/>
                    </a:lnTo>
                    <a:lnTo>
                      <a:pt x="40860" y="3772"/>
                    </a:lnTo>
                    <a:lnTo>
                      <a:pt x="40863" y="1412"/>
                    </a:lnTo>
                    <a:lnTo>
                      <a:pt x="40860" y="1278"/>
                    </a:lnTo>
                    <a:lnTo>
                      <a:pt x="40860" y="1248"/>
                    </a:lnTo>
                    <a:close/>
                    <a:moveTo>
                      <a:pt x="2082" y="1245"/>
                    </a:moveTo>
                    <a:lnTo>
                      <a:pt x="8769" y="1262"/>
                    </a:lnTo>
                    <a:lnTo>
                      <a:pt x="8750" y="3784"/>
                    </a:lnTo>
                    <a:lnTo>
                      <a:pt x="2049" y="3770"/>
                    </a:lnTo>
                    <a:lnTo>
                      <a:pt x="2082" y="1245"/>
                    </a:lnTo>
                    <a:close/>
                    <a:moveTo>
                      <a:pt x="27391" y="1245"/>
                    </a:moveTo>
                    <a:lnTo>
                      <a:pt x="28702" y="1248"/>
                    </a:lnTo>
                    <a:lnTo>
                      <a:pt x="29098" y="1253"/>
                    </a:lnTo>
                    <a:lnTo>
                      <a:pt x="30870" y="1256"/>
                    </a:lnTo>
                    <a:lnTo>
                      <a:pt x="30831" y="3772"/>
                    </a:lnTo>
                    <a:lnTo>
                      <a:pt x="31230" y="3772"/>
                    </a:lnTo>
                    <a:lnTo>
                      <a:pt x="31263" y="1256"/>
                    </a:lnTo>
                    <a:lnTo>
                      <a:pt x="35780" y="1264"/>
                    </a:lnTo>
                    <a:lnTo>
                      <a:pt x="35763" y="3786"/>
                    </a:lnTo>
                    <a:lnTo>
                      <a:pt x="29059" y="3772"/>
                    </a:lnTo>
                    <a:lnTo>
                      <a:pt x="28663" y="3772"/>
                    </a:lnTo>
                    <a:lnTo>
                      <a:pt x="27391" y="3770"/>
                    </a:lnTo>
                    <a:lnTo>
                      <a:pt x="27394" y="1410"/>
                    </a:lnTo>
                    <a:lnTo>
                      <a:pt x="27391" y="1276"/>
                    </a:lnTo>
                    <a:lnTo>
                      <a:pt x="27391" y="1245"/>
                    </a:lnTo>
                    <a:close/>
                    <a:moveTo>
                      <a:pt x="36173" y="1262"/>
                    </a:moveTo>
                    <a:lnTo>
                      <a:pt x="40450" y="1273"/>
                    </a:lnTo>
                    <a:lnTo>
                      <a:pt x="40442" y="3795"/>
                    </a:lnTo>
                    <a:lnTo>
                      <a:pt x="36157" y="3784"/>
                    </a:lnTo>
                    <a:lnTo>
                      <a:pt x="36173" y="1262"/>
                    </a:lnTo>
                    <a:close/>
                    <a:moveTo>
                      <a:pt x="22724" y="1267"/>
                    </a:moveTo>
                    <a:lnTo>
                      <a:pt x="27000" y="1276"/>
                    </a:lnTo>
                    <a:lnTo>
                      <a:pt x="26995" y="3770"/>
                    </a:lnTo>
                    <a:lnTo>
                      <a:pt x="26903" y="3770"/>
                    </a:lnTo>
                    <a:lnTo>
                      <a:pt x="26897" y="3798"/>
                    </a:lnTo>
                    <a:lnTo>
                      <a:pt x="22707" y="3786"/>
                    </a:lnTo>
                    <a:lnTo>
                      <a:pt x="22724" y="1267"/>
                    </a:lnTo>
                    <a:close/>
                    <a:moveTo>
                      <a:pt x="27533" y="4032"/>
                    </a:moveTo>
                    <a:lnTo>
                      <a:pt x="32845" y="4043"/>
                    </a:lnTo>
                    <a:lnTo>
                      <a:pt x="32817" y="6699"/>
                    </a:lnTo>
                    <a:lnTo>
                      <a:pt x="32817" y="6699"/>
                    </a:lnTo>
                    <a:lnTo>
                      <a:pt x="27491" y="6693"/>
                    </a:lnTo>
                    <a:lnTo>
                      <a:pt x="27533" y="4032"/>
                    </a:lnTo>
                    <a:close/>
                    <a:moveTo>
                      <a:pt x="520" y="4029"/>
                    </a:moveTo>
                    <a:lnTo>
                      <a:pt x="5832" y="4038"/>
                    </a:lnTo>
                    <a:lnTo>
                      <a:pt x="5804" y="6696"/>
                    </a:lnTo>
                    <a:lnTo>
                      <a:pt x="5845" y="6696"/>
                    </a:lnTo>
                    <a:lnTo>
                      <a:pt x="5845" y="6699"/>
                    </a:lnTo>
                    <a:lnTo>
                      <a:pt x="478" y="6688"/>
                    </a:lnTo>
                    <a:lnTo>
                      <a:pt x="520" y="4029"/>
                    </a:lnTo>
                    <a:close/>
                    <a:moveTo>
                      <a:pt x="33241" y="4046"/>
                    </a:moveTo>
                    <a:lnTo>
                      <a:pt x="38082" y="4057"/>
                    </a:lnTo>
                    <a:lnTo>
                      <a:pt x="38070" y="6713"/>
                    </a:lnTo>
                    <a:lnTo>
                      <a:pt x="33216" y="6702"/>
                    </a:lnTo>
                    <a:lnTo>
                      <a:pt x="33241" y="4046"/>
                    </a:lnTo>
                    <a:close/>
                    <a:moveTo>
                      <a:pt x="38475" y="4051"/>
                    </a:moveTo>
                    <a:lnTo>
                      <a:pt x="40693" y="4054"/>
                    </a:lnTo>
                    <a:lnTo>
                      <a:pt x="40651" y="6688"/>
                    </a:lnTo>
                    <a:lnTo>
                      <a:pt x="40269" y="6693"/>
                    </a:lnTo>
                    <a:lnTo>
                      <a:pt x="40266" y="6713"/>
                    </a:lnTo>
                    <a:lnTo>
                      <a:pt x="38467" y="6710"/>
                    </a:lnTo>
                    <a:lnTo>
                      <a:pt x="38475" y="4051"/>
                    </a:lnTo>
                    <a:close/>
                    <a:moveTo>
                      <a:pt x="28415" y="6953"/>
                    </a:moveTo>
                    <a:lnTo>
                      <a:pt x="35155" y="6964"/>
                    </a:lnTo>
                    <a:lnTo>
                      <a:pt x="35138" y="9196"/>
                    </a:lnTo>
                    <a:lnTo>
                      <a:pt x="28384" y="9185"/>
                    </a:lnTo>
                    <a:lnTo>
                      <a:pt x="28415" y="6953"/>
                    </a:lnTo>
                    <a:close/>
                    <a:moveTo>
                      <a:pt x="32237" y="9461"/>
                    </a:moveTo>
                    <a:lnTo>
                      <a:pt x="37791" y="9469"/>
                    </a:lnTo>
                    <a:lnTo>
                      <a:pt x="37783" y="11626"/>
                    </a:lnTo>
                    <a:lnTo>
                      <a:pt x="32212" y="11620"/>
                    </a:lnTo>
                    <a:lnTo>
                      <a:pt x="32237" y="9461"/>
                    </a:lnTo>
                    <a:close/>
                    <a:moveTo>
                      <a:pt x="2872" y="1"/>
                    </a:moveTo>
                    <a:lnTo>
                      <a:pt x="2858" y="966"/>
                    </a:lnTo>
                    <a:lnTo>
                      <a:pt x="68" y="960"/>
                    </a:lnTo>
                    <a:lnTo>
                      <a:pt x="51" y="1220"/>
                    </a:lnTo>
                    <a:lnTo>
                      <a:pt x="1689" y="1225"/>
                    </a:lnTo>
                    <a:lnTo>
                      <a:pt x="1650" y="3750"/>
                    </a:lnTo>
                    <a:lnTo>
                      <a:pt x="1" y="3745"/>
                    </a:lnTo>
                    <a:lnTo>
                      <a:pt x="1" y="4007"/>
                    </a:lnTo>
                    <a:lnTo>
                      <a:pt x="124" y="4007"/>
                    </a:lnTo>
                    <a:lnTo>
                      <a:pt x="82" y="6668"/>
                    </a:lnTo>
                    <a:lnTo>
                      <a:pt x="1" y="6668"/>
                    </a:lnTo>
                    <a:lnTo>
                      <a:pt x="1" y="6933"/>
                    </a:lnTo>
                    <a:lnTo>
                      <a:pt x="1005" y="6936"/>
                    </a:lnTo>
                    <a:lnTo>
                      <a:pt x="972" y="9168"/>
                    </a:lnTo>
                    <a:lnTo>
                      <a:pt x="1" y="9165"/>
                    </a:lnTo>
                    <a:lnTo>
                      <a:pt x="1" y="9430"/>
                    </a:lnTo>
                    <a:lnTo>
                      <a:pt x="4824" y="9436"/>
                    </a:lnTo>
                    <a:lnTo>
                      <a:pt x="4799" y="11623"/>
                    </a:lnTo>
                    <a:lnTo>
                      <a:pt x="1" y="11620"/>
                    </a:lnTo>
                    <a:lnTo>
                      <a:pt x="1" y="11888"/>
                    </a:lnTo>
                    <a:lnTo>
                      <a:pt x="1" y="14675"/>
                    </a:lnTo>
                    <a:lnTo>
                      <a:pt x="1" y="14904"/>
                    </a:lnTo>
                    <a:lnTo>
                      <a:pt x="2969" y="14909"/>
                    </a:lnTo>
                    <a:lnTo>
                      <a:pt x="2964" y="15121"/>
                    </a:lnTo>
                    <a:cubicBezTo>
                      <a:pt x="3003" y="15052"/>
                      <a:pt x="3042" y="14979"/>
                      <a:pt x="3081" y="14909"/>
                    </a:cubicBezTo>
                    <a:lnTo>
                      <a:pt x="3206" y="14678"/>
                    </a:lnTo>
                    <a:lnTo>
                      <a:pt x="227" y="14675"/>
                    </a:lnTo>
                    <a:lnTo>
                      <a:pt x="274" y="11888"/>
                    </a:lnTo>
                    <a:lnTo>
                      <a:pt x="4905" y="11891"/>
                    </a:lnTo>
                    <a:cubicBezTo>
                      <a:pt x="4967" y="11801"/>
                      <a:pt x="5025" y="11715"/>
                      <a:pt x="5089" y="11626"/>
                    </a:cubicBezTo>
                    <a:cubicBezTo>
                      <a:pt x="5129" y="11570"/>
                      <a:pt x="5165" y="11514"/>
                      <a:pt x="5207" y="11464"/>
                    </a:cubicBezTo>
                    <a:lnTo>
                      <a:pt x="5229" y="9469"/>
                    </a:lnTo>
                    <a:lnTo>
                      <a:pt x="6727" y="9472"/>
                    </a:lnTo>
                    <a:cubicBezTo>
                      <a:pt x="6802" y="9380"/>
                      <a:pt x="6878" y="9293"/>
                      <a:pt x="6950" y="9207"/>
                    </a:cubicBezTo>
                    <a:lnTo>
                      <a:pt x="1373" y="9199"/>
                    </a:lnTo>
                    <a:lnTo>
                      <a:pt x="1407" y="6967"/>
                    </a:lnTo>
                    <a:lnTo>
                      <a:pt x="8147" y="6978"/>
                    </a:lnTo>
                    <a:lnTo>
                      <a:pt x="8139" y="7896"/>
                    </a:lnTo>
                    <a:cubicBezTo>
                      <a:pt x="8273" y="7759"/>
                      <a:pt x="8407" y="7622"/>
                      <a:pt x="8540" y="7488"/>
                    </a:cubicBezTo>
                    <a:lnTo>
                      <a:pt x="8546" y="6978"/>
                    </a:lnTo>
                    <a:lnTo>
                      <a:pt x="9068" y="6978"/>
                    </a:lnTo>
                    <a:cubicBezTo>
                      <a:pt x="9163" y="6891"/>
                      <a:pt x="9255" y="6799"/>
                      <a:pt x="9355" y="6713"/>
                    </a:cubicBezTo>
                    <a:lnTo>
                      <a:pt x="6208" y="6707"/>
                    </a:lnTo>
                    <a:lnTo>
                      <a:pt x="6233" y="4049"/>
                    </a:lnTo>
                    <a:lnTo>
                      <a:pt x="11074" y="4060"/>
                    </a:lnTo>
                    <a:lnTo>
                      <a:pt x="11065" y="5262"/>
                    </a:lnTo>
                    <a:cubicBezTo>
                      <a:pt x="11199" y="5162"/>
                      <a:pt x="11330" y="5061"/>
                      <a:pt x="11464" y="4964"/>
                    </a:cubicBezTo>
                    <a:lnTo>
                      <a:pt x="11467" y="4060"/>
                    </a:lnTo>
                    <a:lnTo>
                      <a:pt x="12747" y="4063"/>
                    </a:lnTo>
                    <a:cubicBezTo>
                      <a:pt x="12881" y="3976"/>
                      <a:pt x="13015" y="3884"/>
                      <a:pt x="13152" y="3800"/>
                    </a:cubicBezTo>
                    <a:lnTo>
                      <a:pt x="9149" y="3795"/>
                    </a:lnTo>
                    <a:lnTo>
                      <a:pt x="9165" y="1273"/>
                    </a:lnTo>
                    <a:lnTo>
                      <a:pt x="13439" y="1284"/>
                    </a:lnTo>
                    <a:lnTo>
                      <a:pt x="13437" y="3627"/>
                    </a:lnTo>
                    <a:cubicBezTo>
                      <a:pt x="13570" y="3547"/>
                      <a:pt x="13699" y="3466"/>
                      <a:pt x="13835" y="3387"/>
                    </a:cubicBezTo>
                    <a:lnTo>
                      <a:pt x="13838" y="1415"/>
                    </a:lnTo>
                    <a:lnTo>
                      <a:pt x="13835" y="1284"/>
                    </a:lnTo>
                    <a:lnTo>
                      <a:pt x="13835" y="1253"/>
                    </a:lnTo>
                    <a:lnTo>
                      <a:pt x="15258" y="1256"/>
                    </a:lnTo>
                    <a:lnTo>
                      <a:pt x="15654" y="1259"/>
                    </a:lnTo>
                    <a:lnTo>
                      <a:pt x="17741" y="1264"/>
                    </a:lnTo>
                    <a:lnTo>
                      <a:pt x="17730" y="1931"/>
                    </a:lnTo>
                    <a:cubicBezTo>
                      <a:pt x="17861" y="1990"/>
                      <a:pt x="17992" y="2046"/>
                      <a:pt x="18123" y="2107"/>
                    </a:cubicBezTo>
                    <a:lnTo>
                      <a:pt x="18137" y="1264"/>
                    </a:lnTo>
                    <a:lnTo>
                      <a:pt x="22339" y="1276"/>
                    </a:lnTo>
                    <a:lnTo>
                      <a:pt x="22322" y="3798"/>
                    </a:lnTo>
                    <a:lnTo>
                      <a:pt x="21357" y="3795"/>
                    </a:lnTo>
                    <a:lnTo>
                      <a:pt x="21357" y="3795"/>
                    </a:lnTo>
                    <a:cubicBezTo>
                      <a:pt x="21499" y="3881"/>
                      <a:pt x="21641" y="3968"/>
                      <a:pt x="21781" y="4054"/>
                    </a:cubicBezTo>
                    <a:lnTo>
                      <a:pt x="24638" y="4063"/>
                    </a:lnTo>
                    <a:lnTo>
                      <a:pt x="24626" y="6105"/>
                    </a:lnTo>
                    <a:cubicBezTo>
                      <a:pt x="24760" y="6214"/>
                      <a:pt x="24891" y="6325"/>
                      <a:pt x="25025" y="6437"/>
                    </a:cubicBezTo>
                    <a:lnTo>
                      <a:pt x="25036" y="4063"/>
                    </a:lnTo>
                    <a:lnTo>
                      <a:pt x="27146" y="4065"/>
                    </a:lnTo>
                    <a:lnTo>
                      <a:pt x="27104" y="6699"/>
                    </a:lnTo>
                    <a:lnTo>
                      <a:pt x="26719" y="6699"/>
                    </a:lnTo>
                    <a:lnTo>
                      <a:pt x="26716" y="6718"/>
                    </a:lnTo>
                    <a:lnTo>
                      <a:pt x="25357" y="6716"/>
                    </a:lnTo>
                    <a:lnTo>
                      <a:pt x="25357" y="6716"/>
                    </a:lnTo>
                    <a:cubicBezTo>
                      <a:pt x="25455" y="6802"/>
                      <a:pt x="25553" y="6894"/>
                      <a:pt x="25653" y="6981"/>
                    </a:cubicBezTo>
                    <a:lnTo>
                      <a:pt x="27553" y="6984"/>
                    </a:lnTo>
                    <a:lnTo>
                      <a:pt x="27553" y="6964"/>
                    </a:lnTo>
                    <a:lnTo>
                      <a:pt x="28027" y="6964"/>
                    </a:lnTo>
                    <a:lnTo>
                      <a:pt x="27994" y="9196"/>
                    </a:lnTo>
                    <a:lnTo>
                      <a:pt x="27854" y="9196"/>
                    </a:lnTo>
                    <a:cubicBezTo>
                      <a:pt x="27929" y="9282"/>
                      <a:pt x="28008" y="9374"/>
                      <a:pt x="28086" y="9461"/>
                    </a:cubicBezTo>
                    <a:lnTo>
                      <a:pt x="31849" y="9464"/>
                    </a:lnTo>
                    <a:lnTo>
                      <a:pt x="31824" y="11623"/>
                    </a:lnTo>
                    <a:lnTo>
                      <a:pt x="29810" y="11620"/>
                    </a:lnTo>
                    <a:lnTo>
                      <a:pt x="29810" y="11620"/>
                    </a:lnTo>
                    <a:cubicBezTo>
                      <a:pt x="29877" y="11707"/>
                      <a:pt x="29938" y="11796"/>
                      <a:pt x="30002" y="11888"/>
                    </a:cubicBezTo>
                    <a:lnTo>
                      <a:pt x="35685" y="11894"/>
                    </a:lnTo>
                    <a:lnTo>
                      <a:pt x="35640" y="14675"/>
                    </a:lnTo>
                    <a:lnTo>
                      <a:pt x="36042" y="14675"/>
                    </a:lnTo>
                    <a:lnTo>
                      <a:pt x="36087" y="11894"/>
                    </a:lnTo>
                    <a:lnTo>
                      <a:pt x="38988" y="11899"/>
                    </a:lnTo>
                    <a:cubicBezTo>
                      <a:pt x="39058" y="11807"/>
                      <a:pt x="39128" y="11721"/>
                      <a:pt x="39197" y="11634"/>
                    </a:cubicBezTo>
                    <a:lnTo>
                      <a:pt x="38196" y="11634"/>
                    </a:lnTo>
                    <a:lnTo>
                      <a:pt x="38207" y="9475"/>
                    </a:lnTo>
                    <a:lnTo>
                      <a:pt x="41081" y="9478"/>
                    </a:lnTo>
                    <a:lnTo>
                      <a:pt x="41081" y="9461"/>
                    </a:lnTo>
                    <a:lnTo>
                      <a:pt x="41100" y="9461"/>
                    </a:lnTo>
                    <a:cubicBezTo>
                      <a:pt x="41187" y="9374"/>
                      <a:pt x="41273" y="9282"/>
                      <a:pt x="41360" y="9196"/>
                    </a:cubicBezTo>
                    <a:lnTo>
                      <a:pt x="40121" y="9193"/>
                    </a:lnTo>
                    <a:lnTo>
                      <a:pt x="40118" y="9210"/>
                    </a:lnTo>
                    <a:lnTo>
                      <a:pt x="35551" y="9201"/>
                    </a:lnTo>
                    <a:lnTo>
                      <a:pt x="35568" y="6975"/>
                    </a:lnTo>
                    <a:lnTo>
                      <a:pt x="41011" y="6984"/>
                    </a:lnTo>
                    <a:lnTo>
                      <a:pt x="41011" y="6964"/>
                    </a:lnTo>
                    <a:lnTo>
                      <a:pt x="41594" y="6967"/>
                    </a:lnTo>
                    <a:lnTo>
                      <a:pt x="41560" y="8992"/>
                    </a:lnTo>
                    <a:cubicBezTo>
                      <a:pt x="41697" y="8861"/>
                      <a:pt x="41831" y="8727"/>
                      <a:pt x="41965" y="8596"/>
                    </a:cubicBezTo>
                    <a:lnTo>
                      <a:pt x="41990" y="6967"/>
                    </a:lnTo>
                    <a:lnTo>
                      <a:pt x="43801" y="6970"/>
                    </a:lnTo>
                    <a:cubicBezTo>
                      <a:pt x="43909" y="6880"/>
                      <a:pt x="44021" y="6794"/>
                      <a:pt x="44133" y="6705"/>
                    </a:cubicBezTo>
                    <a:lnTo>
                      <a:pt x="41067" y="6699"/>
                    </a:lnTo>
                    <a:lnTo>
                      <a:pt x="41108" y="4038"/>
                    </a:lnTo>
                    <a:lnTo>
                      <a:pt x="46420" y="4049"/>
                    </a:lnTo>
                    <a:lnTo>
                      <a:pt x="46409" y="5056"/>
                    </a:lnTo>
                    <a:cubicBezTo>
                      <a:pt x="46540" y="4969"/>
                      <a:pt x="46674" y="4883"/>
                      <a:pt x="46811" y="4799"/>
                    </a:cubicBezTo>
                    <a:lnTo>
                      <a:pt x="46816" y="4049"/>
                    </a:lnTo>
                    <a:lnTo>
                      <a:pt x="48058" y="4051"/>
                    </a:lnTo>
                    <a:cubicBezTo>
                      <a:pt x="48211" y="3965"/>
                      <a:pt x="48370" y="3879"/>
                      <a:pt x="48529" y="3789"/>
                    </a:cubicBezTo>
                    <a:lnTo>
                      <a:pt x="44996" y="3781"/>
                    </a:lnTo>
                    <a:lnTo>
                      <a:pt x="45126" y="3781"/>
                    </a:lnTo>
                    <a:lnTo>
                      <a:pt x="45162" y="1262"/>
                    </a:lnTo>
                    <a:lnTo>
                      <a:pt x="49363" y="1273"/>
                    </a:lnTo>
                    <a:lnTo>
                      <a:pt x="49350" y="3362"/>
                    </a:lnTo>
                    <a:cubicBezTo>
                      <a:pt x="49481" y="3293"/>
                      <a:pt x="49615" y="3226"/>
                      <a:pt x="49746" y="3162"/>
                    </a:cubicBezTo>
                    <a:lnTo>
                      <a:pt x="49760" y="1276"/>
                    </a:lnTo>
                    <a:lnTo>
                      <a:pt x="54036" y="1287"/>
                    </a:lnTo>
                    <a:lnTo>
                      <a:pt x="54036" y="1527"/>
                    </a:lnTo>
                    <a:cubicBezTo>
                      <a:pt x="54167" y="1571"/>
                      <a:pt x="54299" y="1622"/>
                      <a:pt x="54430" y="1669"/>
                    </a:cubicBezTo>
                    <a:lnTo>
                      <a:pt x="54430" y="1418"/>
                    </a:lnTo>
                    <a:lnTo>
                      <a:pt x="54427" y="1287"/>
                    </a:lnTo>
                    <a:lnTo>
                      <a:pt x="54391" y="1016"/>
                    </a:lnTo>
                    <a:lnTo>
                      <a:pt x="52309" y="1008"/>
                    </a:lnTo>
                    <a:lnTo>
                      <a:pt x="52312" y="20"/>
                    </a:lnTo>
                    <a:lnTo>
                      <a:pt x="51919" y="20"/>
                    </a:lnTo>
                    <a:lnTo>
                      <a:pt x="51916" y="1005"/>
                    </a:lnTo>
                    <a:lnTo>
                      <a:pt x="48331" y="994"/>
                    </a:lnTo>
                    <a:lnTo>
                      <a:pt x="48337" y="17"/>
                    </a:lnTo>
                    <a:lnTo>
                      <a:pt x="47943" y="17"/>
                    </a:lnTo>
                    <a:lnTo>
                      <a:pt x="47932" y="994"/>
                    </a:lnTo>
                    <a:lnTo>
                      <a:pt x="43817" y="983"/>
                    </a:lnTo>
                    <a:lnTo>
                      <a:pt x="43831" y="17"/>
                    </a:lnTo>
                    <a:lnTo>
                      <a:pt x="43441" y="17"/>
                    </a:lnTo>
                    <a:lnTo>
                      <a:pt x="43427" y="983"/>
                    </a:lnTo>
                    <a:lnTo>
                      <a:pt x="40637" y="977"/>
                    </a:lnTo>
                    <a:lnTo>
                      <a:pt x="40634" y="1008"/>
                    </a:lnTo>
                    <a:lnTo>
                      <a:pt x="38751" y="1002"/>
                    </a:lnTo>
                    <a:lnTo>
                      <a:pt x="38754" y="15"/>
                    </a:lnTo>
                    <a:lnTo>
                      <a:pt x="38361" y="15"/>
                    </a:lnTo>
                    <a:lnTo>
                      <a:pt x="38358" y="997"/>
                    </a:lnTo>
                    <a:lnTo>
                      <a:pt x="34773" y="988"/>
                    </a:lnTo>
                    <a:lnTo>
                      <a:pt x="34778" y="12"/>
                    </a:lnTo>
                    <a:lnTo>
                      <a:pt x="34385" y="12"/>
                    </a:lnTo>
                    <a:lnTo>
                      <a:pt x="34379" y="988"/>
                    </a:lnTo>
                    <a:lnTo>
                      <a:pt x="30265" y="977"/>
                    </a:lnTo>
                    <a:lnTo>
                      <a:pt x="30278" y="12"/>
                    </a:lnTo>
                    <a:lnTo>
                      <a:pt x="29882" y="12"/>
                    </a:lnTo>
                    <a:lnTo>
                      <a:pt x="29868" y="977"/>
                    </a:lnTo>
                    <a:lnTo>
                      <a:pt x="27079" y="969"/>
                    </a:lnTo>
                    <a:lnTo>
                      <a:pt x="27076" y="1002"/>
                    </a:lnTo>
                    <a:lnTo>
                      <a:pt x="25301" y="997"/>
                    </a:lnTo>
                    <a:lnTo>
                      <a:pt x="25304" y="12"/>
                    </a:lnTo>
                    <a:lnTo>
                      <a:pt x="24911" y="12"/>
                    </a:lnTo>
                    <a:lnTo>
                      <a:pt x="24908" y="994"/>
                    </a:lnTo>
                    <a:lnTo>
                      <a:pt x="21323" y="983"/>
                    </a:lnTo>
                    <a:lnTo>
                      <a:pt x="21329" y="6"/>
                    </a:lnTo>
                    <a:lnTo>
                      <a:pt x="20935" y="6"/>
                    </a:lnTo>
                    <a:lnTo>
                      <a:pt x="20924" y="983"/>
                    </a:lnTo>
                    <a:lnTo>
                      <a:pt x="16809" y="974"/>
                    </a:lnTo>
                    <a:lnTo>
                      <a:pt x="16823" y="6"/>
                    </a:lnTo>
                    <a:lnTo>
                      <a:pt x="16433" y="6"/>
                    </a:lnTo>
                    <a:lnTo>
                      <a:pt x="16419" y="974"/>
                    </a:lnTo>
                    <a:lnTo>
                      <a:pt x="13629" y="966"/>
                    </a:lnTo>
                    <a:lnTo>
                      <a:pt x="13626" y="997"/>
                    </a:lnTo>
                    <a:lnTo>
                      <a:pt x="11743" y="991"/>
                    </a:lnTo>
                    <a:lnTo>
                      <a:pt x="11746" y="3"/>
                    </a:lnTo>
                    <a:lnTo>
                      <a:pt x="11353" y="3"/>
                    </a:lnTo>
                    <a:lnTo>
                      <a:pt x="11350" y="988"/>
                    </a:lnTo>
                    <a:lnTo>
                      <a:pt x="7765" y="977"/>
                    </a:lnTo>
                    <a:lnTo>
                      <a:pt x="7770" y="1"/>
                    </a:lnTo>
                    <a:lnTo>
                      <a:pt x="7377" y="1"/>
                    </a:lnTo>
                    <a:lnTo>
                      <a:pt x="7366" y="977"/>
                    </a:lnTo>
                    <a:lnTo>
                      <a:pt x="3251" y="966"/>
                    </a:lnTo>
                    <a:lnTo>
                      <a:pt x="326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36"/>
              <p:cNvSpPr/>
              <p:nvPr/>
            </p:nvSpPr>
            <p:spPr>
              <a:xfrm>
                <a:off x="6092269" y="1429520"/>
                <a:ext cx="462530" cy="104974"/>
              </a:xfrm>
              <a:custGeom>
                <a:avLst/>
                <a:gdLst/>
                <a:ahLst/>
                <a:cxnLst/>
                <a:rect l="l" t="t" r="r" b="b"/>
                <a:pathLst>
                  <a:path w="5327" h="1209" extrusionOk="0">
                    <a:moveTo>
                      <a:pt x="1" y="1"/>
                    </a:moveTo>
                    <a:lnTo>
                      <a:pt x="1" y="1"/>
                    </a:lnTo>
                    <a:cubicBezTo>
                      <a:pt x="42" y="73"/>
                      <a:pt x="93" y="154"/>
                      <a:pt x="140" y="230"/>
                    </a:cubicBezTo>
                    <a:lnTo>
                      <a:pt x="338" y="230"/>
                    </a:lnTo>
                    <a:lnTo>
                      <a:pt x="335" y="548"/>
                    </a:lnTo>
                    <a:cubicBezTo>
                      <a:pt x="469" y="763"/>
                      <a:pt x="598" y="986"/>
                      <a:pt x="729" y="1209"/>
                    </a:cubicBezTo>
                    <a:lnTo>
                      <a:pt x="743" y="230"/>
                    </a:lnTo>
                    <a:lnTo>
                      <a:pt x="5201" y="233"/>
                    </a:lnTo>
                    <a:lnTo>
                      <a:pt x="5326" y="4"/>
                    </a:lnTo>
                    <a:lnTo>
                      <a:pt x="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36"/>
              <p:cNvSpPr/>
              <p:nvPr/>
            </p:nvSpPr>
            <p:spPr>
              <a:xfrm>
                <a:off x="4690013" y="155421"/>
                <a:ext cx="4647268" cy="1294077"/>
              </a:xfrm>
              <a:custGeom>
                <a:avLst/>
                <a:gdLst/>
                <a:ahLst/>
                <a:cxnLst/>
                <a:rect l="l" t="t" r="r" b="b"/>
                <a:pathLst>
                  <a:path w="53523" h="14904" extrusionOk="0">
                    <a:moveTo>
                      <a:pt x="40896" y="1242"/>
                    </a:moveTo>
                    <a:lnTo>
                      <a:pt x="42319" y="1245"/>
                    </a:lnTo>
                    <a:lnTo>
                      <a:pt x="42718" y="1248"/>
                    </a:lnTo>
                    <a:lnTo>
                      <a:pt x="44802" y="1256"/>
                    </a:lnTo>
                    <a:lnTo>
                      <a:pt x="44763" y="3772"/>
                    </a:lnTo>
                    <a:lnTo>
                      <a:pt x="45162" y="3772"/>
                    </a:lnTo>
                    <a:lnTo>
                      <a:pt x="45195" y="1256"/>
                    </a:lnTo>
                    <a:lnTo>
                      <a:pt x="49399" y="1264"/>
                    </a:lnTo>
                    <a:lnTo>
                      <a:pt x="49377" y="3784"/>
                    </a:lnTo>
                    <a:lnTo>
                      <a:pt x="42676" y="3770"/>
                    </a:lnTo>
                    <a:lnTo>
                      <a:pt x="42277" y="3770"/>
                    </a:lnTo>
                    <a:lnTo>
                      <a:pt x="40896" y="3767"/>
                    </a:lnTo>
                    <a:lnTo>
                      <a:pt x="40899" y="1407"/>
                    </a:lnTo>
                    <a:lnTo>
                      <a:pt x="40896" y="1273"/>
                    </a:lnTo>
                    <a:lnTo>
                      <a:pt x="40896" y="1242"/>
                    </a:lnTo>
                    <a:close/>
                    <a:moveTo>
                      <a:pt x="15205" y="1248"/>
                    </a:moveTo>
                    <a:lnTo>
                      <a:pt x="15604" y="1253"/>
                    </a:lnTo>
                    <a:lnTo>
                      <a:pt x="17688" y="1259"/>
                    </a:lnTo>
                    <a:lnTo>
                      <a:pt x="17652" y="3778"/>
                    </a:lnTo>
                    <a:lnTo>
                      <a:pt x="18048" y="3778"/>
                    </a:lnTo>
                    <a:lnTo>
                      <a:pt x="18084" y="1259"/>
                    </a:lnTo>
                    <a:lnTo>
                      <a:pt x="22285" y="1270"/>
                    </a:lnTo>
                    <a:lnTo>
                      <a:pt x="22269" y="3792"/>
                    </a:lnTo>
                    <a:lnTo>
                      <a:pt x="15565" y="3775"/>
                    </a:lnTo>
                    <a:lnTo>
                      <a:pt x="15169" y="3775"/>
                    </a:lnTo>
                    <a:lnTo>
                      <a:pt x="13788" y="3772"/>
                    </a:lnTo>
                    <a:lnTo>
                      <a:pt x="13790" y="1412"/>
                    </a:lnTo>
                    <a:lnTo>
                      <a:pt x="13788" y="1281"/>
                    </a:lnTo>
                    <a:lnTo>
                      <a:pt x="13788" y="1248"/>
                    </a:lnTo>
                    <a:close/>
                    <a:moveTo>
                      <a:pt x="9123" y="1267"/>
                    </a:moveTo>
                    <a:lnTo>
                      <a:pt x="13400" y="1276"/>
                    </a:lnTo>
                    <a:lnTo>
                      <a:pt x="13397" y="3795"/>
                    </a:lnTo>
                    <a:lnTo>
                      <a:pt x="9106" y="3786"/>
                    </a:lnTo>
                    <a:lnTo>
                      <a:pt x="9123" y="1267"/>
                    </a:lnTo>
                    <a:close/>
                    <a:moveTo>
                      <a:pt x="22679" y="1262"/>
                    </a:moveTo>
                    <a:lnTo>
                      <a:pt x="26953" y="1273"/>
                    </a:lnTo>
                    <a:lnTo>
                      <a:pt x="26950" y="3767"/>
                    </a:lnTo>
                    <a:lnTo>
                      <a:pt x="26947" y="3795"/>
                    </a:lnTo>
                    <a:lnTo>
                      <a:pt x="22662" y="3784"/>
                    </a:lnTo>
                    <a:lnTo>
                      <a:pt x="22679" y="1262"/>
                    </a:lnTo>
                    <a:close/>
                    <a:moveTo>
                      <a:pt x="14042" y="4032"/>
                    </a:moveTo>
                    <a:lnTo>
                      <a:pt x="19351" y="4043"/>
                    </a:lnTo>
                    <a:lnTo>
                      <a:pt x="19323" y="6699"/>
                    </a:lnTo>
                    <a:lnTo>
                      <a:pt x="19323" y="6699"/>
                    </a:lnTo>
                    <a:lnTo>
                      <a:pt x="14000" y="6693"/>
                    </a:lnTo>
                    <a:lnTo>
                      <a:pt x="14042" y="4032"/>
                    </a:lnTo>
                    <a:close/>
                    <a:moveTo>
                      <a:pt x="11422" y="4051"/>
                    </a:moveTo>
                    <a:lnTo>
                      <a:pt x="13640" y="4057"/>
                    </a:lnTo>
                    <a:lnTo>
                      <a:pt x="13598" y="6688"/>
                    </a:lnTo>
                    <a:lnTo>
                      <a:pt x="13216" y="6688"/>
                    </a:lnTo>
                    <a:lnTo>
                      <a:pt x="13210" y="6710"/>
                    </a:lnTo>
                    <a:lnTo>
                      <a:pt x="11411" y="6707"/>
                    </a:lnTo>
                    <a:lnTo>
                      <a:pt x="11422" y="4051"/>
                    </a:lnTo>
                    <a:close/>
                    <a:moveTo>
                      <a:pt x="46852" y="4046"/>
                    </a:moveTo>
                    <a:lnTo>
                      <a:pt x="51693" y="4051"/>
                    </a:lnTo>
                    <a:lnTo>
                      <a:pt x="51681" y="6710"/>
                    </a:lnTo>
                    <a:lnTo>
                      <a:pt x="46827" y="6702"/>
                    </a:lnTo>
                    <a:lnTo>
                      <a:pt x="46852" y="4046"/>
                    </a:lnTo>
                    <a:close/>
                    <a:moveTo>
                      <a:pt x="19747" y="4046"/>
                    </a:moveTo>
                    <a:lnTo>
                      <a:pt x="24587" y="4057"/>
                    </a:lnTo>
                    <a:lnTo>
                      <a:pt x="24576" y="6713"/>
                    </a:lnTo>
                    <a:lnTo>
                      <a:pt x="19722" y="6702"/>
                    </a:lnTo>
                    <a:lnTo>
                      <a:pt x="19747" y="4046"/>
                    </a:lnTo>
                    <a:close/>
                    <a:moveTo>
                      <a:pt x="24983" y="4051"/>
                    </a:moveTo>
                    <a:lnTo>
                      <a:pt x="27193" y="4054"/>
                    </a:lnTo>
                    <a:lnTo>
                      <a:pt x="27151" y="6688"/>
                    </a:lnTo>
                    <a:lnTo>
                      <a:pt x="26763" y="6693"/>
                    </a:lnTo>
                    <a:lnTo>
                      <a:pt x="26760" y="6713"/>
                    </a:lnTo>
                    <a:lnTo>
                      <a:pt x="24975" y="6710"/>
                    </a:lnTo>
                    <a:lnTo>
                      <a:pt x="24983" y="4051"/>
                    </a:lnTo>
                    <a:close/>
                    <a:moveTo>
                      <a:pt x="14923" y="6953"/>
                    </a:moveTo>
                    <a:lnTo>
                      <a:pt x="21663" y="6964"/>
                    </a:lnTo>
                    <a:lnTo>
                      <a:pt x="21647" y="9196"/>
                    </a:lnTo>
                    <a:lnTo>
                      <a:pt x="14892" y="9185"/>
                    </a:lnTo>
                    <a:lnTo>
                      <a:pt x="14923" y="6953"/>
                    </a:lnTo>
                    <a:close/>
                    <a:moveTo>
                      <a:pt x="2824" y="1"/>
                    </a:moveTo>
                    <a:lnTo>
                      <a:pt x="2810" y="966"/>
                    </a:lnTo>
                    <a:lnTo>
                      <a:pt x="20" y="960"/>
                    </a:lnTo>
                    <a:lnTo>
                      <a:pt x="1" y="1220"/>
                    </a:lnTo>
                    <a:lnTo>
                      <a:pt x="1641" y="1225"/>
                    </a:lnTo>
                    <a:lnTo>
                      <a:pt x="2037" y="1228"/>
                    </a:lnTo>
                    <a:lnTo>
                      <a:pt x="3809" y="1231"/>
                    </a:lnTo>
                    <a:lnTo>
                      <a:pt x="3778" y="3298"/>
                    </a:lnTo>
                    <a:cubicBezTo>
                      <a:pt x="3912" y="3365"/>
                      <a:pt x="4040" y="3435"/>
                      <a:pt x="4171" y="3505"/>
                    </a:cubicBezTo>
                    <a:lnTo>
                      <a:pt x="4205" y="1231"/>
                    </a:lnTo>
                    <a:lnTo>
                      <a:pt x="8719" y="1242"/>
                    </a:lnTo>
                    <a:lnTo>
                      <a:pt x="8702" y="3764"/>
                    </a:lnTo>
                    <a:lnTo>
                      <a:pt x="4637" y="3753"/>
                    </a:lnTo>
                    <a:lnTo>
                      <a:pt x="4637" y="3753"/>
                    </a:lnTo>
                    <a:cubicBezTo>
                      <a:pt x="4793" y="3839"/>
                      <a:pt x="4952" y="3926"/>
                      <a:pt x="5111" y="4015"/>
                    </a:cubicBezTo>
                    <a:lnTo>
                      <a:pt x="5781" y="4018"/>
                    </a:lnTo>
                    <a:lnTo>
                      <a:pt x="5775" y="4409"/>
                    </a:lnTo>
                    <a:cubicBezTo>
                      <a:pt x="5909" y="4489"/>
                      <a:pt x="6038" y="4568"/>
                      <a:pt x="6172" y="4651"/>
                    </a:cubicBezTo>
                    <a:lnTo>
                      <a:pt x="6177" y="4018"/>
                    </a:lnTo>
                    <a:lnTo>
                      <a:pt x="11017" y="4029"/>
                    </a:lnTo>
                    <a:lnTo>
                      <a:pt x="11006" y="6685"/>
                    </a:lnTo>
                    <a:lnTo>
                      <a:pt x="9053" y="6682"/>
                    </a:lnTo>
                    <a:lnTo>
                      <a:pt x="9053" y="6682"/>
                    </a:lnTo>
                    <a:cubicBezTo>
                      <a:pt x="9162" y="6769"/>
                      <a:pt x="9271" y="6861"/>
                      <a:pt x="9380" y="6947"/>
                    </a:cubicBezTo>
                    <a:lnTo>
                      <a:pt x="13933" y="6953"/>
                    </a:lnTo>
                    <a:lnTo>
                      <a:pt x="13933" y="6933"/>
                    </a:lnTo>
                    <a:lnTo>
                      <a:pt x="14516" y="6936"/>
                    </a:lnTo>
                    <a:lnTo>
                      <a:pt x="14480" y="9168"/>
                    </a:lnTo>
                    <a:lnTo>
                      <a:pt x="13043" y="9165"/>
                    </a:lnTo>
                    <a:lnTo>
                      <a:pt x="13040" y="9182"/>
                    </a:lnTo>
                    <a:lnTo>
                      <a:pt x="11824" y="9179"/>
                    </a:lnTo>
                    <a:lnTo>
                      <a:pt x="11824" y="9179"/>
                    </a:lnTo>
                    <a:cubicBezTo>
                      <a:pt x="11910" y="9266"/>
                      <a:pt x="11997" y="9358"/>
                      <a:pt x="12080" y="9444"/>
                    </a:cubicBezTo>
                    <a:lnTo>
                      <a:pt x="14000" y="9447"/>
                    </a:lnTo>
                    <a:lnTo>
                      <a:pt x="14000" y="9430"/>
                    </a:lnTo>
                    <a:lnTo>
                      <a:pt x="18329" y="9436"/>
                    </a:lnTo>
                    <a:lnTo>
                      <a:pt x="18307" y="11595"/>
                    </a:lnTo>
                    <a:lnTo>
                      <a:pt x="13958" y="11592"/>
                    </a:lnTo>
                    <a:lnTo>
                      <a:pt x="13958" y="11592"/>
                    </a:lnTo>
                    <a:cubicBezTo>
                      <a:pt x="14030" y="11679"/>
                      <a:pt x="14100" y="11771"/>
                      <a:pt x="14170" y="11860"/>
                    </a:cubicBezTo>
                    <a:lnTo>
                      <a:pt x="22163" y="11868"/>
                    </a:lnTo>
                    <a:lnTo>
                      <a:pt x="22135" y="13450"/>
                    </a:lnTo>
                    <a:cubicBezTo>
                      <a:pt x="22271" y="13221"/>
                      <a:pt x="22408" y="12993"/>
                      <a:pt x="22548" y="12775"/>
                    </a:cubicBezTo>
                    <a:lnTo>
                      <a:pt x="22562" y="11871"/>
                    </a:lnTo>
                    <a:lnTo>
                      <a:pt x="23133" y="11871"/>
                    </a:lnTo>
                    <a:cubicBezTo>
                      <a:pt x="23192" y="11779"/>
                      <a:pt x="23251" y="11693"/>
                      <a:pt x="23315" y="11606"/>
                    </a:cubicBezTo>
                    <a:lnTo>
                      <a:pt x="23315" y="11606"/>
                    </a:lnTo>
                    <a:lnTo>
                      <a:pt x="18717" y="11623"/>
                    </a:lnTo>
                    <a:lnTo>
                      <a:pt x="18742" y="9464"/>
                    </a:lnTo>
                    <a:lnTo>
                      <a:pt x="24300" y="9472"/>
                    </a:lnTo>
                    <a:lnTo>
                      <a:pt x="24297" y="10292"/>
                    </a:lnTo>
                    <a:cubicBezTo>
                      <a:pt x="24431" y="10116"/>
                      <a:pt x="24562" y="9946"/>
                      <a:pt x="24699" y="9779"/>
                    </a:cubicBezTo>
                    <a:lnTo>
                      <a:pt x="24701" y="9472"/>
                    </a:lnTo>
                    <a:lnTo>
                      <a:pt x="24952" y="9472"/>
                    </a:lnTo>
                    <a:cubicBezTo>
                      <a:pt x="25025" y="9386"/>
                      <a:pt x="25097" y="9293"/>
                      <a:pt x="25167" y="9207"/>
                    </a:cubicBezTo>
                    <a:lnTo>
                      <a:pt x="22048" y="9204"/>
                    </a:lnTo>
                    <a:lnTo>
                      <a:pt x="22065" y="6975"/>
                    </a:lnTo>
                    <a:lnTo>
                      <a:pt x="27265" y="6981"/>
                    </a:lnTo>
                    <a:lnTo>
                      <a:pt x="27285" y="6961"/>
                    </a:lnTo>
                    <a:cubicBezTo>
                      <a:pt x="27380" y="6875"/>
                      <a:pt x="27474" y="6783"/>
                      <a:pt x="27566" y="6696"/>
                    </a:cubicBezTo>
                    <a:lnTo>
                      <a:pt x="27552" y="6696"/>
                    </a:lnTo>
                    <a:lnTo>
                      <a:pt x="27594" y="4035"/>
                    </a:lnTo>
                    <a:lnTo>
                      <a:pt x="30939" y="4043"/>
                    </a:lnTo>
                    <a:cubicBezTo>
                      <a:pt x="31073" y="3954"/>
                      <a:pt x="31207" y="3865"/>
                      <a:pt x="31341" y="3781"/>
                    </a:cubicBezTo>
                    <a:lnTo>
                      <a:pt x="29120" y="3778"/>
                    </a:lnTo>
                    <a:lnTo>
                      <a:pt x="28721" y="3778"/>
                    </a:lnTo>
                    <a:lnTo>
                      <a:pt x="27352" y="3772"/>
                    </a:lnTo>
                    <a:lnTo>
                      <a:pt x="27354" y="1412"/>
                    </a:lnTo>
                    <a:lnTo>
                      <a:pt x="27352" y="1281"/>
                    </a:lnTo>
                    <a:lnTo>
                      <a:pt x="27352" y="1248"/>
                    </a:lnTo>
                    <a:lnTo>
                      <a:pt x="28760" y="1253"/>
                    </a:lnTo>
                    <a:lnTo>
                      <a:pt x="29157" y="1256"/>
                    </a:lnTo>
                    <a:lnTo>
                      <a:pt x="30928" y="1259"/>
                    </a:lnTo>
                    <a:lnTo>
                      <a:pt x="30892" y="3778"/>
                    </a:lnTo>
                    <a:lnTo>
                      <a:pt x="31288" y="3778"/>
                    </a:lnTo>
                    <a:lnTo>
                      <a:pt x="31324" y="1259"/>
                    </a:lnTo>
                    <a:lnTo>
                      <a:pt x="35838" y="1270"/>
                    </a:lnTo>
                    <a:lnTo>
                      <a:pt x="35835" y="1666"/>
                    </a:lnTo>
                    <a:cubicBezTo>
                      <a:pt x="35969" y="1719"/>
                      <a:pt x="36098" y="1775"/>
                      <a:pt x="36232" y="1834"/>
                    </a:cubicBezTo>
                    <a:lnTo>
                      <a:pt x="36234" y="1270"/>
                    </a:lnTo>
                    <a:lnTo>
                      <a:pt x="40508" y="1281"/>
                    </a:lnTo>
                    <a:lnTo>
                      <a:pt x="40505" y="3798"/>
                    </a:lnTo>
                    <a:lnTo>
                      <a:pt x="40012" y="3795"/>
                    </a:lnTo>
                    <a:lnTo>
                      <a:pt x="40430" y="4057"/>
                    </a:lnTo>
                    <a:lnTo>
                      <a:pt x="40757" y="4057"/>
                    </a:lnTo>
                    <a:lnTo>
                      <a:pt x="40754" y="4269"/>
                    </a:lnTo>
                    <a:cubicBezTo>
                      <a:pt x="40885" y="4356"/>
                      <a:pt x="41016" y="4448"/>
                      <a:pt x="41144" y="4534"/>
                    </a:cubicBezTo>
                    <a:lnTo>
                      <a:pt x="41150" y="4032"/>
                    </a:lnTo>
                    <a:lnTo>
                      <a:pt x="46462" y="4043"/>
                    </a:lnTo>
                    <a:lnTo>
                      <a:pt x="46434" y="6699"/>
                    </a:lnTo>
                    <a:lnTo>
                      <a:pt x="46434" y="6699"/>
                    </a:lnTo>
                    <a:lnTo>
                      <a:pt x="43890" y="6696"/>
                    </a:lnTo>
                    <a:lnTo>
                      <a:pt x="43890" y="6696"/>
                    </a:lnTo>
                    <a:cubicBezTo>
                      <a:pt x="43987" y="6783"/>
                      <a:pt x="44082" y="6875"/>
                      <a:pt x="44182" y="6961"/>
                    </a:cubicBezTo>
                    <a:lnTo>
                      <a:pt x="48772" y="6967"/>
                    </a:lnTo>
                    <a:lnTo>
                      <a:pt x="48752" y="9196"/>
                    </a:lnTo>
                    <a:lnTo>
                      <a:pt x="46353" y="9193"/>
                    </a:lnTo>
                    <a:lnTo>
                      <a:pt x="46353" y="9193"/>
                    </a:lnTo>
                    <a:cubicBezTo>
                      <a:pt x="46431" y="9280"/>
                      <a:pt x="46506" y="9372"/>
                      <a:pt x="46584" y="9458"/>
                    </a:cubicBezTo>
                    <a:lnTo>
                      <a:pt x="51405" y="9464"/>
                    </a:lnTo>
                    <a:lnTo>
                      <a:pt x="51397" y="11623"/>
                    </a:lnTo>
                    <a:lnTo>
                      <a:pt x="48261" y="11620"/>
                    </a:lnTo>
                    <a:lnTo>
                      <a:pt x="48261" y="11620"/>
                    </a:lnTo>
                    <a:cubicBezTo>
                      <a:pt x="48322" y="11707"/>
                      <a:pt x="48387" y="11799"/>
                      <a:pt x="48448" y="11888"/>
                    </a:cubicBezTo>
                    <a:lnTo>
                      <a:pt x="49282" y="11888"/>
                    </a:lnTo>
                    <a:lnTo>
                      <a:pt x="49263" y="13118"/>
                    </a:lnTo>
                    <a:cubicBezTo>
                      <a:pt x="49394" y="13327"/>
                      <a:pt x="49522" y="13542"/>
                      <a:pt x="49653" y="13754"/>
                    </a:cubicBezTo>
                    <a:lnTo>
                      <a:pt x="49684" y="11888"/>
                    </a:lnTo>
                    <a:lnTo>
                      <a:pt x="52758" y="11891"/>
                    </a:lnTo>
                    <a:lnTo>
                      <a:pt x="52750" y="14675"/>
                    </a:lnTo>
                    <a:lnTo>
                      <a:pt x="50186" y="14672"/>
                    </a:lnTo>
                    <a:lnTo>
                      <a:pt x="50186" y="14672"/>
                    </a:lnTo>
                    <a:cubicBezTo>
                      <a:pt x="50228" y="14747"/>
                      <a:pt x="50273" y="14826"/>
                      <a:pt x="50314" y="14901"/>
                    </a:cubicBezTo>
                    <a:lnTo>
                      <a:pt x="51082" y="14901"/>
                    </a:lnTo>
                    <a:lnTo>
                      <a:pt x="53517" y="14904"/>
                    </a:lnTo>
                    <a:lnTo>
                      <a:pt x="53517" y="14672"/>
                    </a:lnTo>
                    <a:lnTo>
                      <a:pt x="53154" y="14672"/>
                    </a:lnTo>
                    <a:lnTo>
                      <a:pt x="53160" y="11888"/>
                    </a:lnTo>
                    <a:lnTo>
                      <a:pt x="53517" y="11888"/>
                    </a:lnTo>
                    <a:lnTo>
                      <a:pt x="53517" y="11623"/>
                    </a:lnTo>
                    <a:lnTo>
                      <a:pt x="51796" y="11620"/>
                    </a:lnTo>
                    <a:lnTo>
                      <a:pt x="51807" y="9461"/>
                    </a:lnTo>
                    <a:lnTo>
                      <a:pt x="53520" y="9464"/>
                    </a:lnTo>
                    <a:lnTo>
                      <a:pt x="53520" y="9199"/>
                    </a:lnTo>
                    <a:lnTo>
                      <a:pt x="49157" y="9193"/>
                    </a:lnTo>
                    <a:lnTo>
                      <a:pt x="49173" y="6964"/>
                    </a:lnTo>
                    <a:lnTo>
                      <a:pt x="53523" y="6972"/>
                    </a:lnTo>
                    <a:lnTo>
                      <a:pt x="53523" y="6707"/>
                    </a:lnTo>
                    <a:lnTo>
                      <a:pt x="52086" y="6702"/>
                    </a:lnTo>
                    <a:lnTo>
                      <a:pt x="52097" y="4046"/>
                    </a:lnTo>
                    <a:lnTo>
                      <a:pt x="53523" y="4049"/>
                    </a:lnTo>
                    <a:lnTo>
                      <a:pt x="53523" y="3786"/>
                    </a:lnTo>
                    <a:lnTo>
                      <a:pt x="49782" y="3781"/>
                    </a:lnTo>
                    <a:lnTo>
                      <a:pt x="49798" y="1259"/>
                    </a:lnTo>
                    <a:lnTo>
                      <a:pt x="53517" y="1273"/>
                    </a:lnTo>
                    <a:lnTo>
                      <a:pt x="53517" y="1011"/>
                    </a:lnTo>
                    <a:lnTo>
                      <a:pt x="52365" y="1008"/>
                    </a:lnTo>
                    <a:lnTo>
                      <a:pt x="52370" y="20"/>
                    </a:lnTo>
                    <a:lnTo>
                      <a:pt x="51974" y="20"/>
                    </a:lnTo>
                    <a:lnTo>
                      <a:pt x="51972" y="1005"/>
                    </a:lnTo>
                    <a:lnTo>
                      <a:pt x="48387" y="994"/>
                    </a:lnTo>
                    <a:lnTo>
                      <a:pt x="48392" y="17"/>
                    </a:lnTo>
                    <a:lnTo>
                      <a:pt x="47999" y="17"/>
                    </a:lnTo>
                    <a:lnTo>
                      <a:pt x="47988" y="994"/>
                    </a:lnTo>
                    <a:lnTo>
                      <a:pt x="43873" y="983"/>
                    </a:lnTo>
                    <a:lnTo>
                      <a:pt x="43887" y="17"/>
                    </a:lnTo>
                    <a:lnTo>
                      <a:pt x="43493" y="17"/>
                    </a:lnTo>
                    <a:lnTo>
                      <a:pt x="43479" y="983"/>
                    </a:lnTo>
                    <a:lnTo>
                      <a:pt x="40690" y="977"/>
                    </a:lnTo>
                    <a:lnTo>
                      <a:pt x="40687" y="1008"/>
                    </a:lnTo>
                    <a:lnTo>
                      <a:pt x="38804" y="1002"/>
                    </a:lnTo>
                    <a:lnTo>
                      <a:pt x="38807" y="15"/>
                    </a:lnTo>
                    <a:lnTo>
                      <a:pt x="38413" y="15"/>
                    </a:lnTo>
                    <a:lnTo>
                      <a:pt x="38410" y="997"/>
                    </a:lnTo>
                    <a:lnTo>
                      <a:pt x="34825" y="988"/>
                    </a:lnTo>
                    <a:lnTo>
                      <a:pt x="34831" y="12"/>
                    </a:lnTo>
                    <a:lnTo>
                      <a:pt x="34438" y="12"/>
                    </a:lnTo>
                    <a:lnTo>
                      <a:pt x="34427" y="988"/>
                    </a:lnTo>
                    <a:lnTo>
                      <a:pt x="30312" y="977"/>
                    </a:lnTo>
                    <a:lnTo>
                      <a:pt x="30326" y="12"/>
                    </a:lnTo>
                    <a:lnTo>
                      <a:pt x="29932" y="12"/>
                    </a:lnTo>
                    <a:lnTo>
                      <a:pt x="29918" y="977"/>
                    </a:lnTo>
                    <a:lnTo>
                      <a:pt x="27128" y="969"/>
                    </a:lnTo>
                    <a:lnTo>
                      <a:pt x="27126" y="1002"/>
                    </a:lnTo>
                    <a:lnTo>
                      <a:pt x="25251" y="997"/>
                    </a:lnTo>
                    <a:lnTo>
                      <a:pt x="25256" y="12"/>
                    </a:lnTo>
                    <a:lnTo>
                      <a:pt x="24860" y="12"/>
                    </a:lnTo>
                    <a:lnTo>
                      <a:pt x="24858" y="994"/>
                    </a:lnTo>
                    <a:lnTo>
                      <a:pt x="21273" y="983"/>
                    </a:lnTo>
                    <a:lnTo>
                      <a:pt x="21281" y="6"/>
                    </a:lnTo>
                    <a:lnTo>
                      <a:pt x="20885" y="6"/>
                    </a:lnTo>
                    <a:lnTo>
                      <a:pt x="20877" y="983"/>
                    </a:lnTo>
                    <a:lnTo>
                      <a:pt x="16762" y="974"/>
                    </a:lnTo>
                    <a:lnTo>
                      <a:pt x="16776" y="6"/>
                    </a:lnTo>
                    <a:lnTo>
                      <a:pt x="16382" y="6"/>
                    </a:lnTo>
                    <a:lnTo>
                      <a:pt x="16368" y="974"/>
                    </a:lnTo>
                    <a:lnTo>
                      <a:pt x="13578" y="966"/>
                    </a:lnTo>
                    <a:lnTo>
                      <a:pt x="13573" y="997"/>
                    </a:lnTo>
                    <a:lnTo>
                      <a:pt x="11690" y="991"/>
                    </a:lnTo>
                    <a:lnTo>
                      <a:pt x="11695" y="3"/>
                    </a:lnTo>
                    <a:lnTo>
                      <a:pt x="11299" y="3"/>
                    </a:lnTo>
                    <a:lnTo>
                      <a:pt x="11296" y="988"/>
                    </a:lnTo>
                    <a:lnTo>
                      <a:pt x="7711" y="977"/>
                    </a:lnTo>
                    <a:lnTo>
                      <a:pt x="7720" y="1"/>
                    </a:lnTo>
                    <a:lnTo>
                      <a:pt x="7324" y="1"/>
                    </a:lnTo>
                    <a:lnTo>
                      <a:pt x="7318" y="977"/>
                    </a:lnTo>
                    <a:lnTo>
                      <a:pt x="3203" y="966"/>
                    </a:lnTo>
                    <a:lnTo>
                      <a:pt x="32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36"/>
              <p:cNvSpPr/>
              <p:nvPr/>
            </p:nvSpPr>
            <p:spPr>
              <a:xfrm>
                <a:off x="6119880" y="4249313"/>
                <a:ext cx="419898" cy="184422"/>
              </a:xfrm>
              <a:custGeom>
                <a:avLst/>
                <a:gdLst/>
                <a:ahLst/>
                <a:cxnLst/>
                <a:rect l="l" t="t" r="r" b="b"/>
                <a:pathLst>
                  <a:path w="4836" h="2124" extrusionOk="0">
                    <a:moveTo>
                      <a:pt x="4325" y="1"/>
                    </a:moveTo>
                    <a:cubicBezTo>
                      <a:pt x="4085" y="807"/>
                      <a:pt x="3309" y="1393"/>
                      <a:pt x="2391" y="1393"/>
                    </a:cubicBezTo>
                    <a:cubicBezTo>
                      <a:pt x="1507" y="1393"/>
                      <a:pt x="757" y="849"/>
                      <a:pt x="489" y="87"/>
                    </a:cubicBezTo>
                    <a:lnTo>
                      <a:pt x="1" y="2124"/>
                    </a:lnTo>
                    <a:lnTo>
                      <a:pt x="4835" y="2124"/>
                    </a:lnTo>
                    <a:lnTo>
                      <a:pt x="43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36"/>
              <p:cNvSpPr/>
              <p:nvPr/>
            </p:nvSpPr>
            <p:spPr>
              <a:xfrm>
                <a:off x="-35892" y="4387628"/>
                <a:ext cx="9372768" cy="179646"/>
              </a:xfrm>
              <a:custGeom>
                <a:avLst/>
                <a:gdLst/>
                <a:ahLst/>
                <a:cxnLst/>
                <a:rect l="l" t="t" r="r" b="b"/>
                <a:pathLst>
                  <a:path w="107947" h="2069" extrusionOk="0">
                    <a:moveTo>
                      <a:pt x="1" y="1"/>
                    </a:moveTo>
                    <a:lnTo>
                      <a:pt x="1" y="2068"/>
                    </a:lnTo>
                    <a:lnTo>
                      <a:pt x="107946" y="2068"/>
                    </a:lnTo>
                    <a:lnTo>
                      <a:pt x="1079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36"/>
              <p:cNvSpPr/>
              <p:nvPr/>
            </p:nvSpPr>
            <p:spPr>
              <a:xfrm>
                <a:off x="1230219" y="4387628"/>
                <a:ext cx="6840270" cy="179386"/>
              </a:xfrm>
              <a:custGeom>
                <a:avLst/>
                <a:gdLst/>
                <a:ahLst/>
                <a:cxnLst/>
                <a:rect l="l" t="t" r="r" b="b"/>
                <a:pathLst>
                  <a:path w="78780" h="2066" extrusionOk="0">
                    <a:moveTo>
                      <a:pt x="22687" y="1"/>
                    </a:moveTo>
                    <a:lnTo>
                      <a:pt x="1" y="2065"/>
                    </a:lnTo>
                    <a:lnTo>
                      <a:pt x="56092" y="2065"/>
                    </a:lnTo>
                    <a:lnTo>
                      <a:pt x="78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36"/>
              <p:cNvSpPr/>
              <p:nvPr/>
            </p:nvSpPr>
            <p:spPr>
              <a:xfrm>
                <a:off x="6070736" y="338105"/>
                <a:ext cx="57740" cy="57480"/>
              </a:xfrm>
              <a:custGeom>
                <a:avLst/>
                <a:gdLst/>
                <a:ahLst/>
                <a:cxnLst/>
                <a:rect l="l" t="t" r="r" b="b"/>
                <a:pathLst>
                  <a:path w="665" h="662" extrusionOk="0">
                    <a:moveTo>
                      <a:pt x="332" y="0"/>
                    </a:moveTo>
                    <a:cubicBezTo>
                      <a:pt x="148" y="0"/>
                      <a:pt x="0" y="148"/>
                      <a:pt x="0" y="329"/>
                    </a:cubicBezTo>
                    <a:cubicBezTo>
                      <a:pt x="0" y="511"/>
                      <a:pt x="148" y="661"/>
                      <a:pt x="332" y="661"/>
                    </a:cubicBezTo>
                    <a:cubicBezTo>
                      <a:pt x="516" y="661"/>
                      <a:pt x="664" y="516"/>
                      <a:pt x="664" y="329"/>
                    </a:cubicBezTo>
                    <a:cubicBezTo>
                      <a:pt x="664"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36"/>
              <p:cNvSpPr/>
              <p:nvPr/>
            </p:nvSpPr>
            <p:spPr>
              <a:xfrm>
                <a:off x="6504784" y="336108"/>
                <a:ext cx="57480" cy="57740"/>
              </a:xfrm>
              <a:custGeom>
                <a:avLst/>
                <a:gdLst/>
                <a:ahLst/>
                <a:cxnLst/>
                <a:rect l="l" t="t" r="r" b="b"/>
                <a:pathLst>
                  <a:path w="662" h="665" extrusionOk="0">
                    <a:moveTo>
                      <a:pt x="330" y="1"/>
                    </a:moveTo>
                    <a:cubicBezTo>
                      <a:pt x="146" y="1"/>
                      <a:pt x="1" y="152"/>
                      <a:pt x="1" y="333"/>
                    </a:cubicBezTo>
                    <a:cubicBezTo>
                      <a:pt x="1" y="514"/>
                      <a:pt x="146" y="665"/>
                      <a:pt x="330" y="665"/>
                    </a:cubicBezTo>
                    <a:cubicBezTo>
                      <a:pt x="517" y="665"/>
                      <a:pt x="662" y="517"/>
                      <a:pt x="662" y="333"/>
                    </a:cubicBezTo>
                    <a:cubicBezTo>
                      <a:pt x="662" y="149"/>
                      <a:pt x="51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36"/>
              <p:cNvSpPr/>
              <p:nvPr/>
            </p:nvSpPr>
            <p:spPr>
              <a:xfrm>
                <a:off x="6101733"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36"/>
              <p:cNvSpPr/>
              <p:nvPr/>
            </p:nvSpPr>
            <p:spPr>
              <a:xfrm>
                <a:off x="6056930" y="362504"/>
                <a:ext cx="513845" cy="852125"/>
              </a:xfrm>
              <a:custGeom>
                <a:avLst/>
                <a:gdLst/>
                <a:ahLst/>
                <a:cxnLst/>
                <a:rect l="l" t="t" r="r" b="b"/>
                <a:pathLst>
                  <a:path w="5918" h="9814" extrusionOk="0">
                    <a:moveTo>
                      <a:pt x="463" y="1"/>
                    </a:moveTo>
                    <a:lnTo>
                      <a:pt x="0" y="9712"/>
                    </a:lnTo>
                    <a:cubicBezTo>
                      <a:pt x="884" y="9454"/>
                      <a:pt x="1490" y="9365"/>
                      <a:pt x="1991" y="9365"/>
                    </a:cubicBezTo>
                    <a:cubicBezTo>
                      <a:pt x="3116" y="9365"/>
                      <a:pt x="3715" y="9814"/>
                      <a:pt x="5740" y="9814"/>
                    </a:cubicBezTo>
                    <a:cubicBezTo>
                      <a:pt x="5798" y="9814"/>
                      <a:pt x="5857" y="9813"/>
                      <a:pt x="5917" y="9813"/>
                    </a:cubicBezTo>
                    <a:lnTo>
                      <a:pt x="5507" y="99"/>
                    </a:lnTo>
                    <a:cubicBezTo>
                      <a:pt x="4825" y="620"/>
                      <a:pt x="3662" y="1050"/>
                      <a:pt x="2592" y="1050"/>
                    </a:cubicBezTo>
                    <a:cubicBezTo>
                      <a:pt x="1716" y="1050"/>
                      <a:pt x="902" y="762"/>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36"/>
              <p:cNvSpPr/>
              <p:nvPr/>
            </p:nvSpPr>
            <p:spPr>
              <a:xfrm>
                <a:off x="6080894" y="365195"/>
                <a:ext cx="465395" cy="806541"/>
              </a:xfrm>
              <a:custGeom>
                <a:avLst/>
                <a:gdLst/>
                <a:ahLst/>
                <a:cxnLst/>
                <a:rect l="l" t="t" r="r" b="b"/>
                <a:pathLst>
                  <a:path w="5360" h="9289" extrusionOk="0">
                    <a:moveTo>
                      <a:pt x="293" y="1"/>
                    </a:moveTo>
                    <a:lnTo>
                      <a:pt x="0" y="9187"/>
                    </a:lnTo>
                    <a:cubicBezTo>
                      <a:pt x="800" y="8928"/>
                      <a:pt x="1349" y="8839"/>
                      <a:pt x="1804" y="8839"/>
                    </a:cubicBezTo>
                    <a:cubicBezTo>
                      <a:pt x="2822" y="8839"/>
                      <a:pt x="3366" y="9289"/>
                      <a:pt x="5199" y="9289"/>
                    </a:cubicBezTo>
                    <a:cubicBezTo>
                      <a:pt x="5252" y="9289"/>
                      <a:pt x="5305" y="9289"/>
                      <a:pt x="5360" y="9288"/>
                    </a:cubicBezTo>
                    <a:lnTo>
                      <a:pt x="5156" y="1"/>
                    </a:lnTo>
                    <a:cubicBezTo>
                      <a:pt x="4466" y="312"/>
                      <a:pt x="3611" y="449"/>
                      <a:pt x="2772" y="449"/>
                    </a:cubicBezTo>
                    <a:cubicBezTo>
                      <a:pt x="1847" y="449"/>
                      <a:pt x="940"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36"/>
              <p:cNvSpPr/>
              <p:nvPr/>
            </p:nvSpPr>
            <p:spPr>
              <a:xfrm>
                <a:off x="6272522" y="382908"/>
                <a:ext cx="245201" cy="248587"/>
              </a:xfrm>
              <a:custGeom>
                <a:avLst/>
                <a:gdLst/>
                <a:ahLst/>
                <a:cxnLst/>
                <a:rect l="l" t="t" r="r" b="b"/>
                <a:pathLst>
                  <a:path w="2824" h="2863" extrusionOk="0">
                    <a:moveTo>
                      <a:pt x="2762" y="0"/>
                    </a:moveTo>
                    <a:cubicBezTo>
                      <a:pt x="2158" y="271"/>
                      <a:pt x="1410" y="392"/>
                      <a:pt x="676" y="392"/>
                    </a:cubicBezTo>
                    <a:cubicBezTo>
                      <a:pt x="448" y="392"/>
                      <a:pt x="221" y="380"/>
                      <a:pt x="0" y="357"/>
                    </a:cubicBezTo>
                    <a:lnTo>
                      <a:pt x="0" y="357"/>
                    </a:lnTo>
                    <a:cubicBezTo>
                      <a:pt x="89" y="628"/>
                      <a:pt x="212" y="899"/>
                      <a:pt x="368" y="1164"/>
                    </a:cubicBezTo>
                    <a:cubicBezTo>
                      <a:pt x="991" y="2210"/>
                      <a:pt x="1961" y="2846"/>
                      <a:pt x="2823"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36"/>
              <p:cNvSpPr/>
              <p:nvPr/>
            </p:nvSpPr>
            <p:spPr>
              <a:xfrm>
                <a:off x="6081415" y="497259"/>
                <a:ext cx="465656" cy="674129"/>
              </a:xfrm>
              <a:custGeom>
                <a:avLst/>
                <a:gdLst/>
                <a:ahLst/>
                <a:cxnLst/>
                <a:rect l="l" t="t" r="r" b="b"/>
                <a:pathLst>
                  <a:path w="5363" h="7764" extrusionOk="0">
                    <a:moveTo>
                      <a:pt x="243" y="0"/>
                    </a:moveTo>
                    <a:lnTo>
                      <a:pt x="0" y="7666"/>
                    </a:lnTo>
                    <a:cubicBezTo>
                      <a:pt x="14" y="7658"/>
                      <a:pt x="28" y="7655"/>
                      <a:pt x="42" y="7650"/>
                    </a:cubicBezTo>
                    <a:cubicBezTo>
                      <a:pt x="89" y="5457"/>
                      <a:pt x="809" y="2801"/>
                      <a:pt x="1875" y="2600"/>
                    </a:cubicBezTo>
                    <a:cubicBezTo>
                      <a:pt x="1918" y="2592"/>
                      <a:pt x="1961" y="2588"/>
                      <a:pt x="2005" y="2588"/>
                    </a:cubicBezTo>
                    <a:cubicBezTo>
                      <a:pt x="3204" y="2588"/>
                      <a:pt x="4409" y="5612"/>
                      <a:pt x="4910" y="7758"/>
                    </a:cubicBezTo>
                    <a:cubicBezTo>
                      <a:pt x="5008" y="7760"/>
                      <a:pt x="5110" y="7764"/>
                      <a:pt x="5217" y="7764"/>
                    </a:cubicBezTo>
                    <a:cubicBezTo>
                      <a:pt x="5264" y="7764"/>
                      <a:pt x="5313" y="7763"/>
                      <a:pt x="5362" y="7761"/>
                    </a:cubicBezTo>
                    <a:lnTo>
                      <a:pt x="5273" y="3627"/>
                    </a:lnTo>
                    <a:cubicBezTo>
                      <a:pt x="4411" y="3432"/>
                      <a:pt x="3510" y="3245"/>
                      <a:pt x="2595" y="2611"/>
                    </a:cubicBezTo>
                    <a:cubicBezTo>
                      <a:pt x="1562" y="1900"/>
                      <a:pt x="714" y="812"/>
                      <a:pt x="24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36"/>
              <p:cNvSpPr/>
              <p:nvPr/>
            </p:nvSpPr>
            <p:spPr>
              <a:xfrm>
                <a:off x="6084802"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6" y="82"/>
                      <a:pt x="5239"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36"/>
              <p:cNvSpPr/>
              <p:nvPr/>
            </p:nvSpPr>
            <p:spPr>
              <a:xfrm>
                <a:off x="6084975" y="344878"/>
                <a:ext cx="462530" cy="22575"/>
              </a:xfrm>
              <a:custGeom>
                <a:avLst/>
                <a:gdLst/>
                <a:ahLst/>
                <a:cxnLst/>
                <a:rect l="l" t="t" r="r" b="b"/>
                <a:pathLst>
                  <a:path w="5327" h="260" extrusionOk="0">
                    <a:moveTo>
                      <a:pt x="18" y="0"/>
                    </a:moveTo>
                    <a:cubicBezTo>
                      <a:pt x="6" y="25"/>
                      <a:pt x="1" y="51"/>
                      <a:pt x="1" y="78"/>
                    </a:cubicBezTo>
                    <a:cubicBezTo>
                      <a:pt x="1" y="176"/>
                      <a:pt x="82" y="260"/>
                      <a:pt x="182" y="260"/>
                    </a:cubicBezTo>
                    <a:lnTo>
                      <a:pt x="5145" y="260"/>
                    </a:lnTo>
                    <a:cubicBezTo>
                      <a:pt x="5243" y="260"/>
                      <a:pt x="5327" y="179"/>
                      <a:pt x="5327" y="78"/>
                    </a:cubicBezTo>
                    <a:cubicBezTo>
                      <a:pt x="5327" y="51"/>
                      <a:pt x="5318" y="25"/>
                      <a:pt x="5307" y="0"/>
                    </a:cubicBezTo>
                    <a:cubicBezTo>
                      <a:pt x="5274" y="62"/>
                      <a:pt x="5212" y="104"/>
                      <a:pt x="5143" y="104"/>
                    </a:cubicBezTo>
                    <a:lnTo>
                      <a:pt x="179" y="104"/>
                    </a:lnTo>
                    <a:cubicBezTo>
                      <a:pt x="110" y="104"/>
                      <a:pt x="46" y="62"/>
                      <a:pt x="1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36"/>
              <p:cNvSpPr/>
              <p:nvPr/>
            </p:nvSpPr>
            <p:spPr>
              <a:xfrm>
                <a:off x="6070736" y="322824"/>
                <a:ext cx="57740" cy="57740"/>
              </a:xfrm>
              <a:custGeom>
                <a:avLst/>
                <a:gdLst/>
                <a:ahLst/>
                <a:cxnLst/>
                <a:rect l="l" t="t" r="r" b="b"/>
                <a:pathLst>
                  <a:path w="665" h="665" extrusionOk="0">
                    <a:moveTo>
                      <a:pt x="332" y="0"/>
                    </a:moveTo>
                    <a:cubicBezTo>
                      <a:pt x="148" y="0"/>
                      <a:pt x="0" y="148"/>
                      <a:pt x="0" y="332"/>
                    </a:cubicBezTo>
                    <a:cubicBezTo>
                      <a:pt x="0" y="517"/>
                      <a:pt x="148" y="664"/>
                      <a:pt x="332" y="664"/>
                    </a:cubicBezTo>
                    <a:cubicBezTo>
                      <a:pt x="516" y="664"/>
                      <a:pt x="664" y="517"/>
                      <a:pt x="664" y="332"/>
                    </a:cubicBezTo>
                    <a:cubicBezTo>
                      <a:pt x="664" y="151"/>
                      <a:pt x="516" y="0"/>
                      <a:pt x="332"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36"/>
              <p:cNvSpPr/>
              <p:nvPr/>
            </p:nvSpPr>
            <p:spPr>
              <a:xfrm>
                <a:off x="6505044" y="322824"/>
                <a:ext cx="57480" cy="57740"/>
              </a:xfrm>
              <a:custGeom>
                <a:avLst/>
                <a:gdLst/>
                <a:ahLst/>
                <a:cxnLst/>
                <a:rect l="l" t="t" r="r" b="b"/>
                <a:pathLst>
                  <a:path w="662" h="665" extrusionOk="0">
                    <a:moveTo>
                      <a:pt x="330" y="0"/>
                    </a:moveTo>
                    <a:cubicBezTo>
                      <a:pt x="148" y="0"/>
                      <a:pt x="0" y="148"/>
                      <a:pt x="0" y="332"/>
                    </a:cubicBezTo>
                    <a:cubicBezTo>
                      <a:pt x="0" y="514"/>
                      <a:pt x="148" y="664"/>
                      <a:pt x="330" y="664"/>
                    </a:cubicBezTo>
                    <a:cubicBezTo>
                      <a:pt x="514" y="664"/>
                      <a:pt x="662" y="514"/>
                      <a:pt x="662" y="332"/>
                    </a:cubicBezTo>
                    <a:cubicBezTo>
                      <a:pt x="662" y="148"/>
                      <a:pt x="514" y="0"/>
                      <a:pt x="330"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36"/>
              <p:cNvSpPr/>
              <p:nvPr/>
            </p:nvSpPr>
            <p:spPr>
              <a:xfrm>
                <a:off x="2668161" y="338105"/>
                <a:ext cx="57480" cy="57480"/>
              </a:xfrm>
              <a:custGeom>
                <a:avLst/>
                <a:gdLst/>
                <a:ahLst/>
                <a:cxnLst/>
                <a:rect l="l" t="t" r="r" b="b"/>
                <a:pathLst>
                  <a:path w="662" h="662" extrusionOk="0">
                    <a:moveTo>
                      <a:pt x="332" y="0"/>
                    </a:moveTo>
                    <a:cubicBezTo>
                      <a:pt x="145" y="0"/>
                      <a:pt x="0" y="148"/>
                      <a:pt x="0" y="329"/>
                    </a:cubicBezTo>
                    <a:cubicBezTo>
                      <a:pt x="0" y="511"/>
                      <a:pt x="145" y="661"/>
                      <a:pt x="332" y="661"/>
                    </a:cubicBezTo>
                    <a:cubicBezTo>
                      <a:pt x="516" y="661"/>
                      <a:pt x="661" y="516"/>
                      <a:pt x="661" y="329"/>
                    </a:cubicBezTo>
                    <a:cubicBezTo>
                      <a:pt x="661" y="145"/>
                      <a:pt x="516"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36"/>
              <p:cNvSpPr/>
              <p:nvPr/>
            </p:nvSpPr>
            <p:spPr>
              <a:xfrm>
                <a:off x="3101948" y="336108"/>
                <a:ext cx="57740" cy="57740"/>
              </a:xfrm>
              <a:custGeom>
                <a:avLst/>
                <a:gdLst/>
                <a:ahLst/>
                <a:cxnLst/>
                <a:rect l="l" t="t" r="r" b="b"/>
                <a:pathLst>
                  <a:path w="665" h="665" extrusionOk="0">
                    <a:moveTo>
                      <a:pt x="333" y="1"/>
                    </a:moveTo>
                    <a:cubicBezTo>
                      <a:pt x="148" y="4"/>
                      <a:pt x="1" y="152"/>
                      <a:pt x="1" y="333"/>
                    </a:cubicBezTo>
                    <a:cubicBezTo>
                      <a:pt x="1" y="514"/>
                      <a:pt x="148" y="665"/>
                      <a:pt x="333" y="665"/>
                    </a:cubicBezTo>
                    <a:cubicBezTo>
                      <a:pt x="514" y="665"/>
                      <a:pt x="665" y="517"/>
                      <a:pt x="665" y="333"/>
                    </a:cubicBezTo>
                    <a:cubicBezTo>
                      <a:pt x="665" y="149"/>
                      <a:pt x="517"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36"/>
              <p:cNvSpPr/>
              <p:nvPr/>
            </p:nvSpPr>
            <p:spPr>
              <a:xfrm>
                <a:off x="2698897" y="356512"/>
                <a:ext cx="428841" cy="31518"/>
              </a:xfrm>
              <a:custGeom>
                <a:avLst/>
                <a:gdLst/>
                <a:ahLst/>
                <a:cxnLst/>
                <a:rect l="l" t="t" r="r" b="b"/>
                <a:pathLst>
                  <a:path w="4939" h="363" extrusionOk="0">
                    <a:moveTo>
                      <a:pt x="182" y="0"/>
                    </a:moveTo>
                    <a:cubicBezTo>
                      <a:pt x="84" y="0"/>
                      <a:pt x="0" y="81"/>
                      <a:pt x="0" y="182"/>
                    </a:cubicBezTo>
                    <a:cubicBezTo>
                      <a:pt x="0" y="279"/>
                      <a:pt x="81" y="363"/>
                      <a:pt x="182" y="363"/>
                    </a:cubicBezTo>
                    <a:lnTo>
                      <a:pt x="4757" y="363"/>
                    </a:lnTo>
                    <a:cubicBezTo>
                      <a:pt x="4855" y="363"/>
                      <a:pt x="4938" y="282"/>
                      <a:pt x="4938" y="182"/>
                    </a:cubicBezTo>
                    <a:cubicBezTo>
                      <a:pt x="4936" y="76"/>
                      <a:pt x="4855"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36"/>
              <p:cNvSpPr/>
              <p:nvPr/>
            </p:nvSpPr>
            <p:spPr>
              <a:xfrm>
                <a:off x="2654095" y="362504"/>
                <a:ext cx="514106" cy="852125"/>
              </a:xfrm>
              <a:custGeom>
                <a:avLst/>
                <a:gdLst/>
                <a:ahLst/>
                <a:cxnLst/>
                <a:rect l="l" t="t" r="r" b="b"/>
                <a:pathLst>
                  <a:path w="5921" h="9814" extrusionOk="0">
                    <a:moveTo>
                      <a:pt x="466" y="1"/>
                    </a:moveTo>
                    <a:lnTo>
                      <a:pt x="0" y="9712"/>
                    </a:lnTo>
                    <a:cubicBezTo>
                      <a:pt x="884" y="9454"/>
                      <a:pt x="1491" y="9365"/>
                      <a:pt x="1993" y="9365"/>
                    </a:cubicBezTo>
                    <a:cubicBezTo>
                      <a:pt x="3119" y="9365"/>
                      <a:pt x="3718" y="9814"/>
                      <a:pt x="5743" y="9814"/>
                    </a:cubicBezTo>
                    <a:cubicBezTo>
                      <a:pt x="5801" y="9814"/>
                      <a:pt x="5860" y="9813"/>
                      <a:pt x="5920" y="9813"/>
                    </a:cubicBezTo>
                    <a:lnTo>
                      <a:pt x="5507" y="99"/>
                    </a:lnTo>
                    <a:cubicBezTo>
                      <a:pt x="4825" y="620"/>
                      <a:pt x="3662" y="1050"/>
                      <a:pt x="2592" y="1050"/>
                    </a:cubicBezTo>
                    <a:cubicBezTo>
                      <a:pt x="1717" y="1050"/>
                      <a:pt x="903" y="762"/>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36"/>
              <p:cNvSpPr/>
              <p:nvPr/>
            </p:nvSpPr>
            <p:spPr>
              <a:xfrm>
                <a:off x="2678059" y="365195"/>
                <a:ext cx="465395" cy="806541"/>
              </a:xfrm>
              <a:custGeom>
                <a:avLst/>
                <a:gdLst/>
                <a:ahLst/>
                <a:cxnLst/>
                <a:rect l="l" t="t" r="r" b="b"/>
                <a:pathLst>
                  <a:path w="5360" h="9289" extrusionOk="0">
                    <a:moveTo>
                      <a:pt x="293" y="1"/>
                    </a:moveTo>
                    <a:lnTo>
                      <a:pt x="0" y="9187"/>
                    </a:lnTo>
                    <a:cubicBezTo>
                      <a:pt x="801" y="8928"/>
                      <a:pt x="1351" y="8839"/>
                      <a:pt x="1805" y="8839"/>
                    </a:cubicBezTo>
                    <a:cubicBezTo>
                      <a:pt x="2825" y="8839"/>
                      <a:pt x="3368" y="9289"/>
                      <a:pt x="5199" y="9289"/>
                    </a:cubicBezTo>
                    <a:cubicBezTo>
                      <a:pt x="5252" y="9289"/>
                      <a:pt x="5305" y="9289"/>
                      <a:pt x="5360" y="9288"/>
                    </a:cubicBezTo>
                    <a:lnTo>
                      <a:pt x="5159" y="1"/>
                    </a:lnTo>
                    <a:cubicBezTo>
                      <a:pt x="4469" y="312"/>
                      <a:pt x="3614" y="449"/>
                      <a:pt x="2774" y="449"/>
                    </a:cubicBezTo>
                    <a:cubicBezTo>
                      <a:pt x="1849" y="449"/>
                      <a:pt x="941" y="283"/>
                      <a:pt x="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36"/>
              <p:cNvSpPr/>
              <p:nvPr/>
            </p:nvSpPr>
            <p:spPr>
              <a:xfrm>
                <a:off x="2869426" y="382908"/>
                <a:ext cx="245461" cy="248587"/>
              </a:xfrm>
              <a:custGeom>
                <a:avLst/>
                <a:gdLst/>
                <a:ahLst/>
                <a:cxnLst/>
                <a:rect l="l" t="t" r="r" b="b"/>
                <a:pathLst>
                  <a:path w="2827" h="2863" extrusionOk="0">
                    <a:moveTo>
                      <a:pt x="2762" y="0"/>
                    </a:moveTo>
                    <a:cubicBezTo>
                      <a:pt x="2158" y="271"/>
                      <a:pt x="1410" y="392"/>
                      <a:pt x="676" y="392"/>
                    </a:cubicBezTo>
                    <a:cubicBezTo>
                      <a:pt x="448" y="392"/>
                      <a:pt x="221" y="380"/>
                      <a:pt x="0" y="357"/>
                    </a:cubicBezTo>
                    <a:lnTo>
                      <a:pt x="0" y="357"/>
                    </a:lnTo>
                    <a:cubicBezTo>
                      <a:pt x="90" y="628"/>
                      <a:pt x="212" y="899"/>
                      <a:pt x="369" y="1164"/>
                    </a:cubicBezTo>
                    <a:cubicBezTo>
                      <a:pt x="991" y="2210"/>
                      <a:pt x="1964" y="2846"/>
                      <a:pt x="2826" y="2863"/>
                    </a:cubicBezTo>
                    <a:lnTo>
                      <a:pt x="276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36"/>
              <p:cNvSpPr/>
              <p:nvPr/>
            </p:nvSpPr>
            <p:spPr>
              <a:xfrm>
                <a:off x="2678319" y="497259"/>
                <a:ext cx="465916" cy="674129"/>
              </a:xfrm>
              <a:custGeom>
                <a:avLst/>
                <a:gdLst/>
                <a:ahLst/>
                <a:cxnLst/>
                <a:rect l="l" t="t" r="r" b="b"/>
                <a:pathLst>
                  <a:path w="5366" h="7764" extrusionOk="0">
                    <a:moveTo>
                      <a:pt x="246" y="0"/>
                    </a:moveTo>
                    <a:lnTo>
                      <a:pt x="0" y="7666"/>
                    </a:lnTo>
                    <a:cubicBezTo>
                      <a:pt x="14" y="7658"/>
                      <a:pt x="28" y="7655"/>
                      <a:pt x="42" y="7650"/>
                    </a:cubicBezTo>
                    <a:cubicBezTo>
                      <a:pt x="92" y="5457"/>
                      <a:pt x="809" y="2801"/>
                      <a:pt x="1878" y="2600"/>
                    </a:cubicBezTo>
                    <a:cubicBezTo>
                      <a:pt x="1921" y="2592"/>
                      <a:pt x="1964" y="2588"/>
                      <a:pt x="2008" y="2588"/>
                    </a:cubicBezTo>
                    <a:cubicBezTo>
                      <a:pt x="3207" y="2588"/>
                      <a:pt x="4409" y="5612"/>
                      <a:pt x="4910" y="7758"/>
                    </a:cubicBezTo>
                    <a:cubicBezTo>
                      <a:pt x="5008" y="7760"/>
                      <a:pt x="5111" y="7764"/>
                      <a:pt x="5218" y="7764"/>
                    </a:cubicBezTo>
                    <a:cubicBezTo>
                      <a:pt x="5266" y="7764"/>
                      <a:pt x="5315" y="7763"/>
                      <a:pt x="5365" y="7761"/>
                    </a:cubicBezTo>
                    <a:lnTo>
                      <a:pt x="5273" y="3627"/>
                    </a:lnTo>
                    <a:cubicBezTo>
                      <a:pt x="4417" y="3432"/>
                      <a:pt x="3510" y="3245"/>
                      <a:pt x="2595" y="2611"/>
                    </a:cubicBezTo>
                    <a:cubicBezTo>
                      <a:pt x="1563" y="1900"/>
                      <a:pt x="714" y="812"/>
                      <a:pt x="24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36"/>
              <p:cNvSpPr/>
              <p:nvPr/>
            </p:nvSpPr>
            <p:spPr>
              <a:xfrm>
                <a:off x="2681966" y="336369"/>
                <a:ext cx="462443" cy="31605"/>
              </a:xfrm>
              <a:custGeom>
                <a:avLst/>
                <a:gdLst/>
                <a:ahLst/>
                <a:cxnLst/>
                <a:rect l="l" t="t" r="r" b="b"/>
                <a:pathLst>
                  <a:path w="5326" h="364" extrusionOk="0">
                    <a:moveTo>
                      <a:pt x="181" y="1"/>
                    </a:moveTo>
                    <a:cubicBezTo>
                      <a:pt x="84" y="1"/>
                      <a:pt x="0" y="82"/>
                      <a:pt x="0" y="182"/>
                    </a:cubicBezTo>
                    <a:cubicBezTo>
                      <a:pt x="0" y="280"/>
                      <a:pt x="81" y="363"/>
                      <a:pt x="181" y="363"/>
                    </a:cubicBezTo>
                    <a:lnTo>
                      <a:pt x="5145" y="363"/>
                    </a:lnTo>
                    <a:cubicBezTo>
                      <a:pt x="5242" y="363"/>
                      <a:pt x="5326" y="285"/>
                      <a:pt x="5326" y="182"/>
                    </a:cubicBezTo>
                    <a:cubicBezTo>
                      <a:pt x="5323" y="82"/>
                      <a:pt x="5242" y="1"/>
                      <a:pt x="5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36"/>
              <p:cNvSpPr/>
              <p:nvPr/>
            </p:nvSpPr>
            <p:spPr>
              <a:xfrm>
                <a:off x="2682400" y="344878"/>
                <a:ext cx="462270" cy="22575"/>
              </a:xfrm>
              <a:custGeom>
                <a:avLst/>
                <a:gdLst/>
                <a:ahLst/>
                <a:cxnLst/>
                <a:rect l="l" t="t" r="r" b="b"/>
                <a:pathLst>
                  <a:path w="5324" h="260" extrusionOk="0">
                    <a:moveTo>
                      <a:pt x="17" y="0"/>
                    </a:moveTo>
                    <a:cubicBezTo>
                      <a:pt x="6" y="25"/>
                      <a:pt x="1" y="51"/>
                      <a:pt x="1" y="78"/>
                    </a:cubicBezTo>
                    <a:cubicBezTo>
                      <a:pt x="1" y="176"/>
                      <a:pt x="79" y="260"/>
                      <a:pt x="182" y="260"/>
                    </a:cubicBezTo>
                    <a:lnTo>
                      <a:pt x="5142" y="260"/>
                    </a:lnTo>
                    <a:cubicBezTo>
                      <a:pt x="5240" y="260"/>
                      <a:pt x="5324" y="179"/>
                      <a:pt x="5324" y="78"/>
                    </a:cubicBezTo>
                    <a:cubicBezTo>
                      <a:pt x="5324" y="51"/>
                      <a:pt x="5318" y="25"/>
                      <a:pt x="5307" y="0"/>
                    </a:cubicBezTo>
                    <a:cubicBezTo>
                      <a:pt x="5273" y="62"/>
                      <a:pt x="5209" y="104"/>
                      <a:pt x="5140" y="104"/>
                    </a:cubicBezTo>
                    <a:lnTo>
                      <a:pt x="176" y="104"/>
                    </a:lnTo>
                    <a:cubicBezTo>
                      <a:pt x="107" y="104"/>
                      <a:pt x="45" y="62"/>
                      <a:pt x="1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36"/>
              <p:cNvSpPr/>
              <p:nvPr/>
            </p:nvSpPr>
            <p:spPr>
              <a:xfrm>
                <a:off x="2667900" y="322563"/>
                <a:ext cx="57480" cy="57480"/>
              </a:xfrm>
              <a:custGeom>
                <a:avLst/>
                <a:gdLst/>
                <a:ahLst/>
                <a:cxnLst/>
                <a:rect l="l" t="t" r="r" b="b"/>
                <a:pathLst>
                  <a:path w="662" h="662" extrusionOk="0">
                    <a:moveTo>
                      <a:pt x="330" y="1"/>
                    </a:moveTo>
                    <a:cubicBezTo>
                      <a:pt x="148" y="1"/>
                      <a:pt x="0" y="149"/>
                      <a:pt x="0" y="333"/>
                    </a:cubicBezTo>
                    <a:cubicBezTo>
                      <a:pt x="0" y="514"/>
                      <a:pt x="148" y="662"/>
                      <a:pt x="330" y="662"/>
                    </a:cubicBezTo>
                    <a:cubicBezTo>
                      <a:pt x="514" y="662"/>
                      <a:pt x="662" y="514"/>
                      <a:pt x="662" y="333"/>
                    </a:cubicBezTo>
                    <a:cubicBezTo>
                      <a:pt x="662" y="149"/>
                      <a:pt x="514" y="1"/>
                      <a:pt x="330" y="1"/>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36"/>
              <p:cNvSpPr/>
              <p:nvPr/>
            </p:nvSpPr>
            <p:spPr>
              <a:xfrm>
                <a:off x="3101948" y="322824"/>
                <a:ext cx="57740" cy="57740"/>
              </a:xfrm>
              <a:custGeom>
                <a:avLst/>
                <a:gdLst/>
                <a:ahLst/>
                <a:cxnLst/>
                <a:rect l="l" t="t" r="r" b="b"/>
                <a:pathLst>
                  <a:path w="665" h="665" extrusionOk="0">
                    <a:moveTo>
                      <a:pt x="333" y="0"/>
                    </a:moveTo>
                    <a:cubicBezTo>
                      <a:pt x="148" y="0"/>
                      <a:pt x="1" y="148"/>
                      <a:pt x="1" y="332"/>
                    </a:cubicBezTo>
                    <a:cubicBezTo>
                      <a:pt x="1" y="517"/>
                      <a:pt x="148" y="664"/>
                      <a:pt x="333" y="664"/>
                    </a:cubicBezTo>
                    <a:cubicBezTo>
                      <a:pt x="514" y="664"/>
                      <a:pt x="665" y="517"/>
                      <a:pt x="665" y="332"/>
                    </a:cubicBezTo>
                    <a:cubicBezTo>
                      <a:pt x="665" y="151"/>
                      <a:pt x="517" y="0"/>
                      <a:pt x="333" y="0"/>
                    </a:cubicBezTo>
                    <a:close/>
                  </a:path>
                </a:pathLst>
              </a:custGeom>
              <a:solidFill>
                <a:srgbClr val="F4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36"/>
              <p:cNvSpPr/>
              <p:nvPr/>
            </p:nvSpPr>
            <p:spPr>
              <a:xfrm>
                <a:off x="6129149" y="1787504"/>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6" name="Google Shape;8456;p36"/>
              <p:cNvGrpSpPr/>
              <p:nvPr/>
            </p:nvGrpSpPr>
            <p:grpSpPr>
              <a:xfrm>
                <a:off x="5926253" y="1660903"/>
                <a:ext cx="1413945" cy="2796560"/>
                <a:chOff x="6643175" y="3157775"/>
                <a:chExt cx="543825" cy="1075600"/>
              </a:xfrm>
            </p:grpSpPr>
            <p:sp>
              <p:nvSpPr>
                <p:cNvPr id="8457" name="Google Shape;8457;p36"/>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36"/>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36"/>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36"/>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36"/>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36"/>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36"/>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36"/>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36"/>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36"/>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36"/>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36"/>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36"/>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36"/>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36"/>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36"/>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36"/>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74" name="Google Shape;8474;p36"/>
            <p:cNvSpPr/>
            <p:nvPr/>
          </p:nvSpPr>
          <p:spPr>
            <a:xfrm>
              <a:off x="-458151" y="4827856"/>
              <a:ext cx="155883" cy="660392"/>
            </a:xfrm>
            <a:custGeom>
              <a:avLst/>
              <a:gdLst/>
              <a:ahLst/>
              <a:cxnLst/>
              <a:rect l="l" t="t" r="r" b="b"/>
              <a:pathLst>
                <a:path w="2994" h="12684" extrusionOk="0">
                  <a:moveTo>
                    <a:pt x="1" y="1"/>
                  </a:moveTo>
                  <a:lnTo>
                    <a:pt x="1" y="8232"/>
                  </a:lnTo>
                  <a:cubicBezTo>
                    <a:pt x="2" y="8204"/>
                    <a:pt x="7" y="8175"/>
                    <a:pt x="8" y="8147"/>
                  </a:cubicBezTo>
                  <a:cubicBezTo>
                    <a:pt x="921" y="7913"/>
                    <a:pt x="1437" y="7175"/>
                    <a:pt x="1182" y="6661"/>
                  </a:cubicBezTo>
                  <a:cubicBezTo>
                    <a:pt x="1055" y="6406"/>
                    <a:pt x="843" y="6292"/>
                    <a:pt x="629" y="6292"/>
                  </a:cubicBezTo>
                  <a:cubicBezTo>
                    <a:pt x="608" y="6292"/>
                    <a:pt x="587" y="6293"/>
                    <a:pt x="566" y="6295"/>
                  </a:cubicBezTo>
                  <a:cubicBezTo>
                    <a:pt x="572" y="6272"/>
                    <a:pt x="578" y="6247"/>
                    <a:pt x="580" y="6224"/>
                  </a:cubicBezTo>
                  <a:cubicBezTo>
                    <a:pt x="602" y="6134"/>
                    <a:pt x="618" y="6049"/>
                    <a:pt x="636" y="5964"/>
                  </a:cubicBezTo>
                  <a:cubicBezTo>
                    <a:pt x="641" y="5950"/>
                    <a:pt x="642" y="5937"/>
                    <a:pt x="646" y="5922"/>
                  </a:cubicBezTo>
                  <a:cubicBezTo>
                    <a:pt x="665" y="5824"/>
                    <a:pt x="682" y="5730"/>
                    <a:pt x="697" y="5635"/>
                  </a:cubicBezTo>
                  <a:cubicBezTo>
                    <a:pt x="702" y="5612"/>
                    <a:pt x="703" y="5592"/>
                    <a:pt x="707" y="5567"/>
                  </a:cubicBezTo>
                  <a:cubicBezTo>
                    <a:pt x="719" y="5499"/>
                    <a:pt x="727" y="5430"/>
                    <a:pt x="737" y="5363"/>
                  </a:cubicBezTo>
                  <a:cubicBezTo>
                    <a:pt x="742" y="5337"/>
                    <a:pt x="744" y="5309"/>
                    <a:pt x="746" y="5284"/>
                  </a:cubicBezTo>
                  <a:cubicBezTo>
                    <a:pt x="755" y="5221"/>
                    <a:pt x="761" y="5157"/>
                    <a:pt x="769" y="5096"/>
                  </a:cubicBezTo>
                  <a:cubicBezTo>
                    <a:pt x="770" y="5075"/>
                    <a:pt x="774" y="5055"/>
                    <a:pt x="775" y="5033"/>
                  </a:cubicBezTo>
                  <a:cubicBezTo>
                    <a:pt x="791" y="4870"/>
                    <a:pt x="798" y="4719"/>
                    <a:pt x="803" y="4578"/>
                  </a:cubicBezTo>
                  <a:cubicBezTo>
                    <a:pt x="804" y="4559"/>
                    <a:pt x="804" y="4541"/>
                    <a:pt x="804" y="4521"/>
                  </a:cubicBezTo>
                  <a:lnTo>
                    <a:pt x="804" y="4370"/>
                  </a:lnTo>
                  <a:cubicBezTo>
                    <a:pt x="804" y="4351"/>
                    <a:pt x="804" y="4333"/>
                    <a:pt x="803" y="4313"/>
                  </a:cubicBezTo>
                  <a:cubicBezTo>
                    <a:pt x="803" y="4261"/>
                    <a:pt x="800" y="4210"/>
                    <a:pt x="797" y="4163"/>
                  </a:cubicBezTo>
                  <a:cubicBezTo>
                    <a:pt x="797" y="4150"/>
                    <a:pt x="797" y="4140"/>
                    <a:pt x="794" y="4126"/>
                  </a:cubicBezTo>
                  <a:cubicBezTo>
                    <a:pt x="791" y="4067"/>
                    <a:pt x="787" y="4007"/>
                    <a:pt x="780" y="3951"/>
                  </a:cubicBezTo>
                  <a:cubicBezTo>
                    <a:pt x="780" y="3943"/>
                    <a:pt x="778" y="3932"/>
                    <a:pt x="778" y="3924"/>
                  </a:cubicBezTo>
                  <a:cubicBezTo>
                    <a:pt x="772" y="3877"/>
                    <a:pt x="766" y="3833"/>
                    <a:pt x="761" y="3791"/>
                  </a:cubicBezTo>
                  <a:cubicBezTo>
                    <a:pt x="760" y="3775"/>
                    <a:pt x="755" y="3760"/>
                    <a:pt x="754" y="3743"/>
                  </a:cubicBezTo>
                  <a:cubicBezTo>
                    <a:pt x="748" y="3707"/>
                    <a:pt x="742" y="3672"/>
                    <a:pt x="734" y="3636"/>
                  </a:cubicBezTo>
                  <a:cubicBezTo>
                    <a:pt x="732" y="3623"/>
                    <a:pt x="727" y="3610"/>
                    <a:pt x="726" y="3596"/>
                  </a:cubicBezTo>
                  <a:cubicBezTo>
                    <a:pt x="719" y="3555"/>
                    <a:pt x="709" y="3517"/>
                    <a:pt x="699" y="3481"/>
                  </a:cubicBezTo>
                  <a:cubicBezTo>
                    <a:pt x="697" y="3475"/>
                    <a:pt x="697" y="3469"/>
                    <a:pt x="695" y="3465"/>
                  </a:cubicBezTo>
                  <a:cubicBezTo>
                    <a:pt x="685" y="3423"/>
                    <a:pt x="673" y="3381"/>
                    <a:pt x="661" y="3345"/>
                  </a:cubicBezTo>
                  <a:cubicBezTo>
                    <a:pt x="657" y="3333"/>
                    <a:pt x="653" y="3323"/>
                    <a:pt x="648" y="3312"/>
                  </a:cubicBezTo>
                  <a:cubicBezTo>
                    <a:pt x="641" y="3284"/>
                    <a:pt x="633" y="3260"/>
                    <a:pt x="623" y="3234"/>
                  </a:cubicBezTo>
                  <a:cubicBezTo>
                    <a:pt x="617" y="3222"/>
                    <a:pt x="614" y="3209"/>
                    <a:pt x="610" y="3198"/>
                  </a:cubicBezTo>
                  <a:cubicBezTo>
                    <a:pt x="600" y="3177"/>
                    <a:pt x="593" y="3154"/>
                    <a:pt x="582" y="3132"/>
                  </a:cubicBezTo>
                  <a:cubicBezTo>
                    <a:pt x="578" y="3124"/>
                    <a:pt x="574" y="3113"/>
                    <a:pt x="568" y="3102"/>
                  </a:cubicBezTo>
                  <a:cubicBezTo>
                    <a:pt x="556" y="3075"/>
                    <a:pt x="543" y="3046"/>
                    <a:pt x="532" y="3020"/>
                  </a:cubicBezTo>
                  <a:cubicBezTo>
                    <a:pt x="527" y="3013"/>
                    <a:pt x="524" y="3007"/>
                    <a:pt x="520" y="2998"/>
                  </a:cubicBezTo>
                  <a:cubicBezTo>
                    <a:pt x="511" y="2983"/>
                    <a:pt x="500" y="2962"/>
                    <a:pt x="490" y="2947"/>
                  </a:cubicBezTo>
                  <a:cubicBezTo>
                    <a:pt x="484" y="2935"/>
                    <a:pt x="478" y="2926"/>
                    <a:pt x="475" y="2917"/>
                  </a:cubicBezTo>
                  <a:cubicBezTo>
                    <a:pt x="469" y="2905"/>
                    <a:pt x="460" y="2894"/>
                    <a:pt x="453" y="2882"/>
                  </a:cubicBezTo>
                  <a:cubicBezTo>
                    <a:pt x="447" y="2873"/>
                    <a:pt x="441" y="2862"/>
                    <a:pt x="436" y="2853"/>
                  </a:cubicBezTo>
                  <a:cubicBezTo>
                    <a:pt x="428" y="2844"/>
                    <a:pt x="422" y="2833"/>
                    <a:pt x="416" y="2825"/>
                  </a:cubicBezTo>
                  <a:cubicBezTo>
                    <a:pt x="317" y="2679"/>
                    <a:pt x="234" y="2624"/>
                    <a:pt x="234" y="2624"/>
                  </a:cubicBezTo>
                  <a:cubicBezTo>
                    <a:pt x="670" y="1648"/>
                    <a:pt x="360" y="671"/>
                    <a:pt x="1" y="1"/>
                  </a:cubicBezTo>
                  <a:close/>
                  <a:moveTo>
                    <a:pt x="4" y="10804"/>
                  </a:moveTo>
                  <a:lnTo>
                    <a:pt x="4" y="12684"/>
                  </a:lnTo>
                  <a:lnTo>
                    <a:pt x="2994" y="12684"/>
                  </a:lnTo>
                  <a:cubicBezTo>
                    <a:pt x="2712" y="12342"/>
                    <a:pt x="2414" y="12038"/>
                    <a:pt x="2103" y="11783"/>
                  </a:cubicBezTo>
                  <a:cubicBezTo>
                    <a:pt x="2101" y="11782"/>
                    <a:pt x="2097" y="11778"/>
                    <a:pt x="2093" y="11776"/>
                  </a:cubicBezTo>
                  <a:cubicBezTo>
                    <a:pt x="2036" y="11727"/>
                    <a:pt x="1975" y="11681"/>
                    <a:pt x="1916" y="11639"/>
                  </a:cubicBezTo>
                  <a:cubicBezTo>
                    <a:pt x="1910" y="11630"/>
                    <a:pt x="1904" y="11619"/>
                    <a:pt x="1899" y="11617"/>
                  </a:cubicBezTo>
                  <a:cubicBezTo>
                    <a:pt x="1892" y="11607"/>
                    <a:pt x="1879" y="11600"/>
                    <a:pt x="1869" y="11589"/>
                  </a:cubicBezTo>
                  <a:cubicBezTo>
                    <a:pt x="1862" y="11588"/>
                    <a:pt x="1856" y="11583"/>
                    <a:pt x="1852" y="11580"/>
                  </a:cubicBezTo>
                  <a:cubicBezTo>
                    <a:pt x="1848" y="11575"/>
                    <a:pt x="1844" y="11574"/>
                    <a:pt x="1838" y="11571"/>
                  </a:cubicBezTo>
                  <a:cubicBezTo>
                    <a:pt x="1837" y="11569"/>
                    <a:pt x="1832" y="11566"/>
                    <a:pt x="1830" y="11564"/>
                  </a:cubicBezTo>
                  <a:cubicBezTo>
                    <a:pt x="1808" y="11551"/>
                    <a:pt x="1785" y="11539"/>
                    <a:pt x="1758" y="11523"/>
                  </a:cubicBezTo>
                  <a:cubicBezTo>
                    <a:pt x="1751" y="11520"/>
                    <a:pt x="1745" y="11515"/>
                    <a:pt x="1738" y="11510"/>
                  </a:cubicBezTo>
                  <a:cubicBezTo>
                    <a:pt x="1717" y="11496"/>
                    <a:pt x="1696" y="11487"/>
                    <a:pt x="1675" y="11479"/>
                  </a:cubicBezTo>
                  <a:cubicBezTo>
                    <a:pt x="1662" y="11475"/>
                    <a:pt x="1649" y="11471"/>
                    <a:pt x="1635" y="11467"/>
                  </a:cubicBezTo>
                  <a:cubicBezTo>
                    <a:pt x="1600" y="11453"/>
                    <a:pt x="1563" y="11434"/>
                    <a:pt x="1523" y="11419"/>
                  </a:cubicBezTo>
                  <a:cubicBezTo>
                    <a:pt x="1517" y="11417"/>
                    <a:pt x="1511" y="11414"/>
                    <a:pt x="1509" y="11413"/>
                  </a:cubicBezTo>
                  <a:cubicBezTo>
                    <a:pt x="1487" y="11404"/>
                    <a:pt x="1466" y="11396"/>
                    <a:pt x="1444" y="11386"/>
                  </a:cubicBezTo>
                  <a:cubicBezTo>
                    <a:pt x="1363" y="11047"/>
                    <a:pt x="1128" y="10804"/>
                    <a:pt x="854" y="10804"/>
                  </a:cubicBezTo>
                  <a:close/>
                </a:path>
              </a:pathLst>
            </a:custGeom>
            <a:solidFill>
              <a:srgbClr val="262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36"/>
            <p:cNvSpPr/>
            <p:nvPr/>
          </p:nvSpPr>
          <p:spPr>
            <a:xfrm>
              <a:off x="-458064" y="-556726"/>
              <a:ext cx="10074994" cy="4523668"/>
            </a:xfrm>
            <a:custGeom>
              <a:avLst/>
              <a:gdLst/>
              <a:ahLst/>
              <a:cxnLst/>
              <a:rect l="l" t="t" r="r" b="b"/>
              <a:pathLst>
                <a:path w="193508" h="86885" extrusionOk="0">
                  <a:moveTo>
                    <a:pt x="0" y="1"/>
                  </a:moveTo>
                  <a:lnTo>
                    <a:pt x="0" y="86885"/>
                  </a:lnTo>
                  <a:cubicBezTo>
                    <a:pt x="10949" y="60938"/>
                    <a:pt x="51182" y="24189"/>
                    <a:pt x="99259" y="24189"/>
                  </a:cubicBezTo>
                  <a:cubicBezTo>
                    <a:pt x="129355" y="24189"/>
                    <a:pt x="162524" y="38589"/>
                    <a:pt x="193508" y="79053"/>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36"/>
            <p:cNvSpPr/>
            <p:nvPr/>
          </p:nvSpPr>
          <p:spPr>
            <a:xfrm>
              <a:off x="790907" y="4510941"/>
              <a:ext cx="7719313" cy="261991"/>
            </a:xfrm>
            <a:custGeom>
              <a:avLst/>
              <a:gdLst/>
              <a:ahLst/>
              <a:cxnLst/>
              <a:rect l="l" t="t" r="r" b="b"/>
              <a:pathLst>
                <a:path w="148263" h="5032" extrusionOk="0">
                  <a:moveTo>
                    <a:pt x="857" y="1"/>
                  </a:moveTo>
                  <a:cubicBezTo>
                    <a:pt x="292" y="218"/>
                    <a:pt x="1" y="439"/>
                    <a:pt x="1" y="665"/>
                  </a:cubicBezTo>
                  <a:cubicBezTo>
                    <a:pt x="1" y="3076"/>
                    <a:pt x="33190" y="5031"/>
                    <a:pt x="74132" y="5031"/>
                  </a:cubicBezTo>
                  <a:cubicBezTo>
                    <a:pt x="115072" y="5031"/>
                    <a:pt x="148262" y="3076"/>
                    <a:pt x="148262" y="665"/>
                  </a:cubicBezTo>
                  <a:cubicBezTo>
                    <a:pt x="148261" y="439"/>
                    <a:pt x="147969" y="218"/>
                    <a:pt x="147404"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36"/>
            <p:cNvSpPr/>
            <p:nvPr/>
          </p:nvSpPr>
          <p:spPr>
            <a:xfrm>
              <a:off x="9610083" y="5272745"/>
              <a:ext cx="6716" cy="45297"/>
            </a:xfrm>
            <a:custGeom>
              <a:avLst/>
              <a:gdLst/>
              <a:ahLst/>
              <a:cxnLst/>
              <a:rect l="l" t="t" r="r" b="b"/>
              <a:pathLst>
                <a:path w="129" h="870" extrusionOk="0">
                  <a:moveTo>
                    <a:pt x="129" y="1"/>
                  </a:moveTo>
                  <a:cubicBezTo>
                    <a:pt x="80" y="70"/>
                    <a:pt x="45" y="137"/>
                    <a:pt x="22" y="205"/>
                  </a:cubicBezTo>
                  <a:cubicBezTo>
                    <a:pt x="8" y="248"/>
                    <a:pt x="1" y="293"/>
                    <a:pt x="1" y="347"/>
                  </a:cubicBezTo>
                  <a:cubicBezTo>
                    <a:pt x="1" y="497"/>
                    <a:pt x="56" y="685"/>
                    <a:pt x="129" y="870"/>
                  </a:cubicBezTo>
                  <a:lnTo>
                    <a:pt x="129" y="1"/>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36"/>
            <p:cNvSpPr/>
            <p:nvPr/>
          </p:nvSpPr>
          <p:spPr>
            <a:xfrm>
              <a:off x="9616487" y="5487145"/>
              <a:ext cx="312" cy="1093"/>
            </a:xfrm>
            <a:custGeom>
              <a:avLst/>
              <a:gdLst/>
              <a:ahLst/>
              <a:cxnLst/>
              <a:rect l="l" t="t" r="r" b="b"/>
              <a:pathLst>
                <a:path w="6" h="21" extrusionOk="0">
                  <a:moveTo>
                    <a:pt x="6" y="0"/>
                  </a:moveTo>
                  <a:cubicBezTo>
                    <a:pt x="6" y="6"/>
                    <a:pt x="2" y="13"/>
                    <a:pt x="1" y="21"/>
                  </a:cubicBezTo>
                  <a:lnTo>
                    <a:pt x="6" y="21"/>
                  </a:lnTo>
                  <a:lnTo>
                    <a:pt x="6" y="0"/>
                  </a:lnTo>
                  <a:close/>
                </a:path>
              </a:pathLst>
            </a:custGeom>
            <a:solidFill>
              <a:srgbClr val="32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9" name="Google Shape;8479;p36"/>
            <p:cNvGrpSpPr/>
            <p:nvPr/>
          </p:nvGrpSpPr>
          <p:grpSpPr>
            <a:xfrm>
              <a:off x="-458913" y="4511095"/>
              <a:ext cx="10075827" cy="977572"/>
              <a:chOff x="1321675" y="4706600"/>
              <a:chExt cx="4838100" cy="469400"/>
            </a:xfrm>
          </p:grpSpPr>
          <p:sp>
            <p:nvSpPr>
              <p:cNvPr id="8480" name="Google Shape;8480;p36"/>
              <p:cNvSpPr/>
              <p:nvPr/>
            </p:nvSpPr>
            <p:spPr>
              <a:xfrm>
                <a:off x="1322100" y="4706600"/>
                <a:ext cx="4837675" cy="241925"/>
              </a:xfrm>
              <a:custGeom>
                <a:avLst/>
                <a:gdLst/>
                <a:ahLst/>
                <a:cxnLst/>
                <a:rect l="l" t="t" r="r" b="b"/>
                <a:pathLst>
                  <a:path w="193507" h="9677" extrusionOk="0">
                    <a:moveTo>
                      <a:pt x="0" y="1"/>
                    </a:moveTo>
                    <a:lnTo>
                      <a:pt x="0" y="9676"/>
                    </a:lnTo>
                    <a:lnTo>
                      <a:pt x="193506" y="9676"/>
                    </a:lnTo>
                    <a:lnTo>
                      <a:pt x="1935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36"/>
              <p:cNvSpPr/>
              <p:nvPr/>
            </p:nvSpPr>
            <p:spPr>
              <a:xfrm>
                <a:off x="1366000" y="4831275"/>
                <a:ext cx="257275" cy="344550"/>
              </a:xfrm>
              <a:custGeom>
                <a:avLst/>
                <a:gdLst/>
                <a:ahLst/>
                <a:cxnLst/>
                <a:rect l="l" t="t" r="r" b="b"/>
                <a:pathLst>
                  <a:path w="10291" h="13782" extrusionOk="0">
                    <a:moveTo>
                      <a:pt x="5592" y="0"/>
                    </a:moveTo>
                    <a:cubicBezTo>
                      <a:pt x="5482" y="0"/>
                      <a:pt x="5376" y="5"/>
                      <a:pt x="5275" y="13"/>
                    </a:cubicBezTo>
                    <a:cubicBezTo>
                      <a:pt x="3601" y="145"/>
                      <a:pt x="2753" y="1081"/>
                      <a:pt x="3088" y="2197"/>
                    </a:cubicBezTo>
                    <a:cubicBezTo>
                      <a:pt x="2376" y="3744"/>
                      <a:pt x="3292" y="6203"/>
                      <a:pt x="3803" y="6438"/>
                    </a:cubicBezTo>
                    <a:cubicBezTo>
                      <a:pt x="4200" y="6362"/>
                      <a:pt x="4544" y="6262"/>
                      <a:pt x="4840" y="6144"/>
                    </a:cubicBezTo>
                    <a:lnTo>
                      <a:pt x="4840" y="6144"/>
                    </a:lnTo>
                    <a:cubicBezTo>
                      <a:pt x="4767" y="6375"/>
                      <a:pt x="4686" y="6610"/>
                      <a:pt x="4600" y="6838"/>
                    </a:cubicBezTo>
                    <a:lnTo>
                      <a:pt x="4598" y="6838"/>
                    </a:lnTo>
                    <a:cubicBezTo>
                      <a:pt x="4551" y="6839"/>
                      <a:pt x="4506" y="6842"/>
                      <a:pt x="4459" y="6842"/>
                    </a:cubicBezTo>
                    <a:cubicBezTo>
                      <a:pt x="4449" y="6842"/>
                      <a:pt x="4442" y="6844"/>
                      <a:pt x="4431" y="6844"/>
                    </a:cubicBezTo>
                    <a:cubicBezTo>
                      <a:pt x="4393" y="6844"/>
                      <a:pt x="4352" y="6845"/>
                      <a:pt x="4313" y="6848"/>
                    </a:cubicBezTo>
                    <a:cubicBezTo>
                      <a:pt x="4291" y="6848"/>
                      <a:pt x="4272" y="6850"/>
                      <a:pt x="4253" y="6850"/>
                    </a:cubicBezTo>
                    <a:cubicBezTo>
                      <a:pt x="4224" y="6851"/>
                      <a:pt x="4196" y="6855"/>
                      <a:pt x="4168" y="6855"/>
                    </a:cubicBezTo>
                    <a:cubicBezTo>
                      <a:pt x="4118" y="6859"/>
                      <a:pt x="4071" y="6861"/>
                      <a:pt x="4026" y="6863"/>
                    </a:cubicBezTo>
                    <a:cubicBezTo>
                      <a:pt x="4026" y="6865"/>
                      <a:pt x="4026" y="6872"/>
                      <a:pt x="4024" y="6875"/>
                    </a:cubicBezTo>
                    <a:cubicBezTo>
                      <a:pt x="3990" y="6878"/>
                      <a:pt x="3954" y="6881"/>
                      <a:pt x="3920" y="6884"/>
                    </a:cubicBezTo>
                    <a:cubicBezTo>
                      <a:pt x="3756" y="6900"/>
                      <a:pt x="3626" y="6920"/>
                      <a:pt x="3540" y="6942"/>
                    </a:cubicBezTo>
                    <a:cubicBezTo>
                      <a:pt x="3538" y="6944"/>
                      <a:pt x="3535" y="6944"/>
                      <a:pt x="3534" y="6944"/>
                    </a:cubicBezTo>
                    <a:cubicBezTo>
                      <a:pt x="3518" y="6951"/>
                      <a:pt x="3505" y="6953"/>
                      <a:pt x="3491" y="6958"/>
                    </a:cubicBezTo>
                    <a:cubicBezTo>
                      <a:pt x="3489" y="6959"/>
                      <a:pt x="3489" y="6959"/>
                      <a:pt x="3487" y="6959"/>
                    </a:cubicBezTo>
                    <a:cubicBezTo>
                      <a:pt x="3473" y="6965"/>
                      <a:pt x="3463" y="6969"/>
                      <a:pt x="3453" y="6975"/>
                    </a:cubicBezTo>
                    <a:cubicBezTo>
                      <a:pt x="3383" y="7000"/>
                      <a:pt x="3307" y="7036"/>
                      <a:pt x="3231" y="7078"/>
                    </a:cubicBezTo>
                    <a:cubicBezTo>
                      <a:pt x="3219" y="7084"/>
                      <a:pt x="3208" y="7090"/>
                      <a:pt x="3196" y="7098"/>
                    </a:cubicBezTo>
                    <a:cubicBezTo>
                      <a:pt x="3177" y="7110"/>
                      <a:pt x="3158" y="7121"/>
                      <a:pt x="3137" y="7134"/>
                    </a:cubicBezTo>
                    <a:cubicBezTo>
                      <a:pt x="3109" y="7151"/>
                      <a:pt x="3079" y="7172"/>
                      <a:pt x="3048" y="7194"/>
                    </a:cubicBezTo>
                    <a:cubicBezTo>
                      <a:pt x="3036" y="7201"/>
                      <a:pt x="3025" y="7209"/>
                      <a:pt x="3013" y="7219"/>
                    </a:cubicBezTo>
                    <a:cubicBezTo>
                      <a:pt x="2985" y="7240"/>
                      <a:pt x="2957" y="7262"/>
                      <a:pt x="2929" y="7285"/>
                    </a:cubicBezTo>
                    <a:cubicBezTo>
                      <a:pt x="2917" y="7293"/>
                      <a:pt x="2906" y="7304"/>
                      <a:pt x="2896" y="7313"/>
                    </a:cubicBezTo>
                    <a:cubicBezTo>
                      <a:pt x="2860" y="7343"/>
                      <a:pt x="2823" y="7377"/>
                      <a:pt x="2784" y="7412"/>
                    </a:cubicBezTo>
                    <a:cubicBezTo>
                      <a:pt x="2757" y="7438"/>
                      <a:pt x="2733" y="7467"/>
                      <a:pt x="2703" y="7497"/>
                    </a:cubicBezTo>
                    <a:cubicBezTo>
                      <a:pt x="2697" y="7505"/>
                      <a:pt x="2693" y="7512"/>
                      <a:pt x="2687" y="7518"/>
                    </a:cubicBezTo>
                    <a:lnTo>
                      <a:pt x="1091" y="7518"/>
                    </a:lnTo>
                    <a:cubicBezTo>
                      <a:pt x="773" y="7518"/>
                      <a:pt x="518" y="7731"/>
                      <a:pt x="518" y="7993"/>
                    </a:cubicBezTo>
                    <a:lnTo>
                      <a:pt x="518" y="12025"/>
                    </a:lnTo>
                    <a:cubicBezTo>
                      <a:pt x="419" y="12098"/>
                      <a:pt x="328" y="12189"/>
                      <a:pt x="253" y="12293"/>
                    </a:cubicBezTo>
                    <a:cubicBezTo>
                      <a:pt x="163" y="12414"/>
                      <a:pt x="105" y="12541"/>
                      <a:pt x="77" y="12666"/>
                    </a:cubicBezTo>
                    <a:cubicBezTo>
                      <a:pt x="0" y="12979"/>
                      <a:pt x="105" y="13278"/>
                      <a:pt x="376" y="13417"/>
                    </a:cubicBezTo>
                    <a:cubicBezTo>
                      <a:pt x="419" y="13440"/>
                      <a:pt x="467" y="13458"/>
                      <a:pt x="517" y="13471"/>
                    </a:cubicBezTo>
                    <a:lnTo>
                      <a:pt x="517" y="13781"/>
                    </a:lnTo>
                    <a:lnTo>
                      <a:pt x="10288" y="13781"/>
                    </a:lnTo>
                    <a:lnTo>
                      <a:pt x="10288" y="8227"/>
                    </a:lnTo>
                    <a:cubicBezTo>
                      <a:pt x="10291" y="7838"/>
                      <a:pt x="9909" y="7522"/>
                      <a:pt x="9441" y="7522"/>
                    </a:cubicBezTo>
                    <a:lnTo>
                      <a:pt x="8014" y="7522"/>
                    </a:lnTo>
                    <a:cubicBezTo>
                      <a:pt x="8001" y="7507"/>
                      <a:pt x="7986" y="7494"/>
                      <a:pt x="7977" y="7480"/>
                    </a:cubicBezTo>
                    <a:cubicBezTo>
                      <a:pt x="7946" y="7446"/>
                      <a:pt x="7917" y="7418"/>
                      <a:pt x="7886" y="7389"/>
                    </a:cubicBezTo>
                    <a:cubicBezTo>
                      <a:pt x="7870" y="7373"/>
                      <a:pt x="7855" y="7360"/>
                      <a:pt x="7838" y="7347"/>
                    </a:cubicBezTo>
                    <a:cubicBezTo>
                      <a:pt x="7808" y="7319"/>
                      <a:pt x="7776" y="7294"/>
                      <a:pt x="7746" y="7270"/>
                    </a:cubicBezTo>
                    <a:cubicBezTo>
                      <a:pt x="7731" y="7258"/>
                      <a:pt x="7718" y="7249"/>
                      <a:pt x="7705" y="7240"/>
                    </a:cubicBezTo>
                    <a:cubicBezTo>
                      <a:pt x="7663" y="7209"/>
                      <a:pt x="7622" y="7183"/>
                      <a:pt x="7584" y="7158"/>
                    </a:cubicBezTo>
                    <a:cubicBezTo>
                      <a:pt x="7579" y="7157"/>
                      <a:pt x="7577" y="7152"/>
                      <a:pt x="7576" y="7151"/>
                    </a:cubicBezTo>
                    <a:cubicBezTo>
                      <a:pt x="7528" y="7124"/>
                      <a:pt x="7485" y="7102"/>
                      <a:pt x="7442" y="7082"/>
                    </a:cubicBezTo>
                    <a:cubicBezTo>
                      <a:pt x="7436" y="7078"/>
                      <a:pt x="7430" y="7076"/>
                      <a:pt x="7423" y="7074"/>
                    </a:cubicBezTo>
                    <a:cubicBezTo>
                      <a:pt x="7386" y="7060"/>
                      <a:pt x="7351" y="7045"/>
                      <a:pt x="7316" y="7037"/>
                    </a:cubicBezTo>
                    <a:cubicBezTo>
                      <a:pt x="7308" y="7032"/>
                      <a:pt x="7299" y="7031"/>
                      <a:pt x="7290" y="7030"/>
                    </a:cubicBezTo>
                    <a:cubicBezTo>
                      <a:pt x="7256" y="7021"/>
                      <a:pt x="7226" y="7014"/>
                      <a:pt x="7198" y="7009"/>
                    </a:cubicBezTo>
                    <a:cubicBezTo>
                      <a:pt x="7189" y="7009"/>
                      <a:pt x="7182" y="7008"/>
                      <a:pt x="7176" y="7008"/>
                    </a:cubicBezTo>
                    <a:cubicBezTo>
                      <a:pt x="7158" y="7005"/>
                      <a:pt x="7141" y="7004"/>
                      <a:pt x="7124" y="7004"/>
                    </a:cubicBezTo>
                    <a:cubicBezTo>
                      <a:pt x="7108" y="7004"/>
                      <a:pt x="7091" y="7005"/>
                      <a:pt x="7076" y="7008"/>
                    </a:cubicBezTo>
                    <a:cubicBezTo>
                      <a:pt x="7040" y="6999"/>
                      <a:pt x="6999" y="6988"/>
                      <a:pt x="6956" y="6978"/>
                    </a:cubicBezTo>
                    <a:cubicBezTo>
                      <a:pt x="6951" y="6978"/>
                      <a:pt x="6949" y="6977"/>
                      <a:pt x="6946" y="6977"/>
                    </a:cubicBezTo>
                    <a:cubicBezTo>
                      <a:pt x="6903" y="6969"/>
                      <a:pt x="6855" y="6960"/>
                      <a:pt x="6807" y="6951"/>
                    </a:cubicBezTo>
                    <a:cubicBezTo>
                      <a:pt x="6758" y="6941"/>
                      <a:pt x="6703" y="6930"/>
                      <a:pt x="6649" y="6923"/>
                    </a:cubicBezTo>
                    <a:cubicBezTo>
                      <a:pt x="6635" y="6921"/>
                      <a:pt x="6619" y="6918"/>
                      <a:pt x="6605" y="6917"/>
                    </a:cubicBezTo>
                    <a:cubicBezTo>
                      <a:pt x="6593" y="6915"/>
                      <a:pt x="6579" y="6912"/>
                      <a:pt x="6568" y="6912"/>
                    </a:cubicBezTo>
                    <a:cubicBezTo>
                      <a:pt x="6533" y="6904"/>
                      <a:pt x="6497" y="6900"/>
                      <a:pt x="6460" y="6897"/>
                    </a:cubicBezTo>
                    <a:cubicBezTo>
                      <a:pt x="6447" y="6896"/>
                      <a:pt x="6435" y="6896"/>
                      <a:pt x="6424" y="6892"/>
                    </a:cubicBezTo>
                    <a:cubicBezTo>
                      <a:pt x="6289" y="6878"/>
                      <a:pt x="6143" y="6865"/>
                      <a:pt x="5991" y="6857"/>
                    </a:cubicBezTo>
                    <a:cubicBezTo>
                      <a:pt x="5998" y="6835"/>
                      <a:pt x="6006" y="6811"/>
                      <a:pt x="6014" y="6788"/>
                    </a:cubicBezTo>
                    <a:cubicBezTo>
                      <a:pt x="6026" y="6746"/>
                      <a:pt x="6036" y="6709"/>
                      <a:pt x="6051" y="6667"/>
                    </a:cubicBezTo>
                    <a:cubicBezTo>
                      <a:pt x="6057" y="6650"/>
                      <a:pt x="6063" y="6631"/>
                      <a:pt x="6065" y="6613"/>
                    </a:cubicBezTo>
                    <a:cubicBezTo>
                      <a:pt x="6073" y="6587"/>
                      <a:pt x="6081" y="6563"/>
                      <a:pt x="6088" y="6540"/>
                    </a:cubicBezTo>
                    <a:cubicBezTo>
                      <a:pt x="6093" y="6520"/>
                      <a:pt x="6097" y="6503"/>
                      <a:pt x="6103" y="6484"/>
                    </a:cubicBezTo>
                    <a:cubicBezTo>
                      <a:pt x="6110" y="6458"/>
                      <a:pt x="6118" y="6434"/>
                      <a:pt x="6125" y="6407"/>
                    </a:cubicBezTo>
                    <a:cubicBezTo>
                      <a:pt x="6130" y="6392"/>
                      <a:pt x="6133" y="6373"/>
                      <a:pt x="6138" y="6356"/>
                    </a:cubicBezTo>
                    <a:cubicBezTo>
                      <a:pt x="6147" y="6328"/>
                      <a:pt x="6153" y="6304"/>
                      <a:pt x="6160" y="6279"/>
                    </a:cubicBezTo>
                    <a:cubicBezTo>
                      <a:pt x="6165" y="6262"/>
                      <a:pt x="6167" y="6246"/>
                      <a:pt x="6173" y="6229"/>
                    </a:cubicBezTo>
                    <a:cubicBezTo>
                      <a:pt x="6179" y="6201"/>
                      <a:pt x="6187" y="6176"/>
                      <a:pt x="6193" y="6150"/>
                    </a:cubicBezTo>
                    <a:cubicBezTo>
                      <a:pt x="6195" y="6142"/>
                      <a:pt x="6198" y="6136"/>
                      <a:pt x="6199" y="6128"/>
                    </a:cubicBezTo>
                    <a:cubicBezTo>
                      <a:pt x="6201" y="6119"/>
                      <a:pt x="6204" y="6108"/>
                      <a:pt x="6207" y="6100"/>
                    </a:cubicBezTo>
                    <a:cubicBezTo>
                      <a:pt x="6341" y="6095"/>
                      <a:pt x="6469" y="6083"/>
                      <a:pt x="6590" y="6057"/>
                    </a:cubicBezTo>
                    <a:cubicBezTo>
                      <a:pt x="6689" y="6040"/>
                      <a:pt x="6781" y="6016"/>
                      <a:pt x="6872" y="5986"/>
                    </a:cubicBezTo>
                    <a:cubicBezTo>
                      <a:pt x="7277" y="5851"/>
                      <a:pt x="7609" y="5609"/>
                      <a:pt x="7878" y="5308"/>
                    </a:cubicBezTo>
                    <a:cubicBezTo>
                      <a:pt x="9391" y="5111"/>
                      <a:pt x="10108" y="3707"/>
                      <a:pt x="10066" y="2637"/>
                    </a:cubicBezTo>
                    <a:cubicBezTo>
                      <a:pt x="10061" y="2533"/>
                      <a:pt x="10045" y="2437"/>
                      <a:pt x="10023" y="2346"/>
                    </a:cubicBezTo>
                    <a:cubicBezTo>
                      <a:pt x="9817" y="1520"/>
                      <a:pt x="8886" y="1181"/>
                      <a:pt x="8213" y="1045"/>
                    </a:cubicBezTo>
                    <a:cubicBezTo>
                      <a:pt x="7548" y="265"/>
                      <a:pt x="6452" y="0"/>
                      <a:pt x="5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36"/>
              <p:cNvSpPr/>
              <p:nvPr/>
            </p:nvSpPr>
            <p:spPr>
              <a:xfrm>
                <a:off x="1712075" y="4789650"/>
                <a:ext cx="409800" cy="386225"/>
              </a:xfrm>
              <a:custGeom>
                <a:avLst/>
                <a:gdLst/>
                <a:ahLst/>
                <a:cxnLst/>
                <a:rect l="l" t="t" r="r" b="b"/>
                <a:pathLst>
                  <a:path w="16392" h="15449" extrusionOk="0">
                    <a:moveTo>
                      <a:pt x="10027" y="1"/>
                    </a:moveTo>
                    <a:cubicBezTo>
                      <a:pt x="10060" y="52"/>
                      <a:pt x="10726" y="1095"/>
                      <a:pt x="8488" y="1308"/>
                    </a:cubicBezTo>
                    <a:cubicBezTo>
                      <a:pt x="6893" y="1464"/>
                      <a:pt x="6184" y="2323"/>
                      <a:pt x="5899" y="2832"/>
                    </a:cubicBezTo>
                    <a:cubicBezTo>
                      <a:pt x="5898" y="2837"/>
                      <a:pt x="5895" y="2840"/>
                      <a:pt x="5893" y="2845"/>
                    </a:cubicBezTo>
                    <a:cubicBezTo>
                      <a:pt x="5879" y="2871"/>
                      <a:pt x="5864" y="2896"/>
                      <a:pt x="5853" y="2922"/>
                    </a:cubicBezTo>
                    <a:cubicBezTo>
                      <a:pt x="5851" y="2923"/>
                      <a:pt x="5848" y="2928"/>
                      <a:pt x="5846" y="2931"/>
                    </a:cubicBezTo>
                    <a:cubicBezTo>
                      <a:pt x="5819" y="2985"/>
                      <a:pt x="5799" y="3032"/>
                      <a:pt x="5782" y="3072"/>
                    </a:cubicBezTo>
                    <a:cubicBezTo>
                      <a:pt x="5782" y="3077"/>
                      <a:pt x="5779" y="3078"/>
                      <a:pt x="5777" y="3081"/>
                    </a:cubicBezTo>
                    <a:cubicBezTo>
                      <a:pt x="5769" y="3101"/>
                      <a:pt x="5763" y="3117"/>
                      <a:pt x="5757" y="3131"/>
                    </a:cubicBezTo>
                    <a:lnTo>
                      <a:pt x="5757" y="3133"/>
                    </a:lnTo>
                    <a:cubicBezTo>
                      <a:pt x="5751" y="3148"/>
                      <a:pt x="5745" y="3162"/>
                      <a:pt x="5741" y="3174"/>
                    </a:cubicBezTo>
                    <a:cubicBezTo>
                      <a:pt x="5741" y="3175"/>
                      <a:pt x="5741" y="3175"/>
                      <a:pt x="5740" y="3179"/>
                    </a:cubicBezTo>
                    <a:cubicBezTo>
                      <a:pt x="5739" y="3187"/>
                      <a:pt x="5735" y="3196"/>
                      <a:pt x="5734" y="3199"/>
                    </a:cubicBezTo>
                    <a:cubicBezTo>
                      <a:pt x="5734" y="3202"/>
                      <a:pt x="5733" y="3204"/>
                      <a:pt x="5733" y="3204"/>
                    </a:cubicBezTo>
                    <a:cubicBezTo>
                      <a:pt x="5733" y="3210"/>
                      <a:pt x="5731" y="3211"/>
                      <a:pt x="5731" y="3211"/>
                    </a:cubicBezTo>
                    <a:cubicBezTo>
                      <a:pt x="5731" y="3211"/>
                      <a:pt x="5654" y="3115"/>
                      <a:pt x="5533" y="3115"/>
                    </a:cubicBezTo>
                    <a:cubicBezTo>
                      <a:pt x="5418" y="3115"/>
                      <a:pt x="5263" y="3202"/>
                      <a:pt x="5096" y="3544"/>
                    </a:cubicBezTo>
                    <a:cubicBezTo>
                      <a:pt x="4933" y="3877"/>
                      <a:pt x="5103" y="4870"/>
                      <a:pt x="5378" y="5839"/>
                    </a:cubicBezTo>
                    <a:cubicBezTo>
                      <a:pt x="5337" y="5832"/>
                      <a:pt x="5295" y="5828"/>
                      <a:pt x="5254" y="5828"/>
                    </a:cubicBezTo>
                    <a:cubicBezTo>
                      <a:pt x="5045" y="5828"/>
                      <a:pt x="4839" y="5920"/>
                      <a:pt x="4715" y="6128"/>
                    </a:cubicBezTo>
                    <a:cubicBezTo>
                      <a:pt x="4463" y="6552"/>
                      <a:pt x="4989" y="7172"/>
                      <a:pt x="5909" y="7346"/>
                    </a:cubicBezTo>
                    <a:cubicBezTo>
                      <a:pt x="5921" y="7372"/>
                      <a:pt x="5930" y="7395"/>
                      <a:pt x="5942" y="7421"/>
                    </a:cubicBezTo>
                    <a:cubicBezTo>
                      <a:pt x="6001" y="7987"/>
                      <a:pt x="6070" y="8427"/>
                      <a:pt x="6132" y="8533"/>
                    </a:cubicBezTo>
                    <a:cubicBezTo>
                      <a:pt x="6155" y="8574"/>
                      <a:pt x="6221" y="8631"/>
                      <a:pt x="6314" y="8702"/>
                    </a:cubicBezTo>
                    <a:lnTo>
                      <a:pt x="6238" y="9164"/>
                    </a:lnTo>
                    <a:lnTo>
                      <a:pt x="5723" y="9376"/>
                    </a:lnTo>
                    <a:lnTo>
                      <a:pt x="5743" y="9396"/>
                    </a:lnTo>
                    <a:lnTo>
                      <a:pt x="5723" y="9403"/>
                    </a:lnTo>
                    <a:lnTo>
                      <a:pt x="5733" y="9413"/>
                    </a:lnTo>
                    <a:cubicBezTo>
                      <a:pt x="5645" y="9436"/>
                      <a:pt x="5558" y="9460"/>
                      <a:pt x="5475" y="9482"/>
                    </a:cubicBezTo>
                    <a:cubicBezTo>
                      <a:pt x="5462" y="9487"/>
                      <a:pt x="5447" y="9490"/>
                      <a:pt x="5435" y="9494"/>
                    </a:cubicBezTo>
                    <a:lnTo>
                      <a:pt x="5372" y="9494"/>
                    </a:lnTo>
                    <a:cubicBezTo>
                      <a:pt x="5237" y="9494"/>
                      <a:pt x="5119" y="9566"/>
                      <a:pt x="5041" y="9676"/>
                    </a:cubicBezTo>
                    <a:cubicBezTo>
                      <a:pt x="4229" y="9923"/>
                      <a:pt x="3529" y="10180"/>
                      <a:pt x="3352" y="10301"/>
                    </a:cubicBezTo>
                    <a:cubicBezTo>
                      <a:pt x="3300" y="10313"/>
                      <a:pt x="3248" y="10336"/>
                      <a:pt x="3196" y="10378"/>
                    </a:cubicBezTo>
                    <a:cubicBezTo>
                      <a:pt x="1787" y="11459"/>
                      <a:pt x="738" y="13403"/>
                      <a:pt x="179" y="14929"/>
                    </a:cubicBezTo>
                    <a:cubicBezTo>
                      <a:pt x="114" y="15107"/>
                      <a:pt x="53" y="15282"/>
                      <a:pt x="1" y="15449"/>
                    </a:cubicBezTo>
                    <a:lnTo>
                      <a:pt x="16392" y="15449"/>
                    </a:lnTo>
                    <a:cubicBezTo>
                      <a:pt x="16088" y="14712"/>
                      <a:pt x="15648" y="13792"/>
                      <a:pt x="15085" y="12900"/>
                    </a:cubicBezTo>
                    <a:cubicBezTo>
                      <a:pt x="14445" y="11884"/>
                      <a:pt x="13646" y="10909"/>
                      <a:pt x="12723" y="10294"/>
                    </a:cubicBezTo>
                    <a:cubicBezTo>
                      <a:pt x="12722" y="10293"/>
                      <a:pt x="12717" y="10289"/>
                      <a:pt x="12714" y="10288"/>
                    </a:cubicBezTo>
                    <a:cubicBezTo>
                      <a:pt x="12656" y="10250"/>
                      <a:pt x="12595" y="10210"/>
                      <a:pt x="12537" y="10175"/>
                    </a:cubicBezTo>
                    <a:cubicBezTo>
                      <a:pt x="12531" y="10167"/>
                      <a:pt x="12525" y="10160"/>
                      <a:pt x="12520" y="10155"/>
                    </a:cubicBezTo>
                    <a:cubicBezTo>
                      <a:pt x="12513" y="10148"/>
                      <a:pt x="12500" y="10142"/>
                      <a:pt x="12489" y="10135"/>
                    </a:cubicBezTo>
                    <a:cubicBezTo>
                      <a:pt x="12483" y="10132"/>
                      <a:pt x="12477" y="10128"/>
                      <a:pt x="12472" y="10125"/>
                    </a:cubicBezTo>
                    <a:cubicBezTo>
                      <a:pt x="12466" y="10120"/>
                      <a:pt x="12458" y="10118"/>
                      <a:pt x="12449" y="10113"/>
                    </a:cubicBezTo>
                    <a:cubicBezTo>
                      <a:pt x="12429" y="10104"/>
                      <a:pt x="12406" y="10092"/>
                      <a:pt x="12379" y="10080"/>
                    </a:cubicBezTo>
                    <a:cubicBezTo>
                      <a:pt x="12370" y="10077"/>
                      <a:pt x="12364" y="10071"/>
                      <a:pt x="12358" y="10070"/>
                    </a:cubicBezTo>
                    <a:cubicBezTo>
                      <a:pt x="12338" y="10058"/>
                      <a:pt x="12316" y="10051"/>
                      <a:pt x="12296" y="10045"/>
                    </a:cubicBezTo>
                    <a:cubicBezTo>
                      <a:pt x="12283" y="10039"/>
                      <a:pt x="12270" y="10037"/>
                      <a:pt x="12255" y="10032"/>
                    </a:cubicBezTo>
                    <a:cubicBezTo>
                      <a:pt x="12221" y="10020"/>
                      <a:pt x="12184" y="10007"/>
                      <a:pt x="12143" y="9995"/>
                    </a:cubicBezTo>
                    <a:cubicBezTo>
                      <a:pt x="12138" y="9992"/>
                      <a:pt x="12133" y="9990"/>
                      <a:pt x="12130" y="9989"/>
                    </a:cubicBezTo>
                    <a:cubicBezTo>
                      <a:pt x="12108" y="9983"/>
                      <a:pt x="12087" y="9974"/>
                      <a:pt x="12065" y="9967"/>
                    </a:cubicBezTo>
                    <a:cubicBezTo>
                      <a:pt x="11984" y="9692"/>
                      <a:pt x="11749" y="9493"/>
                      <a:pt x="11475" y="9493"/>
                    </a:cubicBezTo>
                    <a:lnTo>
                      <a:pt x="10601" y="9493"/>
                    </a:lnTo>
                    <a:lnTo>
                      <a:pt x="10228" y="9201"/>
                    </a:lnTo>
                    <a:lnTo>
                      <a:pt x="10170" y="9224"/>
                    </a:lnTo>
                    <a:lnTo>
                      <a:pt x="10106" y="8793"/>
                    </a:lnTo>
                    <a:cubicBezTo>
                      <a:pt x="10274" y="8701"/>
                      <a:pt x="10394" y="8618"/>
                      <a:pt x="10430" y="8568"/>
                    </a:cubicBezTo>
                    <a:cubicBezTo>
                      <a:pt x="10478" y="8496"/>
                      <a:pt x="10562" y="7993"/>
                      <a:pt x="10633" y="7333"/>
                    </a:cubicBezTo>
                    <a:cubicBezTo>
                      <a:pt x="11543" y="7143"/>
                      <a:pt x="12059" y="6541"/>
                      <a:pt x="11804" y="6126"/>
                    </a:cubicBezTo>
                    <a:cubicBezTo>
                      <a:pt x="11678" y="5919"/>
                      <a:pt x="11468" y="5825"/>
                      <a:pt x="11256" y="5825"/>
                    </a:cubicBezTo>
                    <a:cubicBezTo>
                      <a:pt x="11233" y="5825"/>
                      <a:pt x="11210" y="5826"/>
                      <a:pt x="11188" y="5828"/>
                    </a:cubicBezTo>
                    <a:cubicBezTo>
                      <a:pt x="11194" y="5808"/>
                      <a:pt x="11197" y="5790"/>
                      <a:pt x="11203" y="5770"/>
                    </a:cubicBezTo>
                    <a:cubicBezTo>
                      <a:pt x="11224" y="5699"/>
                      <a:pt x="11240" y="5627"/>
                      <a:pt x="11258" y="5559"/>
                    </a:cubicBezTo>
                    <a:cubicBezTo>
                      <a:pt x="11263" y="5547"/>
                      <a:pt x="11265" y="5536"/>
                      <a:pt x="11268" y="5525"/>
                    </a:cubicBezTo>
                    <a:cubicBezTo>
                      <a:pt x="11288" y="5444"/>
                      <a:pt x="11305" y="5367"/>
                      <a:pt x="11319" y="5292"/>
                    </a:cubicBezTo>
                    <a:cubicBezTo>
                      <a:pt x="11324" y="5275"/>
                      <a:pt x="11325" y="5257"/>
                      <a:pt x="11329" y="5237"/>
                    </a:cubicBezTo>
                    <a:cubicBezTo>
                      <a:pt x="11341" y="5180"/>
                      <a:pt x="11350" y="5124"/>
                      <a:pt x="11359" y="5070"/>
                    </a:cubicBezTo>
                    <a:cubicBezTo>
                      <a:pt x="11364" y="5049"/>
                      <a:pt x="11367" y="5027"/>
                      <a:pt x="11368" y="5006"/>
                    </a:cubicBezTo>
                    <a:cubicBezTo>
                      <a:pt x="11378" y="4954"/>
                      <a:pt x="11384" y="4903"/>
                      <a:pt x="11391" y="4852"/>
                    </a:cubicBezTo>
                    <a:cubicBezTo>
                      <a:pt x="11392" y="4836"/>
                      <a:pt x="11396" y="4818"/>
                      <a:pt x="11397" y="4801"/>
                    </a:cubicBezTo>
                    <a:cubicBezTo>
                      <a:pt x="11413" y="4669"/>
                      <a:pt x="11420" y="4547"/>
                      <a:pt x="11425" y="4432"/>
                    </a:cubicBezTo>
                    <a:cubicBezTo>
                      <a:pt x="11425" y="4417"/>
                      <a:pt x="11426" y="4401"/>
                      <a:pt x="11426" y="4384"/>
                    </a:cubicBezTo>
                    <a:lnTo>
                      <a:pt x="11426" y="4263"/>
                    </a:lnTo>
                    <a:cubicBezTo>
                      <a:pt x="11426" y="4247"/>
                      <a:pt x="11425" y="4230"/>
                      <a:pt x="11425" y="4214"/>
                    </a:cubicBezTo>
                    <a:cubicBezTo>
                      <a:pt x="11425" y="4172"/>
                      <a:pt x="11420" y="4131"/>
                      <a:pt x="11419" y="4093"/>
                    </a:cubicBezTo>
                    <a:cubicBezTo>
                      <a:pt x="11419" y="4084"/>
                      <a:pt x="11416" y="4072"/>
                      <a:pt x="11416" y="4062"/>
                    </a:cubicBezTo>
                    <a:cubicBezTo>
                      <a:pt x="11413" y="4014"/>
                      <a:pt x="11409" y="3965"/>
                      <a:pt x="11402" y="3921"/>
                    </a:cubicBezTo>
                    <a:cubicBezTo>
                      <a:pt x="11402" y="3914"/>
                      <a:pt x="11401" y="3907"/>
                      <a:pt x="11401" y="3898"/>
                    </a:cubicBezTo>
                    <a:cubicBezTo>
                      <a:pt x="11395" y="3862"/>
                      <a:pt x="11389" y="3825"/>
                      <a:pt x="11384" y="3791"/>
                    </a:cubicBezTo>
                    <a:cubicBezTo>
                      <a:pt x="11382" y="3779"/>
                      <a:pt x="11378" y="3764"/>
                      <a:pt x="11376" y="3755"/>
                    </a:cubicBezTo>
                    <a:cubicBezTo>
                      <a:pt x="11370" y="3726"/>
                      <a:pt x="11364" y="3696"/>
                      <a:pt x="11356" y="3667"/>
                    </a:cubicBezTo>
                    <a:cubicBezTo>
                      <a:pt x="11354" y="3655"/>
                      <a:pt x="11350" y="3647"/>
                      <a:pt x="11348" y="3634"/>
                    </a:cubicBezTo>
                    <a:cubicBezTo>
                      <a:pt x="11341" y="3600"/>
                      <a:pt x="11331" y="3570"/>
                      <a:pt x="11322" y="3540"/>
                    </a:cubicBezTo>
                    <a:cubicBezTo>
                      <a:pt x="11319" y="3536"/>
                      <a:pt x="11319" y="3531"/>
                      <a:pt x="11317" y="3526"/>
                    </a:cubicBezTo>
                    <a:cubicBezTo>
                      <a:pt x="11307" y="3493"/>
                      <a:pt x="11295" y="3461"/>
                      <a:pt x="11283" y="3429"/>
                    </a:cubicBezTo>
                    <a:cubicBezTo>
                      <a:pt x="11279" y="3421"/>
                      <a:pt x="11276" y="3412"/>
                      <a:pt x="11271" y="3402"/>
                    </a:cubicBezTo>
                    <a:cubicBezTo>
                      <a:pt x="11263" y="3380"/>
                      <a:pt x="11255" y="3360"/>
                      <a:pt x="11245" y="3339"/>
                    </a:cubicBezTo>
                    <a:cubicBezTo>
                      <a:pt x="11239" y="3331"/>
                      <a:pt x="11237" y="3320"/>
                      <a:pt x="11232" y="3311"/>
                    </a:cubicBezTo>
                    <a:cubicBezTo>
                      <a:pt x="11222" y="3290"/>
                      <a:pt x="11215" y="3275"/>
                      <a:pt x="11204" y="3256"/>
                    </a:cubicBezTo>
                    <a:cubicBezTo>
                      <a:pt x="11200" y="3248"/>
                      <a:pt x="11197" y="3239"/>
                      <a:pt x="11190" y="3230"/>
                    </a:cubicBezTo>
                    <a:cubicBezTo>
                      <a:pt x="11178" y="3208"/>
                      <a:pt x="11165" y="3184"/>
                      <a:pt x="11154" y="3165"/>
                    </a:cubicBezTo>
                    <a:cubicBezTo>
                      <a:pt x="11149" y="3157"/>
                      <a:pt x="11147" y="3153"/>
                      <a:pt x="11142" y="3148"/>
                    </a:cubicBezTo>
                    <a:cubicBezTo>
                      <a:pt x="11133" y="3133"/>
                      <a:pt x="11122" y="3118"/>
                      <a:pt x="11113" y="3105"/>
                    </a:cubicBezTo>
                    <a:cubicBezTo>
                      <a:pt x="11107" y="3096"/>
                      <a:pt x="11101" y="3089"/>
                      <a:pt x="11097" y="3081"/>
                    </a:cubicBezTo>
                    <a:cubicBezTo>
                      <a:pt x="11091" y="3069"/>
                      <a:pt x="11082" y="3060"/>
                      <a:pt x="11075" y="3052"/>
                    </a:cubicBezTo>
                    <a:cubicBezTo>
                      <a:pt x="11069" y="3044"/>
                      <a:pt x="11063" y="3035"/>
                      <a:pt x="11058" y="3027"/>
                    </a:cubicBezTo>
                    <a:cubicBezTo>
                      <a:pt x="11051" y="3019"/>
                      <a:pt x="11045" y="3013"/>
                      <a:pt x="11039" y="3005"/>
                    </a:cubicBezTo>
                    <a:cubicBezTo>
                      <a:pt x="10939" y="2887"/>
                      <a:pt x="10856" y="2841"/>
                      <a:pt x="10856" y="2841"/>
                    </a:cubicBezTo>
                    <a:cubicBezTo>
                      <a:pt x="11109" y="2384"/>
                      <a:pt x="11110" y="1928"/>
                      <a:pt x="11000" y="1519"/>
                    </a:cubicBezTo>
                    <a:cubicBezTo>
                      <a:pt x="10775" y="683"/>
                      <a:pt x="10074" y="42"/>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36"/>
              <p:cNvSpPr/>
              <p:nvPr/>
            </p:nvSpPr>
            <p:spPr>
              <a:xfrm>
                <a:off x="3025500" y="4801775"/>
                <a:ext cx="355025" cy="373950"/>
              </a:xfrm>
              <a:custGeom>
                <a:avLst/>
                <a:gdLst/>
                <a:ahLst/>
                <a:cxnLst/>
                <a:rect l="l" t="t" r="r" b="b"/>
                <a:pathLst>
                  <a:path w="14201" h="14958" extrusionOk="0">
                    <a:moveTo>
                      <a:pt x="7076" y="1"/>
                    </a:moveTo>
                    <a:cubicBezTo>
                      <a:pt x="5424" y="1"/>
                      <a:pt x="3849" y="1483"/>
                      <a:pt x="3502" y="1830"/>
                    </a:cubicBezTo>
                    <a:lnTo>
                      <a:pt x="3501" y="1831"/>
                    </a:lnTo>
                    <a:cubicBezTo>
                      <a:pt x="3463" y="1869"/>
                      <a:pt x="3441" y="1893"/>
                      <a:pt x="3433" y="1900"/>
                    </a:cubicBezTo>
                    <a:lnTo>
                      <a:pt x="3430" y="1903"/>
                    </a:lnTo>
                    <a:cubicBezTo>
                      <a:pt x="3214" y="1937"/>
                      <a:pt x="3120" y="2239"/>
                      <a:pt x="3113" y="2677"/>
                    </a:cubicBezTo>
                    <a:cubicBezTo>
                      <a:pt x="3108" y="2951"/>
                      <a:pt x="3139" y="3277"/>
                      <a:pt x="3192" y="3623"/>
                    </a:cubicBezTo>
                    <a:cubicBezTo>
                      <a:pt x="3241" y="3928"/>
                      <a:pt x="3306" y="4252"/>
                      <a:pt x="3388" y="4568"/>
                    </a:cubicBezTo>
                    <a:cubicBezTo>
                      <a:pt x="3370" y="4566"/>
                      <a:pt x="3351" y="4566"/>
                      <a:pt x="3333" y="4566"/>
                    </a:cubicBezTo>
                    <a:cubicBezTo>
                      <a:pt x="2965" y="4566"/>
                      <a:pt x="2551" y="4804"/>
                      <a:pt x="2633" y="5100"/>
                    </a:cubicBezTo>
                    <a:cubicBezTo>
                      <a:pt x="2718" y="5408"/>
                      <a:pt x="3512" y="5935"/>
                      <a:pt x="3945" y="6153"/>
                    </a:cubicBezTo>
                    <a:cubicBezTo>
                      <a:pt x="4067" y="6389"/>
                      <a:pt x="4190" y="6560"/>
                      <a:pt x="4304" y="6627"/>
                    </a:cubicBezTo>
                    <a:cubicBezTo>
                      <a:pt x="4310" y="6661"/>
                      <a:pt x="4317" y="6691"/>
                      <a:pt x="4323" y="6718"/>
                    </a:cubicBezTo>
                    <a:cubicBezTo>
                      <a:pt x="4340" y="6875"/>
                      <a:pt x="4360" y="7022"/>
                      <a:pt x="4381" y="7158"/>
                    </a:cubicBezTo>
                    <a:cubicBezTo>
                      <a:pt x="4382" y="7162"/>
                      <a:pt x="4382" y="7164"/>
                      <a:pt x="4382" y="7166"/>
                    </a:cubicBezTo>
                    <a:cubicBezTo>
                      <a:pt x="4389" y="7213"/>
                      <a:pt x="4395" y="7258"/>
                      <a:pt x="4402" y="7302"/>
                    </a:cubicBezTo>
                    <a:cubicBezTo>
                      <a:pt x="4402" y="7307"/>
                      <a:pt x="4405" y="7310"/>
                      <a:pt x="4405" y="7314"/>
                    </a:cubicBezTo>
                    <a:cubicBezTo>
                      <a:pt x="4412" y="7359"/>
                      <a:pt x="4419" y="7404"/>
                      <a:pt x="4427" y="7444"/>
                    </a:cubicBezTo>
                    <a:lnTo>
                      <a:pt x="4168" y="7764"/>
                    </a:lnTo>
                    <a:lnTo>
                      <a:pt x="4226" y="7811"/>
                    </a:lnTo>
                    <a:lnTo>
                      <a:pt x="4199" y="7833"/>
                    </a:lnTo>
                    <a:lnTo>
                      <a:pt x="4129" y="7833"/>
                    </a:lnTo>
                    <a:lnTo>
                      <a:pt x="4093" y="7748"/>
                    </a:lnTo>
                    <a:lnTo>
                      <a:pt x="3938" y="7833"/>
                    </a:lnTo>
                    <a:lnTo>
                      <a:pt x="3032" y="7833"/>
                    </a:lnTo>
                    <a:cubicBezTo>
                      <a:pt x="2713" y="7833"/>
                      <a:pt x="2457" y="8036"/>
                      <a:pt x="2457" y="8285"/>
                    </a:cubicBezTo>
                    <a:lnTo>
                      <a:pt x="2457" y="8683"/>
                    </a:lnTo>
                    <a:cubicBezTo>
                      <a:pt x="2118" y="8839"/>
                      <a:pt x="1814" y="8991"/>
                      <a:pt x="1571" y="9122"/>
                    </a:cubicBezTo>
                    <a:cubicBezTo>
                      <a:pt x="1315" y="9263"/>
                      <a:pt x="1121" y="9383"/>
                      <a:pt x="1027" y="9470"/>
                    </a:cubicBezTo>
                    <a:cubicBezTo>
                      <a:pt x="1014" y="9476"/>
                      <a:pt x="1005" y="9482"/>
                      <a:pt x="993" y="9489"/>
                    </a:cubicBezTo>
                    <a:cubicBezTo>
                      <a:pt x="726" y="9669"/>
                      <a:pt x="525" y="10006"/>
                      <a:pt x="373" y="10446"/>
                    </a:cubicBezTo>
                    <a:cubicBezTo>
                      <a:pt x="172" y="11031"/>
                      <a:pt x="62" y="11800"/>
                      <a:pt x="20" y="12616"/>
                    </a:cubicBezTo>
                    <a:cubicBezTo>
                      <a:pt x="19" y="12633"/>
                      <a:pt x="19" y="12649"/>
                      <a:pt x="15" y="12666"/>
                    </a:cubicBezTo>
                    <a:cubicBezTo>
                      <a:pt x="14" y="12708"/>
                      <a:pt x="12" y="12751"/>
                      <a:pt x="12" y="12793"/>
                    </a:cubicBezTo>
                    <a:cubicBezTo>
                      <a:pt x="9" y="12813"/>
                      <a:pt x="9" y="12831"/>
                      <a:pt x="9" y="12852"/>
                    </a:cubicBezTo>
                    <a:cubicBezTo>
                      <a:pt x="8" y="12892"/>
                      <a:pt x="6" y="12933"/>
                      <a:pt x="6" y="12976"/>
                    </a:cubicBezTo>
                    <a:cubicBezTo>
                      <a:pt x="3" y="12995"/>
                      <a:pt x="3" y="13012"/>
                      <a:pt x="3" y="13031"/>
                    </a:cubicBezTo>
                    <a:cubicBezTo>
                      <a:pt x="2" y="13076"/>
                      <a:pt x="2" y="13119"/>
                      <a:pt x="2" y="13162"/>
                    </a:cubicBezTo>
                    <a:cubicBezTo>
                      <a:pt x="2" y="13177"/>
                      <a:pt x="1" y="13196"/>
                      <a:pt x="1" y="13211"/>
                    </a:cubicBezTo>
                    <a:lnTo>
                      <a:pt x="1" y="13612"/>
                    </a:lnTo>
                    <a:cubicBezTo>
                      <a:pt x="2" y="13661"/>
                      <a:pt x="2" y="13706"/>
                      <a:pt x="6" y="13753"/>
                    </a:cubicBezTo>
                    <a:lnTo>
                      <a:pt x="6" y="13809"/>
                    </a:lnTo>
                    <a:cubicBezTo>
                      <a:pt x="7" y="13852"/>
                      <a:pt x="7" y="13893"/>
                      <a:pt x="9" y="13934"/>
                    </a:cubicBezTo>
                    <a:cubicBezTo>
                      <a:pt x="9" y="13955"/>
                      <a:pt x="12" y="13976"/>
                      <a:pt x="12" y="13996"/>
                    </a:cubicBezTo>
                    <a:cubicBezTo>
                      <a:pt x="13" y="14038"/>
                      <a:pt x="13" y="14079"/>
                      <a:pt x="15" y="14118"/>
                    </a:cubicBezTo>
                    <a:cubicBezTo>
                      <a:pt x="18" y="14137"/>
                      <a:pt x="18" y="14156"/>
                      <a:pt x="18" y="14176"/>
                    </a:cubicBezTo>
                    <a:cubicBezTo>
                      <a:pt x="19" y="14222"/>
                      <a:pt x="24" y="14269"/>
                      <a:pt x="25" y="14316"/>
                    </a:cubicBezTo>
                    <a:cubicBezTo>
                      <a:pt x="25" y="14328"/>
                      <a:pt x="25" y="14341"/>
                      <a:pt x="26" y="14352"/>
                    </a:cubicBezTo>
                    <a:cubicBezTo>
                      <a:pt x="28" y="14411"/>
                      <a:pt x="32" y="14472"/>
                      <a:pt x="36" y="14531"/>
                    </a:cubicBezTo>
                    <a:cubicBezTo>
                      <a:pt x="36" y="14538"/>
                      <a:pt x="37" y="14547"/>
                      <a:pt x="37" y="14554"/>
                    </a:cubicBezTo>
                    <a:cubicBezTo>
                      <a:pt x="39" y="14604"/>
                      <a:pt x="43" y="14653"/>
                      <a:pt x="46" y="14702"/>
                    </a:cubicBezTo>
                    <a:cubicBezTo>
                      <a:pt x="48" y="14719"/>
                      <a:pt x="48" y="14739"/>
                      <a:pt x="51" y="14757"/>
                    </a:cubicBezTo>
                    <a:cubicBezTo>
                      <a:pt x="52" y="14798"/>
                      <a:pt x="57" y="14836"/>
                      <a:pt x="60" y="14876"/>
                    </a:cubicBezTo>
                    <a:cubicBezTo>
                      <a:pt x="60" y="14897"/>
                      <a:pt x="62" y="14918"/>
                      <a:pt x="64" y="14938"/>
                    </a:cubicBezTo>
                    <a:cubicBezTo>
                      <a:pt x="64" y="14944"/>
                      <a:pt x="67" y="14952"/>
                      <a:pt x="67" y="14958"/>
                    </a:cubicBezTo>
                    <a:lnTo>
                      <a:pt x="14124" y="14958"/>
                    </a:lnTo>
                    <a:cubicBezTo>
                      <a:pt x="14190" y="14301"/>
                      <a:pt x="14201" y="13499"/>
                      <a:pt x="14147" y="12703"/>
                    </a:cubicBezTo>
                    <a:cubicBezTo>
                      <a:pt x="14050" y="11290"/>
                      <a:pt x="13745" y="9888"/>
                      <a:pt x="13151" y="9291"/>
                    </a:cubicBezTo>
                    <a:cubicBezTo>
                      <a:pt x="13145" y="9283"/>
                      <a:pt x="13142" y="9275"/>
                      <a:pt x="13136" y="9269"/>
                    </a:cubicBezTo>
                    <a:cubicBezTo>
                      <a:pt x="13113" y="9244"/>
                      <a:pt x="13073" y="9213"/>
                      <a:pt x="13026" y="9179"/>
                    </a:cubicBezTo>
                    <a:cubicBezTo>
                      <a:pt x="12973" y="9142"/>
                      <a:pt x="12920" y="9104"/>
                      <a:pt x="12864" y="9076"/>
                    </a:cubicBezTo>
                    <a:cubicBezTo>
                      <a:pt x="12854" y="9072"/>
                      <a:pt x="12844" y="9069"/>
                      <a:pt x="12835" y="9064"/>
                    </a:cubicBezTo>
                    <a:cubicBezTo>
                      <a:pt x="12680" y="8978"/>
                      <a:pt x="12475" y="8875"/>
                      <a:pt x="12233" y="8766"/>
                    </a:cubicBezTo>
                    <a:lnTo>
                      <a:pt x="12233" y="8507"/>
                    </a:lnTo>
                    <a:cubicBezTo>
                      <a:pt x="12233" y="8134"/>
                      <a:pt x="11852" y="7835"/>
                      <a:pt x="11381" y="7835"/>
                    </a:cubicBezTo>
                    <a:lnTo>
                      <a:pt x="10156" y="7835"/>
                    </a:lnTo>
                    <a:lnTo>
                      <a:pt x="9810" y="7717"/>
                    </a:lnTo>
                    <a:lnTo>
                      <a:pt x="9785" y="7782"/>
                    </a:lnTo>
                    <a:cubicBezTo>
                      <a:pt x="9725" y="7760"/>
                      <a:pt x="9667" y="7738"/>
                      <a:pt x="9608" y="7717"/>
                    </a:cubicBezTo>
                    <a:lnTo>
                      <a:pt x="9600" y="7713"/>
                    </a:lnTo>
                    <a:cubicBezTo>
                      <a:pt x="9549" y="7693"/>
                      <a:pt x="9499" y="7676"/>
                      <a:pt x="9449" y="7658"/>
                    </a:cubicBezTo>
                    <a:lnTo>
                      <a:pt x="9110" y="7239"/>
                    </a:lnTo>
                    <a:lnTo>
                      <a:pt x="8893" y="7354"/>
                    </a:lnTo>
                    <a:cubicBezTo>
                      <a:pt x="8910" y="7228"/>
                      <a:pt x="8929" y="7079"/>
                      <a:pt x="8947" y="6918"/>
                    </a:cubicBezTo>
                    <a:cubicBezTo>
                      <a:pt x="8947" y="6912"/>
                      <a:pt x="8950" y="6906"/>
                      <a:pt x="8950" y="6901"/>
                    </a:cubicBezTo>
                    <a:cubicBezTo>
                      <a:pt x="8951" y="6893"/>
                      <a:pt x="8951" y="6887"/>
                      <a:pt x="8951" y="6880"/>
                    </a:cubicBezTo>
                    <a:cubicBezTo>
                      <a:pt x="8974" y="6845"/>
                      <a:pt x="9006" y="6681"/>
                      <a:pt x="9037" y="6433"/>
                    </a:cubicBezTo>
                    <a:cubicBezTo>
                      <a:pt x="9053" y="6399"/>
                      <a:pt x="9066" y="6364"/>
                      <a:pt x="9081" y="6328"/>
                    </a:cubicBezTo>
                    <a:cubicBezTo>
                      <a:pt x="9448" y="6119"/>
                      <a:pt x="10295" y="5429"/>
                      <a:pt x="10327" y="5086"/>
                    </a:cubicBezTo>
                    <a:cubicBezTo>
                      <a:pt x="10353" y="4832"/>
                      <a:pt x="10028" y="4656"/>
                      <a:pt x="9699" y="4627"/>
                    </a:cubicBezTo>
                    <a:cubicBezTo>
                      <a:pt x="10570" y="1690"/>
                      <a:pt x="9278" y="1680"/>
                      <a:pt x="9278" y="1680"/>
                    </a:cubicBezTo>
                    <a:cubicBezTo>
                      <a:pt x="9278" y="1680"/>
                      <a:pt x="9269" y="1589"/>
                      <a:pt x="9230" y="1448"/>
                    </a:cubicBezTo>
                    <a:cubicBezTo>
                      <a:pt x="9171" y="1228"/>
                      <a:pt x="9031" y="888"/>
                      <a:pt x="8727" y="591"/>
                    </a:cubicBezTo>
                    <a:cubicBezTo>
                      <a:pt x="8422" y="295"/>
                      <a:pt x="7950" y="46"/>
                      <a:pt x="7220" y="4"/>
                    </a:cubicBezTo>
                    <a:cubicBezTo>
                      <a:pt x="7172" y="2"/>
                      <a:pt x="7124" y="1"/>
                      <a:pt x="70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36"/>
              <p:cNvSpPr/>
              <p:nvPr/>
            </p:nvSpPr>
            <p:spPr>
              <a:xfrm>
                <a:off x="2172350" y="4831250"/>
                <a:ext cx="258150" cy="344550"/>
              </a:xfrm>
              <a:custGeom>
                <a:avLst/>
                <a:gdLst/>
                <a:ahLst/>
                <a:cxnLst/>
                <a:rect l="l" t="t" r="r" b="b"/>
                <a:pathLst>
                  <a:path w="10326" h="13782" extrusionOk="0">
                    <a:moveTo>
                      <a:pt x="5624" y="0"/>
                    </a:moveTo>
                    <a:cubicBezTo>
                      <a:pt x="5515" y="0"/>
                      <a:pt x="5409" y="5"/>
                      <a:pt x="5308" y="13"/>
                    </a:cubicBezTo>
                    <a:cubicBezTo>
                      <a:pt x="3632" y="144"/>
                      <a:pt x="2785" y="1080"/>
                      <a:pt x="3121" y="2196"/>
                    </a:cubicBezTo>
                    <a:cubicBezTo>
                      <a:pt x="2409" y="3743"/>
                      <a:pt x="3326" y="6202"/>
                      <a:pt x="3834" y="6438"/>
                    </a:cubicBezTo>
                    <a:cubicBezTo>
                      <a:pt x="4233" y="6362"/>
                      <a:pt x="4575" y="6261"/>
                      <a:pt x="4872" y="6143"/>
                    </a:cubicBezTo>
                    <a:lnTo>
                      <a:pt x="4872" y="6143"/>
                    </a:lnTo>
                    <a:cubicBezTo>
                      <a:pt x="4799" y="6374"/>
                      <a:pt x="4719" y="6609"/>
                      <a:pt x="4633" y="6837"/>
                    </a:cubicBezTo>
                    <a:lnTo>
                      <a:pt x="4630" y="6837"/>
                    </a:lnTo>
                    <a:cubicBezTo>
                      <a:pt x="4584" y="6839"/>
                      <a:pt x="4538" y="6842"/>
                      <a:pt x="4490" y="6842"/>
                    </a:cubicBezTo>
                    <a:cubicBezTo>
                      <a:pt x="4482" y="6842"/>
                      <a:pt x="4475" y="6843"/>
                      <a:pt x="4464" y="6843"/>
                    </a:cubicBezTo>
                    <a:cubicBezTo>
                      <a:pt x="4426" y="6843"/>
                      <a:pt x="4385" y="6845"/>
                      <a:pt x="4345" y="6848"/>
                    </a:cubicBezTo>
                    <a:cubicBezTo>
                      <a:pt x="4324" y="6848"/>
                      <a:pt x="4304" y="6849"/>
                      <a:pt x="4286" y="6849"/>
                    </a:cubicBezTo>
                    <a:cubicBezTo>
                      <a:pt x="4257" y="6851"/>
                      <a:pt x="4228" y="6854"/>
                      <a:pt x="4201" y="6854"/>
                    </a:cubicBezTo>
                    <a:cubicBezTo>
                      <a:pt x="4153" y="6858"/>
                      <a:pt x="4104" y="6860"/>
                      <a:pt x="4058" y="6863"/>
                    </a:cubicBezTo>
                    <a:lnTo>
                      <a:pt x="4058" y="6875"/>
                    </a:lnTo>
                    <a:cubicBezTo>
                      <a:pt x="4021" y="6876"/>
                      <a:pt x="3986" y="6881"/>
                      <a:pt x="3953" y="6882"/>
                    </a:cubicBezTo>
                    <a:cubicBezTo>
                      <a:pt x="3789" y="6899"/>
                      <a:pt x="3658" y="6919"/>
                      <a:pt x="3572" y="6942"/>
                    </a:cubicBezTo>
                    <a:cubicBezTo>
                      <a:pt x="3570" y="6943"/>
                      <a:pt x="3567" y="6943"/>
                      <a:pt x="3566" y="6943"/>
                    </a:cubicBezTo>
                    <a:cubicBezTo>
                      <a:pt x="3551" y="6949"/>
                      <a:pt x="3536" y="6953"/>
                      <a:pt x="3523" y="6958"/>
                    </a:cubicBezTo>
                    <a:cubicBezTo>
                      <a:pt x="3522" y="6959"/>
                      <a:pt x="3522" y="6959"/>
                      <a:pt x="3518" y="6959"/>
                    </a:cubicBezTo>
                    <a:cubicBezTo>
                      <a:pt x="3505" y="6965"/>
                      <a:pt x="3496" y="6967"/>
                      <a:pt x="3485" y="6973"/>
                    </a:cubicBezTo>
                    <a:cubicBezTo>
                      <a:pt x="3415" y="7000"/>
                      <a:pt x="3340" y="7034"/>
                      <a:pt x="3263" y="7077"/>
                    </a:cubicBezTo>
                    <a:cubicBezTo>
                      <a:pt x="3251" y="7083"/>
                      <a:pt x="3241" y="7089"/>
                      <a:pt x="3229" y="7097"/>
                    </a:cubicBezTo>
                    <a:cubicBezTo>
                      <a:pt x="3208" y="7110"/>
                      <a:pt x="3190" y="7119"/>
                      <a:pt x="3169" y="7134"/>
                    </a:cubicBezTo>
                    <a:cubicBezTo>
                      <a:pt x="3140" y="7150"/>
                      <a:pt x="3111" y="7171"/>
                      <a:pt x="3080" y="7192"/>
                    </a:cubicBezTo>
                    <a:cubicBezTo>
                      <a:pt x="3067" y="7201"/>
                      <a:pt x="3056" y="7209"/>
                      <a:pt x="3044" y="7219"/>
                    </a:cubicBezTo>
                    <a:cubicBezTo>
                      <a:pt x="3018" y="7240"/>
                      <a:pt x="2988" y="7261"/>
                      <a:pt x="2962" y="7283"/>
                    </a:cubicBezTo>
                    <a:cubicBezTo>
                      <a:pt x="2950" y="7293"/>
                      <a:pt x="2939" y="7304"/>
                      <a:pt x="2928" y="7312"/>
                    </a:cubicBezTo>
                    <a:cubicBezTo>
                      <a:pt x="2891" y="7343"/>
                      <a:pt x="2855" y="7377"/>
                      <a:pt x="2817" y="7411"/>
                    </a:cubicBezTo>
                    <a:cubicBezTo>
                      <a:pt x="2792" y="7438"/>
                      <a:pt x="2765" y="7466"/>
                      <a:pt x="2734" y="7496"/>
                    </a:cubicBezTo>
                    <a:cubicBezTo>
                      <a:pt x="2731" y="7504"/>
                      <a:pt x="2726" y="7512"/>
                      <a:pt x="2720" y="7518"/>
                    </a:cubicBezTo>
                    <a:lnTo>
                      <a:pt x="1122" y="7518"/>
                    </a:lnTo>
                    <a:cubicBezTo>
                      <a:pt x="805" y="7518"/>
                      <a:pt x="549" y="7730"/>
                      <a:pt x="549" y="7993"/>
                    </a:cubicBezTo>
                    <a:lnTo>
                      <a:pt x="549" y="12025"/>
                    </a:lnTo>
                    <a:cubicBezTo>
                      <a:pt x="450" y="12098"/>
                      <a:pt x="359" y="12189"/>
                      <a:pt x="283" y="12292"/>
                    </a:cubicBezTo>
                    <a:cubicBezTo>
                      <a:pt x="231" y="12363"/>
                      <a:pt x="191" y="12438"/>
                      <a:pt x="158" y="12511"/>
                    </a:cubicBezTo>
                    <a:cubicBezTo>
                      <a:pt x="0" y="12878"/>
                      <a:pt x="94" y="13255"/>
                      <a:pt x="406" y="13416"/>
                    </a:cubicBezTo>
                    <a:cubicBezTo>
                      <a:pt x="450" y="13438"/>
                      <a:pt x="497" y="13457"/>
                      <a:pt x="547" y="13471"/>
                    </a:cubicBezTo>
                    <a:lnTo>
                      <a:pt x="547" y="13781"/>
                    </a:lnTo>
                    <a:lnTo>
                      <a:pt x="10320" y="13781"/>
                    </a:lnTo>
                    <a:lnTo>
                      <a:pt x="10320" y="8225"/>
                    </a:lnTo>
                    <a:cubicBezTo>
                      <a:pt x="10326" y="7839"/>
                      <a:pt x="9945" y="7523"/>
                      <a:pt x="9476" y="7523"/>
                    </a:cubicBezTo>
                    <a:lnTo>
                      <a:pt x="8050" y="7523"/>
                    </a:lnTo>
                    <a:cubicBezTo>
                      <a:pt x="8036" y="7508"/>
                      <a:pt x="8023" y="7495"/>
                      <a:pt x="8012" y="7481"/>
                    </a:cubicBezTo>
                    <a:cubicBezTo>
                      <a:pt x="7982" y="7447"/>
                      <a:pt x="7953" y="7419"/>
                      <a:pt x="7921" y="7390"/>
                    </a:cubicBezTo>
                    <a:cubicBezTo>
                      <a:pt x="7906" y="7374"/>
                      <a:pt x="7891" y="7361"/>
                      <a:pt x="7874" y="7348"/>
                    </a:cubicBezTo>
                    <a:cubicBezTo>
                      <a:pt x="7843" y="7320"/>
                      <a:pt x="7812" y="7295"/>
                      <a:pt x="7781" y="7271"/>
                    </a:cubicBezTo>
                    <a:cubicBezTo>
                      <a:pt x="7768" y="7259"/>
                      <a:pt x="7753" y="7250"/>
                      <a:pt x="7740" y="7241"/>
                    </a:cubicBezTo>
                    <a:cubicBezTo>
                      <a:pt x="7699" y="7210"/>
                      <a:pt x="7658" y="7184"/>
                      <a:pt x="7621" y="7159"/>
                    </a:cubicBezTo>
                    <a:cubicBezTo>
                      <a:pt x="7616" y="7158"/>
                      <a:pt x="7612" y="7153"/>
                      <a:pt x="7611" y="7152"/>
                    </a:cubicBezTo>
                    <a:cubicBezTo>
                      <a:pt x="7564" y="7125"/>
                      <a:pt x="7520" y="7103"/>
                      <a:pt x="7477" y="7083"/>
                    </a:cubicBezTo>
                    <a:cubicBezTo>
                      <a:pt x="7471" y="7079"/>
                      <a:pt x="7465" y="7077"/>
                      <a:pt x="7458" y="7075"/>
                    </a:cubicBezTo>
                    <a:cubicBezTo>
                      <a:pt x="7423" y="7061"/>
                      <a:pt x="7386" y="7046"/>
                      <a:pt x="7351" y="7038"/>
                    </a:cubicBezTo>
                    <a:cubicBezTo>
                      <a:pt x="7344" y="7033"/>
                      <a:pt x="7336" y="7032"/>
                      <a:pt x="7325" y="7031"/>
                    </a:cubicBezTo>
                    <a:cubicBezTo>
                      <a:pt x="7291" y="7022"/>
                      <a:pt x="7261" y="7015"/>
                      <a:pt x="7233" y="7010"/>
                    </a:cubicBezTo>
                    <a:cubicBezTo>
                      <a:pt x="7225" y="7010"/>
                      <a:pt x="7219" y="7009"/>
                      <a:pt x="7211" y="7009"/>
                    </a:cubicBezTo>
                    <a:cubicBezTo>
                      <a:pt x="7194" y="7006"/>
                      <a:pt x="7176" y="7005"/>
                      <a:pt x="7160" y="7005"/>
                    </a:cubicBezTo>
                    <a:cubicBezTo>
                      <a:pt x="7143" y="7005"/>
                      <a:pt x="7127" y="7006"/>
                      <a:pt x="7112" y="7009"/>
                    </a:cubicBezTo>
                    <a:cubicBezTo>
                      <a:pt x="7075" y="7000"/>
                      <a:pt x="7035" y="6989"/>
                      <a:pt x="6991" y="6979"/>
                    </a:cubicBezTo>
                    <a:cubicBezTo>
                      <a:pt x="6986" y="6979"/>
                      <a:pt x="6985" y="6978"/>
                      <a:pt x="6982" y="6978"/>
                    </a:cubicBezTo>
                    <a:cubicBezTo>
                      <a:pt x="6938" y="6970"/>
                      <a:pt x="6890" y="6961"/>
                      <a:pt x="6842" y="6952"/>
                    </a:cubicBezTo>
                    <a:cubicBezTo>
                      <a:pt x="6793" y="6942"/>
                      <a:pt x="6739" y="6931"/>
                      <a:pt x="6684" y="6924"/>
                    </a:cubicBezTo>
                    <a:cubicBezTo>
                      <a:pt x="6670" y="6922"/>
                      <a:pt x="6656" y="6919"/>
                      <a:pt x="6640" y="6918"/>
                    </a:cubicBezTo>
                    <a:cubicBezTo>
                      <a:pt x="6593" y="6910"/>
                      <a:pt x="6547" y="6904"/>
                      <a:pt x="6494" y="6898"/>
                    </a:cubicBezTo>
                    <a:cubicBezTo>
                      <a:pt x="6481" y="6897"/>
                      <a:pt x="6469" y="6897"/>
                      <a:pt x="6458" y="6893"/>
                    </a:cubicBezTo>
                    <a:cubicBezTo>
                      <a:pt x="6323" y="6879"/>
                      <a:pt x="6177" y="6866"/>
                      <a:pt x="6025" y="6858"/>
                    </a:cubicBezTo>
                    <a:cubicBezTo>
                      <a:pt x="6032" y="6836"/>
                      <a:pt x="6040" y="6812"/>
                      <a:pt x="6048" y="6789"/>
                    </a:cubicBezTo>
                    <a:cubicBezTo>
                      <a:pt x="6060" y="6747"/>
                      <a:pt x="6070" y="6710"/>
                      <a:pt x="6085" y="6668"/>
                    </a:cubicBezTo>
                    <a:cubicBezTo>
                      <a:pt x="6091" y="6651"/>
                      <a:pt x="6097" y="6632"/>
                      <a:pt x="6099" y="6614"/>
                    </a:cubicBezTo>
                    <a:cubicBezTo>
                      <a:pt x="6107" y="6588"/>
                      <a:pt x="6115" y="6564"/>
                      <a:pt x="6122" y="6541"/>
                    </a:cubicBezTo>
                    <a:cubicBezTo>
                      <a:pt x="6127" y="6521"/>
                      <a:pt x="6131" y="6504"/>
                      <a:pt x="6137" y="6485"/>
                    </a:cubicBezTo>
                    <a:cubicBezTo>
                      <a:pt x="6143" y="6459"/>
                      <a:pt x="6152" y="6435"/>
                      <a:pt x="6159" y="6408"/>
                    </a:cubicBezTo>
                    <a:cubicBezTo>
                      <a:pt x="6164" y="6393"/>
                      <a:pt x="6167" y="6374"/>
                      <a:pt x="6172" y="6357"/>
                    </a:cubicBezTo>
                    <a:cubicBezTo>
                      <a:pt x="6180" y="6329"/>
                      <a:pt x="6186" y="6305"/>
                      <a:pt x="6194" y="6280"/>
                    </a:cubicBezTo>
                    <a:cubicBezTo>
                      <a:pt x="6198" y="6263"/>
                      <a:pt x="6201" y="6247"/>
                      <a:pt x="6207" y="6230"/>
                    </a:cubicBezTo>
                    <a:cubicBezTo>
                      <a:pt x="6214" y="6202"/>
                      <a:pt x="6221" y="6177"/>
                      <a:pt x="6227" y="6151"/>
                    </a:cubicBezTo>
                    <a:cubicBezTo>
                      <a:pt x="6228" y="6143"/>
                      <a:pt x="6232" y="6137"/>
                      <a:pt x="6233" y="6129"/>
                    </a:cubicBezTo>
                    <a:cubicBezTo>
                      <a:pt x="6234" y="6120"/>
                      <a:pt x="6238" y="6109"/>
                      <a:pt x="6240" y="6101"/>
                    </a:cubicBezTo>
                    <a:cubicBezTo>
                      <a:pt x="6481" y="6092"/>
                      <a:pt x="6703" y="6054"/>
                      <a:pt x="6906" y="5987"/>
                    </a:cubicBezTo>
                    <a:cubicBezTo>
                      <a:pt x="7311" y="5852"/>
                      <a:pt x="7643" y="5610"/>
                      <a:pt x="7911" y="5309"/>
                    </a:cubicBezTo>
                    <a:cubicBezTo>
                      <a:pt x="8220" y="5268"/>
                      <a:pt x="8493" y="5180"/>
                      <a:pt x="8736" y="5050"/>
                    </a:cubicBezTo>
                    <a:cubicBezTo>
                      <a:pt x="9687" y="4554"/>
                      <a:pt x="10134" y="3489"/>
                      <a:pt x="10099" y="2635"/>
                    </a:cubicBezTo>
                    <a:cubicBezTo>
                      <a:pt x="10091" y="2444"/>
                      <a:pt x="10049" y="2275"/>
                      <a:pt x="9981" y="2125"/>
                    </a:cubicBezTo>
                    <a:cubicBezTo>
                      <a:pt x="9676" y="1456"/>
                      <a:pt x="8857" y="1167"/>
                      <a:pt x="8244" y="1043"/>
                    </a:cubicBezTo>
                    <a:cubicBezTo>
                      <a:pt x="7580" y="265"/>
                      <a:pt x="6484" y="0"/>
                      <a:pt x="5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36"/>
              <p:cNvSpPr/>
              <p:nvPr/>
            </p:nvSpPr>
            <p:spPr>
              <a:xfrm>
                <a:off x="3423850" y="4756100"/>
                <a:ext cx="481950" cy="419750"/>
              </a:xfrm>
              <a:custGeom>
                <a:avLst/>
                <a:gdLst/>
                <a:ahLst/>
                <a:cxnLst/>
                <a:rect l="l" t="t" r="r" b="b"/>
                <a:pathLst>
                  <a:path w="19278" h="16790" extrusionOk="0">
                    <a:moveTo>
                      <a:pt x="10753" y="0"/>
                    </a:moveTo>
                    <a:cubicBezTo>
                      <a:pt x="10271" y="0"/>
                      <a:pt x="9020" y="462"/>
                      <a:pt x="8484" y="801"/>
                    </a:cubicBezTo>
                    <a:cubicBezTo>
                      <a:pt x="8669" y="619"/>
                      <a:pt x="8852" y="370"/>
                      <a:pt x="8567" y="284"/>
                    </a:cubicBezTo>
                    <a:cubicBezTo>
                      <a:pt x="8535" y="275"/>
                      <a:pt x="8492" y="270"/>
                      <a:pt x="8440" y="270"/>
                    </a:cubicBezTo>
                    <a:cubicBezTo>
                      <a:pt x="7916" y="270"/>
                      <a:pt x="6492" y="798"/>
                      <a:pt x="6299" y="2559"/>
                    </a:cubicBezTo>
                    <a:lnTo>
                      <a:pt x="6299" y="2561"/>
                    </a:lnTo>
                    <a:cubicBezTo>
                      <a:pt x="6289" y="2637"/>
                      <a:pt x="6283" y="2715"/>
                      <a:pt x="6280" y="2793"/>
                    </a:cubicBezTo>
                    <a:lnTo>
                      <a:pt x="6280" y="2801"/>
                    </a:lnTo>
                    <a:cubicBezTo>
                      <a:pt x="6277" y="2878"/>
                      <a:pt x="6275" y="2957"/>
                      <a:pt x="6277" y="3041"/>
                    </a:cubicBezTo>
                    <a:lnTo>
                      <a:pt x="6277" y="3062"/>
                    </a:lnTo>
                    <a:cubicBezTo>
                      <a:pt x="6280" y="3139"/>
                      <a:pt x="6283" y="3218"/>
                      <a:pt x="6289" y="3302"/>
                    </a:cubicBezTo>
                    <a:cubicBezTo>
                      <a:pt x="6289" y="3315"/>
                      <a:pt x="6292" y="3331"/>
                      <a:pt x="6294" y="3346"/>
                    </a:cubicBezTo>
                    <a:cubicBezTo>
                      <a:pt x="6300" y="3422"/>
                      <a:pt x="6308" y="3500"/>
                      <a:pt x="6320" y="3579"/>
                    </a:cubicBezTo>
                    <a:cubicBezTo>
                      <a:pt x="6322" y="3604"/>
                      <a:pt x="6328" y="3629"/>
                      <a:pt x="6332" y="3654"/>
                    </a:cubicBezTo>
                    <a:cubicBezTo>
                      <a:pt x="6342" y="3726"/>
                      <a:pt x="6354" y="3798"/>
                      <a:pt x="6367" y="3872"/>
                    </a:cubicBezTo>
                    <a:cubicBezTo>
                      <a:pt x="6374" y="3909"/>
                      <a:pt x="6383" y="3951"/>
                      <a:pt x="6393" y="3990"/>
                    </a:cubicBezTo>
                    <a:cubicBezTo>
                      <a:pt x="6407" y="4054"/>
                      <a:pt x="6419" y="4117"/>
                      <a:pt x="6434" y="4183"/>
                    </a:cubicBezTo>
                    <a:cubicBezTo>
                      <a:pt x="6447" y="4241"/>
                      <a:pt x="6464" y="4302"/>
                      <a:pt x="6481" y="4360"/>
                    </a:cubicBezTo>
                    <a:cubicBezTo>
                      <a:pt x="6495" y="4411"/>
                      <a:pt x="6507" y="4461"/>
                      <a:pt x="6523" y="4511"/>
                    </a:cubicBezTo>
                    <a:cubicBezTo>
                      <a:pt x="6556" y="4625"/>
                      <a:pt x="6592" y="4742"/>
                      <a:pt x="6633" y="4859"/>
                    </a:cubicBezTo>
                    <a:lnTo>
                      <a:pt x="6693" y="4894"/>
                    </a:lnTo>
                    <a:cubicBezTo>
                      <a:pt x="6444" y="6422"/>
                      <a:pt x="6478" y="7906"/>
                      <a:pt x="6514" y="7949"/>
                    </a:cubicBezTo>
                    <a:cubicBezTo>
                      <a:pt x="6541" y="7979"/>
                      <a:pt x="6913" y="8112"/>
                      <a:pt x="7356" y="8243"/>
                    </a:cubicBezTo>
                    <a:lnTo>
                      <a:pt x="7321" y="8397"/>
                    </a:lnTo>
                    <a:lnTo>
                      <a:pt x="7288" y="8387"/>
                    </a:lnTo>
                    <a:lnTo>
                      <a:pt x="6847" y="8848"/>
                    </a:lnTo>
                    <a:lnTo>
                      <a:pt x="6876" y="8869"/>
                    </a:lnTo>
                    <a:lnTo>
                      <a:pt x="6762" y="8910"/>
                    </a:lnTo>
                    <a:lnTo>
                      <a:pt x="6763" y="8911"/>
                    </a:lnTo>
                    <a:cubicBezTo>
                      <a:pt x="6688" y="8933"/>
                      <a:pt x="6615" y="8954"/>
                      <a:pt x="6542" y="8977"/>
                    </a:cubicBezTo>
                    <a:cubicBezTo>
                      <a:pt x="6428" y="9007"/>
                      <a:pt x="6317" y="9039"/>
                      <a:pt x="6209" y="9072"/>
                    </a:cubicBezTo>
                    <a:cubicBezTo>
                      <a:pt x="6192" y="9078"/>
                      <a:pt x="6174" y="9084"/>
                      <a:pt x="6158" y="9086"/>
                    </a:cubicBezTo>
                    <a:cubicBezTo>
                      <a:pt x="6050" y="9121"/>
                      <a:pt x="5941" y="9158"/>
                      <a:pt x="5841" y="9194"/>
                    </a:cubicBezTo>
                    <a:cubicBezTo>
                      <a:pt x="5839" y="9196"/>
                      <a:pt x="5835" y="9196"/>
                      <a:pt x="5832" y="9196"/>
                    </a:cubicBezTo>
                    <a:cubicBezTo>
                      <a:pt x="3615" y="10035"/>
                      <a:pt x="1962" y="12027"/>
                      <a:pt x="720" y="14246"/>
                    </a:cubicBezTo>
                    <a:cubicBezTo>
                      <a:pt x="712" y="14255"/>
                      <a:pt x="704" y="14263"/>
                      <a:pt x="698" y="14273"/>
                    </a:cubicBezTo>
                    <a:cubicBezTo>
                      <a:pt x="663" y="14313"/>
                      <a:pt x="633" y="14352"/>
                      <a:pt x="601" y="14391"/>
                    </a:cubicBezTo>
                    <a:cubicBezTo>
                      <a:pt x="582" y="14414"/>
                      <a:pt x="565" y="14438"/>
                      <a:pt x="546" y="14461"/>
                    </a:cubicBezTo>
                    <a:cubicBezTo>
                      <a:pt x="521" y="14492"/>
                      <a:pt x="498" y="14523"/>
                      <a:pt x="476" y="14552"/>
                    </a:cubicBezTo>
                    <a:cubicBezTo>
                      <a:pt x="459" y="14578"/>
                      <a:pt x="439" y="14602"/>
                      <a:pt x="420" y="14628"/>
                    </a:cubicBezTo>
                    <a:cubicBezTo>
                      <a:pt x="393" y="14664"/>
                      <a:pt x="370" y="14699"/>
                      <a:pt x="347" y="14735"/>
                    </a:cubicBezTo>
                    <a:cubicBezTo>
                      <a:pt x="334" y="14750"/>
                      <a:pt x="322" y="14769"/>
                      <a:pt x="312" y="14789"/>
                    </a:cubicBezTo>
                    <a:cubicBezTo>
                      <a:pt x="284" y="14832"/>
                      <a:pt x="256" y="14874"/>
                      <a:pt x="233" y="14914"/>
                    </a:cubicBezTo>
                    <a:cubicBezTo>
                      <a:pt x="224" y="14927"/>
                      <a:pt x="218" y="14937"/>
                      <a:pt x="212" y="14950"/>
                    </a:cubicBezTo>
                    <a:cubicBezTo>
                      <a:pt x="191" y="14985"/>
                      <a:pt x="174" y="15020"/>
                      <a:pt x="155" y="15054"/>
                    </a:cubicBezTo>
                    <a:cubicBezTo>
                      <a:pt x="149" y="15069"/>
                      <a:pt x="143" y="15081"/>
                      <a:pt x="138" y="15093"/>
                    </a:cubicBezTo>
                    <a:cubicBezTo>
                      <a:pt x="116" y="15133"/>
                      <a:pt x="100" y="15174"/>
                      <a:pt x="82" y="15215"/>
                    </a:cubicBezTo>
                    <a:cubicBezTo>
                      <a:pt x="77" y="15223"/>
                      <a:pt x="76" y="15234"/>
                      <a:pt x="72" y="15243"/>
                    </a:cubicBezTo>
                    <a:cubicBezTo>
                      <a:pt x="59" y="15278"/>
                      <a:pt x="47" y="15313"/>
                      <a:pt x="37" y="15348"/>
                    </a:cubicBezTo>
                    <a:cubicBezTo>
                      <a:pt x="36" y="15354"/>
                      <a:pt x="31" y="15362"/>
                      <a:pt x="31" y="15368"/>
                    </a:cubicBezTo>
                    <a:cubicBezTo>
                      <a:pt x="19" y="15405"/>
                      <a:pt x="15" y="15443"/>
                      <a:pt x="9" y="15479"/>
                    </a:cubicBezTo>
                    <a:cubicBezTo>
                      <a:pt x="9" y="15488"/>
                      <a:pt x="7" y="15495"/>
                      <a:pt x="7" y="15506"/>
                    </a:cubicBezTo>
                    <a:cubicBezTo>
                      <a:pt x="3" y="15540"/>
                      <a:pt x="1" y="15577"/>
                      <a:pt x="3" y="15611"/>
                    </a:cubicBezTo>
                    <a:cubicBezTo>
                      <a:pt x="4" y="15654"/>
                      <a:pt x="12" y="15697"/>
                      <a:pt x="24" y="15740"/>
                    </a:cubicBezTo>
                    <a:cubicBezTo>
                      <a:pt x="29" y="15753"/>
                      <a:pt x="31" y="15765"/>
                      <a:pt x="36" y="15777"/>
                    </a:cubicBezTo>
                    <a:cubicBezTo>
                      <a:pt x="46" y="15806"/>
                      <a:pt x="55" y="15836"/>
                      <a:pt x="70" y="15865"/>
                    </a:cubicBezTo>
                    <a:cubicBezTo>
                      <a:pt x="76" y="15878"/>
                      <a:pt x="82" y="15891"/>
                      <a:pt x="86" y="15905"/>
                    </a:cubicBezTo>
                    <a:cubicBezTo>
                      <a:pt x="102" y="15935"/>
                      <a:pt x="120" y="15964"/>
                      <a:pt x="138" y="15995"/>
                    </a:cubicBezTo>
                    <a:cubicBezTo>
                      <a:pt x="144" y="16004"/>
                      <a:pt x="147" y="16014"/>
                      <a:pt x="153" y="16023"/>
                    </a:cubicBezTo>
                    <a:cubicBezTo>
                      <a:pt x="181" y="16059"/>
                      <a:pt x="210" y="16096"/>
                      <a:pt x="240" y="16130"/>
                    </a:cubicBezTo>
                    <a:cubicBezTo>
                      <a:pt x="247" y="16139"/>
                      <a:pt x="256" y="16150"/>
                      <a:pt x="267" y="16159"/>
                    </a:cubicBezTo>
                    <a:cubicBezTo>
                      <a:pt x="290" y="16184"/>
                      <a:pt x="317" y="16211"/>
                      <a:pt x="345" y="16237"/>
                    </a:cubicBezTo>
                    <a:cubicBezTo>
                      <a:pt x="357" y="16249"/>
                      <a:pt x="370" y="16260"/>
                      <a:pt x="382" y="16269"/>
                    </a:cubicBezTo>
                    <a:cubicBezTo>
                      <a:pt x="410" y="16296"/>
                      <a:pt x="438" y="16318"/>
                      <a:pt x="467" y="16341"/>
                    </a:cubicBezTo>
                    <a:cubicBezTo>
                      <a:pt x="481" y="16351"/>
                      <a:pt x="493" y="16360"/>
                      <a:pt x="504" y="16369"/>
                    </a:cubicBezTo>
                    <a:cubicBezTo>
                      <a:pt x="546" y="16402"/>
                      <a:pt x="590" y="16431"/>
                      <a:pt x="637" y="16461"/>
                    </a:cubicBezTo>
                    <a:cubicBezTo>
                      <a:pt x="642" y="16463"/>
                      <a:pt x="645" y="16466"/>
                      <a:pt x="650" y="16467"/>
                    </a:cubicBezTo>
                    <a:cubicBezTo>
                      <a:pt x="692" y="16494"/>
                      <a:pt x="736" y="16522"/>
                      <a:pt x="783" y="16546"/>
                    </a:cubicBezTo>
                    <a:cubicBezTo>
                      <a:pt x="799" y="16555"/>
                      <a:pt x="814" y="16563"/>
                      <a:pt x="831" y="16572"/>
                    </a:cubicBezTo>
                    <a:cubicBezTo>
                      <a:pt x="867" y="16594"/>
                      <a:pt x="904" y="16613"/>
                      <a:pt x="942" y="16631"/>
                    </a:cubicBezTo>
                    <a:cubicBezTo>
                      <a:pt x="958" y="16639"/>
                      <a:pt x="973" y="16646"/>
                      <a:pt x="990" y="16655"/>
                    </a:cubicBezTo>
                    <a:cubicBezTo>
                      <a:pt x="1037" y="16675"/>
                      <a:pt x="1083" y="16697"/>
                      <a:pt x="1130" y="16718"/>
                    </a:cubicBezTo>
                    <a:cubicBezTo>
                      <a:pt x="1137" y="16723"/>
                      <a:pt x="1143" y="16725"/>
                      <a:pt x="1152" y="16727"/>
                    </a:cubicBezTo>
                    <a:cubicBezTo>
                      <a:pt x="1200" y="16748"/>
                      <a:pt x="1250" y="16770"/>
                      <a:pt x="1299" y="16789"/>
                    </a:cubicBezTo>
                    <a:lnTo>
                      <a:pt x="17457" y="16789"/>
                    </a:lnTo>
                    <a:cubicBezTo>
                      <a:pt x="17486" y="16780"/>
                      <a:pt x="17517" y="16770"/>
                      <a:pt x="17548" y="16760"/>
                    </a:cubicBezTo>
                    <a:cubicBezTo>
                      <a:pt x="17596" y="16746"/>
                      <a:pt x="17643" y="16730"/>
                      <a:pt x="17692" y="16712"/>
                    </a:cubicBezTo>
                    <a:cubicBezTo>
                      <a:pt x="18252" y="16518"/>
                      <a:pt x="18821" y="16241"/>
                      <a:pt x="19098" y="15871"/>
                    </a:cubicBezTo>
                    <a:lnTo>
                      <a:pt x="19104" y="15865"/>
                    </a:lnTo>
                    <a:cubicBezTo>
                      <a:pt x="19118" y="15848"/>
                      <a:pt x="19131" y="15829"/>
                      <a:pt x="19140" y="15810"/>
                    </a:cubicBezTo>
                    <a:cubicBezTo>
                      <a:pt x="19149" y="15800"/>
                      <a:pt x="19155" y="15788"/>
                      <a:pt x="19162" y="15776"/>
                    </a:cubicBezTo>
                    <a:cubicBezTo>
                      <a:pt x="19171" y="15761"/>
                      <a:pt x="19179" y="15746"/>
                      <a:pt x="19189" y="15729"/>
                    </a:cubicBezTo>
                    <a:cubicBezTo>
                      <a:pt x="19203" y="15702"/>
                      <a:pt x="19216" y="15674"/>
                      <a:pt x="19225" y="15647"/>
                    </a:cubicBezTo>
                    <a:cubicBezTo>
                      <a:pt x="19230" y="15637"/>
                      <a:pt x="19231" y="15628"/>
                      <a:pt x="19235" y="15617"/>
                    </a:cubicBezTo>
                    <a:cubicBezTo>
                      <a:pt x="19242" y="15595"/>
                      <a:pt x="19250" y="15573"/>
                      <a:pt x="19256" y="15551"/>
                    </a:cubicBezTo>
                    <a:cubicBezTo>
                      <a:pt x="19256" y="15544"/>
                      <a:pt x="19261" y="15539"/>
                      <a:pt x="19261" y="15534"/>
                    </a:cubicBezTo>
                    <a:cubicBezTo>
                      <a:pt x="19262" y="15528"/>
                      <a:pt x="19262" y="15526"/>
                      <a:pt x="19262" y="15521"/>
                    </a:cubicBezTo>
                    <a:cubicBezTo>
                      <a:pt x="19270" y="15488"/>
                      <a:pt x="19274" y="15455"/>
                      <a:pt x="19278" y="15422"/>
                    </a:cubicBezTo>
                    <a:cubicBezTo>
                      <a:pt x="19273" y="15387"/>
                      <a:pt x="19270" y="15347"/>
                      <a:pt x="19267" y="15306"/>
                    </a:cubicBezTo>
                    <a:cubicBezTo>
                      <a:pt x="19265" y="15290"/>
                      <a:pt x="19259" y="15272"/>
                      <a:pt x="19258" y="15257"/>
                    </a:cubicBezTo>
                    <a:cubicBezTo>
                      <a:pt x="19252" y="15232"/>
                      <a:pt x="19248" y="15205"/>
                      <a:pt x="19242" y="15178"/>
                    </a:cubicBezTo>
                    <a:cubicBezTo>
                      <a:pt x="19236" y="15156"/>
                      <a:pt x="19228" y="15136"/>
                      <a:pt x="19220" y="15114"/>
                    </a:cubicBezTo>
                    <a:cubicBezTo>
                      <a:pt x="19212" y="15088"/>
                      <a:pt x="19206" y="15065"/>
                      <a:pt x="19197" y="15042"/>
                    </a:cubicBezTo>
                    <a:cubicBezTo>
                      <a:pt x="19188" y="15016"/>
                      <a:pt x="19174" y="14991"/>
                      <a:pt x="19162" y="14963"/>
                    </a:cubicBezTo>
                    <a:cubicBezTo>
                      <a:pt x="19162" y="14963"/>
                      <a:pt x="19162" y="14962"/>
                      <a:pt x="19161" y="14959"/>
                    </a:cubicBezTo>
                    <a:cubicBezTo>
                      <a:pt x="18985" y="14133"/>
                      <a:pt x="18164" y="12859"/>
                      <a:pt x="17241" y="11700"/>
                    </a:cubicBezTo>
                    <a:cubicBezTo>
                      <a:pt x="16353" y="10582"/>
                      <a:pt x="15371" y="9574"/>
                      <a:pt x="14787" y="9179"/>
                    </a:cubicBezTo>
                    <a:cubicBezTo>
                      <a:pt x="14724" y="9136"/>
                      <a:pt x="14666" y="9100"/>
                      <a:pt x="14611" y="9073"/>
                    </a:cubicBezTo>
                    <a:cubicBezTo>
                      <a:pt x="14564" y="9050"/>
                      <a:pt x="14510" y="9025"/>
                      <a:pt x="14453" y="9005"/>
                    </a:cubicBezTo>
                    <a:lnTo>
                      <a:pt x="14453" y="9002"/>
                    </a:lnTo>
                    <a:cubicBezTo>
                      <a:pt x="14447" y="9001"/>
                      <a:pt x="14441" y="8999"/>
                      <a:pt x="14436" y="8996"/>
                    </a:cubicBezTo>
                    <a:cubicBezTo>
                      <a:pt x="14398" y="8983"/>
                      <a:pt x="14355" y="8968"/>
                      <a:pt x="14310" y="8954"/>
                    </a:cubicBezTo>
                    <a:cubicBezTo>
                      <a:pt x="14304" y="8953"/>
                      <a:pt x="14296" y="8949"/>
                      <a:pt x="14289" y="8946"/>
                    </a:cubicBezTo>
                    <a:cubicBezTo>
                      <a:pt x="14242" y="8933"/>
                      <a:pt x="14196" y="8919"/>
                      <a:pt x="14142" y="8904"/>
                    </a:cubicBezTo>
                    <a:cubicBezTo>
                      <a:pt x="14136" y="8903"/>
                      <a:pt x="14129" y="8900"/>
                      <a:pt x="14121" y="8898"/>
                    </a:cubicBezTo>
                    <a:cubicBezTo>
                      <a:pt x="14067" y="8885"/>
                      <a:pt x="14011" y="8871"/>
                      <a:pt x="13953" y="8855"/>
                    </a:cubicBezTo>
                    <a:cubicBezTo>
                      <a:pt x="13946" y="8855"/>
                      <a:pt x="13939" y="8854"/>
                      <a:pt x="13937" y="8854"/>
                    </a:cubicBezTo>
                    <a:cubicBezTo>
                      <a:pt x="13875" y="8840"/>
                      <a:pt x="13810" y="8825"/>
                      <a:pt x="13744" y="8812"/>
                    </a:cubicBezTo>
                    <a:cubicBezTo>
                      <a:pt x="13740" y="8812"/>
                      <a:pt x="13736" y="8812"/>
                      <a:pt x="13731" y="8810"/>
                    </a:cubicBezTo>
                    <a:cubicBezTo>
                      <a:pt x="13662" y="8797"/>
                      <a:pt x="13590" y="8782"/>
                      <a:pt x="13517" y="8773"/>
                    </a:cubicBezTo>
                    <a:cubicBezTo>
                      <a:pt x="13516" y="8773"/>
                      <a:pt x="13513" y="8773"/>
                      <a:pt x="13511" y="8770"/>
                    </a:cubicBezTo>
                    <a:cubicBezTo>
                      <a:pt x="13436" y="8758"/>
                      <a:pt x="13357" y="8745"/>
                      <a:pt x="13276" y="8734"/>
                    </a:cubicBezTo>
                    <a:lnTo>
                      <a:pt x="13274" y="8734"/>
                    </a:lnTo>
                    <a:cubicBezTo>
                      <a:pt x="13191" y="8722"/>
                      <a:pt x="13107" y="8712"/>
                      <a:pt x="13020" y="8700"/>
                    </a:cubicBezTo>
                    <a:lnTo>
                      <a:pt x="13019" y="8700"/>
                    </a:lnTo>
                    <a:cubicBezTo>
                      <a:pt x="12933" y="8688"/>
                      <a:pt x="12843" y="8678"/>
                      <a:pt x="12752" y="8669"/>
                    </a:cubicBezTo>
                    <a:lnTo>
                      <a:pt x="12633" y="8649"/>
                    </a:lnTo>
                    <a:lnTo>
                      <a:pt x="12674" y="8618"/>
                    </a:lnTo>
                    <a:lnTo>
                      <a:pt x="12060" y="8076"/>
                    </a:lnTo>
                    <a:lnTo>
                      <a:pt x="11998" y="8106"/>
                    </a:lnTo>
                    <a:lnTo>
                      <a:pt x="11926" y="7677"/>
                    </a:lnTo>
                    <a:lnTo>
                      <a:pt x="11892" y="7474"/>
                    </a:lnTo>
                    <a:cubicBezTo>
                      <a:pt x="12102" y="6617"/>
                      <a:pt x="12296" y="5777"/>
                      <a:pt x="12459" y="5031"/>
                    </a:cubicBezTo>
                    <a:cubicBezTo>
                      <a:pt x="12487" y="4896"/>
                      <a:pt x="12516" y="4763"/>
                      <a:pt x="12544" y="4632"/>
                    </a:cubicBezTo>
                    <a:cubicBezTo>
                      <a:pt x="12557" y="4569"/>
                      <a:pt x="12570" y="4505"/>
                      <a:pt x="12582" y="4443"/>
                    </a:cubicBezTo>
                    <a:cubicBezTo>
                      <a:pt x="12633" y="4191"/>
                      <a:pt x="12679" y="3957"/>
                      <a:pt x="12718" y="3743"/>
                    </a:cubicBezTo>
                    <a:cubicBezTo>
                      <a:pt x="12728" y="3688"/>
                      <a:pt x="12739" y="3636"/>
                      <a:pt x="12746" y="3585"/>
                    </a:cubicBezTo>
                    <a:cubicBezTo>
                      <a:pt x="12854" y="2970"/>
                      <a:pt x="12903" y="2540"/>
                      <a:pt x="12858" y="2400"/>
                    </a:cubicBezTo>
                    <a:cubicBezTo>
                      <a:pt x="12825" y="2297"/>
                      <a:pt x="12759" y="2187"/>
                      <a:pt x="12680" y="2083"/>
                    </a:cubicBezTo>
                    <a:cubicBezTo>
                      <a:pt x="12663" y="2060"/>
                      <a:pt x="12645" y="2036"/>
                      <a:pt x="12626" y="2012"/>
                    </a:cubicBezTo>
                    <a:cubicBezTo>
                      <a:pt x="12605" y="1986"/>
                      <a:pt x="12582" y="1958"/>
                      <a:pt x="12557" y="1931"/>
                    </a:cubicBezTo>
                    <a:cubicBezTo>
                      <a:pt x="12530" y="1901"/>
                      <a:pt x="12502" y="1868"/>
                      <a:pt x="12474" y="1841"/>
                    </a:cubicBezTo>
                    <a:cubicBezTo>
                      <a:pt x="12320" y="1678"/>
                      <a:pt x="12182" y="1560"/>
                      <a:pt x="12182" y="1560"/>
                    </a:cubicBezTo>
                    <a:cubicBezTo>
                      <a:pt x="12182" y="1560"/>
                      <a:pt x="13914" y="932"/>
                      <a:pt x="13561" y="353"/>
                    </a:cubicBezTo>
                    <a:cubicBezTo>
                      <a:pt x="13475" y="212"/>
                      <a:pt x="13237" y="158"/>
                      <a:pt x="12926" y="158"/>
                    </a:cubicBezTo>
                    <a:cubicBezTo>
                      <a:pt x="11985" y="158"/>
                      <a:pt x="10376" y="645"/>
                      <a:pt x="10278" y="676"/>
                    </a:cubicBezTo>
                    <a:cubicBezTo>
                      <a:pt x="10359" y="627"/>
                      <a:pt x="11307" y="69"/>
                      <a:pt x="10828" y="5"/>
                    </a:cubicBezTo>
                    <a:cubicBezTo>
                      <a:pt x="10806" y="2"/>
                      <a:pt x="10781" y="0"/>
                      <a:pt x="107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36"/>
              <p:cNvSpPr/>
              <p:nvPr/>
            </p:nvSpPr>
            <p:spPr>
              <a:xfrm>
                <a:off x="2478200" y="4777325"/>
                <a:ext cx="481950" cy="398625"/>
              </a:xfrm>
              <a:custGeom>
                <a:avLst/>
                <a:gdLst/>
                <a:ahLst/>
                <a:cxnLst/>
                <a:rect l="l" t="t" r="r" b="b"/>
                <a:pathLst>
                  <a:path w="19278" h="15945" extrusionOk="0">
                    <a:moveTo>
                      <a:pt x="10516" y="1"/>
                    </a:moveTo>
                    <a:cubicBezTo>
                      <a:pt x="8900" y="1"/>
                      <a:pt x="7095" y="713"/>
                      <a:pt x="7095" y="713"/>
                    </a:cubicBezTo>
                    <a:cubicBezTo>
                      <a:pt x="7095" y="713"/>
                      <a:pt x="6956" y="831"/>
                      <a:pt x="6800" y="993"/>
                    </a:cubicBezTo>
                    <a:cubicBezTo>
                      <a:pt x="6773" y="1021"/>
                      <a:pt x="6745" y="1052"/>
                      <a:pt x="6719" y="1083"/>
                    </a:cubicBezTo>
                    <a:lnTo>
                      <a:pt x="6648" y="1165"/>
                    </a:lnTo>
                    <a:cubicBezTo>
                      <a:pt x="6631" y="1188"/>
                      <a:pt x="6612" y="1212"/>
                      <a:pt x="6593" y="1235"/>
                    </a:cubicBezTo>
                    <a:cubicBezTo>
                      <a:pt x="6516" y="1340"/>
                      <a:pt x="6451" y="1449"/>
                      <a:pt x="6417" y="1552"/>
                    </a:cubicBezTo>
                    <a:cubicBezTo>
                      <a:pt x="6373" y="1692"/>
                      <a:pt x="6418" y="2122"/>
                      <a:pt x="6528" y="2737"/>
                    </a:cubicBezTo>
                    <a:cubicBezTo>
                      <a:pt x="6538" y="2789"/>
                      <a:pt x="6548" y="2842"/>
                      <a:pt x="6557" y="2895"/>
                    </a:cubicBezTo>
                    <a:cubicBezTo>
                      <a:pt x="6595" y="3109"/>
                      <a:pt x="6642" y="3345"/>
                      <a:pt x="6694" y="3595"/>
                    </a:cubicBezTo>
                    <a:cubicBezTo>
                      <a:pt x="6706" y="3658"/>
                      <a:pt x="6720" y="3722"/>
                      <a:pt x="6732" y="3786"/>
                    </a:cubicBezTo>
                    <a:cubicBezTo>
                      <a:pt x="6759" y="3915"/>
                      <a:pt x="6788" y="4048"/>
                      <a:pt x="6817" y="4183"/>
                    </a:cubicBezTo>
                    <a:cubicBezTo>
                      <a:pt x="6980" y="4928"/>
                      <a:pt x="7176" y="5768"/>
                      <a:pt x="7383" y="6626"/>
                    </a:cubicBezTo>
                    <a:lnTo>
                      <a:pt x="7348" y="6830"/>
                    </a:lnTo>
                    <a:lnTo>
                      <a:pt x="7278" y="7258"/>
                    </a:lnTo>
                    <a:lnTo>
                      <a:pt x="7213" y="7229"/>
                    </a:lnTo>
                    <a:lnTo>
                      <a:pt x="6601" y="7772"/>
                    </a:lnTo>
                    <a:lnTo>
                      <a:pt x="6642" y="7802"/>
                    </a:lnTo>
                    <a:lnTo>
                      <a:pt x="6524" y="7822"/>
                    </a:lnTo>
                    <a:lnTo>
                      <a:pt x="6522" y="7822"/>
                    </a:lnTo>
                    <a:cubicBezTo>
                      <a:pt x="6431" y="7830"/>
                      <a:pt x="6343" y="7841"/>
                      <a:pt x="6254" y="7852"/>
                    </a:cubicBezTo>
                    <a:cubicBezTo>
                      <a:pt x="6167" y="7863"/>
                      <a:pt x="6083" y="7875"/>
                      <a:pt x="6002" y="7887"/>
                    </a:cubicBezTo>
                    <a:lnTo>
                      <a:pt x="5997" y="7887"/>
                    </a:lnTo>
                    <a:cubicBezTo>
                      <a:pt x="5918" y="7899"/>
                      <a:pt x="5839" y="7913"/>
                      <a:pt x="5762" y="7924"/>
                    </a:cubicBezTo>
                    <a:cubicBezTo>
                      <a:pt x="5761" y="7925"/>
                      <a:pt x="5759" y="7925"/>
                      <a:pt x="5756" y="7925"/>
                    </a:cubicBezTo>
                    <a:cubicBezTo>
                      <a:pt x="5681" y="7937"/>
                      <a:pt x="5609" y="7950"/>
                      <a:pt x="5542" y="7963"/>
                    </a:cubicBezTo>
                    <a:cubicBezTo>
                      <a:pt x="5537" y="7964"/>
                      <a:pt x="5535" y="7964"/>
                      <a:pt x="5530" y="7964"/>
                    </a:cubicBezTo>
                    <a:cubicBezTo>
                      <a:pt x="5462" y="7978"/>
                      <a:pt x="5398" y="7992"/>
                      <a:pt x="5337" y="8006"/>
                    </a:cubicBezTo>
                    <a:cubicBezTo>
                      <a:pt x="5331" y="8006"/>
                      <a:pt x="5328" y="8009"/>
                      <a:pt x="5322" y="8009"/>
                    </a:cubicBezTo>
                    <a:cubicBezTo>
                      <a:pt x="5263" y="8023"/>
                      <a:pt x="5207" y="8037"/>
                      <a:pt x="5152" y="8051"/>
                    </a:cubicBezTo>
                    <a:cubicBezTo>
                      <a:pt x="5145" y="8053"/>
                      <a:pt x="5139" y="8055"/>
                      <a:pt x="5133" y="8057"/>
                    </a:cubicBezTo>
                    <a:cubicBezTo>
                      <a:pt x="5080" y="8071"/>
                      <a:pt x="5032" y="8085"/>
                      <a:pt x="4983" y="8100"/>
                    </a:cubicBezTo>
                    <a:cubicBezTo>
                      <a:pt x="4977" y="8101"/>
                      <a:pt x="4970" y="8106"/>
                      <a:pt x="4963" y="8107"/>
                    </a:cubicBezTo>
                    <a:cubicBezTo>
                      <a:pt x="4918" y="8121"/>
                      <a:pt x="4878" y="8136"/>
                      <a:pt x="4837" y="8150"/>
                    </a:cubicBezTo>
                    <a:cubicBezTo>
                      <a:pt x="4831" y="8151"/>
                      <a:pt x="4825" y="8155"/>
                      <a:pt x="4820" y="8156"/>
                    </a:cubicBezTo>
                    <a:lnTo>
                      <a:pt x="4820" y="8157"/>
                    </a:lnTo>
                    <a:cubicBezTo>
                      <a:pt x="4763" y="8179"/>
                      <a:pt x="4709" y="8201"/>
                      <a:pt x="4662" y="8225"/>
                    </a:cubicBezTo>
                    <a:cubicBezTo>
                      <a:pt x="4416" y="8353"/>
                      <a:pt x="4054" y="8654"/>
                      <a:pt x="3639" y="9056"/>
                    </a:cubicBezTo>
                    <a:cubicBezTo>
                      <a:pt x="2289" y="10372"/>
                      <a:pt x="390" y="12803"/>
                      <a:pt x="112" y="14113"/>
                    </a:cubicBezTo>
                    <a:cubicBezTo>
                      <a:pt x="112" y="14115"/>
                      <a:pt x="112" y="14118"/>
                      <a:pt x="110" y="14118"/>
                    </a:cubicBezTo>
                    <a:cubicBezTo>
                      <a:pt x="98" y="14146"/>
                      <a:pt x="87" y="14172"/>
                      <a:pt x="77" y="14197"/>
                    </a:cubicBezTo>
                    <a:cubicBezTo>
                      <a:pt x="68" y="14220"/>
                      <a:pt x="60" y="14244"/>
                      <a:pt x="51" y="14268"/>
                    </a:cubicBezTo>
                    <a:cubicBezTo>
                      <a:pt x="43" y="14289"/>
                      <a:pt x="36" y="14311"/>
                      <a:pt x="30" y="14332"/>
                    </a:cubicBezTo>
                    <a:cubicBezTo>
                      <a:pt x="23" y="14359"/>
                      <a:pt x="18" y="14386"/>
                      <a:pt x="14" y="14411"/>
                    </a:cubicBezTo>
                    <a:cubicBezTo>
                      <a:pt x="13" y="14426"/>
                      <a:pt x="7" y="14445"/>
                      <a:pt x="6" y="14459"/>
                    </a:cubicBezTo>
                    <a:cubicBezTo>
                      <a:pt x="5" y="14488"/>
                      <a:pt x="1" y="14520"/>
                      <a:pt x="1" y="14547"/>
                    </a:cubicBezTo>
                    <a:lnTo>
                      <a:pt x="1" y="14577"/>
                    </a:lnTo>
                    <a:cubicBezTo>
                      <a:pt x="2" y="14610"/>
                      <a:pt x="8" y="14641"/>
                      <a:pt x="14" y="14675"/>
                    </a:cubicBezTo>
                    <a:cubicBezTo>
                      <a:pt x="17" y="14680"/>
                      <a:pt x="17" y="14683"/>
                      <a:pt x="17" y="14689"/>
                    </a:cubicBezTo>
                    <a:cubicBezTo>
                      <a:pt x="18" y="14695"/>
                      <a:pt x="20" y="14699"/>
                      <a:pt x="23" y="14706"/>
                    </a:cubicBezTo>
                    <a:cubicBezTo>
                      <a:pt x="29" y="14726"/>
                      <a:pt x="35" y="14750"/>
                      <a:pt x="42" y="14771"/>
                    </a:cubicBezTo>
                    <a:cubicBezTo>
                      <a:pt x="47" y="14784"/>
                      <a:pt x="50" y="14792"/>
                      <a:pt x="54" y="14802"/>
                    </a:cubicBezTo>
                    <a:cubicBezTo>
                      <a:pt x="67" y="14829"/>
                      <a:pt x="77" y="14856"/>
                      <a:pt x="91" y="14883"/>
                    </a:cubicBezTo>
                    <a:cubicBezTo>
                      <a:pt x="98" y="14899"/>
                      <a:pt x="108" y="14914"/>
                      <a:pt x="118" y="14931"/>
                    </a:cubicBezTo>
                    <a:cubicBezTo>
                      <a:pt x="124" y="14943"/>
                      <a:pt x="132" y="14954"/>
                      <a:pt x="139" y="14963"/>
                    </a:cubicBezTo>
                    <a:cubicBezTo>
                      <a:pt x="152" y="14984"/>
                      <a:pt x="163" y="15000"/>
                      <a:pt x="176" y="15018"/>
                    </a:cubicBezTo>
                    <a:cubicBezTo>
                      <a:pt x="177" y="15021"/>
                      <a:pt x="181" y="15023"/>
                      <a:pt x="181" y="15024"/>
                    </a:cubicBezTo>
                    <a:cubicBezTo>
                      <a:pt x="461" y="15397"/>
                      <a:pt x="1027" y="15673"/>
                      <a:pt x="1588" y="15866"/>
                    </a:cubicBezTo>
                    <a:cubicBezTo>
                      <a:pt x="1637" y="15883"/>
                      <a:pt x="1683" y="15899"/>
                      <a:pt x="1731" y="15915"/>
                    </a:cubicBezTo>
                    <a:cubicBezTo>
                      <a:pt x="1762" y="15923"/>
                      <a:pt x="1793" y="15934"/>
                      <a:pt x="1823" y="15944"/>
                    </a:cubicBezTo>
                    <a:lnTo>
                      <a:pt x="17980" y="15944"/>
                    </a:lnTo>
                    <a:cubicBezTo>
                      <a:pt x="18030" y="15923"/>
                      <a:pt x="18078" y="15903"/>
                      <a:pt x="18129" y="15881"/>
                    </a:cubicBezTo>
                    <a:cubicBezTo>
                      <a:pt x="18134" y="15880"/>
                      <a:pt x="18143" y="15875"/>
                      <a:pt x="18149" y="15872"/>
                    </a:cubicBezTo>
                    <a:cubicBezTo>
                      <a:pt x="18197" y="15851"/>
                      <a:pt x="18242" y="15830"/>
                      <a:pt x="18289" y="15808"/>
                    </a:cubicBezTo>
                    <a:cubicBezTo>
                      <a:pt x="18306" y="15801"/>
                      <a:pt x="18321" y="15793"/>
                      <a:pt x="18337" y="15786"/>
                    </a:cubicBezTo>
                    <a:cubicBezTo>
                      <a:pt x="18375" y="15765"/>
                      <a:pt x="18413" y="15747"/>
                      <a:pt x="18449" y="15727"/>
                    </a:cubicBezTo>
                    <a:cubicBezTo>
                      <a:pt x="18465" y="15719"/>
                      <a:pt x="18479" y="15711"/>
                      <a:pt x="18496" y="15701"/>
                    </a:cubicBezTo>
                    <a:cubicBezTo>
                      <a:pt x="18540" y="15674"/>
                      <a:pt x="18586" y="15649"/>
                      <a:pt x="18630" y="15622"/>
                    </a:cubicBezTo>
                    <a:cubicBezTo>
                      <a:pt x="18635" y="15620"/>
                      <a:pt x="18637" y="15617"/>
                      <a:pt x="18642" y="15616"/>
                    </a:cubicBezTo>
                    <a:cubicBezTo>
                      <a:pt x="18690" y="15586"/>
                      <a:pt x="18732" y="15556"/>
                      <a:pt x="18775" y="15522"/>
                    </a:cubicBezTo>
                    <a:cubicBezTo>
                      <a:pt x="18788" y="15515"/>
                      <a:pt x="18800" y="15507"/>
                      <a:pt x="18811" y="15496"/>
                    </a:cubicBezTo>
                    <a:cubicBezTo>
                      <a:pt x="18842" y="15473"/>
                      <a:pt x="18869" y="15448"/>
                      <a:pt x="18897" y="15424"/>
                    </a:cubicBezTo>
                    <a:cubicBezTo>
                      <a:pt x="18911" y="15415"/>
                      <a:pt x="18923" y="15403"/>
                      <a:pt x="18935" y="15391"/>
                    </a:cubicBezTo>
                    <a:cubicBezTo>
                      <a:pt x="18963" y="15364"/>
                      <a:pt x="18987" y="15339"/>
                      <a:pt x="19013" y="15313"/>
                    </a:cubicBezTo>
                    <a:cubicBezTo>
                      <a:pt x="19023" y="15304"/>
                      <a:pt x="19030" y="15294"/>
                      <a:pt x="19041" y="15284"/>
                    </a:cubicBezTo>
                    <a:cubicBezTo>
                      <a:pt x="19071" y="15249"/>
                      <a:pt x="19099" y="15213"/>
                      <a:pt x="19126" y="15176"/>
                    </a:cubicBezTo>
                    <a:cubicBezTo>
                      <a:pt x="19132" y="15169"/>
                      <a:pt x="19138" y="15160"/>
                      <a:pt x="19142" y="15149"/>
                    </a:cubicBezTo>
                    <a:cubicBezTo>
                      <a:pt x="19162" y="15120"/>
                      <a:pt x="19178" y="15091"/>
                      <a:pt x="19194" y="15059"/>
                    </a:cubicBezTo>
                    <a:cubicBezTo>
                      <a:pt x="19200" y="15046"/>
                      <a:pt x="19206" y="15033"/>
                      <a:pt x="19211" y="15018"/>
                    </a:cubicBezTo>
                    <a:cubicBezTo>
                      <a:pt x="19224" y="14990"/>
                      <a:pt x="19233" y="14961"/>
                      <a:pt x="19244" y="14932"/>
                    </a:cubicBezTo>
                    <a:cubicBezTo>
                      <a:pt x="19249" y="14918"/>
                      <a:pt x="19251" y="14906"/>
                      <a:pt x="19256" y="14894"/>
                    </a:cubicBezTo>
                    <a:cubicBezTo>
                      <a:pt x="19266" y="14852"/>
                      <a:pt x="19273" y="14809"/>
                      <a:pt x="19278" y="14765"/>
                    </a:cubicBezTo>
                    <a:cubicBezTo>
                      <a:pt x="19278" y="14729"/>
                      <a:pt x="19275" y="14692"/>
                      <a:pt x="19272" y="14657"/>
                    </a:cubicBezTo>
                    <a:cubicBezTo>
                      <a:pt x="19272" y="14647"/>
                      <a:pt x="19269" y="14640"/>
                      <a:pt x="19269" y="14632"/>
                    </a:cubicBezTo>
                    <a:cubicBezTo>
                      <a:pt x="19263" y="14595"/>
                      <a:pt x="19256" y="14559"/>
                      <a:pt x="19247" y="14519"/>
                    </a:cubicBezTo>
                    <a:cubicBezTo>
                      <a:pt x="19245" y="14513"/>
                      <a:pt x="19243" y="14505"/>
                      <a:pt x="19241" y="14499"/>
                    </a:cubicBezTo>
                    <a:cubicBezTo>
                      <a:pt x="19232" y="14464"/>
                      <a:pt x="19219" y="14429"/>
                      <a:pt x="19206" y="14395"/>
                    </a:cubicBezTo>
                    <a:cubicBezTo>
                      <a:pt x="19201" y="14385"/>
                      <a:pt x="19199" y="14374"/>
                      <a:pt x="19194" y="14366"/>
                    </a:cubicBezTo>
                    <a:cubicBezTo>
                      <a:pt x="19178" y="14324"/>
                      <a:pt x="19160" y="14283"/>
                      <a:pt x="19139" y="14244"/>
                    </a:cubicBezTo>
                    <a:cubicBezTo>
                      <a:pt x="19133" y="14231"/>
                      <a:pt x="19127" y="14219"/>
                      <a:pt x="19120" y="14206"/>
                    </a:cubicBezTo>
                    <a:cubicBezTo>
                      <a:pt x="19103" y="14171"/>
                      <a:pt x="19083" y="14136"/>
                      <a:pt x="19063" y="14101"/>
                    </a:cubicBezTo>
                    <a:cubicBezTo>
                      <a:pt x="19055" y="14088"/>
                      <a:pt x="19049" y="14079"/>
                      <a:pt x="19043" y="14067"/>
                    </a:cubicBezTo>
                    <a:cubicBezTo>
                      <a:pt x="19018" y="14025"/>
                      <a:pt x="18992" y="13983"/>
                      <a:pt x="18964" y="13940"/>
                    </a:cubicBezTo>
                    <a:cubicBezTo>
                      <a:pt x="18951" y="13921"/>
                      <a:pt x="18939" y="13904"/>
                      <a:pt x="18928" y="13886"/>
                    </a:cubicBezTo>
                    <a:cubicBezTo>
                      <a:pt x="18905" y="13850"/>
                      <a:pt x="18879" y="13815"/>
                      <a:pt x="18855" y="13779"/>
                    </a:cubicBezTo>
                    <a:cubicBezTo>
                      <a:pt x="18838" y="13753"/>
                      <a:pt x="18818" y="13729"/>
                      <a:pt x="18799" y="13703"/>
                    </a:cubicBezTo>
                    <a:cubicBezTo>
                      <a:pt x="18777" y="13674"/>
                      <a:pt x="18752" y="13644"/>
                      <a:pt x="18728" y="13612"/>
                    </a:cubicBezTo>
                    <a:cubicBezTo>
                      <a:pt x="18711" y="13589"/>
                      <a:pt x="18692" y="13565"/>
                      <a:pt x="18674" y="13542"/>
                    </a:cubicBezTo>
                    <a:cubicBezTo>
                      <a:pt x="18643" y="13504"/>
                      <a:pt x="18611" y="13465"/>
                      <a:pt x="18577" y="13424"/>
                    </a:cubicBezTo>
                    <a:cubicBezTo>
                      <a:pt x="18569" y="13416"/>
                      <a:pt x="18563" y="13407"/>
                      <a:pt x="18556" y="13398"/>
                    </a:cubicBezTo>
                    <a:cubicBezTo>
                      <a:pt x="18415" y="13145"/>
                      <a:pt x="18267" y="12896"/>
                      <a:pt x="18117" y="12653"/>
                    </a:cubicBezTo>
                    <a:cubicBezTo>
                      <a:pt x="17444" y="11567"/>
                      <a:pt x="16661" y="10568"/>
                      <a:pt x="15751" y="9771"/>
                    </a:cubicBezTo>
                    <a:cubicBezTo>
                      <a:pt x="15059" y="9158"/>
                      <a:pt x="14289" y="8667"/>
                      <a:pt x="13435" y="8345"/>
                    </a:cubicBezTo>
                    <a:cubicBezTo>
                      <a:pt x="13332" y="8309"/>
                      <a:pt x="13226" y="8272"/>
                      <a:pt x="13117" y="8237"/>
                    </a:cubicBezTo>
                    <a:cubicBezTo>
                      <a:pt x="13100" y="8234"/>
                      <a:pt x="13081" y="8229"/>
                      <a:pt x="13064" y="8223"/>
                    </a:cubicBezTo>
                    <a:cubicBezTo>
                      <a:pt x="12959" y="8189"/>
                      <a:pt x="12846" y="8158"/>
                      <a:pt x="12731" y="8128"/>
                    </a:cubicBezTo>
                    <a:cubicBezTo>
                      <a:pt x="12661" y="8106"/>
                      <a:pt x="12584" y="8084"/>
                      <a:pt x="12511" y="8063"/>
                    </a:cubicBezTo>
                    <a:lnTo>
                      <a:pt x="12513" y="8061"/>
                    </a:lnTo>
                    <a:lnTo>
                      <a:pt x="12397" y="8021"/>
                    </a:lnTo>
                    <a:lnTo>
                      <a:pt x="12428" y="7999"/>
                    </a:lnTo>
                    <a:lnTo>
                      <a:pt x="11988" y="7538"/>
                    </a:lnTo>
                    <a:lnTo>
                      <a:pt x="11952" y="7548"/>
                    </a:lnTo>
                    <a:lnTo>
                      <a:pt x="11920" y="7395"/>
                    </a:lnTo>
                    <a:cubicBezTo>
                      <a:pt x="12360" y="7263"/>
                      <a:pt x="12734" y="7131"/>
                      <a:pt x="12761" y="7100"/>
                    </a:cubicBezTo>
                    <a:cubicBezTo>
                      <a:pt x="12796" y="7057"/>
                      <a:pt x="12831" y="5573"/>
                      <a:pt x="12582" y="4045"/>
                    </a:cubicBezTo>
                    <a:lnTo>
                      <a:pt x="12644" y="4011"/>
                    </a:lnTo>
                    <a:cubicBezTo>
                      <a:pt x="12685" y="3892"/>
                      <a:pt x="12722" y="3776"/>
                      <a:pt x="12755" y="3662"/>
                    </a:cubicBezTo>
                    <a:cubicBezTo>
                      <a:pt x="12768" y="3612"/>
                      <a:pt x="12780" y="3562"/>
                      <a:pt x="12792" y="3512"/>
                    </a:cubicBezTo>
                    <a:cubicBezTo>
                      <a:pt x="12809" y="3453"/>
                      <a:pt x="12826" y="3392"/>
                      <a:pt x="12841" y="3334"/>
                    </a:cubicBezTo>
                    <a:cubicBezTo>
                      <a:pt x="12857" y="3269"/>
                      <a:pt x="12869" y="3205"/>
                      <a:pt x="12882" y="3142"/>
                    </a:cubicBezTo>
                    <a:cubicBezTo>
                      <a:pt x="12889" y="3103"/>
                      <a:pt x="12899" y="3063"/>
                      <a:pt x="12908" y="3023"/>
                    </a:cubicBezTo>
                    <a:cubicBezTo>
                      <a:pt x="12922" y="2950"/>
                      <a:pt x="12931" y="2877"/>
                      <a:pt x="12943" y="2805"/>
                    </a:cubicBezTo>
                    <a:cubicBezTo>
                      <a:pt x="12948" y="2780"/>
                      <a:pt x="12950" y="2755"/>
                      <a:pt x="12955" y="2730"/>
                    </a:cubicBezTo>
                    <a:cubicBezTo>
                      <a:pt x="12965" y="2651"/>
                      <a:pt x="12972" y="2573"/>
                      <a:pt x="12981" y="2498"/>
                    </a:cubicBezTo>
                    <a:cubicBezTo>
                      <a:pt x="12981" y="2482"/>
                      <a:pt x="12983" y="2467"/>
                      <a:pt x="12985" y="2453"/>
                    </a:cubicBezTo>
                    <a:cubicBezTo>
                      <a:pt x="12991" y="2370"/>
                      <a:pt x="12995" y="2291"/>
                      <a:pt x="12998" y="2213"/>
                    </a:cubicBezTo>
                    <a:lnTo>
                      <a:pt x="12998" y="2192"/>
                    </a:lnTo>
                    <a:cubicBezTo>
                      <a:pt x="12999" y="2109"/>
                      <a:pt x="12998" y="2030"/>
                      <a:pt x="12993" y="1952"/>
                    </a:cubicBezTo>
                    <a:lnTo>
                      <a:pt x="12993" y="1945"/>
                    </a:lnTo>
                    <a:cubicBezTo>
                      <a:pt x="12989" y="1866"/>
                      <a:pt x="12984" y="1788"/>
                      <a:pt x="12977" y="1712"/>
                    </a:cubicBezTo>
                    <a:lnTo>
                      <a:pt x="12977" y="1710"/>
                    </a:lnTo>
                    <a:cubicBezTo>
                      <a:pt x="12784" y="383"/>
                      <a:pt x="11701" y="1"/>
                      <a:pt x="105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36"/>
              <p:cNvSpPr/>
              <p:nvPr/>
            </p:nvSpPr>
            <p:spPr>
              <a:xfrm>
                <a:off x="3774350" y="4789650"/>
                <a:ext cx="409800" cy="386200"/>
              </a:xfrm>
              <a:custGeom>
                <a:avLst/>
                <a:gdLst/>
                <a:ahLst/>
                <a:cxnLst/>
                <a:rect l="l" t="t" r="r" b="b"/>
                <a:pathLst>
                  <a:path w="16392" h="15448" extrusionOk="0">
                    <a:moveTo>
                      <a:pt x="10027" y="1"/>
                    </a:moveTo>
                    <a:lnTo>
                      <a:pt x="10027" y="1"/>
                    </a:lnTo>
                    <a:cubicBezTo>
                      <a:pt x="10061" y="52"/>
                      <a:pt x="10726" y="1095"/>
                      <a:pt x="8486" y="1308"/>
                    </a:cubicBezTo>
                    <a:cubicBezTo>
                      <a:pt x="7190" y="1435"/>
                      <a:pt x="6479" y="2027"/>
                      <a:pt x="6106" y="2516"/>
                    </a:cubicBezTo>
                    <a:cubicBezTo>
                      <a:pt x="6021" y="2628"/>
                      <a:pt x="5951" y="2736"/>
                      <a:pt x="5899" y="2832"/>
                    </a:cubicBezTo>
                    <a:cubicBezTo>
                      <a:pt x="5897" y="2837"/>
                      <a:pt x="5894" y="2840"/>
                      <a:pt x="5893" y="2845"/>
                    </a:cubicBezTo>
                    <a:cubicBezTo>
                      <a:pt x="5877" y="2871"/>
                      <a:pt x="5865" y="2896"/>
                      <a:pt x="5852" y="2922"/>
                    </a:cubicBezTo>
                    <a:cubicBezTo>
                      <a:pt x="5849" y="2923"/>
                      <a:pt x="5847" y="2928"/>
                      <a:pt x="5846" y="2931"/>
                    </a:cubicBezTo>
                    <a:cubicBezTo>
                      <a:pt x="5819" y="2985"/>
                      <a:pt x="5797" y="3032"/>
                      <a:pt x="5781" y="3072"/>
                    </a:cubicBezTo>
                    <a:cubicBezTo>
                      <a:pt x="5780" y="3077"/>
                      <a:pt x="5778" y="3078"/>
                      <a:pt x="5778" y="3081"/>
                    </a:cubicBezTo>
                    <a:cubicBezTo>
                      <a:pt x="5769" y="3101"/>
                      <a:pt x="5762" y="3117"/>
                      <a:pt x="5757" y="3131"/>
                    </a:cubicBezTo>
                    <a:cubicBezTo>
                      <a:pt x="5756" y="3131"/>
                      <a:pt x="5756" y="3133"/>
                      <a:pt x="5756" y="3133"/>
                    </a:cubicBezTo>
                    <a:cubicBezTo>
                      <a:pt x="5750" y="3148"/>
                      <a:pt x="5747" y="3162"/>
                      <a:pt x="5742" y="3174"/>
                    </a:cubicBezTo>
                    <a:cubicBezTo>
                      <a:pt x="5741" y="3175"/>
                      <a:pt x="5741" y="3175"/>
                      <a:pt x="5741" y="3179"/>
                    </a:cubicBezTo>
                    <a:cubicBezTo>
                      <a:pt x="5736" y="3187"/>
                      <a:pt x="5735" y="3196"/>
                      <a:pt x="5733" y="3199"/>
                    </a:cubicBezTo>
                    <a:lnTo>
                      <a:pt x="5733" y="3204"/>
                    </a:lnTo>
                    <a:cubicBezTo>
                      <a:pt x="5731" y="3210"/>
                      <a:pt x="5731" y="3211"/>
                      <a:pt x="5731" y="3211"/>
                    </a:cubicBezTo>
                    <a:cubicBezTo>
                      <a:pt x="5731" y="3211"/>
                      <a:pt x="5654" y="3115"/>
                      <a:pt x="5533" y="3115"/>
                    </a:cubicBezTo>
                    <a:cubicBezTo>
                      <a:pt x="5418" y="3115"/>
                      <a:pt x="5263" y="3202"/>
                      <a:pt x="5097" y="3544"/>
                    </a:cubicBezTo>
                    <a:cubicBezTo>
                      <a:pt x="4934" y="3877"/>
                      <a:pt x="5102" y="4870"/>
                      <a:pt x="5378" y="5839"/>
                    </a:cubicBezTo>
                    <a:cubicBezTo>
                      <a:pt x="5337" y="5832"/>
                      <a:pt x="5295" y="5828"/>
                      <a:pt x="5253" y="5828"/>
                    </a:cubicBezTo>
                    <a:cubicBezTo>
                      <a:pt x="5044" y="5828"/>
                      <a:pt x="4838" y="5920"/>
                      <a:pt x="4716" y="6128"/>
                    </a:cubicBezTo>
                    <a:cubicBezTo>
                      <a:pt x="4462" y="6552"/>
                      <a:pt x="4990" y="7172"/>
                      <a:pt x="5908" y="7346"/>
                    </a:cubicBezTo>
                    <a:cubicBezTo>
                      <a:pt x="5920" y="7372"/>
                      <a:pt x="5931" y="7395"/>
                      <a:pt x="5943" y="7421"/>
                    </a:cubicBezTo>
                    <a:cubicBezTo>
                      <a:pt x="6000" y="7987"/>
                      <a:pt x="6068" y="8427"/>
                      <a:pt x="6131" y="8533"/>
                    </a:cubicBezTo>
                    <a:cubicBezTo>
                      <a:pt x="6153" y="8574"/>
                      <a:pt x="6220" y="8631"/>
                      <a:pt x="6315" y="8702"/>
                    </a:cubicBezTo>
                    <a:lnTo>
                      <a:pt x="6237" y="9164"/>
                    </a:lnTo>
                    <a:lnTo>
                      <a:pt x="5724" y="9376"/>
                    </a:lnTo>
                    <a:lnTo>
                      <a:pt x="5740" y="9396"/>
                    </a:lnTo>
                    <a:lnTo>
                      <a:pt x="5724" y="9403"/>
                    </a:lnTo>
                    <a:lnTo>
                      <a:pt x="5731" y="9413"/>
                    </a:lnTo>
                    <a:cubicBezTo>
                      <a:pt x="5645" y="9436"/>
                      <a:pt x="5560" y="9460"/>
                      <a:pt x="5475" y="9482"/>
                    </a:cubicBezTo>
                    <a:cubicBezTo>
                      <a:pt x="5460" y="9487"/>
                      <a:pt x="5447" y="9490"/>
                      <a:pt x="5434" y="9494"/>
                    </a:cubicBezTo>
                    <a:lnTo>
                      <a:pt x="5372" y="9494"/>
                    </a:lnTo>
                    <a:cubicBezTo>
                      <a:pt x="5236" y="9494"/>
                      <a:pt x="5118" y="9566"/>
                      <a:pt x="5041" y="9676"/>
                    </a:cubicBezTo>
                    <a:cubicBezTo>
                      <a:pt x="4227" y="9923"/>
                      <a:pt x="3528" y="10180"/>
                      <a:pt x="3352" y="10301"/>
                    </a:cubicBezTo>
                    <a:cubicBezTo>
                      <a:pt x="3308" y="10311"/>
                      <a:pt x="3261" y="10330"/>
                      <a:pt x="3217" y="10359"/>
                    </a:cubicBezTo>
                    <a:cubicBezTo>
                      <a:pt x="3210" y="10365"/>
                      <a:pt x="3203" y="10372"/>
                      <a:pt x="3194" y="10375"/>
                    </a:cubicBezTo>
                    <a:cubicBezTo>
                      <a:pt x="2628" y="10811"/>
                      <a:pt x="2119" y="11386"/>
                      <a:pt x="1678" y="12016"/>
                    </a:cubicBezTo>
                    <a:cubicBezTo>
                      <a:pt x="1641" y="12070"/>
                      <a:pt x="1601" y="12124"/>
                      <a:pt x="1566" y="12179"/>
                    </a:cubicBezTo>
                    <a:cubicBezTo>
                      <a:pt x="1493" y="12287"/>
                      <a:pt x="1420" y="12397"/>
                      <a:pt x="1352" y="12510"/>
                    </a:cubicBezTo>
                    <a:cubicBezTo>
                      <a:pt x="1296" y="12601"/>
                      <a:pt x="1241" y="12693"/>
                      <a:pt x="1188" y="12784"/>
                    </a:cubicBezTo>
                    <a:cubicBezTo>
                      <a:pt x="991" y="13120"/>
                      <a:pt x="812" y="13461"/>
                      <a:pt x="657" y="13795"/>
                    </a:cubicBezTo>
                    <a:cubicBezTo>
                      <a:pt x="378" y="14379"/>
                      <a:pt x="156" y="14950"/>
                      <a:pt x="1" y="15447"/>
                    </a:cubicBezTo>
                    <a:lnTo>
                      <a:pt x="16391" y="15447"/>
                    </a:lnTo>
                    <a:cubicBezTo>
                      <a:pt x="16120" y="14792"/>
                      <a:pt x="15739" y="13988"/>
                      <a:pt x="15260" y="13188"/>
                    </a:cubicBezTo>
                    <a:cubicBezTo>
                      <a:pt x="15203" y="13091"/>
                      <a:pt x="15144" y="12996"/>
                      <a:pt x="15084" y="12900"/>
                    </a:cubicBezTo>
                    <a:cubicBezTo>
                      <a:pt x="14683" y="12265"/>
                      <a:pt x="14223" y="11647"/>
                      <a:pt x="13708" y="11121"/>
                    </a:cubicBezTo>
                    <a:cubicBezTo>
                      <a:pt x="13421" y="10830"/>
                      <a:pt x="13120" y="10568"/>
                      <a:pt x="12803" y="10350"/>
                    </a:cubicBezTo>
                    <a:cubicBezTo>
                      <a:pt x="12775" y="10330"/>
                      <a:pt x="12748" y="10312"/>
                      <a:pt x="12720" y="10294"/>
                    </a:cubicBezTo>
                    <a:cubicBezTo>
                      <a:pt x="12717" y="10293"/>
                      <a:pt x="12713" y="10289"/>
                      <a:pt x="12712" y="10288"/>
                    </a:cubicBezTo>
                    <a:cubicBezTo>
                      <a:pt x="12652" y="10250"/>
                      <a:pt x="12593" y="10210"/>
                      <a:pt x="12533" y="10175"/>
                    </a:cubicBezTo>
                    <a:cubicBezTo>
                      <a:pt x="12527" y="10167"/>
                      <a:pt x="12522" y="10160"/>
                      <a:pt x="12517" y="10155"/>
                    </a:cubicBezTo>
                    <a:cubicBezTo>
                      <a:pt x="12509" y="10148"/>
                      <a:pt x="12497" y="10142"/>
                      <a:pt x="12483" y="10135"/>
                    </a:cubicBezTo>
                    <a:cubicBezTo>
                      <a:pt x="12478" y="10132"/>
                      <a:pt x="12475" y="10128"/>
                      <a:pt x="12469" y="10125"/>
                    </a:cubicBezTo>
                    <a:cubicBezTo>
                      <a:pt x="12460" y="10120"/>
                      <a:pt x="12453" y="10118"/>
                      <a:pt x="12442" y="10113"/>
                    </a:cubicBezTo>
                    <a:cubicBezTo>
                      <a:pt x="12421" y="10104"/>
                      <a:pt x="12398" y="10092"/>
                      <a:pt x="12371" y="10080"/>
                    </a:cubicBezTo>
                    <a:cubicBezTo>
                      <a:pt x="12365" y="10077"/>
                      <a:pt x="12357" y="10071"/>
                      <a:pt x="12351" y="10070"/>
                    </a:cubicBezTo>
                    <a:cubicBezTo>
                      <a:pt x="12330" y="10058"/>
                      <a:pt x="12311" y="10051"/>
                      <a:pt x="12289" y="10045"/>
                    </a:cubicBezTo>
                    <a:cubicBezTo>
                      <a:pt x="12275" y="10039"/>
                      <a:pt x="12263" y="10037"/>
                      <a:pt x="12251" y="10032"/>
                    </a:cubicBezTo>
                    <a:cubicBezTo>
                      <a:pt x="12216" y="10020"/>
                      <a:pt x="12178" y="10007"/>
                      <a:pt x="12138" y="9995"/>
                    </a:cubicBezTo>
                    <a:cubicBezTo>
                      <a:pt x="12132" y="9992"/>
                      <a:pt x="12130" y="9990"/>
                      <a:pt x="12123" y="9989"/>
                    </a:cubicBezTo>
                    <a:cubicBezTo>
                      <a:pt x="12102" y="9983"/>
                      <a:pt x="12082" y="9974"/>
                      <a:pt x="12059" y="9967"/>
                    </a:cubicBezTo>
                    <a:cubicBezTo>
                      <a:pt x="11978" y="9692"/>
                      <a:pt x="11747" y="9493"/>
                      <a:pt x="11472" y="9493"/>
                    </a:cubicBezTo>
                    <a:lnTo>
                      <a:pt x="10598" y="9493"/>
                    </a:lnTo>
                    <a:lnTo>
                      <a:pt x="10223" y="9201"/>
                    </a:lnTo>
                    <a:lnTo>
                      <a:pt x="10166" y="9224"/>
                    </a:lnTo>
                    <a:lnTo>
                      <a:pt x="10101" y="8793"/>
                    </a:lnTo>
                    <a:cubicBezTo>
                      <a:pt x="10270" y="8701"/>
                      <a:pt x="10391" y="8618"/>
                      <a:pt x="10425" y="8568"/>
                    </a:cubicBezTo>
                    <a:cubicBezTo>
                      <a:pt x="10473" y="8496"/>
                      <a:pt x="10558" y="7993"/>
                      <a:pt x="10629" y="7333"/>
                    </a:cubicBezTo>
                    <a:cubicBezTo>
                      <a:pt x="11539" y="7143"/>
                      <a:pt x="12055" y="6541"/>
                      <a:pt x="11801" y="6126"/>
                    </a:cubicBezTo>
                    <a:cubicBezTo>
                      <a:pt x="11675" y="5919"/>
                      <a:pt x="11465" y="5825"/>
                      <a:pt x="11250" y="5825"/>
                    </a:cubicBezTo>
                    <a:cubicBezTo>
                      <a:pt x="11227" y="5825"/>
                      <a:pt x="11205" y="5826"/>
                      <a:pt x="11182" y="5828"/>
                    </a:cubicBezTo>
                    <a:cubicBezTo>
                      <a:pt x="11188" y="5808"/>
                      <a:pt x="11194" y="5790"/>
                      <a:pt x="11199" y="5770"/>
                    </a:cubicBezTo>
                    <a:cubicBezTo>
                      <a:pt x="11218" y="5699"/>
                      <a:pt x="11236" y="5627"/>
                      <a:pt x="11255" y="5559"/>
                    </a:cubicBezTo>
                    <a:cubicBezTo>
                      <a:pt x="11256" y="5547"/>
                      <a:pt x="11261" y="5536"/>
                      <a:pt x="11262" y="5525"/>
                    </a:cubicBezTo>
                    <a:cubicBezTo>
                      <a:pt x="11281" y="5444"/>
                      <a:pt x="11298" y="5367"/>
                      <a:pt x="11314" y="5292"/>
                    </a:cubicBezTo>
                    <a:cubicBezTo>
                      <a:pt x="11318" y="5275"/>
                      <a:pt x="11321" y="5257"/>
                      <a:pt x="11326" y="5237"/>
                    </a:cubicBezTo>
                    <a:cubicBezTo>
                      <a:pt x="11335" y="5180"/>
                      <a:pt x="11347" y="5124"/>
                      <a:pt x="11354" y="5070"/>
                    </a:cubicBezTo>
                    <a:cubicBezTo>
                      <a:pt x="11359" y="5049"/>
                      <a:pt x="11363" y="5027"/>
                      <a:pt x="11366" y="5006"/>
                    </a:cubicBezTo>
                    <a:cubicBezTo>
                      <a:pt x="11375" y="4954"/>
                      <a:pt x="11382" y="4903"/>
                      <a:pt x="11388" y="4852"/>
                    </a:cubicBezTo>
                    <a:cubicBezTo>
                      <a:pt x="11390" y="4836"/>
                      <a:pt x="11393" y="4818"/>
                      <a:pt x="11394" y="4801"/>
                    </a:cubicBezTo>
                    <a:cubicBezTo>
                      <a:pt x="11409" y="4669"/>
                      <a:pt x="11420" y="4547"/>
                      <a:pt x="11424" y="4432"/>
                    </a:cubicBezTo>
                    <a:lnTo>
                      <a:pt x="11424" y="4384"/>
                    </a:lnTo>
                    <a:cubicBezTo>
                      <a:pt x="11424" y="4342"/>
                      <a:pt x="11425" y="4302"/>
                      <a:pt x="11424" y="4263"/>
                    </a:cubicBezTo>
                    <a:lnTo>
                      <a:pt x="11424" y="4214"/>
                    </a:lnTo>
                    <a:cubicBezTo>
                      <a:pt x="11421" y="4172"/>
                      <a:pt x="11419" y="4131"/>
                      <a:pt x="11415" y="4093"/>
                    </a:cubicBezTo>
                    <a:lnTo>
                      <a:pt x="11415" y="4062"/>
                    </a:lnTo>
                    <a:cubicBezTo>
                      <a:pt x="11414" y="4046"/>
                      <a:pt x="11411" y="4028"/>
                      <a:pt x="11409" y="4011"/>
                    </a:cubicBezTo>
                    <a:cubicBezTo>
                      <a:pt x="11408" y="3981"/>
                      <a:pt x="11403" y="3952"/>
                      <a:pt x="11400" y="3921"/>
                    </a:cubicBezTo>
                    <a:cubicBezTo>
                      <a:pt x="11399" y="3914"/>
                      <a:pt x="11399" y="3907"/>
                      <a:pt x="11396" y="3898"/>
                    </a:cubicBezTo>
                    <a:cubicBezTo>
                      <a:pt x="11390" y="3862"/>
                      <a:pt x="11383" y="3825"/>
                      <a:pt x="11379" y="3791"/>
                    </a:cubicBezTo>
                    <a:cubicBezTo>
                      <a:pt x="11377" y="3779"/>
                      <a:pt x="11375" y="3764"/>
                      <a:pt x="11371" y="3755"/>
                    </a:cubicBezTo>
                    <a:cubicBezTo>
                      <a:pt x="11365" y="3726"/>
                      <a:pt x="11359" y="3696"/>
                      <a:pt x="11354" y="3667"/>
                    </a:cubicBezTo>
                    <a:cubicBezTo>
                      <a:pt x="11351" y="3655"/>
                      <a:pt x="11348" y="3647"/>
                      <a:pt x="11346" y="3634"/>
                    </a:cubicBezTo>
                    <a:cubicBezTo>
                      <a:pt x="11338" y="3600"/>
                      <a:pt x="11329" y="3570"/>
                      <a:pt x="11320" y="3540"/>
                    </a:cubicBezTo>
                    <a:cubicBezTo>
                      <a:pt x="11318" y="3536"/>
                      <a:pt x="11315" y="3531"/>
                      <a:pt x="11315" y="3526"/>
                    </a:cubicBezTo>
                    <a:cubicBezTo>
                      <a:pt x="11303" y="3493"/>
                      <a:pt x="11292" y="3461"/>
                      <a:pt x="11280" y="3429"/>
                    </a:cubicBezTo>
                    <a:cubicBezTo>
                      <a:pt x="11275" y="3421"/>
                      <a:pt x="11273" y="3412"/>
                      <a:pt x="11272" y="3402"/>
                    </a:cubicBezTo>
                    <a:cubicBezTo>
                      <a:pt x="11262" y="3380"/>
                      <a:pt x="11255" y="3360"/>
                      <a:pt x="11244" y="3339"/>
                    </a:cubicBezTo>
                    <a:cubicBezTo>
                      <a:pt x="11239" y="3331"/>
                      <a:pt x="11235" y="3320"/>
                      <a:pt x="11230" y="3311"/>
                    </a:cubicBezTo>
                    <a:cubicBezTo>
                      <a:pt x="11223" y="3290"/>
                      <a:pt x="11213" y="3275"/>
                      <a:pt x="11202" y="3256"/>
                    </a:cubicBezTo>
                    <a:cubicBezTo>
                      <a:pt x="11199" y="3248"/>
                      <a:pt x="11195" y="3239"/>
                      <a:pt x="11190" y="3230"/>
                    </a:cubicBezTo>
                    <a:cubicBezTo>
                      <a:pt x="11177" y="3208"/>
                      <a:pt x="11165" y="3184"/>
                      <a:pt x="11153" y="3165"/>
                    </a:cubicBezTo>
                    <a:cubicBezTo>
                      <a:pt x="11148" y="3157"/>
                      <a:pt x="11145" y="3153"/>
                      <a:pt x="11140" y="3148"/>
                    </a:cubicBezTo>
                    <a:cubicBezTo>
                      <a:pt x="11133" y="3133"/>
                      <a:pt x="11123" y="3118"/>
                      <a:pt x="11114" y="3105"/>
                    </a:cubicBezTo>
                    <a:cubicBezTo>
                      <a:pt x="11108" y="3096"/>
                      <a:pt x="11101" y="3089"/>
                      <a:pt x="11097" y="3081"/>
                    </a:cubicBezTo>
                    <a:cubicBezTo>
                      <a:pt x="11089" y="3069"/>
                      <a:pt x="11081" y="3060"/>
                      <a:pt x="11075" y="3052"/>
                    </a:cubicBezTo>
                    <a:cubicBezTo>
                      <a:pt x="11067" y="3044"/>
                      <a:pt x="11061" y="3035"/>
                      <a:pt x="11055" y="3027"/>
                    </a:cubicBezTo>
                    <a:cubicBezTo>
                      <a:pt x="11049" y="3019"/>
                      <a:pt x="11043" y="3013"/>
                      <a:pt x="11036" y="3005"/>
                    </a:cubicBezTo>
                    <a:cubicBezTo>
                      <a:pt x="10935" y="2887"/>
                      <a:pt x="10854" y="2841"/>
                      <a:pt x="10854" y="2841"/>
                    </a:cubicBezTo>
                    <a:cubicBezTo>
                      <a:pt x="11618" y="1452"/>
                      <a:pt x="10097" y="63"/>
                      <a:pt x="10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36"/>
              <p:cNvSpPr/>
              <p:nvPr/>
            </p:nvSpPr>
            <p:spPr>
              <a:xfrm>
                <a:off x="4602425" y="4789700"/>
                <a:ext cx="409800" cy="386250"/>
              </a:xfrm>
              <a:custGeom>
                <a:avLst/>
                <a:gdLst/>
                <a:ahLst/>
                <a:cxnLst/>
                <a:rect l="l" t="t" r="r" b="b"/>
                <a:pathLst>
                  <a:path w="16392" h="15450" extrusionOk="0">
                    <a:moveTo>
                      <a:pt x="10026" y="0"/>
                    </a:moveTo>
                    <a:cubicBezTo>
                      <a:pt x="10060" y="52"/>
                      <a:pt x="10725" y="1094"/>
                      <a:pt x="8488" y="1308"/>
                    </a:cubicBezTo>
                    <a:cubicBezTo>
                      <a:pt x="6893" y="1463"/>
                      <a:pt x="6183" y="2322"/>
                      <a:pt x="5899" y="2832"/>
                    </a:cubicBezTo>
                    <a:cubicBezTo>
                      <a:pt x="5898" y="2836"/>
                      <a:pt x="5894" y="2839"/>
                      <a:pt x="5893" y="2844"/>
                    </a:cubicBezTo>
                    <a:cubicBezTo>
                      <a:pt x="5878" y="2872"/>
                      <a:pt x="5864" y="2896"/>
                      <a:pt x="5852" y="2921"/>
                    </a:cubicBezTo>
                    <a:cubicBezTo>
                      <a:pt x="5851" y="2923"/>
                      <a:pt x="5848" y="2928"/>
                      <a:pt x="5846" y="2930"/>
                    </a:cubicBezTo>
                    <a:cubicBezTo>
                      <a:pt x="5819" y="2985"/>
                      <a:pt x="5797" y="3031"/>
                      <a:pt x="5781" y="3072"/>
                    </a:cubicBezTo>
                    <a:cubicBezTo>
                      <a:pt x="5781" y="3076"/>
                      <a:pt x="5779" y="3078"/>
                      <a:pt x="5776" y="3081"/>
                    </a:cubicBezTo>
                    <a:cubicBezTo>
                      <a:pt x="5770" y="3100"/>
                      <a:pt x="5763" y="3116"/>
                      <a:pt x="5757" y="3131"/>
                    </a:cubicBezTo>
                    <a:lnTo>
                      <a:pt x="5757" y="3133"/>
                    </a:lnTo>
                    <a:cubicBezTo>
                      <a:pt x="5751" y="3148"/>
                      <a:pt x="5745" y="3161"/>
                      <a:pt x="5741" y="3173"/>
                    </a:cubicBezTo>
                    <a:lnTo>
                      <a:pt x="5741" y="3178"/>
                    </a:lnTo>
                    <a:cubicBezTo>
                      <a:pt x="5736" y="3188"/>
                      <a:pt x="5735" y="3195"/>
                      <a:pt x="5734" y="3200"/>
                    </a:cubicBezTo>
                    <a:cubicBezTo>
                      <a:pt x="5734" y="3201"/>
                      <a:pt x="5734" y="3203"/>
                      <a:pt x="5733" y="3203"/>
                    </a:cubicBezTo>
                    <a:cubicBezTo>
                      <a:pt x="5733" y="3209"/>
                      <a:pt x="5730" y="3212"/>
                      <a:pt x="5730" y="3212"/>
                    </a:cubicBezTo>
                    <a:cubicBezTo>
                      <a:pt x="5730" y="3212"/>
                      <a:pt x="5653" y="3115"/>
                      <a:pt x="5532" y="3115"/>
                    </a:cubicBezTo>
                    <a:cubicBezTo>
                      <a:pt x="5417" y="3115"/>
                      <a:pt x="5263" y="3202"/>
                      <a:pt x="5096" y="3544"/>
                    </a:cubicBezTo>
                    <a:cubicBezTo>
                      <a:pt x="4933" y="3877"/>
                      <a:pt x="5103" y="4871"/>
                      <a:pt x="5378" y="5838"/>
                    </a:cubicBezTo>
                    <a:cubicBezTo>
                      <a:pt x="5337" y="5831"/>
                      <a:pt x="5296" y="5827"/>
                      <a:pt x="5254" y="5827"/>
                    </a:cubicBezTo>
                    <a:cubicBezTo>
                      <a:pt x="5045" y="5827"/>
                      <a:pt x="4839" y="5920"/>
                      <a:pt x="4716" y="6128"/>
                    </a:cubicBezTo>
                    <a:cubicBezTo>
                      <a:pt x="4463" y="6551"/>
                      <a:pt x="4989" y="7171"/>
                      <a:pt x="5909" y="7345"/>
                    </a:cubicBezTo>
                    <a:cubicBezTo>
                      <a:pt x="5921" y="7372"/>
                      <a:pt x="5931" y="7395"/>
                      <a:pt x="5942" y="7420"/>
                    </a:cubicBezTo>
                    <a:cubicBezTo>
                      <a:pt x="6001" y="7988"/>
                      <a:pt x="6069" y="8426"/>
                      <a:pt x="6131" y="8532"/>
                    </a:cubicBezTo>
                    <a:cubicBezTo>
                      <a:pt x="6154" y="8573"/>
                      <a:pt x="6221" y="8632"/>
                      <a:pt x="6316" y="8701"/>
                    </a:cubicBezTo>
                    <a:lnTo>
                      <a:pt x="6238" y="9163"/>
                    </a:lnTo>
                    <a:lnTo>
                      <a:pt x="5723" y="9375"/>
                    </a:lnTo>
                    <a:lnTo>
                      <a:pt x="5742" y="9395"/>
                    </a:lnTo>
                    <a:lnTo>
                      <a:pt x="5723" y="9403"/>
                    </a:lnTo>
                    <a:lnTo>
                      <a:pt x="5733" y="9412"/>
                    </a:lnTo>
                    <a:cubicBezTo>
                      <a:pt x="5645" y="9435"/>
                      <a:pt x="5558" y="9459"/>
                      <a:pt x="5475" y="9482"/>
                    </a:cubicBezTo>
                    <a:cubicBezTo>
                      <a:pt x="5462" y="9486"/>
                      <a:pt x="5448" y="9490"/>
                      <a:pt x="5435" y="9495"/>
                    </a:cubicBezTo>
                    <a:lnTo>
                      <a:pt x="5372" y="9495"/>
                    </a:lnTo>
                    <a:cubicBezTo>
                      <a:pt x="5237" y="9495"/>
                      <a:pt x="5119" y="9565"/>
                      <a:pt x="5041" y="9677"/>
                    </a:cubicBezTo>
                    <a:cubicBezTo>
                      <a:pt x="4228" y="9922"/>
                      <a:pt x="3528" y="10179"/>
                      <a:pt x="3353" y="10300"/>
                    </a:cubicBezTo>
                    <a:cubicBezTo>
                      <a:pt x="3299" y="10312"/>
                      <a:pt x="3248" y="10336"/>
                      <a:pt x="3195" y="10377"/>
                    </a:cubicBezTo>
                    <a:cubicBezTo>
                      <a:pt x="2356" y="11020"/>
                      <a:pt x="1646" y="11971"/>
                      <a:pt x="1088" y="12955"/>
                    </a:cubicBezTo>
                    <a:cubicBezTo>
                      <a:pt x="1076" y="12977"/>
                      <a:pt x="1066" y="12998"/>
                      <a:pt x="1054" y="13020"/>
                    </a:cubicBezTo>
                    <a:cubicBezTo>
                      <a:pt x="583" y="13866"/>
                      <a:pt x="225" y="14732"/>
                      <a:pt x="0" y="15449"/>
                    </a:cubicBezTo>
                    <a:lnTo>
                      <a:pt x="16391" y="15449"/>
                    </a:lnTo>
                    <a:cubicBezTo>
                      <a:pt x="16090" y="14710"/>
                      <a:pt x="15650" y="13790"/>
                      <a:pt x="15087" y="12898"/>
                    </a:cubicBezTo>
                    <a:cubicBezTo>
                      <a:pt x="14447" y="11882"/>
                      <a:pt x="13650" y="10907"/>
                      <a:pt x="12726" y="10292"/>
                    </a:cubicBezTo>
                    <a:cubicBezTo>
                      <a:pt x="12721" y="10291"/>
                      <a:pt x="12720" y="10287"/>
                      <a:pt x="12716" y="10286"/>
                    </a:cubicBezTo>
                    <a:cubicBezTo>
                      <a:pt x="12659" y="10248"/>
                      <a:pt x="12599" y="10208"/>
                      <a:pt x="12539" y="10173"/>
                    </a:cubicBezTo>
                    <a:cubicBezTo>
                      <a:pt x="12533" y="10165"/>
                      <a:pt x="12529" y="10158"/>
                      <a:pt x="12522" y="10153"/>
                    </a:cubicBezTo>
                    <a:cubicBezTo>
                      <a:pt x="12515" y="10146"/>
                      <a:pt x="12505" y="10140"/>
                      <a:pt x="12492" y="10133"/>
                    </a:cubicBezTo>
                    <a:cubicBezTo>
                      <a:pt x="12486" y="10130"/>
                      <a:pt x="12479" y="10126"/>
                      <a:pt x="12476" y="10123"/>
                    </a:cubicBezTo>
                    <a:cubicBezTo>
                      <a:pt x="12469" y="10118"/>
                      <a:pt x="12460" y="10116"/>
                      <a:pt x="12450" y="10111"/>
                    </a:cubicBezTo>
                    <a:cubicBezTo>
                      <a:pt x="12430" y="10102"/>
                      <a:pt x="12407" y="10090"/>
                      <a:pt x="12379" y="10078"/>
                    </a:cubicBezTo>
                    <a:cubicBezTo>
                      <a:pt x="12371" y="10075"/>
                      <a:pt x="12365" y="10069"/>
                      <a:pt x="12359" y="10068"/>
                    </a:cubicBezTo>
                    <a:cubicBezTo>
                      <a:pt x="12339" y="10056"/>
                      <a:pt x="12317" y="10049"/>
                      <a:pt x="12297" y="10043"/>
                    </a:cubicBezTo>
                    <a:cubicBezTo>
                      <a:pt x="12284" y="10037"/>
                      <a:pt x="12269" y="10035"/>
                      <a:pt x="12256" y="10030"/>
                    </a:cubicBezTo>
                    <a:cubicBezTo>
                      <a:pt x="12223" y="10018"/>
                      <a:pt x="12184" y="10005"/>
                      <a:pt x="12145" y="9993"/>
                    </a:cubicBezTo>
                    <a:cubicBezTo>
                      <a:pt x="12139" y="9990"/>
                      <a:pt x="12133" y="9988"/>
                      <a:pt x="12129" y="9987"/>
                    </a:cubicBezTo>
                    <a:cubicBezTo>
                      <a:pt x="12109" y="9981"/>
                      <a:pt x="12087" y="9972"/>
                      <a:pt x="12066" y="9965"/>
                    </a:cubicBezTo>
                    <a:cubicBezTo>
                      <a:pt x="11984" y="9690"/>
                      <a:pt x="11750" y="9491"/>
                      <a:pt x="11476" y="9491"/>
                    </a:cubicBezTo>
                    <a:lnTo>
                      <a:pt x="10602" y="9491"/>
                    </a:lnTo>
                    <a:lnTo>
                      <a:pt x="10228" y="9199"/>
                    </a:lnTo>
                    <a:lnTo>
                      <a:pt x="10171" y="9222"/>
                    </a:lnTo>
                    <a:lnTo>
                      <a:pt x="10106" y="8791"/>
                    </a:lnTo>
                    <a:cubicBezTo>
                      <a:pt x="10109" y="8791"/>
                      <a:pt x="10109" y="8790"/>
                      <a:pt x="10111" y="8790"/>
                    </a:cubicBezTo>
                    <a:cubicBezTo>
                      <a:pt x="10279" y="8696"/>
                      <a:pt x="10395" y="8617"/>
                      <a:pt x="10431" y="8567"/>
                    </a:cubicBezTo>
                    <a:cubicBezTo>
                      <a:pt x="10456" y="8531"/>
                      <a:pt x="10488" y="8383"/>
                      <a:pt x="10524" y="8158"/>
                    </a:cubicBezTo>
                    <a:cubicBezTo>
                      <a:pt x="10561" y="7943"/>
                      <a:pt x="10597" y="7657"/>
                      <a:pt x="10632" y="7333"/>
                    </a:cubicBezTo>
                    <a:cubicBezTo>
                      <a:pt x="10659" y="7327"/>
                      <a:pt x="10687" y="7321"/>
                      <a:pt x="10714" y="7313"/>
                    </a:cubicBezTo>
                    <a:cubicBezTo>
                      <a:pt x="11574" y="7107"/>
                      <a:pt x="12051" y="6529"/>
                      <a:pt x="11804" y="6125"/>
                    </a:cubicBezTo>
                    <a:cubicBezTo>
                      <a:pt x="11677" y="5918"/>
                      <a:pt x="11467" y="5824"/>
                      <a:pt x="11252" y="5824"/>
                    </a:cubicBezTo>
                    <a:cubicBezTo>
                      <a:pt x="11230" y="5824"/>
                      <a:pt x="11208" y="5825"/>
                      <a:pt x="11186" y="5827"/>
                    </a:cubicBezTo>
                    <a:cubicBezTo>
                      <a:pt x="11193" y="5808"/>
                      <a:pt x="11199" y="5789"/>
                      <a:pt x="11202" y="5770"/>
                    </a:cubicBezTo>
                    <a:cubicBezTo>
                      <a:pt x="11223" y="5698"/>
                      <a:pt x="11240" y="5627"/>
                      <a:pt x="11258" y="5559"/>
                    </a:cubicBezTo>
                    <a:cubicBezTo>
                      <a:pt x="11263" y="5546"/>
                      <a:pt x="11264" y="5535"/>
                      <a:pt x="11267" y="5524"/>
                    </a:cubicBezTo>
                    <a:cubicBezTo>
                      <a:pt x="11287" y="5443"/>
                      <a:pt x="11303" y="5366"/>
                      <a:pt x="11319" y="5291"/>
                    </a:cubicBezTo>
                    <a:cubicBezTo>
                      <a:pt x="11324" y="5274"/>
                      <a:pt x="11325" y="5256"/>
                      <a:pt x="11327" y="5236"/>
                    </a:cubicBezTo>
                    <a:cubicBezTo>
                      <a:pt x="11340" y="5181"/>
                      <a:pt x="11349" y="5123"/>
                      <a:pt x="11358" y="5069"/>
                    </a:cubicBezTo>
                    <a:cubicBezTo>
                      <a:pt x="11363" y="5048"/>
                      <a:pt x="11366" y="5026"/>
                      <a:pt x="11368" y="5006"/>
                    </a:cubicBezTo>
                    <a:cubicBezTo>
                      <a:pt x="11376" y="4953"/>
                      <a:pt x="11382" y="4902"/>
                      <a:pt x="11391" y="4852"/>
                    </a:cubicBezTo>
                    <a:cubicBezTo>
                      <a:pt x="11392" y="4835"/>
                      <a:pt x="11394" y="4817"/>
                      <a:pt x="11397" y="4800"/>
                    </a:cubicBezTo>
                    <a:cubicBezTo>
                      <a:pt x="11411" y="4668"/>
                      <a:pt x="11422" y="4546"/>
                      <a:pt x="11423" y="4431"/>
                    </a:cubicBezTo>
                    <a:cubicBezTo>
                      <a:pt x="11425" y="4416"/>
                      <a:pt x="11425" y="4400"/>
                      <a:pt x="11425" y="4385"/>
                    </a:cubicBezTo>
                    <a:lnTo>
                      <a:pt x="11425" y="4263"/>
                    </a:lnTo>
                    <a:cubicBezTo>
                      <a:pt x="11425" y="4251"/>
                      <a:pt x="11425" y="4240"/>
                      <a:pt x="11423" y="4228"/>
                    </a:cubicBezTo>
                    <a:lnTo>
                      <a:pt x="11423" y="4214"/>
                    </a:lnTo>
                    <a:cubicBezTo>
                      <a:pt x="11423" y="4172"/>
                      <a:pt x="11422" y="4131"/>
                      <a:pt x="11417" y="4093"/>
                    </a:cubicBezTo>
                    <a:cubicBezTo>
                      <a:pt x="11417" y="4083"/>
                      <a:pt x="11417" y="4071"/>
                      <a:pt x="11416" y="4063"/>
                    </a:cubicBezTo>
                    <a:cubicBezTo>
                      <a:pt x="11411" y="4014"/>
                      <a:pt x="11409" y="3965"/>
                      <a:pt x="11403" y="3920"/>
                    </a:cubicBezTo>
                    <a:cubicBezTo>
                      <a:pt x="11400" y="3913"/>
                      <a:pt x="11398" y="3906"/>
                      <a:pt x="11398" y="3899"/>
                    </a:cubicBezTo>
                    <a:cubicBezTo>
                      <a:pt x="11392" y="3862"/>
                      <a:pt x="11386" y="3826"/>
                      <a:pt x="11381" y="3790"/>
                    </a:cubicBezTo>
                    <a:cubicBezTo>
                      <a:pt x="11380" y="3778"/>
                      <a:pt x="11375" y="3765"/>
                      <a:pt x="11374" y="3754"/>
                    </a:cubicBezTo>
                    <a:cubicBezTo>
                      <a:pt x="11368" y="3725"/>
                      <a:pt x="11361" y="3696"/>
                      <a:pt x="11354" y="3668"/>
                    </a:cubicBezTo>
                    <a:cubicBezTo>
                      <a:pt x="11352" y="3655"/>
                      <a:pt x="11349" y="3646"/>
                      <a:pt x="11346" y="3634"/>
                    </a:cubicBezTo>
                    <a:cubicBezTo>
                      <a:pt x="11338" y="3601"/>
                      <a:pt x="11330" y="3570"/>
                      <a:pt x="11319" y="3540"/>
                    </a:cubicBezTo>
                    <a:cubicBezTo>
                      <a:pt x="11319" y="3535"/>
                      <a:pt x="11318" y="3530"/>
                      <a:pt x="11314" y="3525"/>
                    </a:cubicBezTo>
                    <a:cubicBezTo>
                      <a:pt x="11306" y="3493"/>
                      <a:pt x="11293" y="3461"/>
                      <a:pt x="11281" y="3428"/>
                    </a:cubicBezTo>
                    <a:cubicBezTo>
                      <a:pt x="11276" y="3420"/>
                      <a:pt x="11274" y="3412"/>
                      <a:pt x="11269" y="3401"/>
                    </a:cubicBezTo>
                    <a:cubicBezTo>
                      <a:pt x="11262" y="3380"/>
                      <a:pt x="11252" y="3359"/>
                      <a:pt x="11244" y="3340"/>
                    </a:cubicBezTo>
                    <a:cubicBezTo>
                      <a:pt x="11238" y="3330"/>
                      <a:pt x="11234" y="3319"/>
                      <a:pt x="11229" y="3310"/>
                    </a:cubicBezTo>
                    <a:cubicBezTo>
                      <a:pt x="11221" y="3291"/>
                      <a:pt x="11213" y="3274"/>
                      <a:pt x="11202" y="3256"/>
                    </a:cubicBezTo>
                    <a:cubicBezTo>
                      <a:pt x="11197" y="3248"/>
                      <a:pt x="11195" y="3239"/>
                      <a:pt x="11189" y="3230"/>
                    </a:cubicBezTo>
                    <a:cubicBezTo>
                      <a:pt x="11177" y="3207"/>
                      <a:pt x="11162" y="3183"/>
                      <a:pt x="11152" y="3165"/>
                    </a:cubicBezTo>
                    <a:cubicBezTo>
                      <a:pt x="11148" y="3157"/>
                      <a:pt x="11144" y="3152"/>
                      <a:pt x="11140" y="3148"/>
                    </a:cubicBezTo>
                    <a:cubicBezTo>
                      <a:pt x="11131" y="3133"/>
                      <a:pt x="11120" y="3117"/>
                      <a:pt x="11111" y="3104"/>
                    </a:cubicBezTo>
                    <a:cubicBezTo>
                      <a:pt x="11105" y="3096"/>
                      <a:pt x="11099" y="3088"/>
                      <a:pt x="11094" y="3081"/>
                    </a:cubicBezTo>
                    <a:cubicBezTo>
                      <a:pt x="11088" y="3069"/>
                      <a:pt x="11081" y="3060"/>
                      <a:pt x="11073" y="3052"/>
                    </a:cubicBezTo>
                    <a:cubicBezTo>
                      <a:pt x="11067" y="3043"/>
                      <a:pt x="11061" y="3036"/>
                      <a:pt x="11056" y="3026"/>
                    </a:cubicBezTo>
                    <a:cubicBezTo>
                      <a:pt x="11050" y="3019"/>
                      <a:pt x="11043" y="3013"/>
                      <a:pt x="11037" y="3005"/>
                    </a:cubicBezTo>
                    <a:cubicBezTo>
                      <a:pt x="10936" y="2886"/>
                      <a:pt x="10855" y="2841"/>
                      <a:pt x="10855" y="2841"/>
                    </a:cubicBezTo>
                    <a:cubicBezTo>
                      <a:pt x="11618" y="1451"/>
                      <a:pt x="10096" y="62"/>
                      <a:pt x="10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36"/>
              <p:cNvSpPr/>
              <p:nvPr/>
            </p:nvSpPr>
            <p:spPr>
              <a:xfrm>
                <a:off x="5857625" y="4801850"/>
                <a:ext cx="302075" cy="374000"/>
              </a:xfrm>
              <a:custGeom>
                <a:avLst/>
                <a:gdLst/>
                <a:ahLst/>
                <a:cxnLst/>
                <a:rect l="l" t="t" r="r" b="b"/>
                <a:pathLst>
                  <a:path w="12083" h="14960" extrusionOk="0">
                    <a:moveTo>
                      <a:pt x="7075" y="0"/>
                    </a:moveTo>
                    <a:cubicBezTo>
                      <a:pt x="5423" y="0"/>
                      <a:pt x="3851" y="1481"/>
                      <a:pt x="3502" y="1828"/>
                    </a:cubicBezTo>
                    <a:cubicBezTo>
                      <a:pt x="3501" y="1828"/>
                      <a:pt x="3501" y="1829"/>
                      <a:pt x="3501" y="1829"/>
                    </a:cubicBezTo>
                    <a:cubicBezTo>
                      <a:pt x="3462" y="1867"/>
                      <a:pt x="3438" y="1891"/>
                      <a:pt x="3432" y="1900"/>
                    </a:cubicBezTo>
                    <a:cubicBezTo>
                      <a:pt x="3431" y="1900"/>
                      <a:pt x="3431" y="1901"/>
                      <a:pt x="3431" y="1901"/>
                    </a:cubicBezTo>
                    <a:cubicBezTo>
                      <a:pt x="3213" y="1936"/>
                      <a:pt x="3121" y="2237"/>
                      <a:pt x="3113" y="2675"/>
                    </a:cubicBezTo>
                    <a:cubicBezTo>
                      <a:pt x="3112" y="2788"/>
                      <a:pt x="3115" y="2908"/>
                      <a:pt x="3126" y="3036"/>
                    </a:cubicBezTo>
                    <a:cubicBezTo>
                      <a:pt x="3139" y="3219"/>
                      <a:pt x="3162" y="3416"/>
                      <a:pt x="3194" y="3622"/>
                    </a:cubicBezTo>
                    <a:cubicBezTo>
                      <a:pt x="3241" y="3927"/>
                      <a:pt x="3308" y="4251"/>
                      <a:pt x="3387" y="4567"/>
                    </a:cubicBezTo>
                    <a:cubicBezTo>
                      <a:pt x="3368" y="4566"/>
                      <a:pt x="3349" y="4565"/>
                      <a:pt x="3329" y="4565"/>
                    </a:cubicBezTo>
                    <a:cubicBezTo>
                      <a:pt x="2962" y="4565"/>
                      <a:pt x="2551" y="4802"/>
                      <a:pt x="2632" y="5098"/>
                    </a:cubicBezTo>
                    <a:cubicBezTo>
                      <a:pt x="2718" y="5407"/>
                      <a:pt x="3513" y="5934"/>
                      <a:pt x="3946" y="6153"/>
                    </a:cubicBezTo>
                    <a:cubicBezTo>
                      <a:pt x="4067" y="6387"/>
                      <a:pt x="4190" y="6560"/>
                      <a:pt x="4304" y="6627"/>
                    </a:cubicBezTo>
                    <a:cubicBezTo>
                      <a:pt x="4310" y="6660"/>
                      <a:pt x="4318" y="6689"/>
                      <a:pt x="4324" y="6718"/>
                    </a:cubicBezTo>
                    <a:cubicBezTo>
                      <a:pt x="4341" y="6873"/>
                      <a:pt x="4360" y="7022"/>
                      <a:pt x="4380" y="7157"/>
                    </a:cubicBezTo>
                    <a:cubicBezTo>
                      <a:pt x="4380" y="7161"/>
                      <a:pt x="4382" y="7163"/>
                      <a:pt x="4382" y="7164"/>
                    </a:cubicBezTo>
                    <a:cubicBezTo>
                      <a:pt x="4388" y="7211"/>
                      <a:pt x="4395" y="7256"/>
                      <a:pt x="4403" y="7301"/>
                    </a:cubicBezTo>
                    <a:cubicBezTo>
                      <a:pt x="4403" y="7305"/>
                      <a:pt x="4404" y="7308"/>
                      <a:pt x="4404" y="7313"/>
                    </a:cubicBezTo>
                    <a:cubicBezTo>
                      <a:pt x="4412" y="7357"/>
                      <a:pt x="4420" y="7402"/>
                      <a:pt x="4427" y="7442"/>
                    </a:cubicBezTo>
                    <a:lnTo>
                      <a:pt x="4167" y="7763"/>
                    </a:lnTo>
                    <a:lnTo>
                      <a:pt x="4227" y="7809"/>
                    </a:lnTo>
                    <a:lnTo>
                      <a:pt x="4200" y="7831"/>
                    </a:lnTo>
                    <a:lnTo>
                      <a:pt x="4129" y="7831"/>
                    </a:lnTo>
                    <a:lnTo>
                      <a:pt x="4093" y="7746"/>
                    </a:lnTo>
                    <a:lnTo>
                      <a:pt x="3939" y="7831"/>
                    </a:lnTo>
                    <a:lnTo>
                      <a:pt x="3031" y="7831"/>
                    </a:lnTo>
                    <a:cubicBezTo>
                      <a:pt x="2714" y="7831"/>
                      <a:pt x="2457" y="8034"/>
                      <a:pt x="2457" y="8283"/>
                    </a:cubicBezTo>
                    <a:lnTo>
                      <a:pt x="2457" y="8682"/>
                    </a:lnTo>
                    <a:cubicBezTo>
                      <a:pt x="2110" y="8842"/>
                      <a:pt x="1800" y="8998"/>
                      <a:pt x="1552" y="9133"/>
                    </a:cubicBezTo>
                    <a:cubicBezTo>
                      <a:pt x="1304" y="9267"/>
                      <a:pt x="1120" y="9385"/>
                      <a:pt x="1024" y="9470"/>
                    </a:cubicBezTo>
                    <a:cubicBezTo>
                      <a:pt x="1012" y="9476"/>
                      <a:pt x="1001" y="9483"/>
                      <a:pt x="990" y="9490"/>
                    </a:cubicBezTo>
                    <a:cubicBezTo>
                      <a:pt x="746" y="9654"/>
                      <a:pt x="553" y="9954"/>
                      <a:pt x="406" y="10345"/>
                    </a:cubicBezTo>
                    <a:cubicBezTo>
                      <a:pt x="181" y="10941"/>
                      <a:pt x="60" y="11751"/>
                      <a:pt x="17" y="12618"/>
                    </a:cubicBezTo>
                    <a:cubicBezTo>
                      <a:pt x="17" y="12634"/>
                      <a:pt x="17" y="12651"/>
                      <a:pt x="16" y="12668"/>
                    </a:cubicBezTo>
                    <a:cubicBezTo>
                      <a:pt x="15" y="12710"/>
                      <a:pt x="11" y="12753"/>
                      <a:pt x="10" y="12795"/>
                    </a:cubicBezTo>
                    <a:cubicBezTo>
                      <a:pt x="10" y="12815"/>
                      <a:pt x="10" y="12833"/>
                      <a:pt x="9" y="12852"/>
                    </a:cubicBezTo>
                    <a:cubicBezTo>
                      <a:pt x="9" y="12894"/>
                      <a:pt x="6" y="12935"/>
                      <a:pt x="4" y="12977"/>
                    </a:cubicBezTo>
                    <a:lnTo>
                      <a:pt x="4" y="13033"/>
                    </a:lnTo>
                    <a:cubicBezTo>
                      <a:pt x="2" y="13063"/>
                      <a:pt x="2" y="13092"/>
                      <a:pt x="2" y="13118"/>
                    </a:cubicBezTo>
                    <a:lnTo>
                      <a:pt x="2" y="13162"/>
                    </a:lnTo>
                    <a:cubicBezTo>
                      <a:pt x="0" y="13179"/>
                      <a:pt x="0" y="13197"/>
                      <a:pt x="0" y="13213"/>
                    </a:cubicBezTo>
                    <a:lnTo>
                      <a:pt x="0" y="13614"/>
                    </a:lnTo>
                    <a:cubicBezTo>
                      <a:pt x="2" y="13663"/>
                      <a:pt x="2" y="13708"/>
                      <a:pt x="2" y="13755"/>
                    </a:cubicBezTo>
                    <a:cubicBezTo>
                      <a:pt x="4" y="13775"/>
                      <a:pt x="4" y="13793"/>
                      <a:pt x="4" y="13811"/>
                    </a:cubicBezTo>
                    <a:cubicBezTo>
                      <a:pt x="5" y="13854"/>
                      <a:pt x="5" y="13895"/>
                      <a:pt x="9" y="13936"/>
                    </a:cubicBezTo>
                    <a:cubicBezTo>
                      <a:pt x="9" y="13957"/>
                      <a:pt x="9" y="13976"/>
                      <a:pt x="10" y="13998"/>
                    </a:cubicBezTo>
                    <a:cubicBezTo>
                      <a:pt x="10" y="14040"/>
                      <a:pt x="11" y="14080"/>
                      <a:pt x="15" y="14120"/>
                    </a:cubicBezTo>
                    <a:cubicBezTo>
                      <a:pt x="15" y="14139"/>
                      <a:pt x="16" y="14157"/>
                      <a:pt x="16" y="14177"/>
                    </a:cubicBezTo>
                    <a:cubicBezTo>
                      <a:pt x="17" y="14224"/>
                      <a:pt x="21" y="14270"/>
                      <a:pt x="23" y="14317"/>
                    </a:cubicBezTo>
                    <a:cubicBezTo>
                      <a:pt x="23" y="14329"/>
                      <a:pt x="23" y="14343"/>
                      <a:pt x="24" y="14353"/>
                    </a:cubicBezTo>
                    <a:cubicBezTo>
                      <a:pt x="27" y="14413"/>
                      <a:pt x="30" y="14473"/>
                      <a:pt x="34" y="14533"/>
                    </a:cubicBezTo>
                    <a:cubicBezTo>
                      <a:pt x="34" y="14540"/>
                      <a:pt x="34" y="14548"/>
                      <a:pt x="35" y="14556"/>
                    </a:cubicBezTo>
                    <a:cubicBezTo>
                      <a:pt x="36" y="14606"/>
                      <a:pt x="41" y="14654"/>
                      <a:pt x="45" y="14704"/>
                    </a:cubicBezTo>
                    <a:cubicBezTo>
                      <a:pt x="45" y="14721"/>
                      <a:pt x="46" y="14741"/>
                      <a:pt x="49" y="14759"/>
                    </a:cubicBezTo>
                    <a:cubicBezTo>
                      <a:pt x="51" y="14800"/>
                      <a:pt x="55" y="14838"/>
                      <a:pt x="57" y="14878"/>
                    </a:cubicBezTo>
                    <a:cubicBezTo>
                      <a:pt x="58" y="14899"/>
                      <a:pt x="61" y="14918"/>
                      <a:pt x="63" y="14940"/>
                    </a:cubicBezTo>
                    <a:cubicBezTo>
                      <a:pt x="63" y="14946"/>
                      <a:pt x="64" y="14953"/>
                      <a:pt x="64" y="14959"/>
                    </a:cubicBezTo>
                    <a:lnTo>
                      <a:pt x="12083" y="14959"/>
                    </a:lnTo>
                    <a:lnTo>
                      <a:pt x="12083" y="8130"/>
                    </a:lnTo>
                    <a:cubicBezTo>
                      <a:pt x="11932" y="7951"/>
                      <a:pt x="11675" y="7833"/>
                      <a:pt x="11379" y="7833"/>
                    </a:cubicBezTo>
                    <a:lnTo>
                      <a:pt x="10156" y="7833"/>
                    </a:lnTo>
                    <a:lnTo>
                      <a:pt x="9809" y="7716"/>
                    </a:lnTo>
                    <a:lnTo>
                      <a:pt x="9784" y="7781"/>
                    </a:lnTo>
                    <a:cubicBezTo>
                      <a:pt x="9724" y="7758"/>
                      <a:pt x="9665" y="7736"/>
                      <a:pt x="9607" y="7716"/>
                    </a:cubicBezTo>
                    <a:lnTo>
                      <a:pt x="9598" y="7711"/>
                    </a:lnTo>
                    <a:cubicBezTo>
                      <a:pt x="9548" y="7691"/>
                      <a:pt x="9498" y="7674"/>
                      <a:pt x="9447" y="7656"/>
                    </a:cubicBezTo>
                    <a:lnTo>
                      <a:pt x="9107" y="7237"/>
                    </a:lnTo>
                    <a:lnTo>
                      <a:pt x="8893" y="7352"/>
                    </a:lnTo>
                    <a:cubicBezTo>
                      <a:pt x="8910" y="7226"/>
                      <a:pt x="8929" y="7078"/>
                      <a:pt x="8948" y="6916"/>
                    </a:cubicBezTo>
                    <a:cubicBezTo>
                      <a:pt x="8948" y="6910"/>
                      <a:pt x="8949" y="6904"/>
                      <a:pt x="8949" y="6900"/>
                    </a:cubicBezTo>
                    <a:cubicBezTo>
                      <a:pt x="8949" y="6892"/>
                      <a:pt x="8951" y="6886"/>
                      <a:pt x="8951" y="6878"/>
                    </a:cubicBezTo>
                    <a:cubicBezTo>
                      <a:pt x="8973" y="6843"/>
                      <a:pt x="9006" y="6679"/>
                      <a:pt x="9038" y="6432"/>
                    </a:cubicBezTo>
                    <a:cubicBezTo>
                      <a:pt x="9052" y="6397"/>
                      <a:pt x="9067" y="6362"/>
                      <a:pt x="9081" y="6327"/>
                    </a:cubicBezTo>
                    <a:cubicBezTo>
                      <a:pt x="9447" y="6118"/>
                      <a:pt x="10295" y="5427"/>
                      <a:pt x="10327" y="5085"/>
                    </a:cubicBezTo>
                    <a:cubicBezTo>
                      <a:pt x="10352" y="4831"/>
                      <a:pt x="10028" y="4654"/>
                      <a:pt x="9700" y="4625"/>
                    </a:cubicBezTo>
                    <a:cubicBezTo>
                      <a:pt x="10569" y="1688"/>
                      <a:pt x="9277" y="1678"/>
                      <a:pt x="9277" y="1678"/>
                    </a:cubicBezTo>
                    <a:cubicBezTo>
                      <a:pt x="9277" y="1678"/>
                      <a:pt x="9270" y="1587"/>
                      <a:pt x="9231" y="1446"/>
                    </a:cubicBezTo>
                    <a:cubicBezTo>
                      <a:pt x="9171" y="1226"/>
                      <a:pt x="9031" y="886"/>
                      <a:pt x="8726" y="590"/>
                    </a:cubicBezTo>
                    <a:cubicBezTo>
                      <a:pt x="8420" y="293"/>
                      <a:pt x="7949" y="44"/>
                      <a:pt x="7220" y="4"/>
                    </a:cubicBezTo>
                    <a:cubicBezTo>
                      <a:pt x="7171" y="1"/>
                      <a:pt x="7123" y="0"/>
                      <a:pt x="7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36"/>
              <p:cNvSpPr/>
              <p:nvPr/>
            </p:nvSpPr>
            <p:spPr>
              <a:xfrm>
                <a:off x="4247650" y="4829150"/>
                <a:ext cx="324650" cy="346725"/>
              </a:xfrm>
              <a:custGeom>
                <a:avLst/>
                <a:gdLst/>
                <a:ahLst/>
                <a:cxnLst/>
                <a:rect l="l" t="t" r="r" b="b"/>
                <a:pathLst>
                  <a:path w="12986" h="13869" extrusionOk="0">
                    <a:moveTo>
                      <a:pt x="9410" y="11004"/>
                    </a:moveTo>
                    <a:lnTo>
                      <a:pt x="9410" y="11165"/>
                    </a:lnTo>
                    <a:cubicBezTo>
                      <a:pt x="9384" y="11116"/>
                      <a:pt x="9360" y="11068"/>
                      <a:pt x="9332" y="11019"/>
                    </a:cubicBezTo>
                    <a:cubicBezTo>
                      <a:pt x="9337" y="11013"/>
                      <a:pt x="9338" y="11011"/>
                      <a:pt x="9340" y="11004"/>
                    </a:cubicBezTo>
                    <a:close/>
                    <a:moveTo>
                      <a:pt x="10082" y="11004"/>
                    </a:moveTo>
                    <a:cubicBezTo>
                      <a:pt x="10185" y="11004"/>
                      <a:pt x="10281" y="11040"/>
                      <a:pt x="10362" y="11096"/>
                    </a:cubicBezTo>
                    <a:cubicBezTo>
                      <a:pt x="10168" y="11504"/>
                      <a:pt x="9998" y="11867"/>
                      <a:pt x="9893" y="12115"/>
                    </a:cubicBezTo>
                    <a:cubicBezTo>
                      <a:pt x="9881" y="12088"/>
                      <a:pt x="9868" y="12063"/>
                      <a:pt x="9857" y="12037"/>
                    </a:cubicBezTo>
                    <a:lnTo>
                      <a:pt x="9857" y="11004"/>
                    </a:lnTo>
                    <a:close/>
                    <a:moveTo>
                      <a:pt x="9276" y="12993"/>
                    </a:moveTo>
                    <a:lnTo>
                      <a:pt x="9276" y="12993"/>
                    </a:lnTo>
                    <a:cubicBezTo>
                      <a:pt x="9323" y="13057"/>
                      <a:pt x="9370" y="13118"/>
                      <a:pt x="9410" y="13172"/>
                    </a:cubicBezTo>
                    <a:lnTo>
                      <a:pt x="9410" y="13308"/>
                    </a:lnTo>
                    <a:cubicBezTo>
                      <a:pt x="9366" y="13204"/>
                      <a:pt x="9321" y="13097"/>
                      <a:pt x="9276" y="12993"/>
                    </a:cubicBezTo>
                    <a:close/>
                    <a:moveTo>
                      <a:pt x="3665" y="1"/>
                    </a:moveTo>
                    <a:cubicBezTo>
                      <a:pt x="2597" y="1"/>
                      <a:pt x="1614" y="363"/>
                      <a:pt x="1022" y="1351"/>
                    </a:cubicBezTo>
                    <a:cubicBezTo>
                      <a:pt x="444" y="2313"/>
                      <a:pt x="0" y="4634"/>
                      <a:pt x="1043" y="5532"/>
                    </a:cubicBezTo>
                    <a:cubicBezTo>
                      <a:pt x="1043" y="5532"/>
                      <a:pt x="328" y="9722"/>
                      <a:pt x="2738" y="11693"/>
                    </a:cubicBezTo>
                    <a:cubicBezTo>
                      <a:pt x="2815" y="11759"/>
                      <a:pt x="2894" y="11820"/>
                      <a:pt x="2978" y="11877"/>
                    </a:cubicBezTo>
                    <a:cubicBezTo>
                      <a:pt x="2900" y="12487"/>
                      <a:pt x="2828" y="13155"/>
                      <a:pt x="2765" y="13867"/>
                    </a:cubicBezTo>
                    <a:lnTo>
                      <a:pt x="3755" y="13867"/>
                    </a:lnTo>
                    <a:cubicBezTo>
                      <a:pt x="3799" y="13705"/>
                      <a:pt x="3844" y="13541"/>
                      <a:pt x="3887" y="13380"/>
                    </a:cubicBezTo>
                    <a:cubicBezTo>
                      <a:pt x="3916" y="13380"/>
                      <a:pt x="3945" y="13381"/>
                      <a:pt x="3976" y="13381"/>
                    </a:cubicBezTo>
                    <a:lnTo>
                      <a:pt x="3976" y="13867"/>
                    </a:lnTo>
                    <a:lnTo>
                      <a:pt x="4443" y="13867"/>
                    </a:lnTo>
                    <a:lnTo>
                      <a:pt x="4443" y="13381"/>
                    </a:lnTo>
                    <a:cubicBezTo>
                      <a:pt x="4712" y="13377"/>
                      <a:pt x="5028" y="13368"/>
                      <a:pt x="5368" y="13352"/>
                    </a:cubicBezTo>
                    <a:lnTo>
                      <a:pt x="5368" y="13867"/>
                    </a:lnTo>
                    <a:lnTo>
                      <a:pt x="5813" y="13867"/>
                    </a:lnTo>
                    <a:lnTo>
                      <a:pt x="5813" y="13332"/>
                    </a:lnTo>
                    <a:cubicBezTo>
                      <a:pt x="5977" y="13322"/>
                      <a:pt x="6146" y="13312"/>
                      <a:pt x="6313" y="13302"/>
                    </a:cubicBezTo>
                    <a:cubicBezTo>
                      <a:pt x="6390" y="13496"/>
                      <a:pt x="6462" y="13684"/>
                      <a:pt x="6526" y="13867"/>
                    </a:cubicBezTo>
                    <a:lnTo>
                      <a:pt x="9862" y="13867"/>
                    </a:lnTo>
                    <a:lnTo>
                      <a:pt x="9862" y="13612"/>
                    </a:lnTo>
                    <a:cubicBezTo>
                      <a:pt x="9927" y="13638"/>
                      <a:pt x="9988" y="13649"/>
                      <a:pt x="10045" y="13649"/>
                    </a:cubicBezTo>
                    <a:cubicBezTo>
                      <a:pt x="10160" y="13649"/>
                      <a:pt x="10256" y="13602"/>
                      <a:pt x="10326" y="13526"/>
                    </a:cubicBezTo>
                    <a:cubicBezTo>
                      <a:pt x="10421" y="13468"/>
                      <a:pt x="10524" y="13325"/>
                      <a:pt x="10635" y="13108"/>
                    </a:cubicBezTo>
                    <a:lnTo>
                      <a:pt x="10635" y="13869"/>
                    </a:lnTo>
                    <a:lnTo>
                      <a:pt x="11116" y="13869"/>
                    </a:lnTo>
                    <a:lnTo>
                      <a:pt x="11116" y="11842"/>
                    </a:lnTo>
                    <a:cubicBezTo>
                      <a:pt x="11354" y="11066"/>
                      <a:pt x="11596" y="10094"/>
                      <a:pt x="11813" y="9044"/>
                    </a:cubicBezTo>
                    <a:cubicBezTo>
                      <a:pt x="11827" y="8976"/>
                      <a:pt x="11840" y="8911"/>
                      <a:pt x="11855" y="8844"/>
                    </a:cubicBezTo>
                    <a:cubicBezTo>
                      <a:pt x="11862" y="8810"/>
                      <a:pt x="11868" y="8772"/>
                      <a:pt x="11875" y="8736"/>
                    </a:cubicBezTo>
                    <a:cubicBezTo>
                      <a:pt x="11885" y="8685"/>
                      <a:pt x="11897" y="8631"/>
                      <a:pt x="11906" y="8580"/>
                    </a:cubicBezTo>
                    <a:cubicBezTo>
                      <a:pt x="12031" y="8551"/>
                      <a:pt x="12192" y="8510"/>
                      <a:pt x="12347" y="8466"/>
                    </a:cubicBezTo>
                    <a:lnTo>
                      <a:pt x="12542" y="8404"/>
                    </a:lnTo>
                    <a:lnTo>
                      <a:pt x="12573" y="8394"/>
                    </a:lnTo>
                    <a:cubicBezTo>
                      <a:pt x="12681" y="8353"/>
                      <a:pt x="12766" y="8315"/>
                      <a:pt x="12793" y="8282"/>
                    </a:cubicBezTo>
                    <a:cubicBezTo>
                      <a:pt x="12847" y="8217"/>
                      <a:pt x="12861" y="8143"/>
                      <a:pt x="12861" y="8084"/>
                    </a:cubicBezTo>
                    <a:cubicBezTo>
                      <a:pt x="12869" y="8067"/>
                      <a:pt x="12867" y="8051"/>
                      <a:pt x="12860" y="8041"/>
                    </a:cubicBezTo>
                    <a:cubicBezTo>
                      <a:pt x="12855" y="8005"/>
                      <a:pt x="12847" y="7983"/>
                      <a:pt x="12847" y="7983"/>
                    </a:cubicBezTo>
                    <a:cubicBezTo>
                      <a:pt x="12884" y="7924"/>
                      <a:pt x="12897" y="7862"/>
                      <a:pt x="12902" y="7807"/>
                    </a:cubicBezTo>
                    <a:cubicBezTo>
                      <a:pt x="12922" y="7777"/>
                      <a:pt x="12925" y="7750"/>
                      <a:pt x="12909" y="7736"/>
                    </a:cubicBezTo>
                    <a:cubicBezTo>
                      <a:pt x="12908" y="7733"/>
                      <a:pt x="12903" y="7731"/>
                      <a:pt x="12902" y="7729"/>
                    </a:cubicBezTo>
                    <a:cubicBezTo>
                      <a:pt x="12897" y="7693"/>
                      <a:pt x="12890" y="7671"/>
                      <a:pt x="12890" y="7671"/>
                    </a:cubicBezTo>
                    <a:cubicBezTo>
                      <a:pt x="12890" y="7671"/>
                      <a:pt x="12948" y="7580"/>
                      <a:pt x="12960" y="7497"/>
                    </a:cubicBezTo>
                    <a:cubicBezTo>
                      <a:pt x="12978" y="7458"/>
                      <a:pt x="12986" y="7430"/>
                      <a:pt x="12969" y="7413"/>
                    </a:cubicBezTo>
                    <a:cubicBezTo>
                      <a:pt x="12963" y="7406"/>
                      <a:pt x="12950" y="7401"/>
                      <a:pt x="12936" y="7398"/>
                    </a:cubicBezTo>
                    <a:cubicBezTo>
                      <a:pt x="12931" y="7394"/>
                      <a:pt x="12930" y="7389"/>
                      <a:pt x="12926" y="7384"/>
                    </a:cubicBezTo>
                    <a:cubicBezTo>
                      <a:pt x="12915" y="7375"/>
                      <a:pt x="12895" y="7372"/>
                      <a:pt x="12868" y="7372"/>
                    </a:cubicBezTo>
                    <a:cubicBezTo>
                      <a:pt x="12813" y="7372"/>
                      <a:pt x="12729" y="7388"/>
                      <a:pt x="12628" y="7412"/>
                    </a:cubicBezTo>
                    <a:lnTo>
                      <a:pt x="12551" y="7433"/>
                    </a:lnTo>
                    <a:lnTo>
                      <a:pt x="12375" y="7483"/>
                    </a:lnTo>
                    <a:cubicBezTo>
                      <a:pt x="12369" y="7485"/>
                      <a:pt x="12366" y="7488"/>
                      <a:pt x="12360" y="7488"/>
                    </a:cubicBezTo>
                    <a:cubicBezTo>
                      <a:pt x="11963" y="7608"/>
                      <a:pt x="11700" y="7907"/>
                      <a:pt x="11698" y="8243"/>
                    </a:cubicBezTo>
                    <a:lnTo>
                      <a:pt x="11698" y="8387"/>
                    </a:lnTo>
                    <a:cubicBezTo>
                      <a:pt x="11633" y="8513"/>
                      <a:pt x="11535" y="8710"/>
                      <a:pt x="11414" y="8953"/>
                    </a:cubicBezTo>
                    <a:cubicBezTo>
                      <a:pt x="11322" y="9135"/>
                      <a:pt x="11222" y="9342"/>
                      <a:pt x="11111" y="9562"/>
                    </a:cubicBezTo>
                    <a:lnTo>
                      <a:pt x="11111" y="8575"/>
                    </a:lnTo>
                    <a:cubicBezTo>
                      <a:pt x="11111" y="8194"/>
                      <a:pt x="10833" y="7884"/>
                      <a:pt x="10490" y="7884"/>
                    </a:cubicBezTo>
                    <a:lnTo>
                      <a:pt x="10071" y="7884"/>
                    </a:lnTo>
                    <a:cubicBezTo>
                      <a:pt x="10070" y="7705"/>
                      <a:pt x="10061" y="7524"/>
                      <a:pt x="10048" y="7342"/>
                    </a:cubicBezTo>
                    <a:cubicBezTo>
                      <a:pt x="10042" y="7251"/>
                      <a:pt x="10034" y="7159"/>
                      <a:pt x="10025" y="7068"/>
                    </a:cubicBezTo>
                    <a:cubicBezTo>
                      <a:pt x="10005" y="6893"/>
                      <a:pt x="9984" y="6717"/>
                      <a:pt x="9956" y="6545"/>
                    </a:cubicBezTo>
                    <a:cubicBezTo>
                      <a:pt x="9839" y="5779"/>
                      <a:pt x="9633" y="5011"/>
                      <a:pt x="9361" y="4298"/>
                    </a:cubicBezTo>
                    <a:cubicBezTo>
                      <a:pt x="9344" y="4254"/>
                      <a:pt x="9326" y="4208"/>
                      <a:pt x="9310" y="4164"/>
                    </a:cubicBezTo>
                    <a:cubicBezTo>
                      <a:pt x="8979" y="3332"/>
                      <a:pt x="8563" y="2573"/>
                      <a:pt x="8083" y="1967"/>
                    </a:cubicBezTo>
                    <a:cubicBezTo>
                      <a:pt x="8006" y="1870"/>
                      <a:pt x="7928" y="1777"/>
                      <a:pt x="7849" y="1690"/>
                    </a:cubicBezTo>
                    <a:cubicBezTo>
                      <a:pt x="7667" y="1489"/>
                      <a:pt x="7482" y="1307"/>
                      <a:pt x="7289" y="1151"/>
                    </a:cubicBezTo>
                    <a:cubicBezTo>
                      <a:pt x="7288" y="1150"/>
                      <a:pt x="7283" y="1147"/>
                      <a:pt x="7282" y="1145"/>
                    </a:cubicBezTo>
                    <a:cubicBezTo>
                      <a:pt x="7197" y="1076"/>
                      <a:pt x="7107" y="1013"/>
                      <a:pt x="7019" y="956"/>
                    </a:cubicBezTo>
                    <a:cubicBezTo>
                      <a:pt x="6912" y="884"/>
                      <a:pt x="6805" y="822"/>
                      <a:pt x="6696" y="767"/>
                    </a:cubicBezTo>
                    <a:cubicBezTo>
                      <a:pt x="6680" y="758"/>
                      <a:pt x="6667" y="752"/>
                      <a:pt x="6651" y="744"/>
                    </a:cubicBezTo>
                    <a:cubicBezTo>
                      <a:pt x="6609" y="724"/>
                      <a:pt x="6565" y="703"/>
                      <a:pt x="6520" y="685"/>
                    </a:cubicBezTo>
                    <a:cubicBezTo>
                      <a:pt x="5646" y="290"/>
                      <a:pt x="4621" y="1"/>
                      <a:pt x="3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36"/>
              <p:cNvSpPr/>
              <p:nvPr/>
            </p:nvSpPr>
            <p:spPr>
              <a:xfrm>
                <a:off x="5003750" y="4831275"/>
                <a:ext cx="258825" cy="344550"/>
              </a:xfrm>
              <a:custGeom>
                <a:avLst/>
                <a:gdLst/>
                <a:ahLst/>
                <a:cxnLst/>
                <a:rect l="l" t="t" r="r" b="b"/>
                <a:pathLst>
                  <a:path w="10353" h="13782" extrusionOk="0">
                    <a:moveTo>
                      <a:pt x="5652" y="0"/>
                    </a:moveTo>
                    <a:cubicBezTo>
                      <a:pt x="5542" y="0"/>
                      <a:pt x="5436" y="5"/>
                      <a:pt x="5335" y="13"/>
                    </a:cubicBezTo>
                    <a:cubicBezTo>
                      <a:pt x="3661" y="145"/>
                      <a:pt x="2812" y="1081"/>
                      <a:pt x="3148" y="2197"/>
                    </a:cubicBezTo>
                    <a:cubicBezTo>
                      <a:pt x="2436" y="3744"/>
                      <a:pt x="3352" y="6203"/>
                      <a:pt x="3862" y="6438"/>
                    </a:cubicBezTo>
                    <a:cubicBezTo>
                      <a:pt x="4260" y="6362"/>
                      <a:pt x="4604" y="6262"/>
                      <a:pt x="4899" y="6144"/>
                    </a:cubicBezTo>
                    <a:lnTo>
                      <a:pt x="4899" y="6144"/>
                    </a:lnTo>
                    <a:cubicBezTo>
                      <a:pt x="4827" y="6375"/>
                      <a:pt x="4745" y="6610"/>
                      <a:pt x="4660" y="6838"/>
                    </a:cubicBezTo>
                    <a:lnTo>
                      <a:pt x="4658" y="6838"/>
                    </a:lnTo>
                    <a:cubicBezTo>
                      <a:pt x="4611" y="6839"/>
                      <a:pt x="4565" y="6842"/>
                      <a:pt x="4519" y="6842"/>
                    </a:cubicBezTo>
                    <a:cubicBezTo>
                      <a:pt x="4509" y="6842"/>
                      <a:pt x="4502" y="6844"/>
                      <a:pt x="4491" y="6844"/>
                    </a:cubicBezTo>
                    <a:cubicBezTo>
                      <a:pt x="4453" y="6844"/>
                      <a:pt x="4412" y="6845"/>
                      <a:pt x="4373" y="6848"/>
                    </a:cubicBezTo>
                    <a:cubicBezTo>
                      <a:pt x="4351" y="6848"/>
                      <a:pt x="4331" y="6850"/>
                      <a:pt x="4313" y="6850"/>
                    </a:cubicBezTo>
                    <a:cubicBezTo>
                      <a:pt x="4284" y="6851"/>
                      <a:pt x="4256" y="6855"/>
                      <a:pt x="4228" y="6855"/>
                    </a:cubicBezTo>
                    <a:cubicBezTo>
                      <a:pt x="4178" y="6859"/>
                      <a:pt x="4130" y="6861"/>
                      <a:pt x="4082" y="6863"/>
                    </a:cubicBezTo>
                    <a:lnTo>
                      <a:pt x="4082" y="6875"/>
                    </a:lnTo>
                    <a:cubicBezTo>
                      <a:pt x="4047" y="6878"/>
                      <a:pt x="4012" y="6881"/>
                      <a:pt x="3979" y="6884"/>
                    </a:cubicBezTo>
                    <a:cubicBezTo>
                      <a:pt x="3815" y="6900"/>
                      <a:pt x="3682" y="6920"/>
                      <a:pt x="3597" y="6942"/>
                    </a:cubicBezTo>
                    <a:cubicBezTo>
                      <a:pt x="3596" y="6944"/>
                      <a:pt x="3594" y="6944"/>
                      <a:pt x="3591" y="6944"/>
                    </a:cubicBezTo>
                    <a:cubicBezTo>
                      <a:pt x="3577" y="6951"/>
                      <a:pt x="3563" y="6953"/>
                      <a:pt x="3549" y="6958"/>
                    </a:cubicBezTo>
                    <a:cubicBezTo>
                      <a:pt x="3548" y="6959"/>
                      <a:pt x="3545" y="6959"/>
                      <a:pt x="3543" y="6959"/>
                    </a:cubicBezTo>
                    <a:cubicBezTo>
                      <a:pt x="3531" y="6965"/>
                      <a:pt x="3522" y="6969"/>
                      <a:pt x="3512" y="6975"/>
                    </a:cubicBezTo>
                    <a:cubicBezTo>
                      <a:pt x="3442" y="7000"/>
                      <a:pt x="3367" y="7036"/>
                      <a:pt x="3290" y="7078"/>
                    </a:cubicBezTo>
                    <a:cubicBezTo>
                      <a:pt x="3278" y="7084"/>
                      <a:pt x="3267" y="7090"/>
                      <a:pt x="3255" y="7098"/>
                    </a:cubicBezTo>
                    <a:cubicBezTo>
                      <a:pt x="3235" y="7110"/>
                      <a:pt x="3217" y="7121"/>
                      <a:pt x="3195" y="7134"/>
                    </a:cubicBezTo>
                    <a:cubicBezTo>
                      <a:pt x="3166" y="7151"/>
                      <a:pt x="3138" y="7172"/>
                      <a:pt x="3105" y="7194"/>
                    </a:cubicBezTo>
                    <a:cubicBezTo>
                      <a:pt x="3093" y="7201"/>
                      <a:pt x="3083" y="7209"/>
                      <a:pt x="3071" y="7219"/>
                    </a:cubicBezTo>
                    <a:cubicBezTo>
                      <a:pt x="3042" y="7240"/>
                      <a:pt x="3014" y="7262"/>
                      <a:pt x="2987" y="7285"/>
                    </a:cubicBezTo>
                    <a:cubicBezTo>
                      <a:pt x="2975" y="7293"/>
                      <a:pt x="2964" y="7304"/>
                      <a:pt x="2953" y="7313"/>
                    </a:cubicBezTo>
                    <a:cubicBezTo>
                      <a:pt x="2917" y="7343"/>
                      <a:pt x="2880" y="7377"/>
                      <a:pt x="2843" y="7412"/>
                    </a:cubicBezTo>
                    <a:cubicBezTo>
                      <a:pt x="2816" y="7438"/>
                      <a:pt x="2788" y="7467"/>
                      <a:pt x="2761" y="7497"/>
                    </a:cubicBezTo>
                    <a:cubicBezTo>
                      <a:pt x="2755" y="7505"/>
                      <a:pt x="2749" y="7512"/>
                      <a:pt x="2746" y="7518"/>
                    </a:cubicBezTo>
                    <a:lnTo>
                      <a:pt x="1148" y="7518"/>
                    </a:lnTo>
                    <a:cubicBezTo>
                      <a:pt x="830" y="7518"/>
                      <a:pt x="574" y="7731"/>
                      <a:pt x="574" y="7993"/>
                    </a:cubicBezTo>
                    <a:lnTo>
                      <a:pt x="574" y="12025"/>
                    </a:lnTo>
                    <a:cubicBezTo>
                      <a:pt x="474" y="12098"/>
                      <a:pt x="386" y="12189"/>
                      <a:pt x="310" y="12293"/>
                    </a:cubicBezTo>
                    <a:cubicBezTo>
                      <a:pt x="0" y="12718"/>
                      <a:pt x="58" y="13223"/>
                      <a:pt x="435" y="13417"/>
                    </a:cubicBezTo>
                    <a:cubicBezTo>
                      <a:pt x="479" y="13440"/>
                      <a:pt x="527" y="13458"/>
                      <a:pt x="575" y="13471"/>
                    </a:cubicBezTo>
                    <a:lnTo>
                      <a:pt x="575" y="13781"/>
                    </a:lnTo>
                    <a:lnTo>
                      <a:pt x="10348" y="13781"/>
                    </a:lnTo>
                    <a:lnTo>
                      <a:pt x="10348" y="8227"/>
                    </a:lnTo>
                    <a:cubicBezTo>
                      <a:pt x="10353" y="7838"/>
                      <a:pt x="9971" y="7522"/>
                      <a:pt x="9502" y="7522"/>
                    </a:cubicBezTo>
                    <a:lnTo>
                      <a:pt x="8078" y="7522"/>
                    </a:lnTo>
                    <a:lnTo>
                      <a:pt x="8037" y="7480"/>
                    </a:lnTo>
                    <a:cubicBezTo>
                      <a:pt x="8007" y="7446"/>
                      <a:pt x="7977" y="7418"/>
                      <a:pt x="7947" y="7389"/>
                    </a:cubicBezTo>
                    <a:cubicBezTo>
                      <a:pt x="7932" y="7373"/>
                      <a:pt x="7916" y="7360"/>
                      <a:pt x="7899" y="7347"/>
                    </a:cubicBezTo>
                    <a:cubicBezTo>
                      <a:pt x="7869" y="7319"/>
                      <a:pt x="7837" y="7294"/>
                      <a:pt x="7807" y="7270"/>
                    </a:cubicBezTo>
                    <a:cubicBezTo>
                      <a:pt x="7794" y="7258"/>
                      <a:pt x="7780" y="7249"/>
                      <a:pt x="7766" y="7240"/>
                    </a:cubicBezTo>
                    <a:cubicBezTo>
                      <a:pt x="7724" y="7209"/>
                      <a:pt x="7685" y="7183"/>
                      <a:pt x="7646" y="7158"/>
                    </a:cubicBezTo>
                    <a:cubicBezTo>
                      <a:pt x="7642" y="7157"/>
                      <a:pt x="7638" y="7152"/>
                      <a:pt x="7637" y="7151"/>
                    </a:cubicBezTo>
                    <a:cubicBezTo>
                      <a:pt x="7589" y="7124"/>
                      <a:pt x="7546" y="7102"/>
                      <a:pt x="7503" y="7082"/>
                    </a:cubicBezTo>
                    <a:cubicBezTo>
                      <a:pt x="7497" y="7078"/>
                      <a:pt x="7490" y="7076"/>
                      <a:pt x="7484" y="7074"/>
                    </a:cubicBezTo>
                    <a:cubicBezTo>
                      <a:pt x="7447" y="7060"/>
                      <a:pt x="7412" y="7045"/>
                      <a:pt x="7377" y="7037"/>
                    </a:cubicBezTo>
                    <a:cubicBezTo>
                      <a:pt x="7369" y="7032"/>
                      <a:pt x="7361" y="7031"/>
                      <a:pt x="7351" y="7030"/>
                    </a:cubicBezTo>
                    <a:cubicBezTo>
                      <a:pt x="7318" y="7021"/>
                      <a:pt x="7288" y="7014"/>
                      <a:pt x="7258" y="7009"/>
                    </a:cubicBezTo>
                    <a:cubicBezTo>
                      <a:pt x="7252" y="7009"/>
                      <a:pt x="7243" y="7008"/>
                      <a:pt x="7237" y="7008"/>
                    </a:cubicBezTo>
                    <a:cubicBezTo>
                      <a:pt x="7220" y="7005"/>
                      <a:pt x="7203" y="7004"/>
                      <a:pt x="7186" y="7004"/>
                    </a:cubicBezTo>
                    <a:cubicBezTo>
                      <a:pt x="7169" y="7004"/>
                      <a:pt x="7153" y="7005"/>
                      <a:pt x="7137" y="7008"/>
                    </a:cubicBezTo>
                    <a:cubicBezTo>
                      <a:pt x="7101" y="6999"/>
                      <a:pt x="7060" y="6988"/>
                      <a:pt x="7017" y="6978"/>
                    </a:cubicBezTo>
                    <a:cubicBezTo>
                      <a:pt x="7012" y="6978"/>
                      <a:pt x="7010" y="6977"/>
                      <a:pt x="7005" y="6977"/>
                    </a:cubicBezTo>
                    <a:cubicBezTo>
                      <a:pt x="6962" y="6969"/>
                      <a:pt x="6915" y="6960"/>
                      <a:pt x="6869" y="6951"/>
                    </a:cubicBezTo>
                    <a:cubicBezTo>
                      <a:pt x="6820" y="6941"/>
                      <a:pt x="6765" y="6930"/>
                      <a:pt x="6711" y="6923"/>
                    </a:cubicBezTo>
                    <a:cubicBezTo>
                      <a:pt x="6695" y="6921"/>
                      <a:pt x="6680" y="6918"/>
                      <a:pt x="6666" y="6917"/>
                    </a:cubicBezTo>
                    <a:cubicBezTo>
                      <a:pt x="6620" y="6909"/>
                      <a:pt x="6572" y="6903"/>
                      <a:pt x="6520" y="6897"/>
                    </a:cubicBezTo>
                    <a:cubicBezTo>
                      <a:pt x="6507" y="6896"/>
                      <a:pt x="6494" y="6896"/>
                      <a:pt x="6482" y="6892"/>
                    </a:cubicBezTo>
                    <a:cubicBezTo>
                      <a:pt x="6349" y="6878"/>
                      <a:pt x="6204" y="6865"/>
                      <a:pt x="6051" y="6857"/>
                    </a:cubicBezTo>
                    <a:cubicBezTo>
                      <a:pt x="6058" y="6835"/>
                      <a:pt x="6067" y="6811"/>
                      <a:pt x="6073" y="6788"/>
                    </a:cubicBezTo>
                    <a:cubicBezTo>
                      <a:pt x="6086" y="6746"/>
                      <a:pt x="6098" y="6709"/>
                      <a:pt x="6110" y="6667"/>
                    </a:cubicBezTo>
                    <a:cubicBezTo>
                      <a:pt x="6115" y="6650"/>
                      <a:pt x="6119" y="6631"/>
                      <a:pt x="6125" y="6613"/>
                    </a:cubicBezTo>
                    <a:cubicBezTo>
                      <a:pt x="6134" y="6587"/>
                      <a:pt x="6141" y="6563"/>
                      <a:pt x="6147" y="6540"/>
                    </a:cubicBezTo>
                    <a:cubicBezTo>
                      <a:pt x="6153" y="6520"/>
                      <a:pt x="6159" y="6503"/>
                      <a:pt x="6164" y="6484"/>
                    </a:cubicBezTo>
                    <a:cubicBezTo>
                      <a:pt x="6170" y="6458"/>
                      <a:pt x="6177" y="6434"/>
                      <a:pt x="6183" y="6407"/>
                    </a:cubicBezTo>
                    <a:cubicBezTo>
                      <a:pt x="6189" y="6392"/>
                      <a:pt x="6196" y="6373"/>
                      <a:pt x="6198" y="6356"/>
                    </a:cubicBezTo>
                    <a:cubicBezTo>
                      <a:pt x="6206" y="6328"/>
                      <a:pt x="6213" y="6304"/>
                      <a:pt x="6220" y="6279"/>
                    </a:cubicBezTo>
                    <a:cubicBezTo>
                      <a:pt x="6225" y="6262"/>
                      <a:pt x="6227" y="6246"/>
                      <a:pt x="6232" y="6229"/>
                    </a:cubicBezTo>
                    <a:cubicBezTo>
                      <a:pt x="6239" y="6201"/>
                      <a:pt x="6247" y="6176"/>
                      <a:pt x="6253" y="6150"/>
                    </a:cubicBezTo>
                    <a:cubicBezTo>
                      <a:pt x="6255" y="6142"/>
                      <a:pt x="6258" y="6136"/>
                      <a:pt x="6259" y="6128"/>
                    </a:cubicBezTo>
                    <a:cubicBezTo>
                      <a:pt x="6260" y="6119"/>
                      <a:pt x="6264" y="6108"/>
                      <a:pt x="6266" y="6100"/>
                    </a:cubicBezTo>
                    <a:cubicBezTo>
                      <a:pt x="6507" y="6091"/>
                      <a:pt x="6728" y="6053"/>
                      <a:pt x="6932" y="5986"/>
                    </a:cubicBezTo>
                    <a:cubicBezTo>
                      <a:pt x="7335" y="5851"/>
                      <a:pt x="7668" y="5609"/>
                      <a:pt x="7937" y="5308"/>
                    </a:cubicBezTo>
                    <a:cubicBezTo>
                      <a:pt x="9450" y="5111"/>
                      <a:pt x="10167" y="3707"/>
                      <a:pt x="10124" y="2637"/>
                    </a:cubicBezTo>
                    <a:cubicBezTo>
                      <a:pt x="10083" y="1598"/>
                      <a:pt x="9022" y="1197"/>
                      <a:pt x="8271" y="1045"/>
                    </a:cubicBezTo>
                    <a:cubicBezTo>
                      <a:pt x="7607" y="265"/>
                      <a:pt x="6511" y="0"/>
                      <a:pt x="5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36"/>
              <p:cNvSpPr/>
              <p:nvPr/>
            </p:nvSpPr>
            <p:spPr>
              <a:xfrm>
                <a:off x="5310250" y="4777325"/>
                <a:ext cx="481975" cy="398550"/>
              </a:xfrm>
              <a:custGeom>
                <a:avLst/>
                <a:gdLst/>
                <a:ahLst/>
                <a:cxnLst/>
                <a:rect l="l" t="t" r="r" b="b"/>
                <a:pathLst>
                  <a:path w="19279" h="15942" extrusionOk="0">
                    <a:moveTo>
                      <a:pt x="10511" y="1"/>
                    </a:moveTo>
                    <a:cubicBezTo>
                      <a:pt x="8895" y="1"/>
                      <a:pt x="7090" y="713"/>
                      <a:pt x="7090" y="713"/>
                    </a:cubicBezTo>
                    <a:cubicBezTo>
                      <a:pt x="7090" y="713"/>
                      <a:pt x="6950" y="831"/>
                      <a:pt x="6795" y="993"/>
                    </a:cubicBezTo>
                    <a:cubicBezTo>
                      <a:pt x="6768" y="1021"/>
                      <a:pt x="6740" y="1052"/>
                      <a:pt x="6713" y="1083"/>
                    </a:cubicBezTo>
                    <a:lnTo>
                      <a:pt x="6643" y="1165"/>
                    </a:lnTo>
                    <a:cubicBezTo>
                      <a:pt x="6624" y="1188"/>
                      <a:pt x="6607" y="1212"/>
                      <a:pt x="6588" y="1235"/>
                    </a:cubicBezTo>
                    <a:cubicBezTo>
                      <a:pt x="6512" y="1340"/>
                      <a:pt x="6442" y="1449"/>
                      <a:pt x="6412" y="1552"/>
                    </a:cubicBezTo>
                    <a:cubicBezTo>
                      <a:pt x="6368" y="1692"/>
                      <a:pt x="6415" y="2122"/>
                      <a:pt x="6524" y="2737"/>
                    </a:cubicBezTo>
                    <a:cubicBezTo>
                      <a:pt x="6532" y="2789"/>
                      <a:pt x="6543" y="2842"/>
                      <a:pt x="6552" y="2895"/>
                    </a:cubicBezTo>
                    <a:cubicBezTo>
                      <a:pt x="6591" y="3109"/>
                      <a:pt x="6637" y="3345"/>
                      <a:pt x="6688" y="3595"/>
                    </a:cubicBezTo>
                    <a:cubicBezTo>
                      <a:pt x="6701" y="3658"/>
                      <a:pt x="6715" y="3722"/>
                      <a:pt x="6728" y="3786"/>
                    </a:cubicBezTo>
                    <a:cubicBezTo>
                      <a:pt x="6756" y="3915"/>
                      <a:pt x="6785" y="4048"/>
                      <a:pt x="6813" y="4183"/>
                    </a:cubicBezTo>
                    <a:cubicBezTo>
                      <a:pt x="6975" y="4928"/>
                      <a:pt x="7172" y="5768"/>
                      <a:pt x="7381" y="6626"/>
                    </a:cubicBezTo>
                    <a:lnTo>
                      <a:pt x="7345" y="6830"/>
                    </a:lnTo>
                    <a:lnTo>
                      <a:pt x="7274" y="7258"/>
                    </a:lnTo>
                    <a:lnTo>
                      <a:pt x="7210" y="7229"/>
                    </a:lnTo>
                    <a:lnTo>
                      <a:pt x="6598" y="7772"/>
                    </a:lnTo>
                    <a:lnTo>
                      <a:pt x="6639" y="7802"/>
                    </a:lnTo>
                    <a:lnTo>
                      <a:pt x="6520" y="7822"/>
                    </a:lnTo>
                    <a:lnTo>
                      <a:pt x="6519" y="7822"/>
                    </a:lnTo>
                    <a:cubicBezTo>
                      <a:pt x="6428" y="7830"/>
                      <a:pt x="6339" y="7841"/>
                      <a:pt x="6252" y="7852"/>
                    </a:cubicBezTo>
                    <a:cubicBezTo>
                      <a:pt x="6165" y="7864"/>
                      <a:pt x="6080" y="7875"/>
                      <a:pt x="5998" y="7887"/>
                    </a:cubicBezTo>
                    <a:lnTo>
                      <a:pt x="5993" y="7887"/>
                    </a:lnTo>
                    <a:cubicBezTo>
                      <a:pt x="5911" y="7899"/>
                      <a:pt x="5835" y="7913"/>
                      <a:pt x="5760" y="7924"/>
                    </a:cubicBezTo>
                    <a:cubicBezTo>
                      <a:pt x="5758" y="7925"/>
                      <a:pt x="5753" y="7925"/>
                      <a:pt x="5752" y="7925"/>
                    </a:cubicBezTo>
                    <a:cubicBezTo>
                      <a:pt x="5679" y="7937"/>
                      <a:pt x="5606" y="7950"/>
                      <a:pt x="5537" y="7963"/>
                    </a:cubicBezTo>
                    <a:cubicBezTo>
                      <a:pt x="5533" y="7964"/>
                      <a:pt x="5530" y="7964"/>
                      <a:pt x="5529" y="7964"/>
                    </a:cubicBezTo>
                    <a:cubicBezTo>
                      <a:pt x="5461" y="7978"/>
                      <a:pt x="5396" y="7992"/>
                      <a:pt x="5335" y="8006"/>
                    </a:cubicBezTo>
                    <a:cubicBezTo>
                      <a:pt x="5329" y="8006"/>
                      <a:pt x="5323" y="8009"/>
                      <a:pt x="5321" y="8009"/>
                    </a:cubicBezTo>
                    <a:cubicBezTo>
                      <a:pt x="5261" y="8023"/>
                      <a:pt x="5205" y="8037"/>
                      <a:pt x="5148" y="8051"/>
                    </a:cubicBezTo>
                    <a:cubicBezTo>
                      <a:pt x="5142" y="8053"/>
                      <a:pt x="5136" y="8055"/>
                      <a:pt x="5132" y="8057"/>
                    </a:cubicBezTo>
                    <a:cubicBezTo>
                      <a:pt x="5080" y="8071"/>
                      <a:pt x="5029" y="8085"/>
                      <a:pt x="4983" y="8100"/>
                    </a:cubicBezTo>
                    <a:cubicBezTo>
                      <a:pt x="4976" y="8101"/>
                      <a:pt x="4970" y="8106"/>
                      <a:pt x="4962" y="8107"/>
                    </a:cubicBezTo>
                    <a:cubicBezTo>
                      <a:pt x="4917" y="8121"/>
                      <a:pt x="4877" y="8136"/>
                      <a:pt x="4837" y="8150"/>
                    </a:cubicBezTo>
                    <a:cubicBezTo>
                      <a:pt x="4831" y="8151"/>
                      <a:pt x="4824" y="8155"/>
                      <a:pt x="4820" y="8156"/>
                    </a:cubicBezTo>
                    <a:lnTo>
                      <a:pt x="4820" y="8157"/>
                    </a:lnTo>
                    <a:cubicBezTo>
                      <a:pt x="4763" y="8179"/>
                      <a:pt x="4707" y="8201"/>
                      <a:pt x="4662" y="8225"/>
                    </a:cubicBezTo>
                    <a:cubicBezTo>
                      <a:pt x="4134" y="8501"/>
                      <a:pt x="3079" y="9553"/>
                      <a:pt x="2114" y="10750"/>
                    </a:cubicBezTo>
                    <a:cubicBezTo>
                      <a:pt x="1809" y="11129"/>
                      <a:pt x="1512" y="11522"/>
                      <a:pt x="1244" y="11911"/>
                    </a:cubicBezTo>
                    <a:cubicBezTo>
                      <a:pt x="674" y="12736"/>
                      <a:pt x="235" y="13533"/>
                      <a:pt x="111" y="14110"/>
                    </a:cubicBezTo>
                    <a:cubicBezTo>
                      <a:pt x="111" y="14112"/>
                      <a:pt x="111" y="14115"/>
                      <a:pt x="110" y="14115"/>
                    </a:cubicBezTo>
                    <a:cubicBezTo>
                      <a:pt x="98" y="14142"/>
                      <a:pt x="84" y="14170"/>
                      <a:pt x="75" y="14194"/>
                    </a:cubicBezTo>
                    <a:cubicBezTo>
                      <a:pt x="66" y="14216"/>
                      <a:pt x="60" y="14240"/>
                      <a:pt x="53" y="14265"/>
                    </a:cubicBezTo>
                    <a:cubicBezTo>
                      <a:pt x="44" y="14287"/>
                      <a:pt x="37" y="14307"/>
                      <a:pt x="31" y="14329"/>
                    </a:cubicBezTo>
                    <a:cubicBezTo>
                      <a:pt x="24" y="14356"/>
                      <a:pt x="19" y="14384"/>
                      <a:pt x="16" y="14408"/>
                    </a:cubicBezTo>
                    <a:cubicBezTo>
                      <a:pt x="12" y="14423"/>
                      <a:pt x="8" y="14441"/>
                      <a:pt x="7" y="14457"/>
                    </a:cubicBezTo>
                    <a:cubicBezTo>
                      <a:pt x="2" y="14482"/>
                      <a:pt x="1" y="14508"/>
                      <a:pt x="1" y="14532"/>
                    </a:cubicBezTo>
                    <a:cubicBezTo>
                      <a:pt x="1" y="14548"/>
                      <a:pt x="2" y="14561"/>
                      <a:pt x="2" y="14575"/>
                    </a:cubicBezTo>
                    <a:cubicBezTo>
                      <a:pt x="4" y="14609"/>
                      <a:pt x="10" y="14640"/>
                      <a:pt x="16" y="14674"/>
                    </a:cubicBezTo>
                    <a:cubicBezTo>
                      <a:pt x="18" y="14678"/>
                      <a:pt x="18" y="14682"/>
                      <a:pt x="18" y="14688"/>
                    </a:cubicBezTo>
                    <a:cubicBezTo>
                      <a:pt x="19" y="14694"/>
                      <a:pt x="23" y="14696"/>
                      <a:pt x="24" y="14705"/>
                    </a:cubicBezTo>
                    <a:cubicBezTo>
                      <a:pt x="30" y="14725"/>
                      <a:pt x="36" y="14748"/>
                      <a:pt x="43" y="14769"/>
                    </a:cubicBezTo>
                    <a:cubicBezTo>
                      <a:pt x="48" y="14781"/>
                      <a:pt x="50" y="14791"/>
                      <a:pt x="55" y="14799"/>
                    </a:cubicBezTo>
                    <a:cubicBezTo>
                      <a:pt x="65" y="14827"/>
                      <a:pt x="78" y="14854"/>
                      <a:pt x="92" y="14882"/>
                    </a:cubicBezTo>
                    <a:cubicBezTo>
                      <a:pt x="99" y="14897"/>
                      <a:pt x="109" y="14912"/>
                      <a:pt x="120" y="14929"/>
                    </a:cubicBezTo>
                    <a:cubicBezTo>
                      <a:pt x="126" y="14942"/>
                      <a:pt x="133" y="14951"/>
                      <a:pt x="140" y="14962"/>
                    </a:cubicBezTo>
                    <a:cubicBezTo>
                      <a:pt x="153" y="14982"/>
                      <a:pt x="163" y="14999"/>
                      <a:pt x="177" y="15017"/>
                    </a:cubicBezTo>
                    <a:cubicBezTo>
                      <a:pt x="178" y="15018"/>
                      <a:pt x="182" y="15022"/>
                      <a:pt x="182" y="15023"/>
                    </a:cubicBezTo>
                    <a:cubicBezTo>
                      <a:pt x="462" y="15395"/>
                      <a:pt x="1027" y="15672"/>
                      <a:pt x="1590" y="15865"/>
                    </a:cubicBezTo>
                    <a:cubicBezTo>
                      <a:pt x="1636" y="15881"/>
                      <a:pt x="1684" y="15898"/>
                      <a:pt x="1732" y="15914"/>
                    </a:cubicBezTo>
                    <a:cubicBezTo>
                      <a:pt x="1763" y="15922"/>
                      <a:pt x="1794" y="15933"/>
                      <a:pt x="1823" y="15942"/>
                    </a:cubicBezTo>
                    <a:lnTo>
                      <a:pt x="17981" y="15942"/>
                    </a:lnTo>
                    <a:cubicBezTo>
                      <a:pt x="18032" y="15922"/>
                      <a:pt x="18081" y="15902"/>
                      <a:pt x="18129" y="15880"/>
                    </a:cubicBezTo>
                    <a:cubicBezTo>
                      <a:pt x="18136" y="15878"/>
                      <a:pt x="18144" y="15874"/>
                      <a:pt x="18150" y="15871"/>
                    </a:cubicBezTo>
                    <a:cubicBezTo>
                      <a:pt x="18198" y="15849"/>
                      <a:pt x="18245" y="15829"/>
                      <a:pt x="18290" y="15807"/>
                    </a:cubicBezTo>
                    <a:cubicBezTo>
                      <a:pt x="18307" y="15800"/>
                      <a:pt x="18324" y="15792"/>
                      <a:pt x="18338" y="15784"/>
                    </a:cubicBezTo>
                    <a:cubicBezTo>
                      <a:pt x="18375" y="15764"/>
                      <a:pt x="18415" y="15746"/>
                      <a:pt x="18451" y="15725"/>
                    </a:cubicBezTo>
                    <a:cubicBezTo>
                      <a:pt x="18466" y="15717"/>
                      <a:pt x="18482" y="15710"/>
                      <a:pt x="18495" y="15699"/>
                    </a:cubicBezTo>
                    <a:cubicBezTo>
                      <a:pt x="18542" y="15673"/>
                      <a:pt x="18586" y="15648"/>
                      <a:pt x="18630" y="15620"/>
                    </a:cubicBezTo>
                    <a:cubicBezTo>
                      <a:pt x="18635" y="15618"/>
                      <a:pt x="18637" y="15616"/>
                      <a:pt x="18642" y="15614"/>
                    </a:cubicBezTo>
                    <a:cubicBezTo>
                      <a:pt x="18686" y="15583"/>
                      <a:pt x="18732" y="15555"/>
                      <a:pt x="18774" y="15521"/>
                    </a:cubicBezTo>
                    <a:cubicBezTo>
                      <a:pt x="18788" y="15514"/>
                      <a:pt x="18800" y="15504"/>
                      <a:pt x="18811" y="15494"/>
                    </a:cubicBezTo>
                    <a:cubicBezTo>
                      <a:pt x="18841" y="15471"/>
                      <a:pt x="18868" y="15447"/>
                      <a:pt x="18897" y="15423"/>
                    </a:cubicBezTo>
                    <a:cubicBezTo>
                      <a:pt x="18909" y="15413"/>
                      <a:pt x="18923" y="15401"/>
                      <a:pt x="18934" y="15389"/>
                    </a:cubicBezTo>
                    <a:cubicBezTo>
                      <a:pt x="18963" y="15363"/>
                      <a:pt x="18988" y="15338"/>
                      <a:pt x="19013" y="15312"/>
                    </a:cubicBezTo>
                    <a:cubicBezTo>
                      <a:pt x="19020" y="15302"/>
                      <a:pt x="19030" y="15292"/>
                      <a:pt x="19038" y="15283"/>
                    </a:cubicBezTo>
                    <a:cubicBezTo>
                      <a:pt x="19072" y="15248"/>
                      <a:pt x="19101" y="15211"/>
                      <a:pt x="19126" y="15175"/>
                    </a:cubicBezTo>
                    <a:cubicBezTo>
                      <a:pt x="19132" y="15168"/>
                      <a:pt x="19138" y="15158"/>
                      <a:pt x="19140" y="15148"/>
                    </a:cubicBezTo>
                    <a:cubicBezTo>
                      <a:pt x="19160" y="15119"/>
                      <a:pt x="19177" y="15090"/>
                      <a:pt x="19192" y="15058"/>
                    </a:cubicBezTo>
                    <a:cubicBezTo>
                      <a:pt x="19200" y="15045"/>
                      <a:pt x="19206" y="15030"/>
                      <a:pt x="19212" y="15017"/>
                    </a:cubicBezTo>
                    <a:cubicBezTo>
                      <a:pt x="19224" y="14988"/>
                      <a:pt x="19235" y="14960"/>
                      <a:pt x="19245" y="14931"/>
                    </a:cubicBezTo>
                    <a:cubicBezTo>
                      <a:pt x="19250" y="14917"/>
                      <a:pt x="19253" y="14905"/>
                      <a:pt x="19257" y="14893"/>
                    </a:cubicBezTo>
                    <a:cubicBezTo>
                      <a:pt x="19267" y="14850"/>
                      <a:pt x="19274" y="14808"/>
                      <a:pt x="19279" y="14763"/>
                    </a:cubicBezTo>
                    <a:cubicBezTo>
                      <a:pt x="19279" y="14729"/>
                      <a:pt x="19277" y="14692"/>
                      <a:pt x="19273" y="14657"/>
                    </a:cubicBezTo>
                    <a:cubicBezTo>
                      <a:pt x="19271" y="14647"/>
                      <a:pt x="19271" y="14640"/>
                      <a:pt x="19268" y="14632"/>
                    </a:cubicBezTo>
                    <a:cubicBezTo>
                      <a:pt x="19263" y="14595"/>
                      <a:pt x="19256" y="14559"/>
                      <a:pt x="19247" y="14519"/>
                    </a:cubicBezTo>
                    <a:cubicBezTo>
                      <a:pt x="19245" y="14513"/>
                      <a:pt x="19242" y="14505"/>
                      <a:pt x="19241" y="14499"/>
                    </a:cubicBezTo>
                    <a:cubicBezTo>
                      <a:pt x="19231" y="14464"/>
                      <a:pt x="19219" y="14429"/>
                      <a:pt x="19206" y="14395"/>
                    </a:cubicBezTo>
                    <a:cubicBezTo>
                      <a:pt x="19201" y="14385"/>
                      <a:pt x="19198" y="14374"/>
                      <a:pt x="19194" y="14366"/>
                    </a:cubicBezTo>
                    <a:cubicBezTo>
                      <a:pt x="19178" y="14324"/>
                      <a:pt x="19158" y="14283"/>
                      <a:pt x="19139" y="14244"/>
                    </a:cubicBezTo>
                    <a:cubicBezTo>
                      <a:pt x="19133" y="14231"/>
                      <a:pt x="19126" y="14219"/>
                      <a:pt x="19120" y="14206"/>
                    </a:cubicBezTo>
                    <a:cubicBezTo>
                      <a:pt x="19102" y="14171"/>
                      <a:pt x="19083" y="14136"/>
                      <a:pt x="19062" y="14101"/>
                    </a:cubicBezTo>
                    <a:cubicBezTo>
                      <a:pt x="19055" y="14088"/>
                      <a:pt x="19049" y="14079"/>
                      <a:pt x="19043" y="14067"/>
                    </a:cubicBezTo>
                    <a:cubicBezTo>
                      <a:pt x="19017" y="14025"/>
                      <a:pt x="18992" y="13983"/>
                      <a:pt x="18962" y="13940"/>
                    </a:cubicBezTo>
                    <a:cubicBezTo>
                      <a:pt x="18949" y="13921"/>
                      <a:pt x="18938" y="13904"/>
                      <a:pt x="18926" y="13886"/>
                    </a:cubicBezTo>
                    <a:cubicBezTo>
                      <a:pt x="18903" y="13850"/>
                      <a:pt x="18878" y="13815"/>
                      <a:pt x="18853" y="13779"/>
                    </a:cubicBezTo>
                    <a:cubicBezTo>
                      <a:pt x="18836" y="13753"/>
                      <a:pt x="18817" y="13729"/>
                      <a:pt x="18797" y="13703"/>
                    </a:cubicBezTo>
                    <a:cubicBezTo>
                      <a:pt x="18774" y="13674"/>
                      <a:pt x="18750" y="13644"/>
                      <a:pt x="18727" y="13612"/>
                    </a:cubicBezTo>
                    <a:cubicBezTo>
                      <a:pt x="18710" y="13589"/>
                      <a:pt x="18691" y="13565"/>
                      <a:pt x="18672" y="13542"/>
                    </a:cubicBezTo>
                    <a:cubicBezTo>
                      <a:pt x="18642" y="13504"/>
                      <a:pt x="18609" y="13465"/>
                      <a:pt x="18575" y="13424"/>
                    </a:cubicBezTo>
                    <a:cubicBezTo>
                      <a:pt x="18568" y="13416"/>
                      <a:pt x="18562" y="13407"/>
                      <a:pt x="18554" y="13398"/>
                    </a:cubicBezTo>
                    <a:cubicBezTo>
                      <a:pt x="18406" y="13137"/>
                      <a:pt x="18257" y="12879"/>
                      <a:pt x="18096" y="12627"/>
                    </a:cubicBezTo>
                    <a:cubicBezTo>
                      <a:pt x="16911" y="10725"/>
                      <a:pt x="15392" y="9085"/>
                      <a:pt x="13434" y="8345"/>
                    </a:cubicBezTo>
                    <a:cubicBezTo>
                      <a:pt x="13330" y="8309"/>
                      <a:pt x="13223" y="8272"/>
                      <a:pt x="13114" y="8237"/>
                    </a:cubicBezTo>
                    <a:cubicBezTo>
                      <a:pt x="13098" y="8234"/>
                      <a:pt x="13080" y="8229"/>
                      <a:pt x="13063" y="8223"/>
                    </a:cubicBezTo>
                    <a:cubicBezTo>
                      <a:pt x="12955" y="8189"/>
                      <a:pt x="12844" y="8158"/>
                      <a:pt x="12730" y="8128"/>
                    </a:cubicBezTo>
                    <a:cubicBezTo>
                      <a:pt x="12658" y="8106"/>
                      <a:pt x="12583" y="8084"/>
                      <a:pt x="12510" y="8063"/>
                    </a:cubicBezTo>
                    <a:lnTo>
                      <a:pt x="12511" y="8061"/>
                    </a:lnTo>
                    <a:lnTo>
                      <a:pt x="12396" y="8021"/>
                    </a:lnTo>
                    <a:lnTo>
                      <a:pt x="12425" y="7999"/>
                    </a:lnTo>
                    <a:lnTo>
                      <a:pt x="11986" y="7538"/>
                    </a:lnTo>
                    <a:lnTo>
                      <a:pt x="11951" y="7548"/>
                    </a:lnTo>
                    <a:lnTo>
                      <a:pt x="11916" y="7395"/>
                    </a:lnTo>
                    <a:cubicBezTo>
                      <a:pt x="12359" y="7263"/>
                      <a:pt x="12734" y="7131"/>
                      <a:pt x="12759" y="7100"/>
                    </a:cubicBezTo>
                    <a:cubicBezTo>
                      <a:pt x="12794" y="7057"/>
                      <a:pt x="12828" y="5573"/>
                      <a:pt x="12579" y="4045"/>
                    </a:cubicBezTo>
                    <a:lnTo>
                      <a:pt x="12642" y="4011"/>
                    </a:lnTo>
                    <a:cubicBezTo>
                      <a:pt x="12683" y="3892"/>
                      <a:pt x="12718" y="3776"/>
                      <a:pt x="12749" y="3662"/>
                    </a:cubicBezTo>
                    <a:cubicBezTo>
                      <a:pt x="12765" y="3612"/>
                      <a:pt x="12777" y="3562"/>
                      <a:pt x="12791" y="3512"/>
                    </a:cubicBezTo>
                    <a:cubicBezTo>
                      <a:pt x="12807" y="3453"/>
                      <a:pt x="12825" y="3392"/>
                      <a:pt x="12838" y="3334"/>
                    </a:cubicBezTo>
                    <a:cubicBezTo>
                      <a:pt x="12855" y="3269"/>
                      <a:pt x="12867" y="3205"/>
                      <a:pt x="12881" y="3142"/>
                    </a:cubicBezTo>
                    <a:cubicBezTo>
                      <a:pt x="12888" y="3103"/>
                      <a:pt x="12898" y="3063"/>
                      <a:pt x="12906" y="3023"/>
                    </a:cubicBezTo>
                    <a:cubicBezTo>
                      <a:pt x="12920" y="2950"/>
                      <a:pt x="12929" y="2877"/>
                      <a:pt x="12941" y="2805"/>
                    </a:cubicBezTo>
                    <a:cubicBezTo>
                      <a:pt x="12946" y="2780"/>
                      <a:pt x="12949" y="2755"/>
                      <a:pt x="12954" y="2730"/>
                    </a:cubicBezTo>
                    <a:cubicBezTo>
                      <a:pt x="12962" y="2651"/>
                      <a:pt x="12971" y="2573"/>
                      <a:pt x="12977" y="2498"/>
                    </a:cubicBezTo>
                    <a:cubicBezTo>
                      <a:pt x="12978" y="2482"/>
                      <a:pt x="12980" y="2467"/>
                      <a:pt x="12983" y="2453"/>
                    </a:cubicBezTo>
                    <a:cubicBezTo>
                      <a:pt x="12989" y="2370"/>
                      <a:pt x="12991" y="2291"/>
                      <a:pt x="12991" y="2213"/>
                    </a:cubicBezTo>
                    <a:cubicBezTo>
                      <a:pt x="12992" y="2206"/>
                      <a:pt x="12992" y="2198"/>
                      <a:pt x="12992" y="2192"/>
                    </a:cubicBezTo>
                    <a:cubicBezTo>
                      <a:pt x="12995" y="2109"/>
                      <a:pt x="12992" y="2030"/>
                      <a:pt x="12989" y="1952"/>
                    </a:cubicBezTo>
                    <a:lnTo>
                      <a:pt x="12989" y="1945"/>
                    </a:lnTo>
                    <a:cubicBezTo>
                      <a:pt x="12984" y="1866"/>
                      <a:pt x="12979" y="1788"/>
                      <a:pt x="12972" y="1712"/>
                    </a:cubicBezTo>
                    <a:lnTo>
                      <a:pt x="12972" y="1710"/>
                    </a:lnTo>
                    <a:cubicBezTo>
                      <a:pt x="12779" y="383"/>
                      <a:pt x="11696" y="1"/>
                      <a:pt x="105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36"/>
              <p:cNvSpPr/>
              <p:nvPr/>
            </p:nvSpPr>
            <p:spPr>
              <a:xfrm>
                <a:off x="2320200" y="4852000"/>
                <a:ext cx="336175" cy="323950"/>
              </a:xfrm>
              <a:custGeom>
                <a:avLst/>
                <a:gdLst/>
                <a:ahLst/>
                <a:cxnLst/>
                <a:rect l="l" t="t" r="r" b="b"/>
                <a:pathLst>
                  <a:path w="13447" h="12958" extrusionOk="0">
                    <a:moveTo>
                      <a:pt x="6735" y="1"/>
                    </a:moveTo>
                    <a:cubicBezTo>
                      <a:pt x="5731" y="1"/>
                      <a:pt x="4755" y="673"/>
                      <a:pt x="4067" y="1297"/>
                    </a:cubicBezTo>
                    <a:cubicBezTo>
                      <a:pt x="3622" y="1699"/>
                      <a:pt x="3296" y="2081"/>
                      <a:pt x="3160" y="2249"/>
                    </a:cubicBezTo>
                    <a:lnTo>
                      <a:pt x="3159" y="2251"/>
                    </a:lnTo>
                    <a:cubicBezTo>
                      <a:pt x="3120" y="2300"/>
                      <a:pt x="3096" y="2328"/>
                      <a:pt x="3090" y="2336"/>
                    </a:cubicBezTo>
                    <a:cubicBezTo>
                      <a:pt x="3088" y="2337"/>
                      <a:pt x="3088" y="2340"/>
                      <a:pt x="3088" y="2340"/>
                    </a:cubicBezTo>
                    <a:cubicBezTo>
                      <a:pt x="2871" y="2382"/>
                      <a:pt x="2779" y="2755"/>
                      <a:pt x="2771" y="3293"/>
                    </a:cubicBezTo>
                    <a:cubicBezTo>
                      <a:pt x="2766" y="3566"/>
                      <a:pt x="2786" y="3883"/>
                      <a:pt x="2822" y="4221"/>
                    </a:cubicBezTo>
                    <a:cubicBezTo>
                      <a:pt x="2831" y="4296"/>
                      <a:pt x="2839" y="4374"/>
                      <a:pt x="2850" y="4453"/>
                    </a:cubicBezTo>
                    <a:cubicBezTo>
                      <a:pt x="2898" y="4830"/>
                      <a:pt x="2965" y="5228"/>
                      <a:pt x="3044" y="5614"/>
                    </a:cubicBezTo>
                    <a:cubicBezTo>
                      <a:pt x="3026" y="5612"/>
                      <a:pt x="3009" y="5612"/>
                      <a:pt x="2992" y="5612"/>
                    </a:cubicBezTo>
                    <a:cubicBezTo>
                      <a:pt x="2623" y="5612"/>
                      <a:pt x="2206" y="5904"/>
                      <a:pt x="2288" y="6270"/>
                    </a:cubicBezTo>
                    <a:cubicBezTo>
                      <a:pt x="2317" y="6390"/>
                      <a:pt x="2415" y="6537"/>
                      <a:pt x="2551" y="6693"/>
                    </a:cubicBezTo>
                    <a:cubicBezTo>
                      <a:pt x="2843" y="7022"/>
                      <a:pt x="3306" y="7383"/>
                      <a:pt x="3602" y="7568"/>
                    </a:cubicBezTo>
                    <a:cubicBezTo>
                      <a:pt x="3724" y="7856"/>
                      <a:pt x="3847" y="8063"/>
                      <a:pt x="3961" y="8149"/>
                    </a:cubicBezTo>
                    <a:cubicBezTo>
                      <a:pt x="3967" y="8187"/>
                      <a:pt x="3974" y="8225"/>
                      <a:pt x="3980" y="8260"/>
                    </a:cubicBezTo>
                    <a:cubicBezTo>
                      <a:pt x="3985" y="8303"/>
                      <a:pt x="3988" y="8345"/>
                      <a:pt x="3993" y="8388"/>
                    </a:cubicBezTo>
                    <a:cubicBezTo>
                      <a:pt x="4006" y="8535"/>
                      <a:pt x="4022" y="8671"/>
                      <a:pt x="4036" y="8802"/>
                    </a:cubicBezTo>
                    <a:cubicBezTo>
                      <a:pt x="4036" y="8804"/>
                      <a:pt x="4038" y="8808"/>
                      <a:pt x="4038" y="8810"/>
                    </a:cubicBezTo>
                    <a:cubicBezTo>
                      <a:pt x="4044" y="8868"/>
                      <a:pt x="4052" y="8925"/>
                      <a:pt x="4059" y="8980"/>
                    </a:cubicBezTo>
                    <a:cubicBezTo>
                      <a:pt x="4059" y="8985"/>
                      <a:pt x="4059" y="8987"/>
                      <a:pt x="4061" y="8993"/>
                    </a:cubicBezTo>
                    <a:cubicBezTo>
                      <a:pt x="4068" y="9050"/>
                      <a:pt x="4076" y="9101"/>
                      <a:pt x="4084" y="9155"/>
                    </a:cubicBezTo>
                    <a:lnTo>
                      <a:pt x="3824" y="9550"/>
                    </a:lnTo>
                    <a:lnTo>
                      <a:pt x="3883" y="9606"/>
                    </a:lnTo>
                    <a:lnTo>
                      <a:pt x="3855" y="9631"/>
                    </a:lnTo>
                    <a:lnTo>
                      <a:pt x="3786" y="9631"/>
                    </a:lnTo>
                    <a:lnTo>
                      <a:pt x="3748" y="9528"/>
                    </a:lnTo>
                    <a:lnTo>
                      <a:pt x="3594" y="9631"/>
                    </a:lnTo>
                    <a:lnTo>
                      <a:pt x="2691" y="9631"/>
                    </a:lnTo>
                    <a:cubicBezTo>
                      <a:pt x="2373" y="9631"/>
                      <a:pt x="2116" y="9880"/>
                      <a:pt x="2116" y="10189"/>
                    </a:cubicBezTo>
                    <a:lnTo>
                      <a:pt x="2116" y="10679"/>
                    </a:lnTo>
                    <a:cubicBezTo>
                      <a:pt x="1418" y="11076"/>
                      <a:pt x="873" y="11441"/>
                      <a:pt x="684" y="11646"/>
                    </a:cubicBezTo>
                    <a:cubicBezTo>
                      <a:pt x="671" y="11653"/>
                      <a:pt x="660" y="11660"/>
                      <a:pt x="651" y="11671"/>
                    </a:cubicBezTo>
                    <a:cubicBezTo>
                      <a:pt x="368" y="11906"/>
                      <a:pt x="154" y="12362"/>
                      <a:pt x="1" y="12957"/>
                    </a:cubicBezTo>
                    <a:lnTo>
                      <a:pt x="13447" y="12957"/>
                    </a:lnTo>
                    <a:cubicBezTo>
                      <a:pt x="13289" y="12296"/>
                      <a:pt x="13077" y="11752"/>
                      <a:pt x="12804" y="11417"/>
                    </a:cubicBezTo>
                    <a:cubicBezTo>
                      <a:pt x="12799" y="11405"/>
                      <a:pt x="12797" y="11397"/>
                      <a:pt x="12791" y="11391"/>
                    </a:cubicBezTo>
                    <a:cubicBezTo>
                      <a:pt x="12768" y="11360"/>
                      <a:pt x="12729" y="11323"/>
                      <a:pt x="12678" y="11280"/>
                    </a:cubicBezTo>
                    <a:cubicBezTo>
                      <a:pt x="12628" y="11233"/>
                      <a:pt x="12574" y="11189"/>
                      <a:pt x="12520" y="11155"/>
                    </a:cubicBezTo>
                    <a:cubicBezTo>
                      <a:pt x="12511" y="11149"/>
                      <a:pt x="12500" y="11146"/>
                      <a:pt x="12492" y="11140"/>
                    </a:cubicBezTo>
                    <a:cubicBezTo>
                      <a:pt x="12336" y="11033"/>
                      <a:pt x="12131" y="10907"/>
                      <a:pt x="11888" y="10772"/>
                    </a:cubicBezTo>
                    <a:lnTo>
                      <a:pt x="11888" y="10455"/>
                    </a:lnTo>
                    <a:cubicBezTo>
                      <a:pt x="11888" y="9998"/>
                      <a:pt x="11509" y="9629"/>
                      <a:pt x="11040" y="9629"/>
                    </a:cubicBezTo>
                    <a:lnTo>
                      <a:pt x="9815" y="9629"/>
                    </a:lnTo>
                    <a:lnTo>
                      <a:pt x="9468" y="9485"/>
                    </a:lnTo>
                    <a:lnTo>
                      <a:pt x="9442" y="9564"/>
                    </a:lnTo>
                    <a:cubicBezTo>
                      <a:pt x="9383" y="9538"/>
                      <a:pt x="9326" y="9510"/>
                      <a:pt x="9267" y="9484"/>
                    </a:cubicBezTo>
                    <a:lnTo>
                      <a:pt x="9254" y="9479"/>
                    </a:lnTo>
                    <a:cubicBezTo>
                      <a:pt x="9205" y="9457"/>
                      <a:pt x="9156" y="9435"/>
                      <a:pt x="9105" y="9411"/>
                    </a:cubicBezTo>
                    <a:lnTo>
                      <a:pt x="8765" y="8895"/>
                    </a:lnTo>
                    <a:lnTo>
                      <a:pt x="8551" y="9040"/>
                    </a:lnTo>
                    <a:cubicBezTo>
                      <a:pt x="8568" y="8884"/>
                      <a:pt x="8586" y="8704"/>
                      <a:pt x="8606" y="8505"/>
                    </a:cubicBezTo>
                    <a:cubicBezTo>
                      <a:pt x="8606" y="8499"/>
                      <a:pt x="8607" y="8491"/>
                      <a:pt x="8607" y="8483"/>
                    </a:cubicBezTo>
                    <a:cubicBezTo>
                      <a:pt x="8607" y="8475"/>
                      <a:pt x="8609" y="8467"/>
                      <a:pt x="8609" y="8456"/>
                    </a:cubicBezTo>
                    <a:cubicBezTo>
                      <a:pt x="8631" y="8413"/>
                      <a:pt x="8664" y="8212"/>
                      <a:pt x="8695" y="7908"/>
                    </a:cubicBezTo>
                    <a:cubicBezTo>
                      <a:pt x="8710" y="7863"/>
                      <a:pt x="8725" y="7823"/>
                      <a:pt x="8739" y="7778"/>
                    </a:cubicBezTo>
                    <a:cubicBezTo>
                      <a:pt x="9105" y="7521"/>
                      <a:pt x="9953" y="6671"/>
                      <a:pt x="9985" y="6250"/>
                    </a:cubicBezTo>
                    <a:cubicBezTo>
                      <a:pt x="9991" y="6185"/>
                      <a:pt x="9979" y="6123"/>
                      <a:pt x="9958" y="6067"/>
                    </a:cubicBezTo>
                    <a:cubicBezTo>
                      <a:pt x="9873" y="5855"/>
                      <a:pt x="9615" y="5714"/>
                      <a:pt x="9358" y="5686"/>
                    </a:cubicBezTo>
                    <a:cubicBezTo>
                      <a:pt x="10227" y="2076"/>
                      <a:pt x="8935" y="2066"/>
                      <a:pt x="8935" y="2066"/>
                    </a:cubicBezTo>
                    <a:cubicBezTo>
                      <a:pt x="8935" y="2066"/>
                      <a:pt x="8928" y="1953"/>
                      <a:pt x="8889" y="1780"/>
                    </a:cubicBezTo>
                    <a:cubicBezTo>
                      <a:pt x="8825" y="1510"/>
                      <a:pt x="8688" y="1088"/>
                      <a:pt x="8384" y="726"/>
                    </a:cubicBezTo>
                    <a:cubicBezTo>
                      <a:pt x="8078" y="363"/>
                      <a:pt x="7607" y="54"/>
                      <a:pt x="6877" y="5"/>
                    </a:cubicBezTo>
                    <a:cubicBezTo>
                      <a:pt x="6830" y="2"/>
                      <a:pt x="6783" y="1"/>
                      <a:pt x="67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36"/>
              <p:cNvSpPr/>
              <p:nvPr/>
            </p:nvSpPr>
            <p:spPr>
              <a:xfrm>
                <a:off x="3331700" y="4888225"/>
                <a:ext cx="244450" cy="287650"/>
              </a:xfrm>
              <a:custGeom>
                <a:avLst/>
                <a:gdLst/>
                <a:ahLst/>
                <a:cxnLst/>
                <a:rect l="l" t="t" r="r" b="b"/>
                <a:pathLst>
                  <a:path w="9778" h="11506" extrusionOk="0">
                    <a:moveTo>
                      <a:pt x="5076" y="1"/>
                    </a:moveTo>
                    <a:cubicBezTo>
                      <a:pt x="4967" y="1"/>
                      <a:pt x="4861" y="6"/>
                      <a:pt x="4761" y="16"/>
                    </a:cubicBezTo>
                    <a:cubicBezTo>
                      <a:pt x="3085" y="179"/>
                      <a:pt x="2238" y="1331"/>
                      <a:pt x="2574" y="2704"/>
                    </a:cubicBezTo>
                    <a:cubicBezTo>
                      <a:pt x="1861" y="4602"/>
                      <a:pt x="2778" y="7627"/>
                      <a:pt x="3286" y="7917"/>
                    </a:cubicBezTo>
                    <a:cubicBezTo>
                      <a:pt x="3687" y="7824"/>
                      <a:pt x="4027" y="7700"/>
                      <a:pt x="4325" y="7554"/>
                    </a:cubicBezTo>
                    <a:lnTo>
                      <a:pt x="4325" y="7554"/>
                    </a:lnTo>
                    <a:cubicBezTo>
                      <a:pt x="4252" y="7838"/>
                      <a:pt x="4170" y="8127"/>
                      <a:pt x="4085" y="8409"/>
                    </a:cubicBezTo>
                    <a:cubicBezTo>
                      <a:pt x="4084" y="8409"/>
                      <a:pt x="4084" y="8411"/>
                      <a:pt x="4084" y="8411"/>
                    </a:cubicBezTo>
                    <a:cubicBezTo>
                      <a:pt x="4035" y="8411"/>
                      <a:pt x="3989" y="8412"/>
                      <a:pt x="3942" y="8415"/>
                    </a:cubicBezTo>
                    <a:cubicBezTo>
                      <a:pt x="3935" y="8415"/>
                      <a:pt x="3927" y="8415"/>
                      <a:pt x="3916" y="8417"/>
                    </a:cubicBezTo>
                    <a:cubicBezTo>
                      <a:pt x="3875" y="8417"/>
                      <a:pt x="3837" y="8418"/>
                      <a:pt x="3796" y="8421"/>
                    </a:cubicBezTo>
                    <a:cubicBezTo>
                      <a:pt x="3777" y="8423"/>
                      <a:pt x="3758" y="8423"/>
                      <a:pt x="3739" y="8425"/>
                    </a:cubicBezTo>
                    <a:cubicBezTo>
                      <a:pt x="3710" y="8428"/>
                      <a:pt x="3681" y="8430"/>
                      <a:pt x="3654" y="8431"/>
                    </a:cubicBezTo>
                    <a:cubicBezTo>
                      <a:pt x="3604" y="8434"/>
                      <a:pt x="3555" y="8437"/>
                      <a:pt x="3508" y="8441"/>
                    </a:cubicBezTo>
                    <a:lnTo>
                      <a:pt x="3508" y="8454"/>
                    </a:lnTo>
                    <a:cubicBezTo>
                      <a:pt x="3473" y="8459"/>
                      <a:pt x="3438" y="8462"/>
                      <a:pt x="3405" y="8466"/>
                    </a:cubicBezTo>
                    <a:lnTo>
                      <a:pt x="3404" y="8466"/>
                    </a:lnTo>
                    <a:cubicBezTo>
                      <a:pt x="3241" y="8486"/>
                      <a:pt x="3108" y="8510"/>
                      <a:pt x="3023" y="8539"/>
                    </a:cubicBezTo>
                    <a:cubicBezTo>
                      <a:pt x="3018" y="8539"/>
                      <a:pt x="3017" y="8541"/>
                      <a:pt x="3016" y="8541"/>
                    </a:cubicBezTo>
                    <a:cubicBezTo>
                      <a:pt x="3000" y="8547"/>
                      <a:pt x="2987" y="8553"/>
                      <a:pt x="2975" y="8558"/>
                    </a:cubicBezTo>
                    <a:cubicBezTo>
                      <a:pt x="2973" y="8558"/>
                      <a:pt x="2970" y="8559"/>
                      <a:pt x="2969" y="8559"/>
                    </a:cubicBezTo>
                    <a:cubicBezTo>
                      <a:pt x="2956" y="8565"/>
                      <a:pt x="2945" y="8571"/>
                      <a:pt x="2938" y="8576"/>
                    </a:cubicBezTo>
                    <a:cubicBezTo>
                      <a:pt x="2866" y="8606"/>
                      <a:pt x="2792" y="8649"/>
                      <a:pt x="2717" y="8702"/>
                    </a:cubicBezTo>
                    <a:cubicBezTo>
                      <a:pt x="2705" y="8709"/>
                      <a:pt x="2694" y="8717"/>
                      <a:pt x="2682" y="8728"/>
                    </a:cubicBezTo>
                    <a:cubicBezTo>
                      <a:pt x="2662" y="8741"/>
                      <a:pt x="2640" y="8757"/>
                      <a:pt x="2621" y="8771"/>
                    </a:cubicBezTo>
                    <a:cubicBezTo>
                      <a:pt x="2592" y="8795"/>
                      <a:pt x="2561" y="8819"/>
                      <a:pt x="2531" y="8844"/>
                    </a:cubicBezTo>
                    <a:cubicBezTo>
                      <a:pt x="2519" y="8854"/>
                      <a:pt x="2508" y="8866"/>
                      <a:pt x="2496" y="8878"/>
                    </a:cubicBezTo>
                    <a:cubicBezTo>
                      <a:pt x="2468" y="8904"/>
                      <a:pt x="2440" y="8929"/>
                      <a:pt x="2413" y="8957"/>
                    </a:cubicBezTo>
                    <a:lnTo>
                      <a:pt x="2378" y="8993"/>
                    </a:lnTo>
                    <a:cubicBezTo>
                      <a:pt x="2341" y="9030"/>
                      <a:pt x="2306" y="9072"/>
                      <a:pt x="2270" y="9114"/>
                    </a:cubicBezTo>
                    <a:cubicBezTo>
                      <a:pt x="2243" y="9145"/>
                      <a:pt x="2215" y="9182"/>
                      <a:pt x="2188" y="9220"/>
                    </a:cubicBezTo>
                    <a:cubicBezTo>
                      <a:pt x="2182" y="9227"/>
                      <a:pt x="2176" y="9237"/>
                      <a:pt x="2171" y="9245"/>
                    </a:cubicBezTo>
                    <a:lnTo>
                      <a:pt x="575" y="9245"/>
                    </a:lnTo>
                    <a:cubicBezTo>
                      <a:pt x="257" y="9245"/>
                      <a:pt x="1" y="9509"/>
                      <a:pt x="1" y="9832"/>
                    </a:cubicBezTo>
                    <a:lnTo>
                      <a:pt x="1" y="11506"/>
                    </a:lnTo>
                    <a:lnTo>
                      <a:pt x="9772" y="11506"/>
                    </a:lnTo>
                    <a:lnTo>
                      <a:pt x="9772" y="10113"/>
                    </a:lnTo>
                    <a:cubicBezTo>
                      <a:pt x="9777" y="9634"/>
                      <a:pt x="9397" y="9245"/>
                      <a:pt x="8928" y="9245"/>
                    </a:cubicBezTo>
                    <a:lnTo>
                      <a:pt x="7504" y="9245"/>
                    </a:lnTo>
                    <a:lnTo>
                      <a:pt x="7462" y="9196"/>
                    </a:lnTo>
                    <a:cubicBezTo>
                      <a:pt x="7433" y="9158"/>
                      <a:pt x="7403" y="9118"/>
                      <a:pt x="7371" y="9084"/>
                    </a:cubicBezTo>
                    <a:cubicBezTo>
                      <a:pt x="7355" y="9067"/>
                      <a:pt x="7342" y="9049"/>
                      <a:pt x="7327" y="9033"/>
                    </a:cubicBezTo>
                    <a:cubicBezTo>
                      <a:pt x="7297" y="8999"/>
                      <a:pt x="7264" y="8968"/>
                      <a:pt x="7234" y="8939"/>
                    </a:cubicBezTo>
                    <a:cubicBezTo>
                      <a:pt x="7221" y="8926"/>
                      <a:pt x="7207" y="8911"/>
                      <a:pt x="7194" y="8901"/>
                    </a:cubicBezTo>
                    <a:cubicBezTo>
                      <a:pt x="7152" y="8865"/>
                      <a:pt x="7111" y="8831"/>
                      <a:pt x="7072" y="8802"/>
                    </a:cubicBezTo>
                    <a:cubicBezTo>
                      <a:pt x="7070" y="8798"/>
                      <a:pt x="7066" y="8796"/>
                      <a:pt x="7063" y="8795"/>
                    </a:cubicBezTo>
                    <a:cubicBezTo>
                      <a:pt x="7019" y="8762"/>
                      <a:pt x="6973" y="8733"/>
                      <a:pt x="6930" y="8709"/>
                    </a:cubicBezTo>
                    <a:cubicBezTo>
                      <a:pt x="6923" y="8705"/>
                      <a:pt x="6917" y="8703"/>
                      <a:pt x="6911" y="8701"/>
                    </a:cubicBezTo>
                    <a:cubicBezTo>
                      <a:pt x="6874" y="8680"/>
                      <a:pt x="6839" y="8666"/>
                      <a:pt x="6805" y="8652"/>
                    </a:cubicBezTo>
                    <a:cubicBezTo>
                      <a:pt x="6795" y="8650"/>
                      <a:pt x="6788" y="8646"/>
                      <a:pt x="6778" y="8644"/>
                    </a:cubicBezTo>
                    <a:cubicBezTo>
                      <a:pt x="6745" y="8632"/>
                      <a:pt x="6715" y="8624"/>
                      <a:pt x="6685" y="8622"/>
                    </a:cubicBezTo>
                    <a:cubicBezTo>
                      <a:pt x="6679" y="8620"/>
                      <a:pt x="6671" y="8620"/>
                      <a:pt x="6665" y="8617"/>
                    </a:cubicBezTo>
                    <a:cubicBezTo>
                      <a:pt x="6648" y="8615"/>
                      <a:pt x="6631" y="8614"/>
                      <a:pt x="6615" y="8614"/>
                    </a:cubicBezTo>
                    <a:cubicBezTo>
                      <a:pt x="6597" y="8614"/>
                      <a:pt x="6580" y="8615"/>
                      <a:pt x="6564" y="8618"/>
                    </a:cubicBezTo>
                    <a:cubicBezTo>
                      <a:pt x="6528" y="8605"/>
                      <a:pt x="6487" y="8593"/>
                      <a:pt x="6444" y="8582"/>
                    </a:cubicBezTo>
                    <a:cubicBezTo>
                      <a:pt x="6440" y="8581"/>
                      <a:pt x="6437" y="8581"/>
                      <a:pt x="6432" y="8577"/>
                    </a:cubicBezTo>
                    <a:cubicBezTo>
                      <a:pt x="6389" y="8569"/>
                      <a:pt x="6343" y="8556"/>
                      <a:pt x="6296" y="8547"/>
                    </a:cubicBezTo>
                    <a:lnTo>
                      <a:pt x="6293" y="8547"/>
                    </a:lnTo>
                    <a:cubicBezTo>
                      <a:pt x="6244" y="8533"/>
                      <a:pt x="6194" y="8521"/>
                      <a:pt x="6138" y="8513"/>
                    </a:cubicBezTo>
                    <a:cubicBezTo>
                      <a:pt x="6122" y="8510"/>
                      <a:pt x="6107" y="8507"/>
                      <a:pt x="6090" y="8504"/>
                    </a:cubicBezTo>
                    <a:cubicBezTo>
                      <a:pt x="6043" y="8497"/>
                      <a:pt x="5996" y="8490"/>
                      <a:pt x="5945" y="8482"/>
                    </a:cubicBezTo>
                    <a:cubicBezTo>
                      <a:pt x="5932" y="8480"/>
                      <a:pt x="5921" y="8477"/>
                      <a:pt x="5908" y="8477"/>
                    </a:cubicBezTo>
                    <a:cubicBezTo>
                      <a:pt x="5774" y="8458"/>
                      <a:pt x="5630" y="8443"/>
                      <a:pt x="5477" y="8434"/>
                    </a:cubicBezTo>
                    <a:cubicBezTo>
                      <a:pt x="5484" y="8406"/>
                      <a:pt x="5490" y="8377"/>
                      <a:pt x="5497" y="8349"/>
                    </a:cubicBezTo>
                    <a:cubicBezTo>
                      <a:pt x="5512" y="8300"/>
                      <a:pt x="5524" y="8251"/>
                      <a:pt x="5534" y="8200"/>
                    </a:cubicBezTo>
                    <a:cubicBezTo>
                      <a:pt x="5540" y="8180"/>
                      <a:pt x="5546" y="8157"/>
                      <a:pt x="5551" y="8132"/>
                    </a:cubicBezTo>
                    <a:cubicBezTo>
                      <a:pt x="5558" y="8103"/>
                      <a:pt x="5564" y="8073"/>
                      <a:pt x="5573" y="8041"/>
                    </a:cubicBezTo>
                    <a:cubicBezTo>
                      <a:pt x="5579" y="8020"/>
                      <a:pt x="5585" y="7997"/>
                      <a:pt x="5587" y="7973"/>
                    </a:cubicBezTo>
                    <a:cubicBezTo>
                      <a:pt x="5595" y="7943"/>
                      <a:pt x="5603" y="7914"/>
                      <a:pt x="5609" y="7882"/>
                    </a:cubicBezTo>
                    <a:cubicBezTo>
                      <a:pt x="5615" y="7859"/>
                      <a:pt x="5618" y="7838"/>
                      <a:pt x="5624" y="7816"/>
                    </a:cubicBezTo>
                    <a:cubicBezTo>
                      <a:pt x="5630" y="7783"/>
                      <a:pt x="5637" y="7753"/>
                      <a:pt x="5643" y="7723"/>
                    </a:cubicBezTo>
                    <a:cubicBezTo>
                      <a:pt x="5649" y="7701"/>
                      <a:pt x="5653" y="7681"/>
                      <a:pt x="5658" y="7660"/>
                    </a:cubicBezTo>
                    <a:cubicBezTo>
                      <a:pt x="5665" y="7627"/>
                      <a:pt x="5671" y="7595"/>
                      <a:pt x="5678" y="7562"/>
                    </a:cubicBezTo>
                    <a:cubicBezTo>
                      <a:pt x="5680" y="7554"/>
                      <a:pt x="5683" y="7547"/>
                      <a:pt x="5683" y="7537"/>
                    </a:cubicBezTo>
                    <a:cubicBezTo>
                      <a:pt x="5688" y="7523"/>
                      <a:pt x="5689" y="7511"/>
                      <a:pt x="5691" y="7500"/>
                    </a:cubicBezTo>
                    <a:cubicBezTo>
                      <a:pt x="5931" y="7492"/>
                      <a:pt x="6152" y="7443"/>
                      <a:pt x="6358" y="7359"/>
                    </a:cubicBezTo>
                    <a:cubicBezTo>
                      <a:pt x="6760" y="7192"/>
                      <a:pt x="7093" y="6894"/>
                      <a:pt x="7362" y="6527"/>
                    </a:cubicBezTo>
                    <a:cubicBezTo>
                      <a:pt x="8629" y="6326"/>
                      <a:pt x="9337" y="5086"/>
                      <a:pt x="9510" y="3914"/>
                    </a:cubicBezTo>
                    <a:cubicBezTo>
                      <a:pt x="9544" y="3683"/>
                      <a:pt x="9559" y="3457"/>
                      <a:pt x="9550" y="3241"/>
                    </a:cubicBezTo>
                    <a:cubicBezTo>
                      <a:pt x="9508" y="1964"/>
                      <a:pt x="8448" y="1470"/>
                      <a:pt x="7694" y="1283"/>
                    </a:cubicBezTo>
                    <a:cubicBezTo>
                      <a:pt x="7030" y="325"/>
                      <a:pt x="5934" y="1"/>
                      <a:pt x="50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36"/>
              <p:cNvSpPr/>
              <p:nvPr/>
            </p:nvSpPr>
            <p:spPr>
              <a:xfrm>
                <a:off x="1472200" y="4888200"/>
                <a:ext cx="244400" cy="287650"/>
              </a:xfrm>
              <a:custGeom>
                <a:avLst/>
                <a:gdLst/>
                <a:ahLst/>
                <a:cxnLst/>
                <a:rect l="l" t="t" r="r" b="b"/>
                <a:pathLst>
                  <a:path w="9776" h="11506" extrusionOk="0">
                    <a:moveTo>
                      <a:pt x="5073" y="1"/>
                    </a:moveTo>
                    <a:cubicBezTo>
                      <a:pt x="4965" y="1"/>
                      <a:pt x="4860" y="6"/>
                      <a:pt x="4762" y="16"/>
                    </a:cubicBezTo>
                    <a:cubicBezTo>
                      <a:pt x="3086" y="178"/>
                      <a:pt x="2239" y="1329"/>
                      <a:pt x="2574" y="2702"/>
                    </a:cubicBezTo>
                    <a:cubicBezTo>
                      <a:pt x="2449" y="3034"/>
                      <a:pt x="2375" y="3400"/>
                      <a:pt x="2340" y="3782"/>
                    </a:cubicBezTo>
                    <a:cubicBezTo>
                      <a:pt x="2313" y="4062"/>
                      <a:pt x="2307" y="4352"/>
                      <a:pt x="2319" y="4637"/>
                    </a:cubicBezTo>
                    <a:cubicBezTo>
                      <a:pt x="2381" y="6189"/>
                      <a:pt x="2933" y="7713"/>
                      <a:pt x="3288" y="7916"/>
                    </a:cubicBezTo>
                    <a:cubicBezTo>
                      <a:pt x="3686" y="7823"/>
                      <a:pt x="4029" y="7699"/>
                      <a:pt x="4325" y="7554"/>
                    </a:cubicBezTo>
                    <a:lnTo>
                      <a:pt x="4325" y="7554"/>
                    </a:lnTo>
                    <a:cubicBezTo>
                      <a:pt x="4253" y="7837"/>
                      <a:pt x="4171" y="8127"/>
                      <a:pt x="4086" y="8408"/>
                    </a:cubicBezTo>
                    <a:lnTo>
                      <a:pt x="4084" y="8410"/>
                    </a:lnTo>
                    <a:cubicBezTo>
                      <a:pt x="4037" y="8410"/>
                      <a:pt x="3990" y="8412"/>
                      <a:pt x="3944" y="8414"/>
                    </a:cubicBezTo>
                    <a:cubicBezTo>
                      <a:pt x="3935" y="8414"/>
                      <a:pt x="3928" y="8414"/>
                      <a:pt x="3917" y="8416"/>
                    </a:cubicBezTo>
                    <a:cubicBezTo>
                      <a:pt x="3876" y="8416"/>
                      <a:pt x="3838" y="8418"/>
                      <a:pt x="3798" y="8420"/>
                    </a:cubicBezTo>
                    <a:cubicBezTo>
                      <a:pt x="3777" y="8422"/>
                      <a:pt x="3758" y="8422"/>
                      <a:pt x="3740" y="8425"/>
                    </a:cubicBezTo>
                    <a:cubicBezTo>
                      <a:pt x="3711" y="8426"/>
                      <a:pt x="3681" y="8430"/>
                      <a:pt x="3655" y="8431"/>
                    </a:cubicBezTo>
                    <a:cubicBezTo>
                      <a:pt x="3604" y="8432"/>
                      <a:pt x="3555" y="8437"/>
                      <a:pt x="3509" y="8441"/>
                    </a:cubicBezTo>
                    <a:lnTo>
                      <a:pt x="3509" y="8454"/>
                    </a:lnTo>
                    <a:cubicBezTo>
                      <a:pt x="3474" y="8459"/>
                      <a:pt x="3438" y="8461"/>
                      <a:pt x="3406" y="8466"/>
                    </a:cubicBezTo>
                    <a:cubicBezTo>
                      <a:pt x="3241" y="8486"/>
                      <a:pt x="3109" y="8510"/>
                      <a:pt x="3024" y="8539"/>
                    </a:cubicBezTo>
                    <a:cubicBezTo>
                      <a:pt x="3023" y="8539"/>
                      <a:pt x="3019" y="8540"/>
                      <a:pt x="3017" y="8540"/>
                    </a:cubicBezTo>
                    <a:cubicBezTo>
                      <a:pt x="3002" y="8546"/>
                      <a:pt x="2987" y="8553"/>
                      <a:pt x="2975" y="8557"/>
                    </a:cubicBezTo>
                    <a:cubicBezTo>
                      <a:pt x="2974" y="8557"/>
                      <a:pt x="2970" y="8559"/>
                      <a:pt x="2969" y="8559"/>
                    </a:cubicBezTo>
                    <a:cubicBezTo>
                      <a:pt x="2957" y="8565"/>
                      <a:pt x="2947" y="8571"/>
                      <a:pt x="2939" y="8576"/>
                    </a:cubicBezTo>
                    <a:cubicBezTo>
                      <a:pt x="2867" y="8606"/>
                      <a:pt x="2793" y="8649"/>
                      <a:pt x="2717" y="8702"/>
                    </a:cubicBezTo>
                    <a:cubicBezTo>
                      <a:pt x="2704" y="8709"/>
                      <a:pt x="2695" y="8717"/>
                      <a:pt x="2682" y="8727"/>
                    </a:cubicBezTo>
                    <a:cubicBezTo>
                      <a:pt x="2662" y="8741"/>
                      <a:pt x="2644" y="8757"/>
                      <a:pt x="2623" y="8771"/>
                    </a:cubicBezTo>
                    <a:cubicBezTo>
                      <a:pt x="2594" y="8794"/>
                      <a:pt x="2565" y="8819"/>
                      <a:pt x="2533" y="8844"/>
                    </a:cubicBezTo>
                    <a:cubicBezTo>
                      <a:pt x="2521" y="8854"/>
                      <a:pt x="2510" y="8866"/>
                      <a:pt x="2498" y="8878"/>
                    </a:cubicBezTo>
                    <a:cubicBezTo>
                      <a:pt x="2470" y="8904"/>
                      <a:pt x="2442" y="8929"/>
                      <a:pt x="2415" y="8957"/>
                    </a:cubicBezTo>
                    <a:cubicBezTo>
                      <a:pt x="2403" y="8969"/>
                      <a:pt x="2392" y="8979"/>
                      <a:pt x="2381" y="8991"/>
                    </a:cubicBezTo>
                    <a:cubicBezTo>
                      <a:pt x="2345" y="9030"/>
                      <a:pt x="2308" y="9070"/>
                      <a:pt x="2271" y="9113"/>
                    </a:cubicBezTo>
                    <a:cubicBezTo>
                      <a:pt x="2243" y="9143"/>
                      <a:pt x="2216" y="9182"/>
                      <a:pt x="2188" y="9220"/>
                    </a:cubicBezTo>
                    <a:cubicBezTo>
                      <a:pt x="2182" y="9227"/>
                      <a:pt x="2176" y="9237"/>
                      <a:pt x="2173" y="9245"/>
                    </a:cubicBezTo>
                    <a:lnTo>
                      <a:pt x="575" y="9245"/>
                    </a:lnTo>
                    <a:cubicBezTo>
                      <a:pt x="258" y="9245"/>
                      <a:pt x="1" y="9508"/>
                      <a:pt x="1" y="9832"/>
                    </a:cubicBezTo>
                    <a:lnTo>
                      <a:pt x="1" y="11505"/>
                    </a:lnTo>
                    <a:lnTo>
                      <a:pt x="9774" y="11505"/>
                    </a:lnTo>
                    <a:lnTo>
                      <a:pt x="9774" y="10113"/>
                    </a:lnTo>
                    <a:cubicBezTo>
                      <a:pt x="9776" y="9635"/>
                      <a:pt x="9397" y="9246"/>
                      <a:pt x="8925" y="9246"/>
                    </a:cubicBezTo>
                    <a:lnTo>
                      <a:pt x="7501" y="9246"/>
                    </a:lnTo>
                    <a:lnTo>
                      <a:pt x="7459" y="9197"/>
                    </a:lnTo>
                    <a:cubicBezTo>
                      <a:pt x="7430" y="9159"/>
                      <a:pt x="7400" y="9119"/>
                      <a:pt x="7370" y="9085"/>
                    </a:cubicBezTo>
                    <a:cubicBezTo>
                      <a:pt x="7355" y="9068"/>
                      <a:pt x="7339" y="9050"/>
                      <a:pt x="7322" y="9034"/>
                    </a:cubicBezTo>
                    <a:cubicBezTo>
                      <a:pt x="7292" y="9000"/>
                      <a:pt x="7260" y="8969"/>
                      <a:pt x="7230" y="8940"/>
                    </a:cubicBezTo>
                    <a:cubicBezTo>
                      <a:pt x="7216" y="8927"/>
                      <a:pt x="7203" y="8912"/>
                      <a:pt x="7188" y="8902"/>
                    </a:cubicBezTo>
                    <a:cubicBezTo>
                      <a:pt x="7148" y="8866"/>
                      <a:pt x="7107" y="8832"/>
                      <a:pt x="7067" y="8803"/>
                    </a:cubicBezTo>
                    <a:cubicBezTo>
                      <a:pt x="7066" y="8799"/>
                      <a:pt x="7061" y="8797"/>
                      <a:pt x="7060" y="8796"/>
                    </a:cubicBezTo>
                    <a:cubicBezTo>
                      <a:pt x="7012" y="8763"/>
                      <a:pt x="6969" y="8734"/>
                      <a:pt x="6926" y="8710"/>
                    </a:cubicBezTo>
                    <a:cubicBezTo>
                      <a:pt x="6919" y="8706"/>
                      <a:pt x="6913" y="8704"/>
                      <a:pt x="6907" y="8702"/>
                    </a:cubicBezTo>
                    <a:cubicBezTo>
                      <a:pt x="6870" y="8681"/>
                      <a:pt x="6835" y="8667"/>
                      <a:pt x="6800" y="8653"/>
                    </a:cubicBezTo>
                    <a:cubicBezTo>
                      <a:pt x="6792" y="8651"/>
                      <a:pt x="6784" y="8647"/>
                      <a:pt x="6774" y="8645"/>
                    </a:cubicBezTo>
                    <a:cubicBezTo>
                      <a:pt x="6741" y="8633"/>
                      <a:pt x="6711" y="8625"/>
                      <a:pt x="6681" y="8623"/>
                    </a:cubicBezTo>
                    <a:cubicBezTo>
                      <a:pt x="6674" y="8621"/>
                      <a:pt x="6666" y="8621"/>
                      <a:pt x="6660" y="8618"/>
                    </a:cubicBezTo>
                    <a:cubicBezTo>
                      <a:pt x="6644" y="8616"/>
                      <a:pt x="6627" y="8615"/>
                      <a:pt x="6611" y="8615"/>
                    </a:cubicBezTo>
                    <a:cubicBezTo>
                      <a:pt x="6594" y="8615"/>
                      <a:pt x="6576" y="8616"/>
                      <a:pt x="6560" y="8619"/>
                    </a:cubicBezTo>
                    <a:cubicBezTo>
                      <a:pt x="6524" y="8606"/>
                      <a:pt x="6482" y="8594"/>
                      <a:pt x="6440" y="8583"/>
                    </a:cubicBezTo>
                    <a:cubicBezTo>
                      <a:pt x="6435" y="8582"/>
                      <a:pt x="6433" y="8582"/>
                      <a:pt x="6428" y="8578"/>
                    </a:cubicBezTo>
                    <a:cubicBezTo>
                      <a:pt x="6385" y="8570"/>
                      <a:pt x="6338" y="8557"/>
                      <a:pt x="6292" y="8548"/>
                    </a:cubicBezTo>
                    <a:cubicBezTo>
                      <a:pt x="6243" y="8534"/>
                      <a:pt x="6187" y="8522"/>
                      <a:pt x="6134" y="8514"/>
                    </a:cubicBezTo>
                    <a:cubicBezTo>
                      <a:pt x="6118" y="8511"/>
                      <a:pt x="6103" y="8508"/>
                      <a:pt x="6089" y="8505"/>
                    </a:cubicBezTo>
                    <a:cubicBezTo>
                      <a:pt x="6074" y="8504"/>
                      <a:pt x="6056" y="8499"/>
                      <a:pt x="6040" y="8498"/>
                    </a:cubicBezTo>
                    <a:cubicBezTo>
                      <a:pt x="6010" y="8492"/>
                      <a:pt x="5977" y="8489"/>
                      <a:pt x="5943" y="8483"/>
                    </a:cubicBezTo>
                    <a:cubicBezTo>
                      <a:pt x="5930" y="8481"/>
                      <a:pt x="5917" y="8478"/>
                      <a:pt x="5905" y="8478"/>
                    </a:cubicBezTo>
                    <a:cubicBezTo>
                      <a:pt x="5772" y="8459"/>
                      <a:pt x="5627" y="8444"/>
                      <a:pt x="5474" y="8435"/>
                    </a:cubicBezTo>
                    <a:cubicBezTo>
                      <a:pt x="5481" y="8407"/>
                      <a:pt x="5488" y="8378"/>
                      <a:pt x="5496" y="8350"/>
                    </a:cubicBezTo>
                    <a:cubicBezTo>
                      <a:pt x="5509" y="8301"/>
                      <a:pt x="5521" y="8252"/>
                      <a:pt x="5533" y="8201"/>
                    </a:cubicBezTo>
                    <a:cubicBezTo>
                      <a:pt x="5538" y="8181"/>
                      <a:pt x="5542" y="8158"/>
                      <a:pt x="5548" y="8133"/>
                    </a:cubicBezTo>
                    <a:cubicBezTo>
                      <a:pt x="5556" y="8104"/>
                      <a:pt x="5564" y="8074"/>
                      <a:pt x="5570" y="8042"/>
                    </a:cubicBezTo>
                    <a:cubicBezTo>
                      <a:pt x="5576" y="8021"/>
                      <a:pt x="5582" y="7998"/>
                      <a:pt x="5587" y="7974"/>
                    </a:cubicBezTo>
                    <a:cubicBezTo>
                      <a:pt x="5593" y="7944"/>
                      <a:pt x="5600" y="7915"/>
                      <a:pt x="5606" y="7883"/>
                    </a:cubicBezTo>
                    <a:cubicBezTo>
                      <a:pt x="5612" y="7860"/>
                      <a:pt x="5618" y="7839"/>
                      <a:pt x="5621" y="7817"/>
                    </a:cubicBezTo>
                    <a:cubicBezTo>
                      <a:pt x="5629" y="7784"/>
                      <a:pt x="5635" y="7754"/>
                      <a:pt x="5643" y="7724"/>
                    </a:cubicBezTo>
                    <a:cubicBezTo>
                      <a:pt x="5648" y="7702"/>
                      <a:pt x="5650" y="7682"/>
                      <a:pt x="5655" y="7661"/>
                    </a:cubicBezTo>
                    <a:cubicBezTo>
                      <a:pt x="5662" y="7628"/>
                      <a:pt x="5669" y="7596"/>
                      <a:pt x="5676" y="7563"/>
                    </a:cubicBezTo>
                    <a:cubicBezTo>
                      <a:pt x="5678" y="7555"/>
                      <a:pt x="5680" y="7548"/>
                      <a:pt x="5682" y="7538"/>
                    </a:cubicBezTo>
                    <a:cubicBezTo>
                      <a:pt x="5684" y="7524"/>
                      <a:pt x="5686" y="7512"/>
                      <a:pt x="5688" y="7501"/>
                    </a:cubicBezTo>
                    <a:cubicBezTo>
                      <a:pt x="5809" y="7495"/>
                      <a:pt x="5928" y="7482"/>
                      <a:pt x="6040" y="7458"/>
                    </a:cubicBezTo>
                    <a:cubicBezTo>
                      <a:pt x="6152" y="7435"/>
                      <a:pt x="6255" y="7402"/>
                      <a:pt x="6356" y="7360"/>
                    </a:cubicBezTo>
                    <a:cubicBezTo>
                      <a:pt x="6761" y="7193"/>
                      <a:pt x="7091" y="6895"/>
                      <a:pt x="7361" y="6528"/>
                    </a:cubicBezTo>
                    <a:cubicBezTo>
                      <a:pt x="8875" y="6286"/>
                      <a:pt x="9592" y="4562"/>
                      <a:pt x="9550" y="3242"/>
                    </a:cubicBezTo>
                    <a:cubicBezTo>
                      <a:pt x="9507" y="1965"/>
                      <a:pt x="8446" y="1471"/>
                      <a:pt x="7696" y="1284"/>
                    </a:cubicBezTo>
                    <a:cubicBezTo>
                      <a:pt x="7203" y="572"/>
                      <a:pt x="6469" y="210"/>
                      <a:pt x="5773" y="70"/>
                    </a:cubicBezTo>
                    <a:cubicBezTo>
                      <a:pt x="5531" y="22"/>
                      <a:pt x="5294" y="1"/>
                      <a:pt x="50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36"/>
              <p:cNvSpPr/>
              <p:nvPr/>
            </p:nvSpPr>
            <p:spPr>
              <a:xfrm>
                <a:off x="2758175" y="4795875"/>
                <a:ext cx="395650" cy="380100"/>
              </a:xfrm>
              <a:custGeom>
                <a:avLst/>
                <a:gdLst/>
                <a:ahLst/>
                <a:cxnLst/>
                <a:rect l="l" t="t" r="r" b="b"/>
                <a:pathLst>
                  <a:path w="15826" h="15204" extrusionOk="0">
                    <a:moveTo>
                      <a:pt x="8824" y="0"/>
                    </a:moveTo>
                    <a:cubicBezTo>
                      <a:pt x="8342" y="0"/>
                      <a:pt x="7090" y="567"/>
                      <a:pt x="6554" y="982"/>
                    </a:cubicBezTo>
                    <a:cubicBezTo>
                      <a:pt x="6738" y="761"/>
                      <a:pt x="6922" y="452"/>
                      <a:pt x="6636" y="347"/>
                    </a:cubicBezTo>
                    <a:cubicBezTo>
                      <a:pt x="6605" y="336"/>
                      <a:pt x="6562" y="330"/>
                      <a:pt x="6512" y="330"/>
                    </a:cubicBezTo>
                    <a:cubicBezTo>
                      <a:pt x="5989" y="330"/>
                      <a:pt x="4561" y="977"/>
                      <a:pt x="4368" y="3145"/>
                    </a:cubicBezTo>
                    <a:lnTo>
                      <a:pt x="4368" y="3147"/>
                    </a:lnTo>
                    <a:cubicBezTo>
                      <a:pt x="4360" y="3240"/>
                      <a:pt x="4354" y="3336"/>
                      <a:pt x="4351" y="3434"/>
                    </a:cubicBezTo>
                    <a:lnTo>
                      <a:pt x="4351" y="3441"/>
                    </a:lnTo>
                    <a:cubicBezTo>
                      <a:pt x="4346" y="3539"/>
                      <a:pt x="4346" y="3635"/>
                      <a:pt x="4346" y="3738"/>
                    </a:cubicBezTo>
                    <a:cubicBezTo>
                      <a:pt x="4348" y="3745"/>
                      <a:pt x="4348" y="3755"/>
                      <a:pt x="4348" y="3763"/>
                    </a:cubicBezTo>
                    <a:cubicBezTo>
                      <a:pt x="4349" y="3861"/>
                      <a:pt x="4352" y="3957"/>
                      <a:pt x="4360" y="4059"/>
                    </a:cubicBezTo>
                    <a:cubicBezTo>
                      <a:pt x="4360" y="4078"/>
                      <a:pt x="4361" y="4096"/>
                      <a:pt x="4364" y="4115"/>
                    </a:cubicBezTo>
                    <a:cubicBezTo>
                      <a:pt x="4370" y="4207"/>
                      <a:pt x="4378" y="4303"/>
                      <a:pt x="4391" y="4399"/>
                    </a:cubicBezTo>
                    <a:cubicBezTo>
                      <a:pt x="4392" y="4429"/>
                      <a:pt x="4398" y="4462"/>
                      <a:pt x="4403" y="4492"/>
                    </a:cubicBezTo>
                    <a:cubicBezTo>
                      <a:pt x="4411" y="4579"/>
                      <a:pt x="4423" y="4669"/>
                      <a:pt x="4437" y="4760"/>
                    </a:cubicBezTo>
                    <a:cubicBezTo>
                      <a:pt x="4443" y="4807"/>
                      <a:pt x="4453" y="4857"/>
                      <a:pt x="4460" y="4906"/>
                    </a:cubicBezTo>
                    <a:cubicBezTo>
                      <a:pt x="4473" y="4983"/>
                      <a:pt x="4488" y="5061"/>
                      <a:pt x="4502" y="5141"/>
                    </a:cubicBezTo>
                    <a:cubicBezTo>
                      <a:pt x="4516" y="5213"/>
                      <a:pt x="4533" y="5288"/>
                      <a:pt x="4550" y="5361"/>
                    </a:cubicBezTo>
                    <a:cubicBezTo>
                      <a:pt x="4563" y="5423"/>
                      <a:pt x="4575" y="5483"/>
                      <a:pt x="4591" y="5545"/>
                    </a:cubicBezTo>
                    <a:cubicBezTo>
                      <a:pt x="4624" y="5685"/>
                      <a:pt x="4660" y="5828"/>
                      <a:pt x="4698" y="5975"/>
                    </a:cubicBezTo>
                    <a:lnTo>
                      <a:pt x="4761" y="6016"/>
                    </a:lnTo>
                    <a:cubicBezTo>
                      <a:pt x="4607" y="7179"/>
                      <a:pt x="4562" y="8319"/>
                      <a:pt x="4557" y="9032"/>
                    </a:cubicBezTo>
                    <a:cubicBezTo>
                      <a:pt x="4556" y="9476"/>
                      <a:pt x="4569" y="9754"/>
                      <a:pt x="4583" y="9774"/>
                    </a:cubicBezTo>
                    <a:cubicBezTo>
                      <a:pt x="4609" y="9810"/>
                      <a:pt x="4981" y="9973"/>
                      <a:pt x="5425" y="10136"/>
                    </a:cubicBezTo>
                    <a:lnTo>
                      <a:pt x="5390" y="10324"/>
                    </a:lnTo>
                    <a:lnTo>
                      <a:pt x="5357" y="10312"/>
                    </a:lnTo>
                    <a:lnTo>
                      <a:pt x="4916" y="10877"/>
                    </a:lnTo>
                    <a:lnTo>
                      <a:pt x="4945" y="10903"/>
                    </a:lnTo>
                    <a:lnTo>
                      <a:pt x="4829" y="10953"/>
                    </a:lnTo>
                    <a:lnTo>
                      <a:pt x="4834" y="10957"/>
                    </a:lnTo>
                    <a:cubicBezTo>
                      <a:pt x="4758" y="10983"/>
                      <a:pt x="4683" y="11007"/>
                      <a:pt x="4611" y="11040"/>
                    </a:cubicBezTo>
                    <a:cubicBezTo>
                      <a:pt x="4496" y="11074"/>
                      <a:pt x="4386" y="11113"/>
                      <a:pt x="4278" y="11153"/>
                    </a:cubicBezTo>
                    <a:cubicBezTo>
                      <a:pt x="4261" y="11162"/>
                      <a:pt x="4242" y="11168"/>
                      <a:pt x="4227" y="11175"/>
                    </a:cubicBezTo>
                    <a:cubicBezTo>
                      <a:pt x="4115" y="11217"/>
                      <a:pt x="4009" y="11260"/>
                      <a:pt x="3907" y="11309"/>
                    </a:cubicBezTo>
                    <a:cubicBezTo>
                      <a:pt x="2341" y="12034"/>
                      <a:pt x="1059" y="13466"/>
                      <a:pt x="0" y="15203"/>
                    </a:cubicBezTo>
                    <a:lnTo>
                      <a:pt x="15826" y="15203"/>
                    </a:lnTo>
                    <a:cubicBezTo>
                      <a:pt x="15550" y="14746"/>
                      <a:pt x="15262" y="14293"/>
                      <a:pt x="14970" y="13865"/>
                    </a:cubicBezTo>
                    <a:cubicBezTo>
                      <a:pt x="14082" y="12560"/>
                      <a:pt x="13162" y="11457"/>
                      <a:pt x="12681" y="11152"/>
                    </a:cubicBezTo>
                    <a:cubicBezTo>
                      <a:pt x="12633" y="11123"/>
                      <a:pt x="12581" y="11095"/>
                      <a:pt x="12520" y="11067"/>
                    </a:cubicBezTo>
                    <a:cubicBezTo>
                      <a:pt x="12514" y="11062"/>
                      <a:pt x="12511" y="11061"/>
                      <a:pt x="12505" y="11059"/>
                    </a:cubicBezTo>
                    <a:cubicBezTo>
                      <a:pt x="12463" y="11042"/>
                      <a:pt x="12423" y="11023"/>
                      <a:pt x="12378" y="11005"/>
                    </a:cubicBezTo>
                    <a:cubicBezTo>
                      <a:pt x="12372" y="11004"/>
                      <a:pt x="12365" y="10999"/>
                      <a:pt x="12358" y="10997"/>
                    </a:cubicBezTo>
                    <a:cubicBezTo>
                      <a:pt x="12310" y="10980"/>
                      <a:pt x="12260" y="10961"/>
                      <a:pt x="12208" y="10943"/>
                    </a:cubicBezTo>
                    <a:cubicBezTo>
                      <a:pt x="12202" y="10940"/>
                      <a:pt x="12196" y="10938"/>
                      <a:pt x="12191" y="10937"/>
                    </a:cubicBezTo>
                    <a:cubicBezTo>
                      <a:pt x="12136" y="10920"/>
                      <a:pt x="12079" y="10901"/>
                      <a:pt x="12020" y="10884"/>
                    </a:cubicBezTo>
                    <a:cubicBezTo>
                      <a:pt x="12015" y="10884"/>
                      <a:pt x="12011" y="10883"/>
                      <a:pt x="12006" y="10880"/>
                    </a:cubicBezTo>
                    <a:cubicBezTo>
                      <a:pt x="11944" y="10864"/>
                      <a:pt x="11879" y="10847"/>
                      <a:pt x="11813" y="10830"/>
                    </a:cubicBezTo>
                    <a:cubicBezTo>
                      <a:pt x="11809" y="10830"/>
                      <a:pt x="11806" y="10829"/>
                      <a:pt x="11801" y="10829"/>
                    </a:cubicBezTo>
                    <a:cubicBezTo>
                      <a:pt x="11732" y="10812"/>
                      <a:pt x="11660" y="10795"/>
                      <a:pt x="11587" y="10780"/>
                    </a:cubicBezTo>
                    <a:cubicBezTo>
                      <a:pt x="11586" y="10779"/>
                      <a:pt x="11582" y="10779"/>
                      <a:pt x="11581" y="10779"/>
                    </a:cubicBezTo>
                    <a:cubicBezTo>
                      <a:pt x="11503" y="10763"/>
                      <a:pt x="11427" y="10748"/>
                      <a:pt x="11345" y="10731"/>
                    </a:cubicBezTo>
                    <a:lnTo>
                      <a:pt x="11340" y="10731"/>
                    </a:lnTo>
                    <a:cubicBezTo>
                      <a:pt x="11259" y="10716"/>
                      <a:pt x="11174" y="10702"/>
                      <a:pt x="11089" y="10689"/>
                    </a:cubicBezTo>
                    <a:lnTo>
                      <a:pt x="11088" y="10689"/>
                    </a:lnTo>
                    <a:cubicBezTo>
                      <a:pt x="11082" y="10689"/>
                      <a:pt x="11075" y="10688"/>
                      <a:pt x="11071" y="10688"/>
                    </a:cubicBezTo>
                    <a:cubicBezTo>
                      <a:pt x="10988" y="10673"/>
                      <a:pt x="10907" y="10661"/>
                      <a:pt x="10821" y="10651"/>
                    </a:cubicBezTo>
                    <a:lnTo>
                      <a:pt x="10702" y="10628"/>
                    </a:lnTo>
                    <a:lnTo>
                      <a:pt x="10741" y="10592"/>
                    </a:lnTo>
                    <a:lnTo>
                      <a:pt x="10129" y="9923"/>
                    </a:lnTo>
                    <a:lnTo>
                      <a:pt x="10064" y="9958"/>
                    </a:lnTo>
                    <a:lnTo>
                      <a:pt x="9994" y="9434"/>
                    </a:lnTo>
                    <a:lnTo>
                      <a:pt x="9959" y="9182"/>
                    </a:lnTo>
                    <a:cubicBezTo>
                      <a:pt x="9996" y="8986"/>
                      <a:pt x="10036" y="8788"/>
                      <a:pt x="10074" y="8595"/>
                    </a:cubicBezTo>
                    <a:cubicBezTo>
                      <a:pt x="10238" y="7748"/>
                      <a:pt x="10393" y="6928"/>
                      <a:pt x="10525" y="6182"/>
                    </a:cubicBezTo>
                    <a:cubicBezTo>
                      <a:pt x="10555" y="6013"/>
                      <a:pt x="10583" y="5851"/>
                      <a:pt x="10610" y="5692"/>
                    </a:cubicBezTo>
                    <a:cubicBezTo>
                      <a:pt x="10623" y="5613"/>
                      <a:pt x="10638" y="5535"/>
                      <a:pt x="10651" y="5459"/>
                    </a:cubicBezTo>
                    <a:cubicBezTo>
                      <a:pt x="10701" y="5149"/>
                      <a:pt x="10749" y="4861"/>
                      <a:pt x="10787" y="4596"/>
                    </a:cubicBezTo>
                    <a:cubicBezTo>
                      <a:pt x="10797" y="4530"/>
                      <a:pt x="10808" y="4467"/>
                      <a:pt x="10815" y="4403"/>
                    </a:cubicBezTo>
                    <a:cubicBezTo>
                      <a:pt x="10924" y="3647"/>
                      <a:pt x="10970" y="3118"/>
                      <a:pt x="10927" y="2947"/>
                    </a:cubicBezTo>
                    <a:cubicBezTo>
                      <a:pt x="10894" y="2820"/>
                      <a:pt x="10829" y="2687"/>
                      <a:pt x="10750" y="2559"/>
                    </a:cubicBezTo>
                    <a:cubicBezTo>
                      <a:pt x="10733" y="2530"/>
                      <a:pt x="10715" y="2501"/>
                      <a:pt x="10695" y="2472"/>
                    </a:cubicBezTo>
                    <a:cubicBezTo>
                      <a:pt x="10674" y="2439"/>
                      <a:pt x="10651" y="2403"/>
                      <a:pt x="10627" y="2373"/>
                    </a:cubicBezTo>
                    <a:cubicBezTo>
                      <a:pt x="10598" y="2335"/>
                      <a:pt x="10571" y="2295"/>
                      <a:pt x="10543" y="2261"/>
                    </a:cubicBezTo>
                    <a:cubicBezTo>
                      <a:pt x="10389" y="2062"/>
                      <a:pt x="10249" y="1920"/>
                      <a:pt x="10249" y="1920"/>
                    </a:cubicBezTo>
                    <a:cubicBezTo>
                      <a:pt x="10249" y="1920"/>
                      <a:pt x="11982" y="1149"/>
                      <a:pt x="11631" y="435"/>
                    </a:cubicBezTo>
                    <a:cubicBezTo>
                      <a:pt x="11546" y="262"/>
                      <a:pt x="11307" y="196"/>
                      <a:pt x="10996" y="196"/>
                    </a:cubicBezTo>
                    <a:cubicBezTo>
                      <a:pt x="10025" y="196"/>
                      <a:pt x="8339" y="833"/>
                      <a:pt x="8339" y="833"/>
                    </a:cubicBezTo>
                    <a:cubicBezTo>
                      <a:pt x="8339" y="833"/>
                      <a:pt x="9398" y="92"/>
                      <a:pt x="8898" y="6"/>
                    </a:cubicBezTo>
                    <a:cubicBezTo>
                      <a:pt x="8876" y="2"/>
                      <a:pt x="8851" y="0"/>
                      <a:pt x="882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36"/>
              <p:cNvSpPr/>
              <p:nvPr/>
            </p:nvSpPr>
            <p:spPr>
              <a:xfrm>
                <a:off x="1802300" y="4821875"/>
                <a:ext cx="395675" cy="353850"/>
              </a:xfrm>
              <a:custGeom>
                <a:avLst/>
                <a:gdLst/>
                <a:ahLst/>
                <a:cxnLst/>
                <a:rect l="l" t="t" r="r" b="b"/>
                <a:pathLst>
                  <a:path w="15827" h="14154" extrusionOk="0">
                    <a:moveTo>
                      <a:pt x="8994" y="0"/>
                    </a:moveTo>
                    <a:cubicBezTo>
                      <a:pt x="8456" y="0"/>
                      <a:pt x="7899" y="97"/>
                      <a:pt x="7393" y="226"/>
                    </a:cubicBezTo>
                    <a:cubicBezTo>
                      <a:pt x="6377" y="486"/>
                      <a:pt x="5571" y="875"/>
                      <a:pt x="5571" y="875"/>
                    </a:cubicBezTo>
                    <a:cubicBezTo>
                      <a:pt x="5571" y="875"/>
                      <a:pt x="5432" y="1017"/>
                      <a:pt x="5277" y="1216"/>
                    </a:cubicBezTo>
                    <a:cubicBezTo>
                      <a:pt x="5249" y="1252"/>
                      <a:pt x="5223" y="1289"/>
                      <a:pt x="5195" y="1329"/>
                    </a:cubicBezTo>
                    <a:cubicBezTo>
                      <a:pt x="5172" y="1360"/>
                      <a:pt x="5147" y="1394"/>
                      <a:pt x="5126" y="1428"/>
                    </a:cubicBezTo>
                    <a:cubicBezTo>
                      <a:pt x="5105" y="1457"/>
                      <a:pt x="5089" y="1485"/>
                      <a:pt x="5071" y="1514"/>
                    </a:cubicBezTo>
                    <a:cubicBezTo>
                      <a:pt x="4993" y="1642"/>
                      <a:pt x="4925" y="1775"/>
                      <a:pt x="4895" y="1902"/>
                    </a:cubicBezTo>
                    <a:cubicBezTo>
                      <a:pt x="4850" y="2073"/>
                      <a:pt x="4896" y="2602"/>
                      <a:pt x="5005" y="3359"/>
                    </a:cubicBezTo>
                    <a:cubicBezTo>
                      <a:pt x="5014" y="3422"/>
                      <a:pt x="5025" y="3486"/>
                      <a:pt x="5034" y="3551"/>
                    </a:cubicBezTo>
                    <a:cubicBezTo>
                      <a:pt x="5072" y="3817"/>
                      <a:pt x="5119" y="4104"/>
                      <a:pt x="5169" y="4414"/>
                    </a:cubicBezTo>
                    <a:cubicBezTo>
                      <a:pt x="5183" y="4490"/>
                      <a:pt x="5196" y="4569"/>
                      <a:pt x="5211" y="4648"/>
                    </a:cubicBezTo>
                    <a:cubicBezTo>
                      <a:pt x="5237" y="4806"/>
                      <a:pt x="5266" y="4969"/>
                      <a:pt x="5296" y="5137"/>
                    </a:cubicBezTo>
                    <a:cubicBezTo>
                      <a:pt x="5456" y="6053"/>
                      <a:pt x="5654" y="7085"/>
                      <a:pt x="5862" y="8137"/>
                    </a:cubicBezTo>
                    <a:lnTo>
                      <a:pt x="5827" y="8390"/>
                    </a:lnTo>
                    <a:lnTo>
                      <a:pt x="5755" y="8914"/>
                    </a:lnTo>
                    <a:lnTo>
                      <a:pt x="5692" y="8878"/>
                    </a:lnTo>
                    <a:lnTo>
                      <a:pt x="5133" y="9487"/>
                    </a:lnTo>
                    <a:lnTo>
                      <a:pt x="5081" y="9546"/>
                    </a:lnTo>
                    <a:lnTo>
                      <a:pt x="5119" y="9582"/>
                    </a:lnTo>
                    <a:lnTo>
                      <a:pt x="5004" y="9605"/>
                    </a:lnTo>
                    <a:lnTo>
                      <a:pt x="5002" y="9605"/>
                    </a:lnTo>
                    <a:cubicBezTo>
                      <a:pt x="4910" y="9617"/>
                      <a:pt x="4823" y="9631"/>
                      <a:pt x="4734" y="9643"/>
                    </a:cubicBezTo>
                    <a:cubicBezTo>
                      <a:pt x="4648" y="9656"/>
                      <a:pt x="4563" y="9669"/>
                      <a:pt x="4481" y="9685"/>
                    </a:cubicBezTo>
                    <a:lnTo>
                      <a:pt x="4477" y="9685"/>
                    </a:lnTo>
                    <a:cubicBezTo>
                      <a:pt x="4394" y="9700"/>
                      <a:pt x="4319" y="9716"/>
                      <a:pt x="4241" y="9733"/>
                    </a:cubicBezTo>
                    <a:cubicBezTo>
                      <a:pt x="4240" y="9733"/>
                      <a:pt x="4236" y="9733"/>
                      <a:pt x="4235" y="9734"/>
                    </a:cubicBezTo>
                    <a:cubicBezTo>
                      <a:pt x="4162" y="9748"/>
                      <a:pt x="4089" y="9764"/>
                      <a:pt x="4021" y="9782"/>
                    </a:cubicBezTo>
                    <a:cubicBezTo>
                      <a:pt x="4016" y="9782"/>
                      <a:pt x="4014" y="9784"/>
                      <a:pt x="4009" y="9784"/>
                    </a:cubicBezTo>
                    <a:cubicBezTo>
                      <a:pt x="3943" y="9801"/>
                      <a:pt x="3880" y="9818"/>
                      <a:pt x="3817" y="9834"/>
                    </a:cubicBezTo>
                    <a:cubicBezTo>
                      <a:pt x="3811" y="9836"/>
                      <a:pt x="3805" y="9838"/>
                      <a:pt x="3802" y="9838"/>
                    </a:cubicBezTo>
                    <a:cubicBezTo>
                      <a:pt x="3743" y="9855"/>
                      <a:pt x="3687" y="9874"/>
                      <a:pt x="3631" y="9891"/>
                    </a:cubicBezTo>
                    <a:cubicBezTo>
                      <a:pt x="3625" y="9892"/>
                      <a:pt x="3619" y="9894"/>
                      <a:pt x="3614" y="9897"/>
                    </a:cubicBezTo>
                    <a:cubicBezTo>
                      <a:pt x="3562" y="9913"/>
                      <a:pt x="3510" y="9933"/>
                      <a:pt x="3464" y="9951"/>
                    </a:cubicBezTo>
                    <a:cubicBezTo>
                      <a:pt x="3457" y="9953"/>
                      <a:pt x="3451" y="9957"/>
                      <a:pt x="3444" y="9959"/>
                    </a:cubicBezTo>
                    <a:cubicBezTo>
                      <a:pt x="3400" y="9976"/>
                      <a:pt x="3359" y="9995"/>
                      <a:pt x="3317" y="10013"/>
                    </a:cubicBezTo>
                    <a:cubicBezTo>
                      <a:pt x="3312" y="10015"/>
                      <a:pt x="3305" y="10018"/>
                      <a:pt x="3303" y="10021"/>
                    </a:cubicBezTo>
                    <a:cubicBezTo>
                      <a:pt x="3244" y="10049"/>
                      <a:pt x="3188" y="10077"/>
                      <a:pt x="3145" y="10106"/>
                    </a:cubicBezTo>
                    <a:cubicBezTo>
                      <a:pt x="2831" y="10305"/>
                      <a:pt x="2332" y="10842"/>
                      <a:pt x="1775" y="11553"/>
                    </a:cubicBezTo>
                    <a:cubicBezTo>
                      <a:pt x="1197" y="12293"/>
                      <a:pt x="559" y="13222"/>
                      <a:pt x="1" y="14154"/>
                    </a:cubicBezTo>
                    <a:lnTo>
                      <a:pt x="15827" y="14154"/>
                    </a:lnTo>
                    <a:cubicBezTo>
                      <a:pt x="15554" y="13712"/>
                      <a:pt x="15269" y="13288"/>
                      <a:pt x="14967" y="12890"/>
                    </a:cubicBezTo>
                    <a:cubicBezTo>
                      <a:pt x="14090" y="11734"/>
                      <a:pt x="13081" y="10804"/>
                      <a:pt x="11917" y="10264"/>
                    </a:cubicBezTo>
                    <a:cubicBezTo>
                      <a:pt x="11814" y="10215"/>
                      <a:pt x="11707" y="10173"/>
                      <a:pt x="11598" y="10130"/>
                    </a:cubicBezTo>
                    <a:cubicBezTo>
                      <a:pt x="11581" y="10123"/>
                      <a:pt x="11562" y="10117"/>
                      <a:pt x="11547" y="10109"/>
                    </a:cubicBezTo>
                    <a:cubicBezTo>
                      <a:pt x="11439" y="10068"/>
                      <a:pt x="11328" y="10030"/>
                      <a:pt x="11214" y="9995"/>
                    </a:cubicBezTo>
                    <a:cubicBezTo>
                      <a:pt x="11142" y="9965"/>
                      <a:pt x="11067" y="9939"/>
                      <a:pt x="10994" y="9913"/>
                    </a:cubicBezTo>
                    <a:lnTo>
                      <a:pt x="10995" y="9909"/>
                    </a:lnTo>
                    <a:lnTo>
                      <a:pt x="10880" y="9858"/>
                    </a:lnTo>
                    <a:lnTo>
                      <a:pt x="10909" y="9832"/>
                    </a:lnTo>
                    <a:lnTo>
                      <a:pt x="10469" y="9267"/>
                    </a:lnTo>
                    <a:lnTo>
                      <a:pt x="10434" y="9279"/>
                    </a:lnTo>
                    <a:lnTo>
                      <a:pt x="10400" y="9091"/>
                    </a:lnTo>
                    <a:cubicBezTo>
                      <a:pt x="10843" y="8928"/>
                      <a:pt x="11216" y="8767"/>
                      <a:pt x="11242" y="8730"/>
                    </a:cubicBezTo>
                    <a:cubicBezTo>
                      <a:pt x="11277" y="8678"/>
                      <a:pt x="11312" y="6853"/>
                      <a:pt x="11063" y="4971"/>
                    </a:cubicBezTo>
                    <a:lnTo>
                      <a:pt x="11125" y="4930"/>
                    </a:lnTo>
                    <a:cubicBezTo>
                      <a:pt x="11166" y="4783"/>
                      <a:pt x="11202" y="4641"/>
                      <a:pt x="11233" y="4501"/>
                    </a:cubicBezTo>
                    <a:cubicBezTo>
                      <a:pt x="11248" y="4438"/>
                      <a:pt x="11260" y="4380"/>
                      <a:pt x="11274" y="4316"/>
                    </a:cubicBezTo>
                    <a:cubicBezTo>
                      <a:pt x="11289" y="4244"/>
                      <a:pt x="11307" y="4168"/>
                      <a:pt x="11321" y="4097"/>
                    </a:cubicBezTo>
                    <a:cubicBezTo>
                      <a:pt x="11338" y="4015"/>
                      <a:pt x="11350" y="3939"/>
                      <a:pt x="11363" y="3861"/>
                    </a:cubicBezTo>
                    <a:cubicBezTo>
                      <a:pt x="11372" y="3812"/>
                      <a:pt x="11380" y="3762"/>
                      <a:pt x="11390" y="3715"/>
                    </a:cubicBezTo>
                    <a:cubicBezTo>
                      <a:pt x="11403" y="3624"/>
                      <a:pt x="11412" y="3536"/>
                      <a:pt x="11424" y="3448"/>
                    </a:cubicBezTo>
                    <a:cubicBezTo>
                      <a:pt x="11426" y="3417"/>
                      <a:pt x="11432" y="3384"/>
                      <a:pt x="11436" y="3354"/>
                    </a:cubicBezTo>
                    <a:cubicBezTo>
                      <a:pt x="11446" y="3257"/>
                      <a:pt x="11453" y="3162"/>
                      <a:pt x="11459" y="3070"/>
                    </a:cubicBezTo>
                    <a:cubicBezTo>
                      <a:pt x="11460" y="3053"/>
                      <a:pt x="11464" y="3033"/>
                      <a:pt x="11465" y="3014"/>
                    </a:cubicBezTo>
                    <a:cubicBezTo>
                      <a:pt x="11471" y="2913"/>
                      <a:pt x="11473" y="2816"/>
                      <a:pt x="11475" y="2718"/>
                    </a:cubicBezTo>
                    <a:cubicBezTo>
                      <a:pt x="11475" y="2711"/>
                      <a:pt x="11476" y="2703"/>
                      <a:pt x="11476" y="2693"/>
                    </a:cubicBezTo>
                    <a:cubicBezTo>
                      <a:pt x="11476" y="2590"/>
                      <a:pt x="11476" y="2494"/>
                      <a:pt x="11471" y="2396"/>
                    </a:cubicBezTo>
                    <a:lnTo>
                      <a:pt x="11471" y="2389"/>
                    </a:lnTo>
                    <a:cubicBezTo>
                      <a:pt x="11466" y="2291"/>
                      <a:pt x="11463" y="2196"/>
                      <a:pt x="11454" y="2102"/>
                    </a:cubicBezTo>
                    <a:lnTo>
                      <a:pt x="11454" y="2100"/>
                    </a:lnTo>
                    <a:cubicBezTo>
                      <a:pt x="11262" y="469"/>
                      <a:pt x="10178" y="0"/>
                      <a:pt x="89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36"/>
              <p:cNvSpPr/>
              <p:nvPr/>
            </p:nvSpPr>
            <p:spPr>
              <a:xfrm>
                <a:off x="3727025" y="4837200"/>
                <a:ext cx="278250" cy="338800"/>
              </a:xfrm>
              <a:custGeom>
                <a:avLst/>
                <a:gdLst/>
                <a:ahLst/>
                <a:cxnLst/>
                <a:rect l="l" t="t" r="r" b="b"/>
                <a:pathLst>
                  <a:path w="11130" h="13552" extrusionOk="0">
                    <a:moveTo>
                      <a:pt x="7550" y="1"/>
                    </a:moveTo>
                    <a:cubicBezTo>
                      <a:pt x="7592" y="78"/>
                      <a:pt x="8231" y="1342"/>
                      <a:pt x="6009" y="1606"/>
                    </a:cubicBezTo>
                    <a:cubicBezTo>
                      <a:pt x="4414" y="1796"/>
                      <a:pt x="3705" y="2852"/>
                      <a:pt x="3421" y="3477"/>
                    </a:cubicBezTo>
                    <a:cubicBezTo>
                      <a:pt x="3417" y="3484"/>
                      <a:pt x="3415" y="3487"/>
                      <a:pt x="3414" y="3493"/>
                    </a:cubicBezTo>
                    <a:cubicBezTo>
                      <a:pt x="3400" y="3526"/>
                      <a:pt x="3387" y="3556"/>
                      <a:pt x="3372" y="3586"/>
                    </a:cubicBezTo>
                    <a:cubicBezTo>
                      <a:pt x="3371" y="3590"/>
                      <a:pt x="3371" y="3593"/>
                      <a:pt x="3369" y="3599"/>
                    </a:cubicBezTo>
                    <a:cubicBezTo>
                      <a:pt x="3341" y="3665"/>
                      <a:pt x="3320" y="3724"/>
                      <a:pt x="3303" y="3774"/>
                    </a:cubicBezTo>
                    <a:cubicBezTo>
                      <a:pt x="3302" y="3779"/>
                      <a:pt x="3302" y="3781"/>
                      <a:pt x="3298" y="3786"/>
                    </a:cubicBezTo>
                    <a:cubicBezTo>
                      <a:pt x="3291" y="3807"/>
                      <a:pt x="3285" y="3829"/>
                      <a:pt x="3279" y="3846"/>
                    </a:cubicBezTo>
                    <a:cubicBezTo>
                      <a:pt x="3279" y="3847"/>
                      <a:pt x="3278" y="3847"/>
                      <a:pt x="3278" y="3849"/>
                    </a:cubicBezTo>
                    <a:cubicBezTo>
                      <a:pt x="3272" y="3870"/>
                      <a:pt x="3268" y="3885"/>
                      <a:pt x="3263" y="3900"/>
                    </a:cubicBezTo>
                    <a:cubicBezTo>
                      <a:pt x="3263" y="3902"/>
                      <a:pt x="3262" y="3902"/>
                      <a:pt x="3262" y="3904"/>
                    </a:cubicBezTo>
                    <a:cubicBezTo>
                      <a:pt x="3257" y="3916"/>
                      <a:pt x="3256" y="3926"/>
                      <a:pt x="3255" y="3932"/>
                    </a:cubicBezTo>
                    <a:lnTo>
                      <a:pt x="3255" y="3938"/>
                    </a:lnTo>
                    <a:cubicBezTo>
                      <a:pt x="3253" y="3943"/>
                      <a:pt x="3253" y="3945"/>
                      <a:pt x="3253" y="3945"/>
                    </a:cubicBezTo>
                    <a:cubicBezTo>
                      <a:pt x="3253" y="3945"/>
                      <a:pt x="3176" y="3826"/>
                      <a:pt x="3054" y="3826"/>
                    </a:cubicBezTo>
                    <a:cubicBezTo>
                      <a:pt x="2939" y="3826"/>
                      <a:pt x="2784" y="3933"/>
                      <a:pt x="2618" y="4354"/>
                    </a:cubicBezTo>
                    <a:cubicBezTo>
                      <a:pt x="2513" y="4620"/>
                      <a:pt x="2546" y="5225"/>
                      <a:pt x="2659" y="5942"/>
                    </a:cubicBezTo>
                    <a:cubicBezTo>
                      <a:pt x="2719" y="6332"/>
                      <a:pt x="2801" y="6754"/>
                      <a:pt x="2899" y="7173"/>
                    </a:cubicBezTo>
                    <a:cubicBezTo>
                      <a:pt x="2858" y="7165"/>
                      <a:pt x="2817" y="7160"/>
                      <a:pt x="2777" y="7160"/>
                    </a:cubicBezTo>
                    <a:cubicBezTo>
                      <a:pt x="2566" y="7160"/>
                      <a:pt x="2360" y="7273"/>
                      <a:pt x="2236" y="7529"/>
                    </a:cubicBezTo>
                    <a:cubicBezTo>
                      <a:pt x="1983" y="8051"/>
                      <a:pt x="2512" y="8810"/>
                      <a:pt x="3430" y="9026"/>
                    </a:cubicBezTo>
                    <a:cubicBezTo>
                      <a:pt x="3442" y="9060"/>
                      <a:pt x="3451" y="9089"/>
                      <a:pt x="3464" y="9117"/>
                    </a:cubicBezTo>
                    <a:cubicBezTo>
                      <a:pt x="3498" y="9521"/>
                      <a:pt x="3535" y="9871"/>
                      <a:pt x="3572" y="10120"/>
                    </a:cubicBezTo>
                    <a:cubicBezTo>
                      <a:pt x="3600" y="10302"/>
                      <a:pt x="3626" y="10432"/>
                      <a:pt x="3651" y="10488"/>
                    </a:cubicBezTo>
                    <a:cubicBezTo>
                      <a:pt x="3674" y="10537"/>
                      <a:pt x="3741" y="10608"/>
                      <a:pt x="3834" y="10693"/>
                    </a:cubicBezTo>
                    <a:lnTo>
                      <a:pt x="3758" y="11262"/>
                    </a:lnTo>
                    <a:lnTo>
                      <a:pt x="3397" y="11448"/>
                    </a:lnTo>
                    <a:lnTo>
                      <a:pt x="3244" y="11526"/>
                    </a:lnTo>
                    <a:lnTo>
                      <a:pt x="3261" y="11546"/>
                    </a:lnTo>
                    <a:lnTo>
                      <a:pt x="3244" y="11559"/>
                    </a:lnTo>
                    <a:lnTo>
                      <a:pt x="3253" y="11571"/>
                    </a:lnTo>
                    <a:cubicBezTo>
                      <a:pt x="3163" y="11599"/>
                      <a:pt x="3078" y="11627"/>
                      <a:pt x="2993" y="11656"/>
                    </a:cubicBezTo>
                    <a:cubicBezTo>
                      <a:pt x="2980" y="11662"/>
                      <a:pt x="2965" y="11666"/>
                      <a:pt x="2952" y="11672"/>
                    </a:cubicBezTo>
                    <a:lnTo>
                      <a:pt x="2890" y="11672"/>
                    </a:lnTo>
                    <a:cubicBezTo>
                      <a:pt x="2756" y="11672"/>
                      <a:pt x="2636" y="11758"/>
                      <a:pt x="2561" y="11893"/>
                    </a:cubicBezTo>
                    <a:cubicBezTo>
                      <a:pt x="2556" y="11894"/>
                      <a:pt x="2551" y="11898"/>
                      <a:pt x="2546" y="11899"/>
                    </a:cubicBezTo>
                    <a:cubicBezTo>
                      <a:pt x="1738" y="12198"/>
                      <a:pt x="1044" y="12511"/>
                      <a:pt x="872" y="12660"/>
                    </a:cubicBezTo>
                    <a:cubicBezTo>
                      <a:pt x="819" y="12675"/>
                      <a:pt x="765" y="12705"/>
                      <a:pt x="714" y="12754"/>
                    </a:cubicBezTo>
                    <a:cubicBezTo>
                      <a:pt x="464" y="12990"/>
                      <a:pt x="228" y="13257"/>
                      <a:pt x="0" y="13552"/>
                    </a:cubicBezTo>
                    <a:lnTo>
                      <a:pt x="11129" y="13552"/>
                    </a:lnTo>
                    <a:cubicBezTo>
                      <a:pt x="10851" y="13205"/>
                      <a:pt x="10553" y="12901"/>
                      <a:pt x="10242" y="12646"/>
                    </a:cubicBezTo>
                    <a:cubicBezTo>
                      <a:pt x="10237" y="12645"/>
                      <a:pt x="10236" y="12641"/>
                      <a:pt x="10232" y="12639"/>
                    </a:cubicBezTo>
                    <a:cubicBezTo>
                      <a:pt x="10175" y="12590"/>
                      <a:pt x="10114" y="12544"/>
                      <a:pt x="10055" y="12502"/>
                    </a:cubicBezTo>
                    <a:cubicBezTo>
                      <a:pt x="10049" y="12493"/>
                      <a:pt x="10043" y="12482"/>
                      <a:pt x="10038" y="12480"/>
                    </a:cubicBezTo>
                    <a:cubicBezTo>
                      <a:pt x="10031" y="12470"/>
                      <a:pt x="10018" y="12463"/>
                      <a:pt x="10008" y="12452"/>
                    </a:cubicBezTo>
                    <a:cubicBezTo>
                      <a:pt x="10001" y="12451"/>
                      <a:pt x="9995" y="12446"/>
                      <a:pt x="9991" y="12443"/>
                    </a:cubicBezTo>
                    <a:cubicBezTo>
                      <a:pt x="9983" y="12437"/>
                      <a:pt x="9976" y="12431"/>
                      <a:pt x="9965" y="12427"/>
                    </a:cubicBezTo>
                    <a:cubicBezTo>
                      <a:pt x="9946" y="12414"/>
                      <a:pt x="9921" y="12402"/>
                      <a:pt x="9893" y="12386"/>
                    </a:cubicBezTo>
                    <a:cubicBezTo>
                      <a:pt x="9887" y="12383"/>
                      <a:pt x="9881" y="12378"/>
                      <a:pt x="9874" y="12373"/>
                    </a:cubicBezTo>
                    <a:cubicBezTo>
                      <a:pt x="9854" y="12359"/>
                      <a:pt x="9833" y="12350"/>
                      <a:pt x="9812" y="12342"/>
                    </a:cubicBezTo>
                    <a:cubicBezTo>
                      <a:pt x="9800" y="12338"/>
                      <a:pt x="9786" y="12334"/>
                      <a:pt x="9774" y="12330"/>
                    </a:cubicBezTo>
                    <a:cubicBezTo>
                      <a:pt x="9739" y="12316"/>
                      <a:pt x="9702" y="12297"/>
                      <a:pt x="9661" y="12282"/>
                    </a:cubicBezTo>
                    <a:cubicBezTo>
                      <a:pt x="9656" y="12280"/>
                      <a:pt x="9653" y="12277"/>
                      <a:pt x="9647" y="12276"/>
                    </a:cubicBezTo>
                    <a:cubicBezTo>
                      <a:pt x="9625" y="12267"/>
                      <a:pt x="9605" y="12259"/>
                      <a:pt x="9582" y="12249"/>
                    </a:cubicBezTo>
                    <a:cubicBezTo>
                      <a:pt x="9502" y="11910"/>
                      <a:pt x="9270" y="11667"/>
                      <a:pt x="8994" y="11667"/>
                    </a:cubicBezTo>
                    <a:lnTo>
                      <a:pt x="8122" y="11667"/>
                    </a:lnTo>
                    <a:lnTo>
                      <a:pt x="7746" y="11305"/>
                    </a:lnTo>
                    <a:lnTo>
                      <a:pt x="7688" y="11335"/>
                    </a:lnTo>
                    <a:lnTo>
                      <a:pt x="7624" y="10805"/>
                    </a:lnTo>
                    <a:cubicBezTo>
                      <a:pt x="7793" y="10691"/>
                      <a:pt x="7912" y="10591"/>
                      <a:pt x="7949" y="10527"/>
                    </a:cubicBezTo>
                    <a:cubicBezTo>
                      <a:pt x="7996" y="10442"/>
                      <a:pt x="8081" y="9821"/>
                      <a:pt x="8149" y="9010"/>
                    </a:cubicBezTo>
                    <a:cubicBezTo>
                      <a:pt x="9061" y="8777"/>
                      <a:pt x="9577" y="8038"/>
                      <a:pt x="9322" y="7525"/>
                    </a:cubicBezTo>
                    <a:cubicBezTo>
                      <a:pt x="9195" y="7270"/>
                      <a:pt x="8984" y="7156"/>
                      <a:pt x="8767" y="7156"/>
                    </a:cubicBezTo>
                    <a:cubicBezTo>
                      <a:pt x="8745" y="7156"/>
                      <a:pt x="8724" y="7157"/>
                      <a:pt x="8702" y="7160"/>
                    </a:cubicBezTo>
                    <a:cubicBezTo>
                      <a:pt x="8708" y="7136"/>
                      <a:pt x="8715" y="7111"/>
                      <a:pt x="8719" y="7088"/>
                    </a:cubicBezTo>
                    <a:cubicBezTo>
                      <a:pt x="8739" y="6999"/>
                      <a:pt x="8757" y="6914"/>
                      <a:pt x="8775" y="6829"/>
                    </a:cubicBezTo>
                    <a:cubicBezTo>
                      <a:pt x="8778" y="6814"/>
                      <a:pt x="8781" y="6801"/>
                      <a:pt x="8784" y="6788"/>
                    </a:cubicBezTo>
                    <a:cubicBezTo>
                      <a:pt x="8803" y="6689"/>
                      <a:pt x="8820" y="6594"/>
                      <a:pt x="8835" y="6501"/>
                    </a:cubicBezTo>
                    <a:cubicBezTo>
                      <a:pt x="8840" y="6478"/>
                      <a:pt x="8842" y="6456"/>
                      <a:pt x="8847" y="6432"/>
                    </a:cubicBezTo>
                    <a:cubicBezTo>
                      <a:pt x="8859" y="6364"/>
                      <a:pt x="8869" y="6296"/>
                      <a:pt x="8877" y="6229"/>
                    </a:cubicBezTo>
                    <a:cubicBezTo>
                      <a:pt x="8882" y="6201"/>
                      <a:pt x="8883" y="6174"/>
                      <a:pt x="8887" y="6150"/>
                    </a:cubicBezTo>
                    <a:cubicBezTo>
                      <a:pt x="8894" y="6085"/>
                      <a:pt x="8902" y="6022"/>
                      <a:pt x="8908" y="5961"/>
                    </a:cubicBezTo>
                    <a:cubicBezTo>
                      <a:pt x="8909" y="5939"/>
                      <a:pt x="8914" y="5919"/>
                      <a:pt x="8915" y="5897"/>
                    </a:cubicBezTo>
                    <a:cubicBezTo>
                      <a:pt x="8931" y="5735"/>
                      <a:pt x="8938" y="5585"/>
                      <a:pt x="8943" y="5444"/>
                    </a:cubicBezTo>
                    <a:lnTo>
                      <a:pt x="8943" y="5385"/>
                    </a:lnTo>
                    <a:cubicBezTo>
                      <a:pt x="8944" y="5335"/>
                      <a:pt x="8944" y="5286"/>
                      <a:pt x="8943" y="5235"/>
                    </a:cubicBezTo>
                    <a:lnTo>
                      <a:pt x="8943" y="5178"/>
                    </a:lnTo>
                    <a:cubicBezTo>
                      <a:pt x="8942" y="5125"/>
                      <a:pt x="8938" y="5074"/>
                      <a:pt x="8937" y="5027"/>
                    </a:cubicBezTo>
                    <a:cubicBezTo>
                      <a:pt x="8936" y="5015"/>
                      <a:pt x="8936" y="5004"/>
                      <a:pt x="8936" y="4990"/>
                    </a:cubicBezTo>
                    <a:cubicBezTo>
                      <a:pt x="8931" y="4931"/>
                      <a:pt x="8926" y="4872"/>
                      <a:pt x="8920" y="4815"/>
                    </a:cubicBezTo>
                    <a:cubicBezTo>
                      <a:pt x="8920" y="4807"/>
                      <a:pt x="8919" y="4796"/>
                      <a:pt x="8915" y="4789"/>
                    </a:cubicBezTo>
                    <a:cubicBezTo>
                      <a:pt x="8911" y="4741"/>
                      <a:pt x="8907" y="4698"/>
                      <a:pt x="8899" y="4655"/>
                    </a:cubicBezTo>
                    <a:cubicBezTo>
                      <a:pt x="8897" y="4639"/>
                      <a:pt x="8894" y="4625"/>
                      <a:pt x="8893" y="4608"/>
                    </a:cubicBezTo>
                    <a:cubicBezTo>
                      <a:pt x="8887" y="4571"/>
                      <a:pt x="8879" y="4536"/>
                      <a:pt x="8873" y="4502"/>
                    </a:cubicBezTo>
                    <a:cubicBezTo>
                      <a:pt x="8869" y="4487"/>
                      <a:pt x="8866" y="4474"/>
                      <a:pt x="8865" y="4461"/>
                    </a:cubicBezTo>
                    <a:cubicBezTo>
                      <a:pt x="8857" y="4419"/>
                      <a:pt x="8848" y="4382"/>
                      <a:pt x="8838" y="4345"/>
                    </a:cubicBezTo>
                    <a:cubicBezTo>
                      <a:pt x="8836" y="4339"/>
                      <a:pt x="8834" y="4333"/>
                      <a:pt x="8834" y="4329"/>
                    </a:cubicBezTo>
                    <a:cubicBezTo>
                      <a:pt x="8821" y="4287"/>
                      <a:pt x="8811" y="4247"/>
                      <a:pt x="8798" y="4210"/>
                    </a:cubicBezTo>
                    <a:cubicBezTo>
                      <a:pt x="8795" y="4198"/>
                      <a:pt x="8792" y="4187"/>
                      <a:pt x="8790" y="4176"/>
                    </a:cubicBezTo>
                    <a:cubicBezTo>
                      <a:pt x="8780" y="4149"/>
                      <a:pt x="8773" y="4125"/>
                      <a:pt x="8762" y="4098"/>
                    </a:cubicBezTo>
                    <a:cubicBezTo>
                      <a:pt x="8758" y="4086"/>
                      <a:pt x="8755" y="4073"/>
                      <a:pt x="8749" y="4062"/>
                    </a:cubicBezTo>
                    <a:cubicBezTo>
                      <a:pt x="8741" y="4041"/>
                      <a:pt x="8732" y="4018"/>
                      <a:pt x="8723" y="3998"/>
                    </a:cubicBezTo>
                    <a:cubicBezTo>
                      <a:pt x="8717" y="3988"/>
                      <a:pt x="8713" y="3977"/>
                      <a:pt x="8710" y="3967"/>
                    </a:cubicBezTo>
                    <a:cubicBezTo>
                      <a:pt x="8698" y="3939"/>
                      <a:pt x="8683" y="3910"/>
                      <a:pt x="8671" y="3885"/>
                    </a:cubicBezTo>
                    <a:cubicBezTo>
                      <a:pt x="8667" y="3877"/>
                      <a:pt x="8665" y="3871"/>
                      <a:pt x="8662" y="3864"/>
                    </a:cubicBezTo>
                    <a:cubicBezTo>
                      <a:pt x="8653" y="3847"/>
                      <a:pt x="8643" y="3827"/>
                      <a:pt x="8633" y="3812"/>
                    </a:cubicBezTo>
                    <a:cubicBezTo>
                      <a:pt x="8627" y="3799"/>
                      <a:pt x="8621" y="3791"/>
                      <a:pt x="8616" y="3781"/>
                    </a:cubicBezTo>
                    <a:cubicBezTo>
                      <a:pt x="8609" y="3769"/>
                      <a:pt x="8603" y="3758"/>
                      <a:pt x="8595" y="3746"/>
                    </a:cubicBezTo>
                    <a:cubicBezTo>
                      <a:pt x="8589" y="3737"/>
                      <a:pt x="8583" y="3727"/>
                      <a:pt x="8576" y="3718"/>
                    </a:cubicBezTo>
                    <a:cubicBezTo>
                      <a:pt x="8570" y="3708"/>
                      <a:pt x="8564" y="3697"/>
                      <a:pt x="8559" y="3689"/>
                    </a:cubicBezTo>
                    <a:cubicBezTo>
                      <a:pt x="8458" y="3543"/>
                      <a:pt x="8377" y="3488"/>
                      <a:pt x="8377" y="3488"/>
                    </a:cubicBezTo>
                    <a:cubicBezTo>
                      <a:pt x="8870" y="2385"/>
                      <a:pt x="8407" y="1279"/>
                      <a:pt x="8000" y="617"/>
                    </a:cubicBezTo>
                    <a:cubicBezTo>
                      <a:pt x="7781" y="258"/>
                      <a:pt x="7576" y="30"/>
                      <a:pt x="755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36"/>
              <p:cNvSpPr/>
              <p:nvPr/>
            </p:nvSpPr>
            <p:spPr>
              <a:xfrm>
                <a:off x="1830025" y="5058650"/>
                <a:ext cx="184475" cy="117325"/>
              </a:xfrm>
              <a:custGeom>
                <a:avLst/>
                <a:gdLst/>
                <a:ahLst/>
                <a:cxnLst/>
                <a:rect l="l" t="t" r="r" b="b"/>
                <a:pathLst>
                  <a:path w="7379" h="4693" extrusionOk="0">
                    <a:moveTo>
                      <a:pt x="3471" y="1"/>
                    </a:moveTo>
                    <a:cubicBezTo>
                      <a:pt x="2511" y="1"/>
                      <a:pt x="1535" y="176"/>
                      <a:pt x="1245" y="489"/>
                    </a:cubicBezTo>
                    <a:cubicBezTo>
                      <a:pt x="813" y="952"/>
                      <a:pt x="681" y="1508"/>
                      <a:pt x="667" y="2087"/>
                    </a:cubicBezTo>
                    <a:cubicBezTo>
                      <a:pt x="664" y="2258"/>
                      <a:pt x="669" y="2434"/>
                      <a:pt x="681" y="2611"/>
                    </a:cubicBezTo>
                    <a:cubicBezTo>
                      <a:pt x="616" y="2887"/>
                      <a:pt x="585" y="3138"/>
                      <a:pt x="597" y="3315"/>
                    </a:cubicBezTo>
                    <a:cubicBezTo>
                      <a:pt x="601" y="3382"/>
                      <a:pt x="596" y="3467"/>
                      <a:pt x="584" y="3562"/>
                    </a:cubicBezTo>
                    <a:lnTo>
                      <a:pt x="105" y="3562"/>
                    </a:lnTo>
                    <a:lnTo>
                      <a:pt x="79" y="3697"/>
                    </a:lnTo>
                    <a:lnTo>
                      <a:pt x="49" y="3867"/>
                    </a:lnTo>
                    <a:lnTo>
                      <a:pt x="50" y="3867"/>
                    </a:lnTo>
                    <a:cubicBezTo>
                      <a:pt x="0" y="4206"/>
                      <a:pt x="1" y="4481"/>
                      <a:pt x="67" y="4692"/>
                    </a:cubicBezTo>
                    <a:lnTo>
                      <a:pt x="7321" y="4692"/>
                    </a:lnTo>
                    <a:cubicBezTo>
                      <a:pt x="7364" y="4542"/>
                      <a:pt x="7379" y="4402"/>
                      <a:pt x="7349" y="4297"/>
                    </a:cubicBezTo>
                    <a:cubicBezTo>
                      <a:pt x="7311" y="4172"/>
                      <a:pt x="7227" y="4121"/>
                      <a:pt x="7121" y="4121"/>
                    </a:cubicBezTo>
                    <a:cubicBezTo>
                      <a:pt x="7026" y="4121"/>
                      <a:pt x="6914" y="4162"/>
                      <a:pt x="6804" y="4228"/>
                    </a:cubicBezTo>
                    <a:cubicBezTo>
                      <a:pt x="6922" y="3754"/>
                      <a:pt x="6980" y="3346"/>
                      <a:pt x="6995" y="2993"/>
                    </a:cubicBezTo>
                    <a:cubicBezTo>
                      <a:pt x="7000" y="2985"/>
                      <a:pt x="7002" y="2974"/>
                      <a:pt x="7008" y="2964"/>
                    </a:cubicBezTo>
                    <a:cubicBezTo>
                      <a:pt x="7011" y="2958"/>
                      <a:pt x="7014" y="2951"/>
                      <a:pt x="7017" y="2944"/>
                    </a:cubicBezTo>
                    <a:cubicBezTo>
                      <a:pt x="7038" y="2895"/>
                      <a:pt x="7056" y="2845"/>
                      <a:pt x="7072" y="2795"/>
                    </a:cubicBezTo>
                    <a:cubicBezTo>
                      <a:pt x="7072" y="2789"/>
                      <a:pt x="7073" y="2784"/>
                      <a:pt x="7073" y="2780"/>
                    </a:cubicBezTo>
                    <a:cubicBezTo>
                      <a:pt x="7087" y="2724"/>
                      <a:pt x="7097" y="2667"/>
                      <a:pt x="7103" y="2609"/>
                    </a:cubicBezTo>
                    <a:cubicBezTo>
                      <a:pt x="7109" y="2535"/>
                      <a:pt x="7112" y="2459"/>
                      <a:pt x="7110" y="2387"/>
                    </a:cubicBezTo>
                    <a:cubicBezTo>
                      <a:pt x="7110" y="2362"/>
                      <a:pt x="7106" y="2341"/>
                      <a:pt x="7106" y="2318"/>
                    </a:cubicBezTo>
                    <a:cubicBezTo>
                      <a:pt x="7103" y="2269"/>
                      <a:pt x="7099" y="2221"/>
                      <a:pt x="7093" y="2177"/>
                    </a:cubicBezTo>
                    <a:cubicBezTo>
                      <a:pt x="7090" y="2149"/>
                      <a:pt x="7086" y="2123"/>
                      <a:pt x="7080" y="2098"/>
                    </a:cubicBezTo>
                    <a:cubicBezTo>
                      <a:pt x="7074" y="2058"/>
                      <a:pt x="7067" y="2016"/>
                      <a:pt x="7055" y="1976"/>
                    </a:cubicBezTo>
                    <a:cubicBezTo>
                      <a:pt x="7048" y="1950"/>
                      <a:pt x="7041" y="1924"/>
                      <a:pt x="7033" y="1899"/>
                    </a:cubicBezTo>
                    <a:cubicBezTo>
                      <a:pt x="7022" y="1860"/>
                      <a:pt x="7011" y="1822"/>
                      <a:pt x="6996" y="1788"/>
                    </a:cubicBezTo>
                    <a:cubicBezTo>
                      <a:pt x="6988" y="1761"/>
                      <a:pt x="6977" y="1738"/>
                      <a:pt x="6968" y="1711"/>
                    </a:cubicBezTo>
                    <a:cubicBezTo>
                      <a:pt x="6952" y="1677"/>
                      <a:pt x="6935" y="1642"/>
                      <a:pt x="6920" y="1607"/>
                    </a:cubicBezTo>
                    <a:cubicBezTo>
                      <a:pt x="6909" y="1584"/>
                      <a:pt x="6897" y="1560"/>
                      <a:pt x="6883" y="1536"/>
                    </a:cubicBezTo>
                    <a:cubicBezTo>
                      <a:pt x="6863" y="1502"/>
                      <a:pt x="6842" y="1468"/>
                      <a:pt x="6820" y="1434"/>
                    </a:cubicBezTo>
                    <a:cubicBezTo>
                      <a:pt x="6808" y="1414"/>
                      <a:pt x="6796" y="1395"/>
                      <a:pt x="6782" y="1376"/>
                    </a:cubicBezTo>
                    <a:cubicBezTo>
                      <a:pt x="6756" y="1337"/>
                      <a:pt x="6726" y="1298"/>
                      <a:pt x="6696" y="1261"/>
                    </a:cubicBezTo>
                    <a:cubicBezTo>
                      <a:pt x="6686" y="1250"/>
                      <a:pt x="6679" y="1236"/>
                      <a:pt x="6667" y="1224"/>
                    </a:cubicBezTo>
                    <a:cubicBezTo>
                      <a:pt x="6626" y="1176"/>
                      <a:pt x="6583" y="1128"/>
                      <a:pt x="6539" y="1084"/>
                    </a:cubicBezTo>
                    <a:cubicBezTo>
                      <a:pt x="6525" y="1070"/>
                      <a:pt x="6504" y="1053"/>
                      <a:pt x="6489" y="1036"/>
                    </a:cubicBezTo>
                    <a:cubicBezTo>
                      <a:pt x="6458" y="1009"/>
                      <a:pt x="6429" y="980"/>
                      <a:pt x="6398" y="952"/>
                    </a:cubicBezTo>
                    <a:cubicBezTo>
                      <a:pt x="6376" y="934"/>
                      <a:pt x="6353" y="914"/>
                      <a:pt x="6333" y="897"/>
                    </a:cubicBezTo>
                    <a:cubicBezTo>
                      <a:pt x="6304" y="873"/>
                      <a:pt x="6277" y="852"/>
                      <a:pt x="6248" y="829"/>
                    </a:cubicBezTo>
                    <a:cubicBezTo>
                      <a:pt x="6222" y="811"/>
                      <a:pt x="6198" y="791"/>
                      <a:pt x="6171" y="774"/>
                    </a:cubicBezTo>
                    <a:cubicBezTo>
                      <a:pt x="6144" y="755"/>
                      <a:pt x="6115" y="737"/>
                      <a:pt x="6088" y="716"/>
                    </a:cubicBezTo>
                    <a:cubicBezTo>
                      <a:pt x="6060" y="700"/>
                      <a:pt x="6034" y="682"/>
                      <a:pt x="6006" y="665"/>
                    </a:cubicBezTo>
                    <a:cubicBezTo>
                      <a:pt x="5977" y="648"/>
                      <a:pt x="5950" y="630"/>
                      <a:pt x="5921" y="614"/>
                    </a:cubicBezTo>
                    <a:cubicBezTo>
                      <a:pt x="5892" y="597"/>
                      <a:pt x="5865" y="579"/>
                      <a:pt x="5836" y="563"/>
                    </a:cubicBezTo>
                    <a:cubicBezTo>
                      <a:pt x="5807" y="547"/>
                      <a:pt x="5779" y="531"/>
                      <a:pt x="5751" y="517"/>
                    </a:cubicBezTo>
                    <a:cubicBezTo>
                      <a:pt x="5719" y="500"/>
                      <a:pt x="5690" y="484"/>
                      <a:pt x="5659" y="469"/>
                    </a:cubicBezTo>
                    <a:lnTo>
                      <a:pt x="5578" y="428"/>
                    </a:lnTo>
                    <a:cubicBezTo>
                      <a:pt x="5546" y="412"/>
                      <a:pt x="5514" y="398"/>
                      <a:pt x="5481" y="384"/>
                    </a:cubicBezTo>
                    <a:cubicBezTo>
                      <a:pt x="5359" y="327"/>
                      <a:pt x="5237" y="277"/>
                      <a:pt x="5115" y="230"/>
                    </a:cubicBezTo>
                    <a:cubicBezTo>
                      <a:pt x="4826" y="122"/>
                      <a:pt x="4443" y="51"/>
                      <a:pt x="4027" y="21"/>
                    </a:cubicBezTo>
                    <a:cubicBezTo>
                      <a:pt x="3846" y="7"/>
                      <a:pt x="3659" y="1"/>
                      <a:pt x="347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36"/>
              <p:cNvSpPr/>
              <p:nvPr/>
            </p:nvSpPr>
            <p:spPr>
              <a:xfrm>
                <a:off x="1321675" y="5048625"/>
                <a:ext cx="171875" cy="127225"/>
              </a:xfrm>
              <a:custGeom>
                <a:avLst/>
                <a:gdLst/>
                <a:ahLst/>
                <a:cxnLst/>
                <a:rect l="l" t="t" r="r" b="b"/>
                <a:pathLst>
                  <a:path w="6875" h="5089" extrusionOk="0">
                    <a:moveTo>
                      <a:pt x="3098" y="0"/>
                    </a:moveTo>
                    <a:cubicBezTo>
                      <a:pt x="2822" y="0"/>
                      <a:pt x="2550" y="34"/>
                      <a:pt x="2291" y="112"/>
                    </a:cubicBezTo>
                    <a:cubicBezTo>
                      <a:pt x="2090" y="169"/>
                      <a:pt x="1896" y="252"/>
                      <a:pt x="1714" y="360"/>
                    </a:cubicBezTo>
                    <a:cubicBezTo>
                      <a:pt x="1252" y="635"/>
                      <a:pt x="988" y="1092"/>
                      <a:pt x="844" y="1575"/>
                    </a:cubicBezTo>
                    <a:cubicBezTo>
                      <a:pt x="792" y="1574"/>
                      <a:pt x="741" y="1573"/>
                      <a:pt x="691" y="1573"/>
                    </a:cubicBezTo>
                    <a:cubicBezTo>
                      <a:pt x="491" y="1573"/>
                      <a:pt x="311" y="1585"/>
                      <a:pt x="230" y="1601"/>
                    </a:cubicBezTo>
                    <a:cubicBezTo>
                      <a:pt x="12" y="1642"/>
                      <a:pt x="23" y="1820"/>
                      <a:pt x="73" y="2002"/>
                    </a:cubicBezTo>
                    <a:cubicBezTo>
                      <a:pt x="96" y="2081"/>
                      <a:pt x="292" y="2185"/>
                      <a:pt x="528" y="2258"/>
                    </a:cubicBezTo>
                    <a:cubicBezTo>
                      <a:pt x="337" y="2549"/>
                      <a:pt x="167" y="2854"/>
                      <a:pt x="17" y="3170"/>
                    </a:cubicBezTo>
                    <a:cubicBezTo>
                      <a:pt x="11" y="3183"/>
                      <a:pt x="4" y="3196"/>
                      <a:pt x="0" y="3207"/>
                    </a:cubicBezTo>
                    <a:lnTo>
                      <a:pt x="17" y="3207"/>
                    </a:lnTo>
                    <a:lnTo>
                      <a:pt x="17" y="5088"/>
                    </a:lnTo>
                    <a:lnTo>
                      <a:pt x="6286" y="5088"/>
                    </a:lnTo>
                    <a:cubicBezTo>
                      <a:pt x="6346" y="4853"/>
                      <a:pt x="6370" y="4608"/>
                      <a:pt x="6379" y="4410"/>
                    </a:cubicBezTo>
                    <a:cubicBezTo>
                      <a:pt x="6379" y="4389"/>
                      <a:pt x="6380" y="4364"/>
                      <a:pt x="6380" y="4342"/>
                    </a:cubicBezTo>
                    <a:cubicBezTo>
                      <a:pt x="6382" y="4299"/>
                      <a:pt x="6382" y="4258"/>
                      <a:pt x="6382" y="4222"/>
                    </a:cubicBezTo>
                    <a:cubicBezTo>
                      <a:pt x="6382" y="4094"/>
                      <a:pt x="6376" y="4013"/>
                      <a:pt x="6376" y="4013"/>
                    </a:cubicBezTo>
                    <a:cubicBezTo>
                      <a:pt x="6376" y="4013"/>
                      <a:pt x="6850" y="3526"/>
                      <a:pt x="6865" y="2829"/>
                    </a:cubicBezTo>
                    <a:cubicBezTo>
                      <a:pt x="6875" y="2437"/>
                      <a:pt x="6738" y="1978"/>
                      <a:pt x="6293" y="1502"/>
                    </a:cubicBezTo>
                    <a:cubicBezTo>
                      <a:pt x="6137" y="1338"/>
                      <a:pt x="5973" y="1185"/>
                      <a:pt x="5797" y="1043"/>
                    </a:cubicBezTo>
                    <a:cubicBezTo>
                      <a:pt x="4998" y="395"/>
                      <a:pt x="4016" y="0"/>
                      <a:pt x="309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36"/>
              <p:cNvSpPr/>
              <p:nvPr/>
            </p:nvSpPr>
            <p:spPr>
              <a:xfrm>
                <a:off x="3196650" y="5048350"/>
                <a:ext cx="158225" cy="127525"/>
              </a:xfrm>
              <a:custGeom>
                <a:avLst/>
                <a:gdLst/>
                <a:ahLst/>
                <a:cxnLst/>
                <a:rect l="l" t="t" r="r" b="b"/>
                <a:pathLst>
                  <a:path w="6329" h="5101" extrusionOk="0">
                    <a:moveTo>
                      <a:pt x="2043" y="0"/>
                    </a:moveTo>
                    <a:cubicBezTo>
                      <a:pt x="0" y="0"/>
                      <a:pt x="596" y="2601"/>
                      <a:pt x="596" y="2601"/>
                    </a:cubicBezTo>
                    <a:cubicBezTo>
                      <a:pt x="141" y="2901"/>
                      <a:pt x="50" y="3843"/>
                      <a:pt x="304" y="5101"/>
                    </a:cubicBezTo>
                    <a:lnTo>
                      <a:pt x="6323" y="5101"/>
                    </a:lnTo>
                    <a:cubicBezTo>
                      <a:pt x="6327" y="4940"/>
                      <a:pt x="6329" y="4785"/>
                      <a:pt x="6325" y="4636"/>
                    </a:cubicBezTo>
                    <a:cubicBezTo>
                      <a:pt x="6322" y="4508"/>
                      <a:pt x="6317" y="4382"/>
                      <a:pt x="6310" y="4262"/>
                    </a:cubicBezTo>
                    <a:cubicBezTo>
                      <a:pt x="6305" y="4201"/>
                      <a:pt x="6301" y="4144"/>
                      <a:pt x="6296" y="4086"/>
                    </a:cubicBezTo>
                    <a:cubicBezTo>
                      <a:pt x="6280" y="3912"/>
                      <a:pt x="6260" y="3752"/>
                      <a:pt x="6234" y="3599"/>
                    </a:cubicBezTo>
                    <a:cubicBezTo>
                      <a:pt x="6226" y="3549"/>
                      <a:pt x="6216" y="3499"/>
                      <a:pt x="6206" y="3450"/>
                    </a:cubicBezTo>
                    <a:cubicBezTo>
                      <a:pt x="6161" y="3223"/>
                      <a:pt x="6108" y="3023"/>
                      <a:pt x="6045" y="2840"/>
                    </a:cubicBezTo>
                    <a:cubicBezTo>
                      <a:pt x="5514" y="1290"/>
                      <a:pt x="4397" y="1258"/>
                      <a:pt x="4304" y="1258"/>
                    </a:cubicBezTo>
                    <a:cubicBezTo>
                      <a:pt x="4300" y="1258"/>
                      <a:pt x="4298" y="1258"/>
                      <a:pt x="4298" y="1258"/>
                    </a:cubicBezTo>
                    <a:lnTo>
                      <a:pt x="4298" y="1252"/>
                    </a:lnTo>
                    <a:lnTo>
                      <a:pt x="4298" y="1250"/>
                    </a:lnTo>
                    <a:cubicBezTo>
                      <a:pt x="4291" y="1217"/>
                      <a:pt x="4256" y="1076"/>
                      <a:pt x="4148" y="896"/>
                    </a:cubicBezTo>
                    <a:cubicBezTo>
                      <a:pt x="4035" y="711"/>
                      <a:pt x="3837" y="487"/>
                      <a:pt x="3504" y="310"/>
                    </a:cubicBezTo>
                    <a:cubicBezTo>
                      <a:pt x="3172" y="133"/>
                      <a:pt x="2702" y="0"/>
                      <a:pt x="204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36"/>
              <p:cNvSpPr/>
              <p:nvPr/>
            </p:nvSpPr>
            <p:spPr>
              <a:xfrm>
                <a:off x="3626300" y="5048625"/>
                <a:ext cx="204950" cy="127350"/>
              </a:xfrm>
              <a:custGeom>
                <a:avLst/>
                <a:gdLst/>
                <a:ahLst/>
                <a:cxnLst/>
                <a:rect l="l" t="t" r="r" b="b"/>
                <a:pathLst>
                  <a:path w="8198" h="5094" extrusionOk="0">
                    <a:moveTo>
                      <a:pt x="4436" y="1"/>
                    </a:moveTo>
                    <a:cubicBezTo>
                      <a:pt x="3516" y="1"/>
                      <a:pt x="2534" y="397"/>
                      <a:pt x="1736" y="1045"/>
                    </a:cubicBezTo>
                    <a:cubicBezTo>
                      <a:pt x="1560" y="1186"/>
                      <a:pt x="1395" y="1340"/>
                      <a:pt x="1239" y="1504"/>
                    </a:cubicBezTo>
                    <a:cubicBezTo>
                      <a:pt x="1" y="2822"/>
                      <a:pt x="1155" y="4018"/>
                      <a:pt x="1155" y="4018"/>
                    </a:cubicBezTo>
                    <a:cubicBezTo>
                      <a:pt x="1155" y="4018"/>
                      <a:pt x="1149" y="4099"/>
                      <a:pt x="1149" y="4227"/>
                    </a:cubicBezTo>
                    <a:cubicBezTo>
                      <a:pt x="1149" y="4263"/>
                      <a:pt x="1149" y="4303"/>
                      <a:pt x="1152" y="4347"/>
                    </a:cubicBezTo>
                    <a:cubicBezTo>
                      <a:pt x="1152" y="4369"/>
                      <a:pt x="1153" y="4391"/>
                      <a:pt x="1153" y="4415"/>
                    </a:cubicBezTo>
                    <a:cubicBezTo>
                      <a:pt x="1160" y="4613"/>
                      <a:pt x="1183" y="4856"/>
                      <a:pt x="1244" y="5093"/>
                    </a:cubicBezTo>
                    <a:lnTo>
                      <a:pt x="8197" y="5093"/>
                    </a:lnTo>
                    <a:cubicBezTo>
                      <a:pt x="8025" y="4406"/>
                      <a:pt x="7775" y="3672"/>
                      <a:pt x="7426" y="2986"/>
                    </a:cubicBezTo>
                    <a:cubicBezTo>
                      <a:pt x="7329" y="2795"/>
                      <a:pt x="7225" y="2607"/>
                      <a:pt x="7110" y="2426"/>
                    </a:cubicBezTo>
                    <a:cubicBezTo>
                      <a:pt x="7077" y="2370"/>
                      <a:pt x="7042" y="2313"/>
                      <a:pt x="7005" y="2258"/>
                    </a:cubicBezTo>
                    <a:cubicBezTo>
                      <a:pt x="7106" y="2228"/>
                      <a:pt x="7199" y="2190"/>
                      <a:pt x="7274" y="2153"/>
                    </a:cubicBezTo>
                    <a:cubicBezTo>
                      <a:pt x="7377" y="2103"/>
                      <a:pt x="7446" y="2048"/>
                      <a:pt x="7459" y="2002"/>
                    </a:cubicBezTo>
                    <a:cubicBezTo>
                      <a:pt x="7474" y="1940"/>
                      <a:pt x="7489" y="1878"/>
                      <a:pt x="7489" y="1823"/>
                    </a:cubicBezTo>
                    <a:cubicBezTo>
                      <a:pt x="7490" y="1715"/>
                      <a:pt x="7446" y="1630"/>
                      <a:pt x="7303" y="1602"/>
                    </a:cubicBezTo>
                    <a:cubicBezTo>
                      <a:pt x="7222" y="1586"/>
                      <a:pt x="7037" y="1574"/>
                      <a:pt x="6833" y="1574"/>
                    </a:cubicBezTo>
                    <a:cubicBezTo>
                      <a:pt x="6786" y="1574"/>
                      <a:pt x="6738" y="1575"/>
                      <a:pt x="6689" y="1577"/>
                    </a:cubicBezTo>
                    <a:cubicBezTo>
                      <a:pt x="6544" y="1094"/>
                      <a:pt x="6281" y="636"/>
                      <a:pt x="5819" y="361"/>
                    </a:cubicBezTo>
                    <a:cubicBezTo>
                      <a:pt x="5401" y="114"/>
                      <a:pt x="4927" y="1"/>
                      <a:pt x="443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36"/>
              <p:cNvSpPr/>
              <p:nvPr/>
            </p:nvSpPr>
            <p:spPr>
              <a:xfrm>
                <a:off x="2301325" y="5058500"/>
                <a:ext cx="169925" cy="117375"/>
              </a:xfrm>
              <a:custGeom>
                <a:avLst/>
                <a:gdLst/>
                <a:ahLst/>
                <a:cxnLst/>
                <a:rect l="l" t="t" r="r" b="b"/>
                <a:pathLst>
                  <a:path w="6797" h="4695" extrusionOk="0">
                    <a:moveTo>
                      <a:pt x="5453" y="0"/>
                    </a:moveTo>
                    <a:cubicBezTo>
                      <a:pt x="5361" y="0"/>
                      <a:pt x="5265" y="7"/>
                      <a:pt x="5167" y="22"/>
                    </a:cubicBezTo>
                    <a:cubicBezTo>
                      <a:pt x="5126" y="27"/>
                      <a:pt x="5084" y="34"/>
                      <a:pt x="5042" y="44"/>
                    </a:cubicBezTo>
                    <a:cubicBezTo>
                      <a:pt x="4968" y="59"/>
                      <a:pt x="4868" y="88"/>
                      <a:pt x="4746" y="129"/>
                    </a:cubicBezTo>
                    <a:cubicBezTo>
                      <a:pt x="4049" y="362"/>
                      <a:pt x="2676" y="969"/>
                      <a:pt x="1631" y="1642"/>
                    </a:cubicBezTo>
                    <a:cubicBezTo>
                      <a:pt x="1629" y="1642"/>
                      <a:pt x="1626" y="1645"/>
                      <a:pt x="1624" y="1647"/>
                    </a:cubicBezTo>
                    <a:cubicBezTo>
                      <a:pt x="1566" y="1683"/>
                      <a:pt x="1509" y="1722"/>
                      <a:pt x="1453" y="1759"/>
                    </a:cubicBezTo>
                    <a:cubicBezTo>
                      <a:pt x="1451" y="1761"/>
                      <a:pt x="1448" y="1764"/>
                      <a:pt x="1447" y="1764"/>
                    </a:cubicBezTo>
                    <a:cubicBezTo>
                      <a:pt x="1171" y="1952"/>
                      <a:pt x="927" y="2142"/>
                      <a:pt x="731" y="2326"/>
                    </a:cubicBezTo>
                    <a:lnTo>
                      <a:pt x="701" y="2357"/>
                    </a:lnTo>
                    <a:cubicBezTo>
                      <a:pt x="675" y="2383"/>
                      <a:pt x="651" y="2408"/>
                      <a:pt x="628" y="2433"/>
                    </a:cubicBezTo>
                    <a:cubicBezTo>
                      <a:pt x="611" y="2448"/>
                      <a:pt x="596" y="2467"/>
                      <a:pt x="581" y="2482"/>
                    </a:cubicBezTo>
                    <a:cubicBezTo>
                      <a:pt x="561" y="2506"/>
                      <a:pt x="542" y="2528"/>
                      <a:pt x="525" y="2550"/>
                    </a:cubicBezTo>
                    <a:cubicBezTo>
                      <a:pt x="508" y="2570"/>
                      <a:pt x="493" y="2586"/>
                      <a:pt x="477" y="2607"/>
                    </a:cubicBezTo>
                    <a:cubicBezTo>
                      <a:pt x="463" y="2628"/>
                      <a:pt x="448" y="2647"/>
                      <a:pt x="434" y="2669"/>
                    </a:cubicBezTo>
                    <a:cubicBezTo>
                      <a:pt x="421" y="2687"/>
                      <a:pt x="408" y="2708"/>
                      <a:pt x="396" y="2728"/>
                    </a:cubicBezTo>
                    <a:cubicBezTo>
                      <a:pt x="381" y="2748"/>
                      <a:pt x="373" y="2766"/>
                      <a:pt x="361" y="2786"/>
                    </a:cubicBezTo>
                    <a:cubicBezTo>
                      <a:pt x="350" y="2805"/>
                      <a:pt x="339" y="2827"/>
                      <a:pt x="330" y="2848"/>
                    </a:cubicBezTo>
                    <a:cubicBezTo>
                      <a:pt x="323" y="2865"/>
                      <a:pt x="315" y="2883"/>
                      <a:pt x="307" y="2900"/>
                    </a:cubicBezTo>
                    <a:cubicBezTo>
                      <a:pt x="300" y="2923"/>
                      <a:pt x="294" y="2942"/>
                      <a:pt x="288" y="2963"/>
                    </a:cubicBezTo>
                    <a:cubicBezTo>
                      <a:pt x="283" y="2980"/>
                      <a:pt x="278" y="2998"/>
                      <a:pt x="274" y="3014"/>
                    </a:cubicBezTo>
                    <a:cubicBezTo>
                      <a:pt x="271" y="3036"/>
                      <a:pt x="268" y="3058"/>
                      <a:pt x="266" y="3078"/>
                    </a:cubicBezTo>
                    <a:cubicBezTo>
                      <a:pt x="266" y="3094"/>
                      <a:pt x="265" y="3109"/>
                      <a:pt x="265" y="3122"/>
                    </a:cubicBezTo>
                    <a:cubicBezTo>
                      <a:pt x="265" y="3147"/>
                      <a:pt x="268" y="3172"/>
                      <a:pt x="272" y="3194"/>
                    </a:cubicBezTo>
                    <a:cubicBezTo>
                      <a:pt x="274" y="3205"/>
                      <a:pt x="274" y="3217"/>
                      <a:pt x="278" y="3230"/>
                    </a:cubicBezTo>
                    <a:cubicBezTo>
                      <a:pt x="287" y="3263"/>
                      <a:pt x="300" y="3297"/>
                      <a:pt x="317" y="3331"/>
                    </a:cubicBezTo>
                    <a:lnTo>
                      <a:pt x="317" y="3332"/>
                    </a:lnTo>
                    <a:cubicBezTo>
                      <a:pt x="92" y="3348"/>
                      <a:pt x="1" y="3526"/>
                      <a:pt x="7" y="3812"/>
                    </a:cubicBezTo>
                    <a:cubicBezTo>
                      <a:pt x="11" y="4045"/>
                      <a:pt x="81" y="4348"/>
                      <a:pt x="197" y="4695"/>
                    </a:cubicBezTo>
                    <a:lnTo>
                      <a:pt x="6670" y="4695"/>
                    </a:lnTo>
                    <a:cubicBezTo>
                      <a:pt x="6482" y="3427"/>
                      <a:pt x="6219" y="2287"/>
                      <a:pt x="6219" y="2287"/>
                    </a:cubicBezTo>
                    <a:cubicBezTo>
                      <a:pt x="6219" y="2287"/>
                      <a:pt x="6224" y="2282"/>
                      <a:pt x="6229" y="2276"/>
                    </a:cubicBezTo>
                    <a:cubicBezTo>
                      <a:pt x="6230" y="2275"/>
                      <a:pt x="6233" y="2272"/>
                      <a:pt x="6235" y="2268"/>
                    </a:cubicBezTo>
                    <a:cubicBezTo>
                      <a:pt x="6239" y="2262"/>
                      <a:pt x="6242" y="2256"/>
                      <a:pt x="6247" y="2247"/>
                    </a:cubicBezTo>
                    <a:cubicBezTo>
                      <a:pt x="6251" y="2240"/>
                      <a:pt x="6257" y="2230"/>
                      <a:pt x="6263" y="2221"/>
                    </a:cubicBezTo>
                    <a:cubicBezTo>
                      <a:pt x="6268" y="2214"/>
                      <a:pt x="6271" y="2207"/>
                      <a:pt x="6278" y="2200"/>
                    </a:cubicBezTo>
                    <a:cubicBezTo>
                      <a:pt x="6284" y="2189"/>
                      <a:pt x="6291" y="2177"/>
                      <a:pt x="6298" y="2163"/>
                    </a:cubicBezTo>
                    <a:cubicBezTo>
                      <a:pt x="6303" y="2152"/>
                      <a:pt x="6308" y="2145"/>
                      <a:pt x="6315" y="2135"/>
                    </a:cubicBezTo>
                    <a:cubicBezTo>
                      <a:pt x="6324" y="2118"/>
                      <a:pt x="6332" y="2104"/>
                      <a:pt x="6341" y="2088"/>
                    </a:cubicBezTo>
                    <a:cubicBezTo>
                      <a:pt x="6347" y="2078"/>
                      <a:pt x="6354" y="2067"/>
                      <a:pt x="6360" y="2055"/>
                    </a:cubicBezTo>
                    <a:cubicBezTo>
                      <a:pt x="6370" y="2038"/>
                      <a:pt x="6381" y="2020"/>
                      <a:pt x="6389" y="2003"/>
                    </a:cubicBezTo>
                    <a:cubicBezTo>
                      <a:pt x="6397" y="1991"/>
                      <a:pt x="6405" y="1979"/>
                      <a:pt x="6411" y="1965"/>
                    </a:cubicBezTo>
                    <a:cubicBezTo>
                      <a:pt x="6423" y="1946"/>
                      <a:pt x="6432" y="1928"/>
                      <a:pt x="6444" y="1908"/>
                    </a:cubicBezTo>
                    <a:cubicBezTo>
                      <a:pt x="6451" y="1891"/>
                      <a:pt x="6460" y="1875"/>
                      <a:pt x="6467" y="1861"/>
                    </a:cubicBezTo>
                    <a:cubicBezTo>
                      <a:pt x="6476" y="1843"/>
                      <a:pt x="6488" y="1823"/>
                      <a:pt x="6497" y="1801"/>
                    </a:cubicBezTo>
                    <a:cubicBezTo>
                      <a:pt x="6643" y="1513"/>
                      <a:pt x="6796" y="1156"/>
                      <a:pt x="6796" y="903"/>
                    </a:cubicBezTo>
                    <a:cubicBezTo>
                      <a:pt x="6796" y="852"/>
                      <a:pt x="6789" y="805"/>
                      <a:pt x="6776" y="762"/>
                    </a:cubicBezTo>
                    <a:cubicBezTo>
                      <a:pt x="6650" y="396"/>
                      <a:pt x="6147" y="0"/>
                      <a:pt x="545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36"/>
              <p:cNvSpPr/>
              <p:nvPr/>
            </p:nvSpPr>
            <p:spPr>
              <a:xfrm>
                <a:off x="2883000" y="5010800"/>
                <a:ext cx="250925" cy="165150"/>
              </a:xfrm>
              <a:custGeom>
                <a:avLst/>
                <a:gdLst/>
                <a:ahLst/>
                <a:cxnLst/>
                <a:rect l="l" t="t" r="r" b="b"/>
                <a:pathLst>
                  <a:path w="10037" h="6606" extrusionOk="0">
                    <a:moveTo>
                      <a:pt x="5072" y="0"/>
                    </a:moveTo>
                    <a:cubicBezTo>
                      <a:pt x="4432" y="0"/>
                      <a:pt x="3998" y="243"/>
                      <a:pt x="3998" y="608"/>
                    </a:cubicBezTo>
                    <a:cubicBezTo>
                      <a:pt x="3998" y="647"/>
                      <a:pt x="4001" y="689"/>
                      <a:pt x="4013" y="732"/>
                    </a:cubicBezTo>
                    <a:cubicBezTo>
                      <a:pt x="3600" y="1064"/>
                      <a:pt x="3137" y="1605"/>
                      <a:pt x="2676" y="2232"/>
                    </a:cubicBezTo>
                    <a:cubicBezTo>
                      <a:pt x="2579" y="2119"/>
                      <a:pt x="2512" y="2038"/>
                      <a:pt x="2500" y="2032"/>
                    </a:cubicBezTo>
                    <a:lnTo>
                      <a:pt x="2253" y="2201"/>
                    </a:lnTo>
                    <a:cubicBezTo>
                      <a:pt x="2253" y="2201"/>
                      <a:pt x="2287" y="2354"/>
                      <a:pt x="2420" y="2590"/>
                    </a:cubicBezTo>
                    <a:cubicBezTo>
                      <a:pt x="2253" y="2827"/>
                      <a:pt x="2089" y="3071"/>
                      <a:pt x="1928" y="3319"/>
                    </a:cubicBezTo>
                    <a:cubicBezTo>
                      <a:pt x="966" y="4794"/>
                      <a:pt x="147" y="6327"/>
                      <a:pt x="0" y="6605"/>
                    </a:cubicBezTo>
                    <a:lnTo>
                      <a:pt x="7871" y="6605"/>
                    </a:lnTo>
                    <a:lnTo>
                      <a:pt x="8326" y="6328"/>
                    </a:lnTo>
                    <a:lnTo>
                      <a:pt x="9023" y="6407"/>
                    </a:lnTo>
                    <a:cubicBezTo>
                      <a:pt x="9042" y="6247"/>
                      <a:pt x="9066" y="6036"/>
                      <a:pt x="9089" y="5809"/>
                    </a:cubicBezTo>
                    <a:lnTo>
                      <a:pt x="9243" y="5238"/>
                    </a:lnTo>
                    <a:lnTo>
                      <a:pt x="9977" y="5268"/>
                    </a:lnTo>
                    <a:lnTo>
                      <a:pt x="10037" y="5270"/>
                    </a:lnTo>
                    <a:cubicBezTo>
                      <a:pt x="10015" y="5174"/>
                      <a:pt x="9989" y="5080"/>
                      <a:pt x="9970" y="4989"/>
                    </a:cubicBezTo>
                    <a:cubicBezTo>
                      <a:pt x="9961" y="4965"/>
                      <a:pt x="9955" y="4938"/>
                      <a:pt x="9948" y="4916"/>
                    </a:cubicBezTo>
                    <a:cubicBezTo>
                      <a:pt x="9930" y="4848"/>
                      <a:pt x="9912" y="4780"/>
                      <a:pt x="9892" y="4715"/>
                    </a:cubicBezTo>
                    <a:cubicBezTo>
                      <a:pt x="9885" y="4690"/>
                      <a:pt x="9876" y="4666"/>
                      <a:pt x="9870" y="4644"/>
                    </a:cubicBezTo>
                    <a:cubicBezTo>
                      <a:pt x="9850" y="4577"/>
                      <a:pt x="9830" y="4511"/>
                      <a:pt x="9808" y="4447"/>
                    </a:cubicBezTo>
                    <a:cubicBezTo>
                      <a:pt x="9802" y="4430"/>
                      <a:pt x="9795" y="4408"/>
                      <a:pt x="9789" y="4389"/>
                    </a:cubicBezTo>
                    <a:cubicBezTo>
                      <a:pt x="9767" y="4322"/>
                      <a:pt x="9743" y="4255"/>
                      <a:pt x="9721" y="4189"/>
                    </a:cubicBezTo>
                    <a:cubicBezTo>
                      <a:pt x="9716" y="4173"/>
                      <a:pt x="9710" y="4160"/>
                      <a:pt x="9704" y="4146"/>
                    </a:cubicBezTo>
                    <a:cubicBezTo>
                      <a:pt x="9678" y="4075"/>
                      <a:pt x="9654" y="4007"/>
                      <a:pt x="9627" y="3939"/>
                    </a:cubicBezTo>
                    <a:cubicBezTo>
                      <a:pt x="9624" y="3928"/>
                      <a:pt x="9620" y="3919"/>
                      <a:pt x="9615" y="3911"/>
                    </a:cubicBezTo>
                    <a:cubicBezTo>
                      <a:pt x="9585" y="3836"/>
                      <a:pt x="9557" y="3764"/>
                      <a:pt x="9526" y="3692"/>
                    </a:cubicBezTo>
                    <a:cubicBezTo>
                      <a:pt x="9526" y="3690"/>
                      <a:pt x="9524" y="3686"/>
                      <a:pt x="9524" y="3685"/>
                    </a:cubicBezTo>
                    <a:cubicBezTo>
                      <a:pt x="8927" y="2274"/>
                      <a:pt x="8105" y="1341"/>
                      <a:pt x="7273" y="768"/>
                    </a:cubicBezTo>
                    <a:cubicBezTo>
                      <a:pt x="6485" y="224"/>
                      <a:pt x="5689" y="2"/>
                      <a:pt x="5081" y="0"/>
                    </a:cubicBezTo>
                    <a:cubicBezTo>
                      <a:pt x="5078" y="0"/>
                      <a:pt x="5075" y="0"/>
                      <a:pt x="5072"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36"/>
              <p:cNvSpPr/>
              <p:nvPr/>
            </p:nvSpPr>
            <p:spPr>
              <a:xfrm>
                <a:off x="5789300" y="4837175"/>
                <a:ext cx="278175" cy="338800"/>
              </a:xfrm>
              <a:custGeom>
                <a:avLst/>
                <a:gdLst/>
                <a:ahLst/>
                <a:cxnLst/>
                <a:rect l="l" t="t" r="r" b="b"/>
                <a:pathLst>
                  <a:path w="11127" h="13552" extrusionOk="0">
                    <a:moveTo>
                      <a:pt x="7544" y="0"/>
                    </a:moveTo>
                    <a:cubicBezTo>
                      <a:pt x="7585" y="77"/>
                      <a:pt x="8225" y="1341"/>
                      <a:pt x="6004" y="1606"/>
                    </a:cubicBezTo>
                    <a:cubicBezTo>
                      <a:pt x="5955" y="1612"/>
                      <a:pt x="5904" y="1619"/>
                      <a:pt x="5855" y="1625"/>
                    </a:cubicBezTo>
                    <a:cubicBezTo>
                      <a:pt x="4365" y="1861"/>
                      <a:pt x="3691" y="2871"/>
                      <a:pt x="3416" y="3477"/>
                    </a:cubicBezTo>
                    <a:cubicBezTo>
                      <a:pt x="3415" y="3483"/>
                      <a:pt x="3411" y="3486"/>
                      <a:pt x="3410" y="3492"/>
                    </a:cubicBezTo>
                    <a:cubicBezTo>
                      <a:pt x="3394" y="3526"/>
                      <a:pt x="3381" y="3556"/>
                      <a:pt x="3369" y="3585"/>
                    </a:cubicBezTo>
                    <a:cubicBezTo>
                      <a:pt x="3367" y="3589"/>
                      <a:pt x="3364" y="3593"/>
                      <a:pt x="3363" y="3599"/>
                    </a:cubicBezTo>
                    <a:cubicBezTo>
                      <a:pt x="3336" y="3664"/>
                      <a:pt x="3314" y="3723"/>
                      <a:pt x="3297" y="3774"/>
                    </a:cubicBezTo>
                    <a:cubicBezTo>
                      <a:pt x="3297" y="3777"/>
                      <a:pt x="3296" y="3781"/>
                      <a:pt x="3293" y="3786"/>
                    </a:cubicBezTo>
                    <a:cubicBezTo>
                      <a:pt x="3285" y="3807"/>
                      <a:pt x="3279" y="3828"/>
                      <a:pt x="3273" y="3844"/>
                    </a:cubicBezTo>
                    <a:lnTo>
                      <a:pt x="3273" y="3849"/>
                    </a:lnTo>
                    <a:cubicBezTo>
                      <a:pt x="3267" y="3869"/>
                      <a:pt x="3260" y="3884"/>
                      <a:pt x="3258" y="3899"/>
                    </a:cubicBezTo>
                    <a:cubicBezTo>
                      <a:pt x="3258" y="3901"/>
                      <a:pt x="3258" y="3901"/>
                      <a:pt x="3257" y="3904"/>
                    </a:cubicBezTo>
                    <a:cubicBezTo>
                      <a:pt x="3254" y="3916"/>
                      <a:pt x="3252" y="3926"/>
                      <a:pt x="3251" y="3932"/>
                    </a:cubicBezTo>
                    <a:cubicBezTo>
                      <a:pt x="3251" y="3933"/>
                      <a:pt x="3248" y="3935"/>
                      <a:pt x="3248" y="3938"/>
                    </a:cubicBezTo>
                    <a:cubicBezTo>
                      <a:pt x="3248" y="3941"/>
                      <a:pt x="3247" y="3945"/>
                      <a:pt x="3247" y="3945"/>
                    </a:cubicBezTo>
                    <a:cubicBezTo>
                      <a:pt x="3247" y="3945"/>
                      <a:pt x="3170" y="3825"/>
                      <a:pt x="3049" y="3825"/>
                    </a:cubicBezTo>
                    <a:cubicBezTo>
                      <a:pt x="2934" y="3825"/>
                      <a:pt x="2780" y="3933"/>
                      <a:pt x="2613" y="4353"/>
                    </a:cubicBezTo>
                    <a:cubicBezTo>
                      <a:pt x="2456" y="4750"/>
                      <a:pt x="2610" y="5906"/>
                      <a:pt x="2869" y="7058"/>
                    </a:cubicBezTo>
                    <a:cubicBezTo>
                      <a:pt x="2876" y="7095"/>
                      <a:pt x="2884" y="7135"/>
                      <a:pt x="2895" y="7173"/>
                    </a:cubicBezTo>
                    <a:cubicBezTo>
                      <a:pt x="2854" y="7164"/>
                      <a:pt x="2813" y="7160"/>
                      <a:pt x="2772" y="7160"/>
                    </a:cubicBezTo>
                    <a:cubicBezTo>
                      <a:pt x="2562" y="7160"/>
                      <a:pt x="2355" y="7273"/>
                      <a:pt x="2232" y="7529"/>
                    </a:cubicBezTo>
                    <a:cubicBezTo>
                      <a:pt x="2006" y="7993"/>
                      <a:pt x="2400" y="8647"/>
                      <a:pt x="3138" y="8936"/>
                    </a:cubicBezTo>
                    <a:cubicBezTo>
                      <a:pt x="3229" y="8971"/>
                      <a:pt x="3324" y="9002"/>
                      <a:pt x="3424" y="9026"/>
                    </a:cubicBezTo>
                    <a:cubicBezTo>
                      <a:pt x="3437" y="9060"/>
                      <a:pt x="3448" y="9088"/>
                      <a:pt x="3459" y="9117"/>
                    </a:cubicBezTo>
                    <a:cubicBezTo>
                      <a:pt x="3518" y="9816"/>
                      <a:pt x="3586" y="10355"/>
                      <a:pt x="3648" y="10488"/>
                    </a:cubicBezTo>
                    <a:cubicBezTo>
                      <a:pt x="3671" y="10536"/>
                      <a:pt x="3738" y="10607"/>
                      <a:pt x="3830" y="10692"/>
                    </a:cubicBezTo>
                    <a:lnTo>
                      <a:pt x="3755" y="11262"/>
                    </a:lnTo>
                    <a:lnTo>
                      <a:pt x="3240" y="11524"/>
                    </a:lnTo>
                    <a:lnTo>
                      <a:pt x="3259" y="11546"/>
                    </a:lnTo>
                    <a:lnTo>
                      <a:pt x="3240" y="11558"/>
                    </a:lnTo>
                    <a:lnTo>
                      <a:pt x="3248" y="11571"/>
                    </a:lnTo>
                    <a:cubicBezTo>
                      <a:pt x="3162" y="11597"/>
                      <a:pt x="3075" y="11626"/>
                      <a:pt x="2992" y="11656"/>
                    </a:cubicBezTo>
                    <a:cubicBezTo>
                      <a:pt x="2979" y="11662"/>
                      <a:pt x="2965" y="11664"/>
                      <a:pt x="2951" y="11670"/>
                    </a:cubicBezTo>
                    <a:lnTo>
                      <a:pt x="2889" y="11670"/>
                    </a:lnTo>
                    <a:cubicBezTo>
                      <a:pt x="2833" y="11670"/>
                      <a:pt x="2780" y="11685"/>
                      <a:pt x="2734" y="11711"/>
                    </a:cubicBezTo>
                    <a:cubicBezTo>
                      <a:pt x="2664" y="11749"/>
                      <a:pt x="2604" y="11815"/>
                      <a:pt x="2558" y="11894"/>
                    </a:cubicBezTo>
                    <a:cubicBezTo>
                      <a:pt x="1745" y="12196"/>
                      <a:pt x="1045" y="12511"/>
                      <a:pt x="870" y="12659"/>
                    </a:cubicBezTo>
                    <a:cubicBezTo>
                      <a:pt x="815" y="12675"/>
                      <a:pt x="763" y="12703"/>
                      <a:pt x="712" y="12754"/>
                    </a:cubicBezTo>
                    <a:cubicBezTo>
                      <a:pt x="463" y="12989"/>
                      <a:pt x="225" y="13256"/>
                      <a:pt x="0" y="13551"/>
                    </a:cubicBezTo>
                    <a:lnTo>
                      <a:pt x="11126" y="13551"/>
                    </a:lnTo>
                    <a:cubicBezTo>
                      <a:pt x="10848" y="13206"/>
                      <a:pt x="10550" y="12902"/>
                      <a:pt x="10239" y="12647"/>
                    </a:cubicBezTo>
                    <a:cubicBezTo>
                      <a:pt x="10238" y="12646"/>
                      <a:pt x="10233" y="12642"/>
                      <a:pt x="10230" y="12640"/>
                    </a:cubicBezTo>
                    <a:cubicBezTo>
                      <a:pt x="10173" y="12591"/>
                      <a:pt x="10112" y="12545"/>
                      <a:pt x="10052" y="12503"/>
                    </a:cubicBezTo>
                    <a:cubicBezTo>
                      <a:pt x="10046" y="12494"/>
                      <a:pt x="10044" y="12483"/>
                      <a:pt x="10035" y="12481"/>
                    </a:cubicBezTo>
                    <a:cubicBezTo>
                      <a:pt x="10028" y="12471"/>
                      <a:pt x="10016" y="12464"/>
                      <a:pt x="10005" y="12453"/>
                    </a:cubicBezTo>
                    <a:cubicBezTo>
                      <a:pt x="9999" y="12452"/>
                      <a:pt x="9993" y="12447"/>
                      <a:pt x="9988" y="12444"/>
                    </a:cubicBezTo>
                    <a:cubicBezTo>
                      <a:pt x="9983" y="12438"/>
                      <a:pt x="9973" y="12432"/>
                      <a:pt x="9966" y="12428"/>
                    </a:cubicBezTo>
                    <a:cubicBezTo>
                      <a:pt x="9944" y="12415"/>
                      <a:pt x="9922" y="12403"/>
                      <a:pt x="9894" y="12387"/>
                    </a:cubicBezTo>
                    <a:cubicBezTo>
                      <a:pt x="9887" y="12384"/>
                      <a:pt x="9881" y="12379"/>
                      <a:pt x="9875" y="12374"/>
                    </a:cubicBezTo>
                    <a:cubicBezTo>
                      <a:pt x="9853" y="12360"/>
                      <a:pt x="9832" y="12351"/>
                      <a:pt x="9812" y="12343"/>
                    </a:cubicBezTo>
                    <a:cubicBezTo>
                      <a:pt x="9798" y="12339"/>
                      <a:pt x="9785" y="12335"/>
                      <a:pt x="9772" y="12331"/>
                    </a:cubicBezTo>
                    <a:cubicBezTo>
                      <a:pt x="9736" y="12317"/>
                      <a:pt x="9700" y="12298"/>
                      <a:pt x="9660" y="12283"/>
                    </a:cubicBezTo>
                    <a:cubicBezTo>
                      <a:pt x="9654" y="12281"/>
                      <a:pt x="9649" y="12278"/>
                      <a:pt x="9645" y="12277"/>
                    </a:cubicBezTo>
                    <a:cubicBezTo>
                      <a:pt x="9623" y="12268"/>
                      <a:pt x="9603" y="12260"/>
                      <a:pt x="9581" y="12250"/>
                    </a:cubicBezTo>
                    <a:cubicBezTo>
                      <a:pt x="9501" y="11911"/>
                      <a:pt x="9265" y="11668"/>
                      <a:pt x="8990" y="11668"/>
                    </a:cubicBezTo>
                    <a:lnTo>
                      <a:pt x="8116" y="11668"/>
                    </a:lnTo>
                    <a:lnTo>
                      <a:pt x="7743" y="11306"/>
                    </a:lnTo>
                    <a:lnTo>
                      <a:pt x="7685" y="11336"/>
                    </a:lnTo>
                    <a:lnTo>
                      <a:pt x="7622" y="10806"/>
                    </a:lnTo>
                    <a:cubicBezTo>
                      <a:pt x="7791" y="10692"/>
                      <a:pt x="7910" y="10592"/>
                      <a:pt x="7945" y="10528"/>
                    </a:cubicBezTo>
                    <a:cubicBezTo>
                      <a:pt x="7994" y="10443"/>
                      <a:pt x="8079" y="9822"/>
                      <a:pt x="8149" y="9011"/>
                    </a:cubicBezTo>
                    <a:cubicBezTo>
                      <a:pt x="9058" y="8778"/>
                      <a:pt x="9575" y="8039"/>
                      <a:pt x="9319" y="7526"/>
                    </a:cubicBezTo>
                    <a:cubicBezTo>
                      <a:pt x="9192" y="7271"/>
                      <a:pt x="8983" y="7157"/>
                      <a:pt x="8767" y="7157"/>
                    </a:cubicBezTo>
                    <a:cubicBezTo>
                      <a:pt x="8746" y="7157"/>
                      <a:pt x="8725" y="7158"/>
                      <a:pt x="8703" y="7161"/>
                    </a:cubicBezTo>
                    <a:cubicBezTo>
                      <a:pt x="8709" y="7137"/>
                      <a:pt x="8716" y="7112"/>
                      <a:pt x="8718" y="7089"/>
                    </a:cubicBezTo>
                    <a:cubicBezTo>
                      <a:pt x="8740" y="7000"/>
                      <a:pt x="8757" y="6915"/>
                      <a:pt x="8775" y="6830"/>
                    </a:cubicBezTo>
                    <a:cubicBezTo>
                      <a:pt x="8779" y="6815"/>
                      <a:pt x="8781" y="6802"/>
                      <a:pt x="8784" y="6789"/>
                    </a:cubicBezTo>
                    <a:cubicBezTo>
                      <a:pt x="8803" y="6690"/>
                      <a:pt x="8820" y="6595"/>
                      <a:pt x="8836" y="6502"/>
                    </a:cubicBezTo>
                    <a:cubicBezTo>
                      <a:pt x="8839" y="6479"/>
                      <a:pt x="8842" y="6457"/>
                      <a:pt x="8844" y="6433"/>
                    </a:cubicBezTo>
                    <a:cubicBezTo>
                      <a:pt x="8856" y="6365"/>
                      <a:pt x="8866" y="6297"/>
                      <a:pt x="8875" y="6230"/>
                    </a:cubicBezTo>
                    <a:cubicBezTo>
                      <a:pt x="8880" y="6202"/>
                      <a:pt x="8882" y="6175"/>
                      <a:pt x="8884" y="6151"/>
                    </a:cubicBezTo>
                    <a:cubicBezTo>
                      <a:pt x="8893" y="6086"/>
                      <a:pt x="8899" y="6023"/>
                      <a:pt x="8906" y="5962"/>
                    </a:cubicBezTo>
                    <a:cubicBezTo>
                      <a:pt x="8909" y="5940"/>
                      <a:pt x="8911" y="5920"/>
                      <a:pt x="8912" y="5898"/>
                    </a:cubicBezTo>
                    <a:cubicBezTo>
                      <a:pt x="8928" y="5736"/>
                      <a:pt x="8939" y="5586"/>
                      <a:pt x="8940" y="5445"/>
                    </a:cubicBezTo>
                    <a:cubicBezTo>
                      <a:pt x="8942" y="5424"/>
                      <a:pt x="8942" y="5406"/>
                      <a:pt x="8942" y="5386"/>
                    </a:cubicBezTo>
                    <a:lnTo>
                      <a:pt x="8942" y="5236"/>
                    </a:lnTo>
                    <a:cubicBezTo>
                      <a:pt x="8942" y="5216"/>
                      <a:pt x="8942" y="5198"/>
                      <a:pt x="8940" y="5179"/>
                    </a:cubicBezTo>
                    <a:cubicBezTo>
                      <a:pt x="8940" y="5126"/>
                      <a:pt x="8939" y="5075"/>
                      <a:pt x="8934" y="5028"/>
                    </a:cubicBezTo>
                    <a:cubicBezTo>
                      <a:pt x="8934" y="5016"/>
                      <a:pt x="8934" y="5005"/>
                      <a:pt x="8933" y="4991"/>
                    </a:cubicBezTo>
                    <a:cubicBezTo>
                      <a:pt x="8928" y="4932"/>
                      <a:pt x="8925" y="4873"/>
                      <a:pt x="8918" y="4816"/>
                    </a:cubicBezTo>
                    <a:cubicBezTo>
                      <a:pt x="8917" y="4808"/>
                      <a:pt x="8915" y="4797"/>
                      <a:pt x="8915" y="4790"/>
                    </a:cubicBezTo>
                    <a:cubicBezTo>
                      <a:pt x="8909" y="4742"/>
                      <a:pt x="8903" y="4699"/>
                      <a:pt x="8898" y="4656"/>
                    </a:cubicBezTo>
                    <a:cubicBezTo>
                      <a:pt x="8897" y="4640"/>
                      <a:pt x="8892" y="4626"/>
                      <a:pt x="8891" y="4609"/>
                    </a:cubicBezTo>
                    <a:cubicBezTo>
                      <a:pt x="8884" y="4572"/>
                      <a:pt x="8878" y="4537"/>
                      <a:pt x="8870" y="4503"/>
                    </a:cubicBezTo>
                    <a:cubicBezTo>
                      <a:pt x="8869" y="4488"/>
                      <a:pt x="8866" y="4475"/>
                      <a:pt x="8863" y="4462"/>
                    </a:cubicBezTo>
                    <a:cubicBezTo>
                      <a:pt x="8855" y="4420"/>
                      <a:pt x="8846" y="4383"/>
                      <a:pt x="8836" y="4346"/>
                    </a:cubicBezTo>
                    <a:cubicBezTo>
                      <a:pt x="8836" y="4340"/>
                      <a:pt x="8833" y="4334"/>
                      <a:pt x="8831" y="4330"/>
                    </a:cubicBezTo>
                    <a:cubicBezTo>
                      <a:pt x="8822" y="4288"/>
                      <a:pt x="8810" y="4248"/>
                      <a:pt x="8798" y="4211"/>
                    </a:cubicBezTo>
                    <a:cubicBezTo>
                      <a:pt x="8793" y="4199"/>
                      <a:pt x="8790" y="4188"/>
                      <a:pt x="8786" y="4177"/>
                    </a:cubicBezTo>
                    <a:cubicBezTo>
                      <a:pt x="8777" y="4150"/>
                      <a:pt x="8769" y="4126"/>
                      <a:pt x="8759" y="4099"/>
                    </a:cubicBezTo>
                    <a:cubicBezTo>
                      <a:pt x="8753" y="4087"/>
                      <a:pt x="8751" y="4074"/>
                      <a:pt x="8746" y="4063"/>
                    </a:cubicBezTo>
                    <a:cubicBezTo>
                      <a:pt x="8737" y="4042"/>
                      <a:pt x="8729" y="4019"/>
                      <a:pt x="8719" y="3999"/>
                    </a:cubicBezTo>
                    <a:cubicBezTo>
                      <a:pt x="8714" y="3989"/>
                      <a:pt x="8711" y="3978"/>
                      <a:pt x="8705" y="3968"/>
                    </a:cubicBezTo>
                    <a:cubicBezTo>
                      <a:pt x="8692" y="3940"/>
                      <a:pt x="8679" y="3911"/>
                      <a:pt x="8668" y="3886"/>
                    </a:cubicBezTo>
                    <a:cubicBezTo>
                      <a:pt x="8664" y="3878"/>
                      <a:pt x="8661" y="3872"/>
                      <a:pt x="8656" y="3865"/>
                    </a:cubicBezTo>
                    <a:cubicBezTo>
                      <a:pt x="8647" y="3848"/>
                      <a:pt x="8637" y="3828"/>
                      <a:pt x="8628" y="3813"/>
                    </a:cubicBezTo>
                    <a:cubicBezTo>
                      <a:pt x="8622" y="3800"/>
                      <a:pt x="8616" y="3792"/>
                      <a:pt x="8611" y="3782"/>
                    </a:cubicBezTo>
                    <a:cubicBezTo>
                      <a:pt x="8605" y="3770"/>
                      <a:pt x="8598" y="3759"/>
                      <a:pt x="8589" y="3747"/>
                    </a:cubicBezTo>
                    <a:cubicBezTo>
                      <a:pt x="8583" y="3738"/>
                      <a:pt x="8577" y="3728"/>
                      <a:pt x="8573" y="3719"/>
                    </a:cubicBezTo>
                    <a:cubicBezTo>
                      <a:pt x="8565" y="3709"/>
                      <a:pt x="8559" y="3698"/>
                      <a:pt x="8553" y="3690"/>
                    </a:cubicBezTo>
                    <a:cubicBezTo>
                      <a:pt x="8453" y="3544"/>
                      <a:pt x="8370" y="3489"/>
                      <a:pt x="8370" y="3489"/>
                    </a:cubicBezTo>
                    <a:cubicBezTo>
                      <a:pt x="9134" y="1788"/>
                      <a:pt x="7621" y="83"/>
                      <a:pt x="754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36"/>
              <p:cNvSpPr/>
              <p:nvPr/>
            </p:nvSpPr>
            <p:spPr>
              <a:xfrm>
                <a:off x="4797625" y="4852025"/>
                <a:ext cx="336175" cy="323925"/>
              </a:xfrm>
              <a:custGeom>
                <a:avLst/>
                <a:gdLst/>
                <a:ahLst/>
                <a:cxnLst/>
                <a:rect l="l" t="t" r="r" b="b"/>
                <a:pathLst>
                  <a:path w="13447" h="12957" extrusionOk="0">
                    <a:moveTo>
                      <a:pt x="6738" y="1"/>
                    </a:moveTo>
                    <a:cubicBezTo>
                      <a:pt x="5486" y="1"/>
                      <a:pt x="4280" y="1044"/>
                      <a:pt x="3618" y="1736"/>
                    </a:cubicBezTo>
                    <a:cubicBezTo>
                      <a:pt x="3405" y="1960"/>
                      <a:pt x="3248" y="2144"/>
                      <a:pt x="3163" y="2250"/>
                    </a:cubicBezTo>
                    <a:cubicBezTo>
                      <a:pt x="3163" y="2251"/>
                      <a:pt x="3162" y="2251"/>
                      <a:pt x="3162" y="2251"/>
                    </a:cubicBezTo>
                    <a:cubicBezTo>
                      <a:pt x="3123" y="2300"/>
                      <a:pt x="3103" y="2329"/>
                      <a:pt x="3093" y="2336"/>
                    </a:cubicBezTo>
                    <a:cubicBezTo>
                      <a:pt x="3093" y="2338"/>
                      <a:pt x="3092" y="2341"/>
                      <a:pt x="3092" y="2341"/>
                    </a:cubicBezTo>
                    <a:cubicBezTo>
                      <a:pt x="2874" y="2384"/>
                      <a:pt x="2782" y="2756"/>
                      <a:pt x="2775" y="3293"/>
                    </a:cubicBezTo>
                    <a:cubicBezTo>
                      <a:pt x="2770" y="3627"/>
                      <a:pt x="2800" y="4030"/>
                      <a:pt x="2854" y="4453"/>
                    </a:cubicBezTo>
                    <a:cubicBezTo>
                      <a:pt x="2868" y="4574"/>
                      <a:pt x="2886" y="4696"/>
                      <a:pt x="2905" y="4821"/>
                    </a:cubicBezTo>
                    <a:cubicBezTo>
                      <a:pt x="2946" y="5084"/>
                      <a:pt x="2992" y="5351"/>
                      <a:pt x="3048" y="5614"/>
                    </a:cubicBezTo>
                    <a:cubicBezTo>
                      <a:pt x="3032" y="5613"/>
                      <a:pt x="3015" y="5612"/>
                      <a:pt x="2999" y="5612"/>
                    </a:cubicBezTo>
                    <a:cubicBezTo>
                      <a:pt x="2905" y="5612"/>
                      <a:pt x="2807" y="5630"/>
                      <a:pt x="2715" y="5665"/>
                    </a:cubicBezTo>
                    <a:cubicBezTo>
                      <a:pt x="2448" y="5764"/>
                      <a:pt x="2233" y="5997"/>
                      <a:pt x="2293" y="6270"/>
                    </a:cubicBezTo>
                    <a:cubicBezTo>
                      <a:pt x="2295" y="6280"/>
                      <a:pt x="2297" y="6287"/>
                      <a:pt x="2301" y="6298"/>
                    </a:cubicBezTo>
                    <a:cubicBezTo>
                      <a:pt x="2358" y="6494"/>
                      <a:pt x="2592" y="6756"/>
                      <a:pt x="2861" y="6999"/>
                    </a:cubicBezTo>
                    <a:cubicBezTo>
                      <a:pt x="3114" y="7226"/>
                      <a:pt x="3399" y="7439"/>
                      <a:pt x="3603" y="7567"/>
                    </a:cubicBezTo>
                    <a:cubicBezTo>
                      <a:pt x="3725" y="7855"/>
                      <a:pt x="3849" y="8062"/>
                      <a:pt x="3962" y="8148"/>
                    </a:cubicBezTo>
                    <a:cubicBezTo>
                      <a:pt x="3968" y="8186"/>
                      <a:pt x="3976" y="8224"/>
                      <a:pt x="3982" y="8259"/>
                    </a:cubicBezTo>
                    <a:cubicBezTo>
                      <a:pt x="3998" y="8451"/>
                      <a:pt x="4019" y="8634"/>
                      <a:pt x="4040" y="8801"/>
                    </a:cubicBezTo>
                    <a:lnTo>
                      <a:pt x="4040" y="8809"/>
                    </a:lnTo>
                    <a:cubicBezTo>
                      <a:pt x="4047" y="8867"/>
                      <a:pt x="4053" y="8924"/>
                      <a:pt x="4060" y="8979"/>
                    </a:cubicBezTo>
                    <a:cubicBezTo>
                      <a:pt x="4060" y="8984"/>
                      <a:pt x="4063" y="8986"/>
                      <a:pt x="4063" y="8992"/>
                    </a:cubicBezTo>
                    <a:cubicBezTo>
                      <a:pt x="4070" y="9049"/>
                      <a:pt x="4077" y="9100"/>
                      <a:pt x="4085" y="9154"/>
                    </a:cubicBezTo>
                    <a:lnTo>
                      <a:pt x="3826" y="9549"/>
                    </a:lnTo>
                    <a:lnTo>
                      <a:pt x="3884" y="9605"/>
                    </a:lnTo>
                    <a:lnTo>
                      <a:pt x="3857" y="9630"/>
                    </a:lnTo>
                    <a:lnTo>
                      <a:pt x="3787" y="9630"/>
                    </a:lnTo>
                    <a:lnTo>
                      <a:pt x="3750" y="9527"/>
                    </a:lnTo>
                    <a:lnTo>
                      <a:pt x="3596" y="9630"/>
                    </a:lnTo>
                    <a:lnTo>
                      <a:pt x="2689" y="9630"/>
                    </a:lnTo>
                    <a:cubicBezTo>
                      <a:pt x="2371" y="9630"/>
                      <a:pt x="2115" y="9879"/>
                      <a:pt x="2115" y="10188"/>
                    </a:cubicBezTo>
                    <a:lnTo>
                      <a:pt x="2115" y="10678"/>
                    </a:lnTo>
                    <a:cubicBezTo>
                      <a:pt x="1416" y="11075"/>
                      <a:pt x="873" y="11440"/>
                      <a:pt x="682" y="11645"/>
                    </a:cubicBezTo>
                    <a:cubicBezTo>
                      <a:pt x="671" y="11652"/>
                      <a:pt x="661" y="11659"/>
                      <a:pt x="649" y="11670"/>
                    </a:cubicBezTo>
                    <a:cubicBezTo>
                      <a:pt x="366" y="11905"/>
                      <a:pt x="153" y="12361"/>
                      <a:pt x="0" y="12956"/>
                    </a:cubicBezTo>
                    <a:lnTo>
                      <a:pt x="13446" y="12956"/>
                    </a:lnTo>
                    <a:cubicBezTo>
                      <a:pt x="13321" y="12406"/>
                      <a:pt x="13151" y="11938"/>
                      <a:pt x="12942" y="11601"/>
                    </a:cubicBezTo>
                    <a:cubicBezTo>
                      <a:pt x="12900" y="11536"/>
                      <a:pt x="12856" y="11474"/>
                      <a:pt x="12811" y="11416"/>
                    </a:cubicBezTo>
                    <a:cubicBezTo>
                      <a:pt x="12805" y="11404"/>
                      <a:pt x="12801" y="11396"/>
                      <a:pt x="12795" y="11390"/>
                    </a:cubicBezTo>
                    <a:cubicBezTo>
                      <a:pt x="12772" y="11359"/>
                      <a:pt x="12733" y="11322"/>
                      <a:pt x="12685" y="11279"/>
                    </a:cubicBezTo>
                    <a:cubicBezTo>
                      <a:pt x="12632" y="11232"/>
                      <a:pt x="12580" y="11188"/>
                      <a:pt x="12523" y="11154"/>
                    </a:cubicBezTo>
                    <a:cubicBezTo>
                      <a:pt x="12514" y="11148"/>
                      <a:pt x="12503" y="11145"/>
                      <a:pt x="12495" y="11139"/>
                    </a:cubicBezTo>
                    <a:cubicBezTo>
                      <a:pt x="12339" y="11032"/>
                      <a:pt x="12134" y="10906"/>
                      <a:pt x="11893" y="10771"/>
                    </a:cubicBezTo>
                    <a:lnTo>
                      <a:pt x="11893" y="10454"/>
                    </a:lnTo>
                    <a:cubicBezTo>
                      <a:pt x="11893" y="9997"/>
                      <a:pt x="11512" y="9628"/>
                      <a:pt x="11040" y="9628"/>
                    </a:cubicBezTo>
                    <a:lnTo>
                      <a:pt x="9817" y="9628"/>
                    </a:lnTo>
                    <a:lnTo>
                      <a:pt x="9470" y="9484"/>
                    </a:lnTo>
                    <a:lnTo>
                      <a:pt x="9445" y="9563"/>
                    </a:lnTo>
                    <a:cubicBezTo>
                      <a:pt x="9386" y="9537"/>
                      <a:pt x="9326" y="9509"/>
                      <a:pt x="9269" y="9483"/>
                    </a:cubicBezTo>
                    <a:lnTo>
                      <a:pt x="9259" y="9478"/>
                    </a:lnTo>
                    <a:cubicBezTo>
                      <a:pt x="9209" y="9456"/>
                      <a:pt x="9158" y="9434"/>
                      <a:pt x="9108" y="9410"/>
                    </a:cubicBezTo>
                    <a:lnTo>
                      <a:pt x="8824" y="8978"/>
                    </a:lnTo>
                    <a:lnTo>
                      <a:pt x="8769" y="8894"/>
                    </a:lnTo>
                    <a:lnTo>
                      <a:pt x="8553" y="9039"/>
                    </a:lnTo>
                    <a:cubicBezTo>
                      <a:pt x="8570" y="8883"/>
                      <a:pt x="8589" y="8703"/>
                      <a:pt x="8608" y="8504"/>
                    </a:cubicBezTo>
                    <a:cubicBezTo>
                      <a:pt x="8608" y="8498"/>
                      <a:pt x="8609" y="8490"/>
                      <a:pt x="8609" y="8482"/>
                    </a:cubicBezTo>
                    <a:cubicBezTo>
                      <a:pt x="8610" y="8474"/>
                      <a:pt x="8610" y="8466"/>
                      <a:pt x="8610" y="8455"/>
                    </a:cubicBezTo>
                    <a:cubicBezTo>
                      <a:pt x="8633" y="8412"/>
                      <a:pt x="8665" y="8211"/>
                      <a:pt x="8697" y="7907"/>
                    </a:cubicBezTo>
                    <a:cubicBezTo>
                      <a:pt x="8712" y="7862"/>
                      <a:pt x="8725" y="7822"/>
                      <a:pt x="8741" y="7777"/>
                    </a:cubicBezTo>
                    <a:cubicBezTo>
                      <a:pt x="8767" y="7761"/>
                      <a:pt x="8792" y="7740"/>
                      <a:pt x="8823" y="7719"/>
                    </a:cubicBezTo>
                    <a:cubicBezTo>
                      <a:pt x="9098" y="7501"/>
                      <a:pt x="9538" y="7068"/>
                      <a:pt x="9792" y="6692"/>
                    </a:cubicBezTo>
                    <a:cubicBezTo>
                      <a:pt x="9903" y="6524"/>
                      <a:pt x="9977" y="6371"/>
                      <a:pt x="9988" y="6251"/>
                    </a:cubicBezTo>
                    <a:cubicBezTo>
                      <a:pt x="10014" y="5939"/>
                      <a:pt x="9689" y="5722"/>
                      <a:pt x="9361" y="5687"/>
                    </a:cubicBezTo>
                    <a:cubicBezTo>
                      <a:pt x="10231" y="2076"/>
                      <a:pt x="8938" y="2068"/>
                      <a:pt x="8938" y="2068"/>
                    </a:cubicBezTo>
                    <a:cubicBezTo>
                      <a:pt x="8938" y="2068"/>
                      <a:pt x="8931" y="1954"/>
                      <a:pt x="8892" y="1780"/>
                    </a:cubicBezTo>
                    <a:cubicBezTo>
                      <a:pt x="8832" y="1510"/>
                      <a:pt x="8693" y="1090"/>
                      <a:pt x="8389" y="726"/>
                    </a:cubicBezTo>
                    <a:cubicBezTo>
                      <a:pt x="8084" y="363"/>
                      <a:pt x="7611" y="54"/>
                      <a:pt x="6882" y="6"/>
                    </a:cubicBezTo>
                    <a:cubicBezTo>
                      <a:pt x="6834" y="2"/>
                      <a:pt x="6786" y="1"/>
                      <a:pt x="673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36"/>
              <p:cNvSpPr/>
              <p:nvPr/>
            </p:nvSpPr>
            <p:spPr>
              <a:xfrm>
                <a:off x="3949825" y="4888275"/>
                <a:ext cx="244325" cy="287700"/>
              </a:xfrm>
              <a:custGeom>
                <a:avLst/>
                <a:gdLst/>
                <a:ahLst/>
                <a:cxnLst/>
                <a:rect l="l" t="t" r="r" b="b"/>
                <a:pathLst>
                  <a:path w="9773" h="11508" extrusionOk="0">
                    <a:moveTo>
                      <a:pt x="5077" y="1"/>
                    </a:moveTo>
                    <a:cubicBezTo>
                      <a:pt x="4966" y="1"/>
                      <a:pt x="4860" y="6"/>
                      <a:pt x="4758" y="16"/>
                    </a:cubicBezTo>
                    <a:cubicBezTo>
                      <a:pt x="4632" y="28"/>
                      <a:pt x="4510" y="47"/>
                      <a:pt x="4392" y="71"/>
                    </a:cubicBezTo>
                    <a:cubicBezTo>
                      <a:pt x="2960" y="354"/>
                      <a:pt x="2260" y="1434"/>
                      <a:pt x="2571" y="2704"/>
                    </a:cubicBezTo>
                    <a:cubicBezTo>
                      <a:pt x="1860" y="4604"/>
                      <a:pt x="2776" y="7627"/>
                      <a:pt x="3284" y="7918"/>
                    </a:cubicBezTo>
                    <a:cubicBezTo>
                      <a:pt x="3683" y="7825"/>
                      <a:pt x="4025" y="7700"/>
                      <a:pt x="4322" y="7554"/>
                    </a:cubicBezTo>
                    <a:lnTo>
                      <a:pt x="4322" y="7554"/>
                    </a:lnTo>
                    <a:cubicBezTo>
                      <a:pt x="4249" y="7839"/>
                      <a:pt x="4169" y="8129"/>
                      <a:pt x="4082" y="8410"/>
                    </a:cubicBezTo>
                    <a:cubicBezTo>
                      <a:pt x="4082" y="8410"/>
                      <a:pt x="4082" y="8411"/>
                      <a:pt x="4080" y="8411"/>
                    </a:cubicBezTo>
                    <a:cubicBezTo>
                      <a:pt x="4034" y="8411"/>
                      <a:pt x="3988" y="8413"/>
                      <a:pt x="3940" y="8416"/>
                    </a:cubicBezTo>
                    <a:cubicBezTo>
                      <a:pt x="3932" y="8416"/>
                      <a:pt x="3925" y="8416"/>
                      <a:pt x="3915" y="8417"/>
                    </a:cubicBezTo>
                    <a:cubicBezTo>
                      <a:pt x="3873" y="8417"/>
                      <a:pt x="3833" y="8419"/>
                      <a:pt x="3794" y="8422"/>
                    </a:cubicBezTo>
                    <a:cubicBezTo>
                      <a:pt x="3774" y="8423"/>
                      <a:pt x="3754" y="8423"/>
                      <a:pt x="3736" y="8427"/>
                    </a:cubicBezTo>
                    <a:cubicBezTo>
                      <a:pt x="3707" y="8428"/>
                      <a:pt x="3678" y="8432"/>
                      <a:pt x="3651" y="8433"/>
                    </a:cubicBezTo>
                    <a:cubicBezTo>
                      <a:pt x="3602" y="8434"/>
                      <a:pt x="3554" y="8439"/>
                      <a:pt x="3508" y="8441"/>
                    </a:cubicBezTo>
                    <a:lnTo>
                      <a:pt x="3508" y="8456"/>
                    </a:lnTo>
                    <a:cubicBezTo>
                      <a:pt x="3471" y="8460"/>
                      <a:pt x="3436" y="8463"/>
                      <a:pt x="3403" y="8468"/>
                    </a:cubicBezTo>
                    <a:cubicBezTo>
                      <a:pt x="3239" y="8488"/>
                      <a:pt x="3108" y="8512"/>
                      <a:pt x="3022" y="8541"/>
                    </a:cubicBezTo>
                    <a:cubicBezTo>
                      <a:pt x="3020" y="8541"/>
                      <a:pt x="3017" y="8542"/>
                      <a:pt x="3016" y="8542"/>
                    </a:cubicBezTo>
                    <a:cubicBezTo>
                      <a:pt x="3001" y="8548"/>
                      <a:pt x="2986" y="8554"/>
                      <a:pt x="2973" y="8559"/>
                    </a:cubicBezTo>
                    <a:cubicBezTo>
                      <a:pt x="2972" y="8559"/>
                      <a:pt x="2972" y="8560"/>
                      <a:pt x="2968" y="8560"/>
                    </a:cubicBezTo>
                    <a:cubicBezTo>
                      <a:pt x="2955" y="8567"/>
                      <a:pt x="2946" y="8573"/>
                      <a:pt x="2938" y="8577"/>
                    </a:cubicBezTo>
                    <a:lnTo>
                      <a:pt x="2937" y="8577"/>
                    </a:lnTo>
                    <a:cubicBezTo>
                      <a:pt x="2867" y="8608"/>
                      <a:pt x="2791" y="8650"/>
                      <a:pt x="2715" y="8703"/>
                    </a:cubicBezTo>
                    <a:cubicBezTo>
                      <a:pt x="2703" y="8711"/>
                      <a:pt x="2692" y="8718"/>
                      <a:pt x="2680" y="8729"/>
                    </a:cubicBezTo>
                    <a:cubicBezTo>
                      <a:pt x="2661" y="8743"/>
                      <a:pt x="2642" y="8757"/>
                      <a:pt x="2622" y="8773"/>
                    </a:cubicBezTo>
                    <a:cubicBezTo>
                      <a:pt x="2591" y="8796"/>
                      <a:pt x="2563" y="8820"/>
                      <a:pt x="2531" y="8846"/>
                    </a:cubicBezTo>
                    <a:cubicBezTo>
                      <a:pt x="2520" y="8855"/>
                      <a:pt x="2509" y="8867"/>
                      <a:pt x="2497" y="8879"/>
                    </a:cubicBezTo>
                    <a:cubicBezTo>
                      <a:pt x="2469" y="8906"/>
                      <a:pt x="2440" y="8931"/>
                      <a:pt x="2413" y="8958"/>
                    </a:cubicBezTo>
                    <a:cubicBezTo>
                      <a:pt x="2401" y="8970"/>
                      <a:pt x="2392" y="8981"/>
                      <a:pt x="2379" y="8993"/>
                    </a:cubicBezTo>
                    <a:cubicBezTo>
                      <a:pt x="2344" y="9031"/>
                      <a:pt x="2307" y="9072"/>
                      <a:pt x="2268" y="9115"/>
                    </a:cubicBezTo>
                    <a:cubicBezTo>
                      <a:pt x="2243" y="9145"/>
                      <a:pt x="2217" y="9183"/>
                      <a:pt x="2187" y="9222"/>
                    </a:cubicBezTo>
                    <a:cubicBezTo>
                      <a:pt x="2182" y="9229"/>
                      <a:pt x="2177" y="9237"/>
                      <a:pt x="2171" y="9247"/>
                    </a:cubicBezTo>
                    <a:lnTo>
                      <a:pt x="573" y="9247"/>
                    </a:lnTo>
                    <a:cubicBezTo>
                      <a:pt x="328" y="9247"/>
                      <a:pt x="121" y="9404"/>
                      <a:pt x="37" y="9626"/>
                    </a:cubicBezTo>
                    <a:cubicBezTo>
                      <a:pt x="14" y="9691"/>
                      <a:pt x="1" y="9760"/>
                      <a:pt x="1" y="9833"/>
                    </a:cubicBezTo>
                    <a:lnTo>
                      <a:pt x="1" y="11507"/>
                    </a:lnTo>
                    <a:lnTo>
                      <a:pt x="9772" y="11507"/>
                    </a:lnTo>
                    <a:lnTo>
                      <a:pt x="9772" y="10115"/>
                    </a:lnTo>
                    <a:cubicBezTo>
                      <a:pt x="9772" y="9632"/>
                      <a:pt x="9392" y="9243"/>
                      <a:pt x="8924" y="9243"/>
                    </a:cubicBezTo>
                    <a:lnTo>
                      <a:pt x="7497" y="9243"/>
                    </a:lnTo>
                    <a:cubicBezTo>
                      <a:pt x="7484" y="9228"/>
                      <a:pt x="7469" y="9211"/>
                      <a:pt x="7460" y="9194"/>
                    </a:cubicBezTo>
                    <a:cubicBezTo>
                      <a:pt x="7429" y="9156"/>
                      <a:pt x="7400" y="9116"/>
                      <a:pt x="7368" y="9082"/>
                    </a:cubicBezTo>
                    <a:cubicBezTo>
                      <a:pt x="7353" y="9065"/>
                      <a:pt x="7338" y="9047"/>
                      <a:pt x="7321" y="9031"/>
                    </a:cubicBezTo>
                    <a:cubicBezTo>
                      <a:pt x="7291" y="8997"/>
                      <a:pt x="7259" y="8966"/>
                      <a:pt x="7229" y="8937"/>
                    </a:cubicBezTo>
                    <a:cubicBezTo>
                      <a:pt x="7214" y="8924"/>
                      <a:pt x="7201" y="8909"/>
                      <a:pt x="7187" y="8899"/>
                    </a:cubicBezTo>
                    <a:cubicBezTo>
                      <a:pt x="7146" y="8863"/>
                      <a:pt x="7107" y="8829"/>
                      <a:pt x="7067" y="8800"/>
                    </a:cubicBezTo>
                    <a:cubicBezTo>
                      <a:pt x="7062" y="8796"/>
                      <a:pt x="7060" y="8794"/>
                      <a:pt x="7057" y="8793"/>
                    </a:cubicBezTo>
                    <a:cubicBezTo>
                      <a:pt x="7011" y="8760"/>
                      <a:pt x="6966" y="8731"/>
                      <a:pt x="6925" y="8707"/>
                    </a:cubicBezTo>
                    <a:cubicBezTo>
                      <a:pt x="6919" y="8703"/>
                      <a:pt x="6913" y="8701"/>
                      <a:pt x="6904" y="8699"/>
                    </a:cubicBezTo>
                    <a:cubicBezTo>
                      <a:pt x="6870" y="8678"/>
                      <a:pt x="6834" y="8664"/>
                      <a:pt x="6798" y="8650"/>
                    </a:cubicBezTo>
                    <a:cubicBezTo>
                      <a:pt x="6791" y="8648"/>
                      <a:pt x="6783" y="8644"/>
                      <a:pt x="6773" y="8642"/>
                    </a:cubicBezTo>
                    <a:cubicBezTo>
                      <a:pt x="6739" y="8630"/>
                      <a:pt x="6709" y="8622"/>
                      <a:pt x="6679" y="8620"/>
                    </a:cubicBezTo>
                    <a:cubicBezTo>
                      <a:pt x="6672" y="8618"/>
                      <a:pt x="6666" y="8618"/>
                      <a:pt x="6659" y="8615"/>
                    </a:cubicBezTo>
                    <a:cubicBezTo>
                      <a:pt x="6642" y="8613"/>
                      <a:pt x="6625" y="8612"/>
                      <a:pt x="6609" y="8612"/>
                    </a:cubicBezTo>
                    <a:cubicBezTo>
                      <a:pt x="6591" y="8612"/>
                      <a:pt x="6574" y="8613"/>
                      <a:pt x="6558" y="8616"/>
                    </a:cubicBezTo>
                    <a:cubicBezTo>
                      <a:pt x="6521" y="8603"/>
                      <a:pt x="6483" y="8591"/>
                      <a:pt x="6439" y="8580"/>
                    </a:cubicBezTo>
                    <a:cubicBezTo>
                      <a:pt x="6436" y="8579"/>
                      <a:pt x="6433" y="8579"/>
                      <a:pt x="6429" y="8575"/>
                    </a:cubicBezTo>
                    <a:cubicBezTo>
                      <a:pt x="6385" y="8567"/>
                      <a:pt x="6338" y="8554"/>
                      <a:pt x="6289" y="8545"/>
                    </a:cubicBezTo>
                    <a:cubicBezTo>
                      <a:pt x="6241" y="8531"/>
                      <a:pt x="6186" y="8519"/>
                      <a:pt x="6131" y="8511"/>
                    </a:cubicBezTo>
                    <a:cubicBezTo>
                      <a:pt x="6118" y="8508"/>
                      <a:pt x="6102" y="8505"/>
                      <a:pt x="6088" y="8502"/>
                    </a:cubicBezTo>
                    <a:cubicBezTo>
                      <a:pt x="6040" y="8495"/>
                      <a:pt x="5993" y="8488"/>
                      <a:pt x="5942" y="8480"/>
                    </a:cubicBezTo>
                    <a:cubicBezTo>
                      <a:pt x="5928" y="8478"/>
                      <a:pt x="5915" y="8475"/>
                      <a:pt x="5905" y="8475"/>
                    </a:cubicBezTo>
                    <a:cubicBezTo>
                      <a:pt x="5770" y="8456"/>
                      <a:pt x="5625" y="8441"/>
                      <a:pt x="5473" y="8432"/>
                    </a:cubicBezTo>
                    <a:cubicBezTo>
                      <a:pt x="5480" y="8404"/>
                      <a:pt x="5487" y="8375"/>
                      <a:pt x="5495" y="8347"/>
                    </a:cubicBezTo>
                    <a:cubicBezTo>
                      <a:pt x="5507" y="8298"/>
                      <a:pt x="5521" y="8249"/>
                      <a:pt x="5531" y="8198"/>
                    </a:cubicBezTo>
                    <a:cubicBezTo>
                      <a:pt x="5537" y="8178"/>
                      <a:pt x="5543" y="8155"/>
                      <a:pt x="5547" y="8130"/>
                    </a:cubicBezTo>
                    <a:cubicBezTo>
                      <a:pt x="5554" y="8101"/>
                      <a:pt x="5561" y="8071"/>
                      <a:pt x="5569" y="8039"/>
                    </a:cubicBezTo>
                    <a:cubicBezTo>
                      <a:pt x="5574" y="8018"/>
                      <a:pt x="5578" y="7995"/>
                      <a:pt x="5584" y="7971"/>
                    </a:cubicBezTo>
                    <a:cubicBezTo>
                      <a:pt x="5591" y="7941"/>
                      <a:pt x="5598" y="7912"/>
                      <a:pt x="5605" y="7880"/>
                    </a:cubicBezTo>
                    <a:cubicBezTo>
                      <a:pt x="5610" y="7857"/>
                      <a:pt x="5615" y="7836"/>
                      <a:pt x="5620" y="7814"/>
                    </a:cubicBezTo>
                    <a:cubicBezTo>
                      <a:pt x="5627" y="7781"/>
                      <a:pt x="5633" y="7751"/>
                      <a:pt x="5640" y="7721"/>
                    </a:cubicBezTo>
                    <a:cubicBezTo>
                      <a:pt x="5645" y="7699"/>
                      <a:pt x="5648" y="7679"/>
                      <a:pt x="5654" y="7658"/>
                    </a:cubicBezTo>
                    <a:cubicBezTo>
                      <a:pt x="5660" y="7625"/>
                      <a:pt x="5668" y="7593"/>
                      <a:pt x="5674" y="7560"/>
                    </a:cubicBezTo>
                    <a:cubicBezTo>
                      <a:pt x="5676" y="7552"/>
                      <a:pt x="5678" y="7545"/>
                      <a:pt x="5680" y="7535"/>
                    </a:cubicBezTo>
                    <a:cubicBezTo>
                      <a:pt x="5682" y="7521"/>
                      <a:pt x="5684" y="7509"/>
                      <a:pt x="5688" y="7498"/>
                    </a:cubicBezTo>
                    <a:cubicBezTo>
                      <a:pt x="5927" y="7490"/>
                      <a:pt x="6150" y="7441"/>
                      <a:pt x="6353" y="7357"/>
                    </a:cubicBezTo>
                    <a:cubicBezTo>
                      <a:pt x="6472" y="7309"/>
                      <a:pt x="6583" y="7249"/>
                      <a:pt x="6690" y="7178"/>
                    </a:cubicBezTo>
                    <a:cubicBezTo>
                      <a:pt x="6896" y="7044"/>
                      <a:pt x="7078" y="6876"/>
                      <a:pt x="7236" y="6682"/>
                    </a:cubicBezTo>
                    <a:cubicBezTo>
                      <a:pt x="7280" y="6631"/>
                      <a:pt x="7321" y="6578"/>
                      <a:pt x="7360" y="6526"/>
                    </a:cubicBezTo>
                    <a:cubicBezTo>
                      <a:pt x="8873" y="6284"/>
                      <a:pt x="9591" y="4561"/>
                      <a:pt x="9547" y="3240"/>
                    </a:cubicBezTo>
                    <a:cubicBezTo>
                      <a:pt x="9505" y="1963"/>
                      <a:pt x="8445" y="1470"/>
                      <a:pt x="7694" y="1283"/>
                    </a:cubicBezTo>
                    <a:cubicBezTo>
                      <a:pt x="7031" y="326"/>
                      <a:pt x="5936" y="1"/>
                      <a:pt x="50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36"/>
              <p:cNvSpPr/>
              <p:nvPr/>
            </p:nvSpPr>
            <p:spPr>
              <a:xfrm>
                <a:off x="5235675" y="4795875"/>
                <a:ext cx="395600" cy="380100"/>
              </a:xfrm>
              <a:custGeom>
                <a:avLst/>
                <a:gdLst/>
                <a:ahLst/>
                <a:cxnLst/>
                <a:rect l="l" t="t" r="r" b="b"/>
                <a:pathLst>
                  <a:path w="15824" h="15204" extrusionOk="0">
                    <a:moveTo>
                      <a:pt x="8826" y="0"/>
                    </a:moveTo>
                    <a:cubicBezTo>
                      <a:pt x="8344" y="0"/>
                      <a:pt x="7093" y="567"/>
                      <a:pt x="6555" y="982"/>
                    </a:cubicBezTo>
                    <a:cubicBezTo>
                      <a:pt x="6740" y="761"/>
                      <a:pt x="6923" y="452"/>
                      <a:pt x="6638" y="347"/>
                    </a:cubicBezTo>
                    <a:cubicBezTo>
                      <a:pt x="6606" y="336"/>
                      <a:pt x="6564" y="330"/>
                      <a:pt x="6513" y="330"/>
                    </a:cubicBezTo>
                    <a:cubicBezTo>
                      <a:pt x="5990" y="330"/>
                      <a:pt x="4563" y="977"/>
                      <a:pt x="4370" y="3145"/>
                    </a:cubicBezTo>
                    <a:lnTo>
                      <a:pt x="4370" y="3147"/>
                    </a:lnTo>
                    <a:cubicBezTo>
                      <a:pt x="4362" y="3240"/>
                      <a:pt x="4356" y="3336"/>
                      <a:pt x="4351" y="3434"/>
                    </a:cubicBezTo>
                    <a:lnTo>
                      <a:pt x="4351" y="3441"/>
                    </a:lnTo>
                    <a:cubicBezTo>
                      <a:pt x="4350" y="3539"/>
                      <a:pt x="4346" y="3635"/>
                      <a:pt x="4350" y="3738"/>
                    </a:cubicBezTo>
                    <a:lnTo>
                      <a:pt x="4350" y="3763"/>
                    </a:lnTo>
                    <a:cubicBezTo>
                      <a:pt x="4351" y="3861"/>
                      <a:pt x="4356" y="3957"/>
                      <a:pt x="4362" y="4059"/>
                    </a:cubicBezTo>
                    <a:cubicBezTo>
                      <a:pt x="4363" y="4078"/>
                      <a:pt x="4365" y="4096"/>
                      <a:pt x="4365" y="4115"/>
                    </a:cubicBezTo>
                    <a:cubicBezTo>
                      <a:pt x="4371" y="4207"/>
                      <a:pt x="4380" y="4303"/>
                      <a:pt x="4392" y="4399"/>
                    </a:cubicBezTo>
                    <a:cubicBezTo>
                      <a:pt x="4393" y="4429"/>
                      <a:pt x="4399" y="4462"/>
                      <a:pt x="4404" y="4492"/>
                    </a:cubicBezTo>
                    <a:cubicBezTo>
                      <a:pt x="4413" y="4579"/>
                      <a:pt x="4425" y="4669"/>
                      <a:pt x="4438" y="4760"/>
                    </a:cubicBezTo>
                    <a:cubicBezTo>
                      <a:pt x="4447" y="4807"/>
                      <a:pt x="4455" y="4857"/>
                      <a:pt x="4465" y="4906"/>
                    </a:cubicBezTo>
                    <a:cubicBezTo>
                      <a:pt x="4478" y="4983"/>
                      <a:pt x="4490" y="5061"/>
                      <a:pt x="4505" y="5141"/>
                    </a:cubicBezTo>
                    <a:cubicBezTo>
                      <a:pt x="4520" y="5213"/>
                      <a:pt x="4535" y="5288"/>
                      <a:pt x="4552" y="5361"/>
                    </a:cubicBezTo>
                    <a:cubicBezTo>
                      <a:pt x="4566" y="5423"/>
                      <a:pt x="4578" y="5483"/>
                      <a:pt x="4594" y="5545"/>
                    </a:cubicBezTo>
                    <a:cubicBezTo>
                      <a:pt x="4628" y="5685"/>
                      <a:pt x="4664" y="5828"/>
                      <a:pt x="4704" y="5975"/>
                    </a:cubicBezTo>
                    <a:lnTo>
                      <a:pt x="4764" y="6016"/>
                    </a:lnTo>
                    <a:cubicBezTo>
                      <a:pt x="4515" y="7896"/>
                      <a:pt x="4550" y="9723"/>
                      <a:pt x="4586" y="9774"/>
                    </a:cubicBezTo>
                    <a:cubicBezTo>
                      <a:pt x="4606" y="9802"/>
                      <a:pt x="4814" y="9899"/>
                      <a:pt x="5103" y="10010"/>
                    </a:cubicBezTo>
                    <a:cubicBezTo>
                      <a:pt x="5203" y="10051"/>
                      <a:pt x="5313" y="10093"/>
                      <a:pt x="5427" y="10136"/>
                    </a:cubicBezTo>
                    <a:lnTo>
                      <a:pt x="5392" y="10324"/>
                    </a:lnTo>
                    <a:lnTo>
                      <a:pt x="5359" y="10312"/>
                    </a:lnTo>
                    <a:lnTo>
                      <a:pt x="4918" y="10877"/>
                    </a:lnTo>
                    <a:lnTo>
                      <a:pt x="4949" y="10903"/>
                    </a:lnTo>
                    <a:lnTo>
                      <a:pt x="4833" y="10953"/>
                    </a:lnTo>
                    <a:lnTo>
                      <a:pt x="4836" y="10957"/>
                    </a:lnTo>
                    <a:cubicBezTo>
                      <a:pt x="4759" y="10983"/>
                      <a:pt x="4686" y="11007"/>
                      <a:pt x="4612" y="11040"/>
                    </a:cubicBezTo>
                    <a:cubicBezTo>
                      <a:pt x="4498" y="11074"/>
                      <a:pt x="4387" y="11113"/>
                      <a:pt x="4279" y="11153"/>
                    </a:cubicBezTo>
                    <a:cubicBezTo>
                      <a:pt x="4264" y="11162"/>
                      <a:pt x="4246" y="11168"/>
                      <a:pt x="4230" y="11174"/>
                    </a:cubicBezTo>
                    <a:cubicBezTo>
                      <a:pt x="4229" y="11174"/>
                      <a:pt x="4229" y="11175"/>
                      <a:pt x="4226" y="11175"/>
                    </a:cubicBezTo>
                    <a:cubicBezTo>
                      <a:pt x="4119" y="11217"/>
                      <a:pt x="4009" y="11260"/>
                      <a:pt x="3908" y="11309"/>
                    </a:cubicBezTo>
                    <a:cubicBezTo>
                      <a:pt x="3003" y="11728"/>
                      <a:pt x="2193" y="12383"/>
                      <a:pt x="1466" y="13197"/>
                    </a:cubicBezTo>
                    <a:cubicBezTo>
                      <a:pt x="1332" y="13343"/>
                      <a:pt x="1205" y="13495"/>
                      <a:pt x="1078" y="13650"/>
                    </a:cubicBezTo>
                    <a:cubicBezTo>
                      <a:pt x="693" y="14129"/>
                      <a:pt x="336" y="14649"/>
                      <a:pt x="0" y="15203"/>
                    </a:cubicBezTo>
                    <a:lnTo>
                      <a:pt x="15824" y="15203"/>
                    </a:lnTo>
                    <a:cubicBezTo>
                      <a:pt x="14735" y="13371"/>
                      <a:pt x="13323" y="11559"/>
                      <a:pt x="12681" y="11152"/>
                    </a:cubicBezTo>
                    <a:cubicBezTo>
                      <a:pt x="12634" y="11123"/>
                      <a:pt x="12581" y="11095"/>
                      <a:pt x="12523" y="11067"/>
                    </a:cubicBezTo>
                    <a:cubicBezTo>
                      <a:pt x="12517" y="11062"/>
                      <a:pt x="12511" y="11061"/>
                      <a:pt x="12506" y="11059"/>
                    </a:cubicBezTo>
                    <a:cubicBezTo>
                      <a:pt x="12468" y="11042"/>
                      <a:pt x="12426" y="11023"/>
                      <a:pt x="12381" y="11005"/>
                    </a:cubicBezTo>
                    <a:cubicBezTo>
                      <a:pt x="12375" y="11004"/>
                      <a:pt x="12366" y="10999"/>
                      <a:pt x="12359" y="10997"/>
                    </a:cubicBezTo>
                    <a:cubicBezTo>
                      <a:pt x="12312" y="10980"/>
                      <a:pt x="12265" y="10961"/>
                      <a:pt x="12212" y="10943"/>
                    </a:cubicBezTo>
                    <a:cubicBezTo>
                      <a:pt x="12206" y="10940"/>
                      <a:pt x="12199" y="10938"/>
                      <a:pt x="12192" y="10937"/>
                    </a:cubicBezTo>
                    <a:cubicBezTo>
                      <a:pt x="12138" y="10920"/>
                      <a:pt x="12081" y="10901"/>
                      <a:pt x="12022" y="10884"/>
                    </a:cubicBezTo>
                    <a:cubicBezTo>
                      <a:pt x="12016" y="10884"/>
                      <a:pt x="12010" y="10883"/>
                      <a:pt x="12007" y="10880"/>
                    </a:cubicBezTo>
                    <a:cubicBezTo>
                      <a:pt x="11945" y="10864"/>
                      <a:pt x="11880" y="10847"/>
                      <a:pt x="11813" y="10830"/>
                    </a:cubicBezTo>
                    <a:cubicBezTo>
                      <a:pt x="11810" y="10830"/>
                      <a:pt x="11806" y="10829"/>
                      <a:pt x="11801" y="10829"/>
                    </a:cubicBezTo>
                    <a:cubicBezTo>
                      <a:pt x="11732" y="10812"/>
                      <a:pt x="11660" y="10795"/>
                      <a:pt x="11587" y="10780"/>
                    </a:cubicBezTo>
                    <a:cubicBezTo>
                      <a:pt x="11586" y="10779"/>
                      <a:pt x="11582" y="10779"/>
                      <a:pt x="11581" y="10779"/>
                    </a:cubicBezTo>
                    <a:cubicBezTo>
                      <a:pt x="11506" y="10763"/>
                      <a:pt x="11427" y="10748"/>
                      <a:pt x="11345" y="10731"/>
                    </a:cubicBezTo>
                    <a:lnTo>
                      <a:pt x="11344" y="10731"/>
                    </a:lnTo>
                    <a:cubicBezTo>
                      <a:pt x="11260" y="10716"/>
                      <a:pt x="11178" y="10702"/>
                      <a:pt x="11090" y="10689"/>
                    </a:cubicBezTo>
                    <a:lnTo>
                      <a:pt x="11089" y="10689"/>
                    </a:lnTo>
                    <a:cubicBezTo>
                      <a:pt x="11003" y="10675"/>
                      <a:pt x="10913" y="10661"/>
                      <a:pt x="10822" y="10651"/>
                    </a:cubicBezTo>
                    <a:lnTo>
                      <a:pt x="10704" y="10628"/>
                    </a:lnTo>
                    <a:lnTo>
                      <a:pt x="10744" y="10592"/>
                    </a:lnTo>
                    <a:lnTo>
                      <a:pt x="10130" y="9923"/>
                    </a:lnTo>
                    <a:lnTo>
                      <a:pt x="10068" y="9958"/>
                    </a:lnTo>
                    <a:lnTo>
                      <a:pt x="9995" y="9434"/>
                    </a:lnTo>
                    <a:lnTo>
                      <a:pt x="9963" y="9182"/>
                    </a:lnTo>
                    <a:cubicBezTo>
                      <a:pt x="10172" y="8130"/>
                      <a:pt x="10366" y="7098"/>
                      <a:pt x="10529" y="6182"/>
                    </a:cubicBezTo>
                    <a:cubicBezTo>
                      <a:pt x="10558" y="6013"/>
                      <a:pt x="10586" y="5851"/>
                      <a:pt x="10614" y="5692"/>
                    </a:cubicBezTo>
                    <a:cubicBezTo>
                      <a:pt x="10627" y="5613"/>
                      <a:pt x="10639" y="5535"/>
                      <a:pt x="10652" y="5459"/>
                    </a:cubicBezTo>
                    <a:cubicBezTo>
                      <a:pt x="10704" y="5149"/>
                      <a:pt x="10749" y="4861"/>
                      <a:pt x="10789" y="4596"/>
                    </a:cubicBezTo>
                    <a:cubicBezTo>
                      <a:pt x="10797" y="4530"/>
                      <a:pt x="10808" y="4467"/>
                      <a:pt x="10816" y="4403"/>
                    </a:cubicBezTo>
                    <a:cubicBezTo>
                      <a:pt x="10924" y="3647"/>
                      <a:pt x="10972" y="3118"/>
                      <a:pt x="10927" y="2947"/>
                    </a:cubicBezTo>
                    <a:cubicBezTo>
                      <a:pt x="10895" y="2820"/>
                      <a:pt x="10829" y="2687"/>
                      <a:pt x="10750" y="2559"/>
                    </a:cubicBezTo>
                    <a:cubicBezTo>
                      <a:pt x="10733" y="2530"/>
                      <a:pt x="10715" y="2501"/>
                      <a:pt x="10695" y="2472"/>
                    </a:cubicBezTo>
                    <a:cubicBezTo>
                      <a:pt x="10675" y="2439"/>
                      <a:pt x="10652" y="2403"/>
                      <a:pt x="10627" y="2373"/>
                    </a:cubicBezTo>
                    <a:cubicBezTo>
                      <a:pt x="10599" y="2335"/>
                      <a:pt x="10573" y="2295"/>
                      <a:pt x="10543" y="2261"/>
                    </a:cubicBezTo>
                    <a:cubicBezTo>
                      <a:pt x="10390" y="2062"/>
                      <a:pt x="10252" y="1920"/>
                      <a:pt x="10252" y="1920"/>
                    </a:cubicBezTo>
                    <a:cubicBezTo>
                      <a:pt x="10252" y="1920"/>
                      <a:pt x="11985" y="1149"/>
                      <a:pt x="11631" y="435"/>
                    </a:cubicBezTo>
                    <a:cubicBezTo>
                      <a:pt x="11546" y="261"/>
                      <a:pt x="11308" y="195"/>
                      <a:pt x="10997" y="195"/>
                    </a:cubicBezTo>
                    <a:cubicBezTo>
                      <a:pt x="10604" y="195"/>
                      <a:pt x="10096" y="299"/>
                      <a:pt x="9630" y="423"/>
                    </a:cubicBezTo>
                    <a:cubicBezTo>
                      <a:pt x="8939" y="607"/>
                      <a:pt x="8343" y="833"/>
                      <a:pt x="8343" y="833"/>
                    </a:cubicBezTo>
                    <a:cubicBezTo>
                      <a:pt x="8343" y="833"/>
                      <a:pt x="9400" y="92"/>
                      <a:pt x="8900" y="6"/>
                    </a:cubicBezTo>
                    <a:cubicBezTo>
                      <a:pt x="8878" y="2"/>
                      <a:pt x="8853" y="0"/>
                      <a:pt x="88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36"/>
              <p:cNvSpPr/>
              <p:nvPr/>
            </p:nvSpPr>
            <p:spPr>
              <a:xfrm>
                <a:off x="4279875" y="4821900"/>
                <a:ext cx="395600" cy="353925"/>
              </a:xfrm>
              <a:custGeom>
                <a:avLst/>
                <a:gdLst/>
                <a:ahLst/>
                <a:cxnLst/>
                <a:rect l="l" t="t" r="r" b="b"/>
                <a:pathLst>
                  <a:path w="15824" h="14157" extrusionOk="0">
                    <a:moveTo>
                      <a:pt x="8993" y="0"/>
                    </a:moveTo>
                    <a:cubicBezTo>
                      <a:pt x="7377" y="0"/>
                      <a:pt x="5572" y="875"/>
                      <a:pt x="5572" y="875"/>
                    </a:cubicBezTo>
                    <a:cubicBezTo>
                      <a:pt x="5572" y="875"/>
                      <a:pt x="5502" y="947"/>
                      <a:pt x="5408" y="1059"/>
                    </a:cubicBezTo>
                    <a:cubicBezTo>
                      <a:pt x="5367" y="1106"/>
                      <a:pt x="5323" y="1160"/>
                      <a:pt x="5278" y="1217"/>
                    </a:cubicBezTo>
                    <a:cubicBezTo>
                      <a:pt x="5252" y="1252"/>
                      <a:pt x="5224" y="1290"/>
                      <a:pt x="5197" y="1330"/>
                    </a:cubicBezTo>
                    <a:cubicBezTo>
                      <a:pt x="5174" y="1360"/>
                      <a:pt x="5149" y="1395"/>
                      <a:pt x="5126" y="1428"/>
                    </a:cubicBezTo>
                    <a:cubicBezTo>
                      <a:pt x="5111" y="1457"/>
                      <a:pt x="5091" y="1486"/>
                      <a:pt x="5072" y="1514"/>
                    </a:cubicBezTo>
                    <a:cubicBezTo>
                      <a:pt x="4995" y="1642"/>
                      <a:pt x="4930" y="1776"/>
                      <a:pt x="4895" y="1902"/>
                    </a:cubicBezTo>
                    <a:cubicBezTo>
                      <a:pt x="4852" y="2073"/>
                      <a:pt x="4898" y="2602"/>
                      <a:pt x="5007" y="3359"/>
                    </a:cubicBezTo>
                    <a:cubicBezTo>
                      <a:pt x="5016" y="3422"/>
                      <a:pt x="5027" y="3487"/>
                      <a:pt x="5035" y="3552"/>
                    </a:cubicBezTo>
                    <a:cubicBezTo>
                      <a:pt x="5074" y="3817"/>
                      <a:pt x="5120" y="4105"/>
                      <a:pt x="5173" y="4415"/>
                    </a:cubicBezTo>
                    <a:cubicBezTo>
                      <a:pt x="5185" y="4490"/>
                      <a:pt x="5198" y="4569"/>
                      <a:pt x="5210" y="4648"/>
                    </a:cubicBezTo>
                    <a:cubicBezTo>
                      <a:pt x="5238" y="4806"/>
                      <a:pt x="5266" y="4969"/>
                      <a:pt x="5295" y="5138"/>
                    </a:cubicBezTo>
                    <a:cubicBezTo>
                      <a:pt x="5458" y="6053"/>
                      <a:pt x="5654" y="7085"/>
                      <a:pt x="5862" y="8137"/>
                    </a:cubicBezTo>
                    <a:lnTo>
                      <a:pt x="5828" y="8390"/>
                    </a:lnTo>
                    <a:lnTo>
                      <a:pt x="5756" y="8914"/>
                    </a:lnTo>
                    <a:lnTo>
                      <a:pt x="5691" y="8879"/>
                    </a:lnTo>
                    <a:lnTo>
                      <a:pt x="5080" y="9547"/>
                    </a:lnTo>
                    <a:lnTo>
                      <a:pt x="5120" y="9583"/>
                    </a:lnTo>
                    <a:lnTo>
                      <a:pt x="5002" y="9606"/>
                    </a:lnTo>
                    <a:cubicBezTo>
                      <a:pt x="4910" y="9619"/>
                      <a:pt x="4820" y="9632"/>
                      <a:pt x="4734" y="9644"/>
                    </a:cubicBezTo>
                    <a:cubicBezTo>
                      <a:pt x="4646" y="9659"/>
                      <a:pt x="4561" y="9672"/>
                      <a:pt x="4480" y="9687"/>
                    </a:cubicBezTo>
                    <a:lnTo>
                      <a:pt x="4475" y="9687"/>
                    </a:lnTo>
                    <a:cubicBezTo>
                      <a:pt x="4396" y="9703"/>
                      <a:pt x="4317" y="9717"/>
                      <a:pt x="4242" y="9734"/>
                    </a:cubicBezTo>
                    <a:cubicBezTo>
                      <a:pt x="4239" y="9734"/>
                      <a:pt x="4237" y="9734"/>
                      <a:pt x="4236" y="9735"/>
                    </a:cubicBezTo>
                    <a:cubicBezTo>
                      <a:pt x="4159" y="9751"/>
                      <a:pt x="4087" y="9766"/>
                      <a:pt x="4021" y="9784"/>
                    </a:cubicBezTo>
                    <a:cubicBezTo>
                      <a:pt x="4017" y="9784"/>
                      <a:pt x="4013" y="9786"/>
                      <a:pt x="4008" y="9786"/>
                    </a:cubicBezTo>
                    <a:cubicBezTo>
                      <a:pt x="3940" y="9802"/>
                      <a:pt x="3877" y="9819"/>
                      <a:pt x="3816" y="9836"/>
                    </a:cubicBezTo>
                    <a:cubicBezTo>
                      <a:pt x="3810" y="9837"/>
                      <a:pt x="3807" y="9841"/>
                      <a:pt x="3801" y="9841"/>
                    </a:cubicBezTo>
                    <a:cubicBezTo>
                      <a:pt x="3741" y="9857"/>
                      <a:pt x="3685" y="9875"/>
                      <a:pt x="3630" y="9892"/>
                    </a:cubicBezTo>
                    <a:cubicBezTo>
                      <a:pt x="3623" y="9893"/>
                      <a:pt x="3617" y="9897"/>
                      <a:pt x="3611" y="9898"/>
                    </a:cubicBezTo>
                    <a:cubicBezTo>
                      <a:pt x="3559" y="9915"/>
                      <a:pt x="3510" y="9935"/>
                      <a:pt x="3462" y="9953"/>
                    </a:cubicBezTo>
                    <a:cubicBezTo>
                      <a:pt x="3455" y="9954"/>
                      <a:pt x="3448" y="9959"/>
                      <a:pt x="3441" y="9960"/>
                    </a:cubicBezTo>
                    <a:cubicBezTo>
                      <a:pt x="3397" y="9977"/>
                      <a:pt x="3356" y="9997"/>
                      <a:pt x="3316" y="10015"/>
                    </a:cubicBezTo>
                    <a:cubicBezTo>
                      <a:pt x="3310" y="10017"/>
                      <a:pt x="3304" y="10020"/>
                      <a:pt x="3300" y="10023"/>
                    </a:cubicBezTo>
                    <a:cubicBezTo>
                      <a:pt x="3242" y="10050"/>
                      <a:pt x="3187" y="10079"/>
                      <a:pt x="3142" y="10108"/>
                    </a:cubicBezTo>
                    <a:cubicBezTo>
                      <a:pt x="2768" y="10347"/>
                      <a:pt x="2130" y="11064"/>
                      <a:pt x="1448" y="11982"/>
                    </a:cubicBezTo>
                    <a:cubicBezTo>
                      <a:pt x="962" y="12637"/>
                      <a:pt x="453" y="13396"/>
                      <a:pt x="1" y="14156"/>
                    </a:cubicBezTo>
                    <a:lnTo>
                      <a:pt x="15824" y="14156"/>
                    </a:lnTo>
                    <a:cubicBezTo>
                      <a:pt x="15313" y="13319"/>
                      <a:pt x="14748" y="12551"/>
                      <a:pt x="14123" y="11898"/>
                    </a:cubicBezTo>
                    <a:cubicBezTo>
                      <a:pt x="14072" y="11842"/>
                      <a:pt x="14017" y="11787"/>
                      <a:pt x="13960" y="11731"/>
                    </a:cubicBezTo>
                    <a:cubicBezTo>
                      <a:pt x="13339" y="11111"/>
                      <a:pt x="12658" y="10608"/>
                      <a:pt x="11913" y="10263"/>
                    </a:cubicBezTo>
                    <a:cubicBezTo>
                      <a:pt x="11810" y="10214"/>
                      <a:pt x="11704" y="10172"/>
                      <a:pt x="11596" y="10129"/>
                    </a:cubicBezTo>
                    <a:cubicBezTo>
                      <a:pt x="11579" y="10122"/>
                      <a:pt x="11560" y="10116"/>
                      <a:pt x="11541" y="10108"/>
                    </a:cubicBezTo>
                    <a:cubicBezTo>
                      <a:pt x="11436" y="10067"/>
                      <a:pt x="11323" y="10029"/>
                      <a:pt x="11208" y="9994"/>
                    </a:cubicBezTo>
                    <a:cubicBezTo>
                      <a:pt x="11138" y="9964"/>
                      <a:pt x="11061" y="9938"/>
                      <a:pt x="10989" y="9912"/>
                    </a:cubicBezTo>
                    <a:lnTo>
                      <a:pt x="10990" y="9908"/>
                    </a:lnTo>
                    <a:lnTo>
                      <a:pt x="10874" y="9857"/>
                    </a:lnTo>
                    <a:lnTo>
                      <a:pt x="10905" y="9831"/>
                    </a:lnTo>
                    <a:lnTo>
                      <a:pt x="10516" y="9332"/>
                    </a:lnTo>
                    <a:lnTo>
                      <a:pt x="10465" y="9266"/>
                    </a:lnTo>
                    <a:lnTo>
                      <a:pt x="10430" y="9278"/>
                    </a:lnTo>
                    <a:lnTo>
                      <a:pt x="10410" y="9164"/>
                    </a:lnTo>
                    <a:lnTo>
                      <a:pt x="10397" y="9091"/>
                    </a:lnTo>
                    <a:cubicBezTo>
                      <a:pt x="10459" y="9069"/>
                      <a:pt x="10518" y="9045"/>
                      <a:pt x="10579" y="9023"/>
                    </a:cubicBezTo>
                    <a:cubicBezTo>
                      <a:pt x="10938" y="8887"/>
                      <a:pt x="11216" y="8761"/>
                      <a:pt x="11238" y="8729"/>
                    </a:cubicBezTo>
                    <a:cubicBezTo>
                      <a:pt x="11240" y="8724"/>
                      <a:pt x="11244" y="8712"/>
                      <a:pt x="11246" y="8690"/>
                    </a:cubicBezTo>
                    <a:cubicBezTo>
                      <a:pt x="11258" y="8577"/>
                      <a:pt x="11267" y="8222"/>
                      <a:pt x="11260" y="7722"/>
                    </a:cubicBezTo>
                    <a:cubicBezTo>
                      <a:pt x="11246" y="7007"/>
                      <a:pt x="11195" y="5999"/>
                      <a:pt x="11059" y="4972"/>
                    </a:cubicBezTo>
                    <a:lnTo>
                      <a:pt x="11121" y="4932"/>
                    </a:lnTo>
                    <a:cubicBezTo>
                      <a:pt x="11162" y="4783"/>
                      <a:pt x="11199" y="4641"/>
                      <a:pt x="11232" y="4501"/>
                    </a:cubicBezTo>
                    <a:cubicBezTo>
                      <a:pt x="11245" y="4439"/>
                      <a:pt x="11258" y="4380"/>
                      <a:pt x="11269" y="4318"/>
                    </a:cubicBezTo>
                    <a:cubicBezTo>
                      <a:pt x="11286" y="4245"/>
                      <a:pt x="11303" y="4168"/>
                      <a:pt x="11319" y="4097"/>
                    </a:cubicBezTo>
                    <a:cubicBezTo>
                      <a:pt x="11334" y="4015"/>
                      <a:pt x="11346" y="3939"/>
                      <a:pt x="11359" y="3862"/>
                    </a:cubicBezTo>
                    <a:cubicBezTo>
                      <a:pt x="11368" y="3814"/>
                      <a:pt x="11376" y="3763"/>
                      <a:pt x="11386" y="3716"/>
                    </a:cubicBezTo>
                    <a:cubicBezTo>
                      <a:pt x="11399" y="3625"/>
                      <a:pt x="11408" y="3537"/>
                      <a:pt x="11420" y="3449"/>
                    </a:cubicBezTo>
                    <a:cubicBezTo>
                      <a:pt x="11425" y="3419"/>
                      <a:pt x="11428" y="3385"/>
                      <a:pt x="11432" y="3354"/>
                    </a:cubicBezTo>
                    <a:cubicBezTo>
                      <a:pt x="11442" y="3257"/>
                      <a:pt x="11449" y="3163"/>
                      <a:pt x="11459" y="3070"/>
                    </a:cubicBezTo>
                    <a:cubicBezTo>
                      <a:pt x="11459" y="3054"/>
                      <a:pt x="11460" y="3033"/>
                      <a:pt x="11462" y="3014"/>
                    </a:cubicBezTo>
                    <a:cubicBezTo>
                      <a:pt x="11469" y="2914"/>
                      <a:pt x="11472" y="2817"/>
                      <a:pt x="11475" y="2720"/>
                    </a:cubicBezTo>
                    <a:lnTo>
                      <a:pt x="11475" y="2693"/>
                    </a:lnTo>
                    <a:cubicBezTo>
                      <a:pt x="11476" y="2590"/>
                      <a:pt x="11475" y="2495"/>
                      <a:pt x="11471" y="2398"/>
                    </a:cubicBezTo>
                    <a:lnTo>
                      <a:pt x="11471" y="2389"/>
                    </a:lnTo>
                    <a:cubicBezTo>
                      <a:pt x="11466" y="2291"/>
                      <a:pt x="11461" y="2197"/>
                      <a:pt x="11454" y="2103"/>
                    </a:cubicBezTo>
                    <a:lnTo>
                      <a:pt x="11454" y="2101"/>
                    </a:lnTo>
                    <a:cubicBezTo>
                      <a:pt x="11261" y="469"/>
                      <a:pt x="10178" y="0"/>
                      <a:pt x="89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36"/>
              <p:cNvSpPr/>
              <p:nvPr/>
            </p:nvSpPr>
            <p:spPr>
              <a:xfrm>
                <a:off x="4044925" y="5048350"/>
                <a:ext cx="158000" cy="127525"/>
              </a:xfrm>
              <a:custGeom>
                <a:avLst/>
                <a:gdLst/>
                <a:ahLst/>
                <a:cxnLst/>
                <a:rect l="l" t="t" r="r" b="b"/>
                <a:pathLst>
                  <a:path w="6320" h="5101" extrusionOk="0">
                    <a:moveTo>
                      <a:pt x="2034" y="0"/>
                    </a:moveTo>
                    <a:cubicBezTo>
                      <a:pt x="2014" y="0"/>
                      <a:pt x="1997" y="0"/>
                      <a:pt x="1980" y="2"/>
                    </a:cubicBezTo>
                    <a:cubicBezTo>
                      <a:pt x="0" y="45"/>
                      <a:pt x="585" y="2601"/>
                      <a:pt x="585" y="2601"/>
                    </a:cubicBezTo>
                    <a:cubicBezTo>
                      <a:pt x="130" y="2901"/>
                      <a:pt x="39" y="3843"/>
                      <a:pt x="293" y="5101"/>
                    </a:cubicBezTo>
                    <a:lnTo>
                      <a:pt x="6313" y="5101"/>
                    </a:lnTo>
                    <a:cubicBezTo>
                      <a:pt x="6317" y="4940"/>
                      <a:pt x="6319" y="4785"/>
                      <a:pt x="6314" y="4636"/>
                    </a:cubicBezTo>
                    <a:cubicBezTo>
                      <a:pt x="6311" y="4505"/>
                      <a:pt x="6307" y="4382"/>
                      <a:pt x="6300" y="4262"/>
                    </a:cubicBezTo>
                    <a:cubicBezTo>
                      <a:pt x="6295" y="4201"/>
                      <a:pt x="6290" y="4144"/>
                      <a:pt x="6286" y="4086"/>
                    </a:cubicBezTo>
                    <a:cubicBezTo>
                      <a:pt x="6271" y="3912"/>
                      <a:pt x="6250" y="3752"/>
                      <a:pt x="6223" y="3599"/>
                    </a:cubicBezTo>
                    <a:cubicBezTo>
                      <a:pt x="6216" y="3549"/>
                      <a:pt x="6205" y="3499"/>
                      <a:pt x="6197" y="3450"/>
                    </a:cubicBezTo>
                    <a:cubicBezTo>
                      <a:pt x="5777" y="1298"/>
                      <a:pt x="4396" y="1258"/>
                      <a:pt x="4296" y="1258"/>
                    </a:cubicBezTo>
                    <a:cubicBezTo>
                      <a:pt x="4292" y="1258"/>
                      <a:pt x="4290" y="1258"/>
                      <a:pt x="4290" y="1258"/>
                    </a:cubicBezTo>
                    <a:cubicBezTo>
                      <a:pt x="4290" y="1258"/>
                      <a:pt x="4289" y="1257"/>
                      <a:pt x="4289" y="1252"/>
                    </a:cubicBezTo>
                    <a:lnTo>
                      <a:pt x="4289" y="1251"/>
                    </a:lnTo>
                    <a:cubicBezTo>
                      <a:pt x="4281" y="1217"/>
                      <a:pt x="4246" y="1076"/>
                      <a:pt x="4138" y="896"/>
                    </a:cubicBezTo>
                    <a:cubicBezTo>
                      <a:pt x="4024" y="711"/>
                      <a:pt x="3828" y="487"/>
                      <a:pt x="3495" y="310"/>
                    </a:cubicBezTo>
                    <a:cubicBezTo>
                      <a:pt x="3474" y="298"/>
                      <a:pt x="3453" y="288"/>
                      <a:pt x="3432" y="276"/>
                    </a:cubicBezTo>
                    <a:cubicBezTo>
                      <a:pt x="3101" y="116"/>
                      <a:pt x="2654" y="0"/>
                      <a:pt x="20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36"/>
              <p:cNvSpPr/>
              <p:nvPr/>
            </p:nvSpPr>
            <p:spPr>
              <a:xfrm>
                <a:off x="4449375" y="5048625"/>
                <a:ext cx="204925" cy="127325"/>
              </a:xfrm>
              <a:custGeom>
                <a:avLst/>
                <a:gdLst/>
                <a:ahLst/>
                <a:cxnLst/>
                <a:rect l="l" t="t" r="r" b="b"/>
                <a:pathLst>
                  <a:path w="8197" h="5093" extrusionOk="0">
                    <a:moveTo>
                      <a:pt x="4433" y="0"/>
                    </a:moveTo>
                    <a:cubicBezTo>
                      <a:pt x="4217" y="0"/>
                      <a:pt x="3997" y="22"/>
                      <a:pt x="3777" y="64"/>
                    </a:cubicBezTo>
                    <a:cubicBezTo>
                      <a:pt x="3729" y="73"/>
                      <a:pt x="3679" y="83"/>
                      <a:pt x="3630" y="98"/>
                    </a:cubicBezTo>
                    <a:cubicBezTo>
                      <a:pt x="3533" y="118"/>
                      <a:pt x="3437" y="144"/>
                      <a:pt x="3342" y="174"/>
                    </a:cubicBezTo>
                    <a:cubicBezTo>
                      <a:pt x="3241" y="205"/>
                      <a:pt x="3142" y="240"/>
                      <a:pt x="3040" y="280"/>
                    </a:cubicBezTo>
                    <a:cubicBezTo>
                      <a:pt x="2579" y="459"/>
                      <a:pt x="2134" y="720"/>
                      <a:pt x="1734" y="1043"/>
                    </a:cubicBezTo>
                    <a:cubicBezTo>
                      <a:pt x="1558" y="1185"/>
                      <a:pt x="1393" y="1338"/>
                      <a:pt x="1237" y="1502"/>
                    </a:cubicBezTo>
                    <a:cubicBezTo>
                      <a:pt x="0" y="2821"/>
                      <a:pt x="1155" y="4017"/>
                      <a:pt x="1155" y="4017"/>
                    </a:cubicBezTo>
                    <a:cubicBezTo>
                      <a:pt x="1155" y="4017"/>
                      <a:pt x="1149" y="4098"/>
                      <a:pt x="1149" y="4226"/>
                    </a:cubicBezTo>
                    <a:cubicBezTo>
                      <a:pt x="1149" y="4262"/>
                      <a:pt x="1149" y="4302"/>
                      <a:pt x="1150" y="4346"/>
                    </a:cubicBezTo>
                    <a:cubicBezTo>
                      <a:pt x="1150" y="4367"/>
                      <a:pt x="1151" y="4390"/>
                      <a:pt x="1151" y="4414"/>
                    </a:cubicBezTo>
                    <a:cubicBezTo>
                      <a:pt x="1158" y="4612"/>
                      <a:pt x="1181" y="4855"/>
                      <a:pt x="1242" y="5092"/>
                    </a:cubicBezTo>
                    <a:lnTo>
                      <a:pt x="8197" y="5092"/>
                    </a:lnTo>
                    <a:cubicBezTo>
                      <a:pt x="8011" y="4351"/>
                      <a:pt x="7736" y="3559"/>
                      <a:pt x="7343" y="2829"/>
                    </a:cubicBezTo>
                    <a:cubicBezTo>
                      <a:pt x="7305" y="2750"/>
                      <a:pt x="7259" y="2674"/>
                      <a:pt x="7215" y="2597"/>
                    </a:cubicBezTo>
                    <a:cubicBezTo>
                      <a:pt x="7149" y="2482"/>
                      <a:pt x="7080" y="2370"/>
                      <a:pt x="7006" y="2258"/>
                    </a:cubicBezTo>
                    <a:cubicBezTo>
                      <a:pt x="7240" y="2185"/>
                      <a:pt x="7437" y="2081"/>
                      <a:pt x="7458" y="2002"/>
                    </a:cubicBezTo>
                    <a:cubicBezTo>
                      <a:pt x="7510" y="1820"/>
                      <a:pt x="7520" y="1642"/>
                      <a:pt x="7304" y="1601"/>
                    </a:cubicBezTo>
                    <a:cubicBezTo>
                      <a:pt x="7222" y="1585"/>
                      <a:pt x="7039" y="1573"/>
                      <a:pt x="6835" y="1573"/>
                    </a:cubicBezTo>
                    <a:cubicBezTo>
                      <a:pt x="6787" y="1573"/>
                      <a:pt x="6739" y="1574"/>
                      <a:pt x="6690" y="1575"/>
                    </a:cubicBezTo>
                    <a:cubicBezTo>
                      <a:pt x="6544" y="1092"/>
                      <a:pt x="6280" y="635"/>
                      <a:pt x="5819" y="360"/>
                    </a:cubicBezTo>
                    <a:cubicBezTo>
                      <a:pt x="5400" y="113"/>
                      <a:pt x="4926" y="0"/>
                      <a:pt x="443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36"/>
              <p:cNvSpPr/>
              <p:nvPr/>
            </p:nvSpPr>
            <p:spPr>
              <a:xfrm>
                <a:off x="5114475" y="5058475"/>
                <a:ext cx="169975" cy="117400"/>
              </a:xfrm>
              <a:custGeom>
                <a:avLst/>
                <a:gdLst/>
                <a:ahLst/>
                <a:cxnLst/>
                <a:rect l="l" t="t" r="r" b="b"/>
                <a:pathLst>
                  <a:path w="6799" h="4696" extrusionOk="0">
                    <a:moveTo>
                      <a:pt x="5454" y="1"/>
                    </a:moveTo>
                    <a:cubicBezTo>
                      <a:pt x="5325" y="1"/>
                      <a:pt x="5189" y="14"/>
                      <a:pt x="5048" y="45"/>
                    </a:cubicBezTo>
                    <a:cubicBezTo>
                      <a:pt x="4540" y="154"/>
                      <a:pt x="2861" y="853"/>
                      <a:pt x="1634" y="1643"/>
                    </a:cubicBezTo>
                    <a:lnTo>
                      <a:pt x="1629" y="1648"/>
                    </a:lnTo>
                    <a:cubicBezTo>
                      <a:pt x="1568" y="1684"/>
                      <a:pt x="1511" y="1723"/>
                      <a:pt x="1454" y="1760"/>
                    </a:cubicBezTo>
                    <a:cubicBezTo>
                      <a:pt x="1452" y="1762"/>
                      <a:pt x="1452" y="1765"/>
                      <a:pt x="1451" y="1765"/>
                    </a:cubicBezTo>
                    <a:cubicBezTo>
                      <a:pt x="1174" y="1953"/>
                      <a:pt x="930" y="2143"/>
                      <a:pt x="735" y="2327"/>
                    </a:cubicBezTo>
                    <a:cubicBezTo>
                      <a:pt x="723" y="2337"/>
                      <a:pt x="711" y="2349"/>
                      <a:pt x="701" y="2358"/>
                    </a:cubicBezTo>
                    <a:cubicBezTo>
                      <a:pt x="676" y="2384"/>
                      <a:pt x="655" y="2409"/>
                      <a:pt x="628" y="2434"/>
                    </a:cubicBezTo>
                    <a:cubicBezTo>
                      <a:pt x="613" y="2449"/>
                      <a:pt x="598" y="2468"/>
                      <a:pt x="584" y="2483"/>
                    </a:cubicBezTo>
                    <a:cubicBezTo>
                      <a:pt x="563" y="2507"/>
                      <a:pt x="546" y="2529"/>
                      <a:pt x="527" y="2551"/>
                    </a:cubicBezTo>
                    <a:cubicBezTo>
                      <a:pt x="511" y="2571"/>
                      <a:pt x="497" y="2587"/>
                      <a:pt x="483" y="2608"/>
                    </a:cubicBezTo>
                    <a:cubicBezTo>
                      <a:pt x="466" y="2629"/>
                      <a:pt x="453" y="2648"/>
                      <a:pt x="438" y="2670"/>
                    </a:cubicBezTo>
                    <a:cubicBezTo>
                      <a:pt x="424" y="2688"/>
                      <a:pt x="412" y="2709"/>
                      <a:pt x="398" y="2729"/>
                    </a:cubicBezTo>
                    <a:cubicBezTo>
                      <a:pt x="385" y="2749"/>
                      <a:pt x="373" y="2767"/>
                      <a:pt x="364" y="2787"/>
                    </a:cubicBezTo>
                    <a:cubicBezTo>
                      <a:pt x="353" y="2806"/>
                      <a:pt x="342" y="2828"/>
                      <a:pt x="334" y="2849"/>
                    </a:cubicBezTo>
                    <a:cubicBezTo>
                      <a:pt x="327" y="2866"/>
                      <a:pt x="317" y="2884"/>
                      <a:pt x="311" y="2901"/>
                    </a:cubicBezTo>
                    <a:cubicBezTo>
                      <a:pt x="303" y="2924"/>
                      <a:pt x="297" y="2943"/>
                      <a:pt x="291" y="2964"/>
                    </a:cubicBezTo>
                    <a:cubicBezTo>
                      <a:pt x="285" y="2981"/>
                      <a:pt x="282" y="2999"/>
                      <a:pt x="278" y="3015"/>
                    </a:cubicBezTo>
                    <a:cubicBezTo>
                      <a:pt x="274" y="3037"/>
                      <a:pt x="272" y="3059"/>
                      <a:pt x="271" y="3079"/>
                    </a:cubicBezTo>
                    <a:cubicBezTo>
                      <a:pt x="267" y="3095"/>
                      <a:pt x="266" y="3110"/>
                      <a:pt x="266" y="3123"/>
                    </a:cubicBezTo>
                    <a:cubicBezTo>
                      <a:pt x="267" y="3148"/>
                      <a:pt x="271" y="3173"/>
                      <a:pt x="274" y="3195"/>
                    </a:cubicBezTo>
                    <a:cubicBezTo>
                      <a:pt x="278" y="3206"/>
                      <a:pt x="278" y="3218"/>
                      <a:pt x="279" y="3231"/>
                    </a:cubicBezTo>
                    <a:cubicBezTo>
                      <a:pt x="289" y="3264"/>
                      <a:pt x="301" y="3298"/>
                      <a:pt x="317" y="3332"/>
                    </a:cubicBezTo>
                    <a:lnTo>
                      <a:pt x="319" y="3333"/>
                    </a:lnTo>
                    <a:cubicBezTo>
                      <a:pt x="301" y="3335"/>
                      <a:pt x="283" y="3337"/>
                      <a:pt x="267" y="3343"/>
                    </a:cubicBezTo>
                    <a:cubicBezTo>
                      <a:pt x="79" y="3377"/>
                      <a:pt x="1" y="3551"/>
                      <a:pt x="7" y="3813"/>
                    </a:cubicBezTo>
                    <a:cubicBezTo>
                      <a:pt x="12" y="4046"/>
                      <a:pt x="83" y="4349"/>
                      <a:pt x="198" y="4696"/>
                    </a:cubicBezTo>
                    <a:lnTo>
                      <a:pt x="6675" y="4696"/>
                    </a:lnTo>
                    <a:cubicBezTo>
                      <a:pt x="6556" y="3888"/>
                      <a:pt x="6404" y="3130"/>
                      <a:pt x="6311" y="2689"/>
                    </a:cubicBezTo>
                    <a:cubicBezTo>
                      <a:pt x="6259" y="2438"/>
                      <a:pt x="6226" y="2290"/>
                      <a:pt x="6226" y="2290"/>
                    </a:cubicBezTo>
                    <a:cubicBezTo>
                      <a:pt x="6226" y="2290"/>
                      <a:pt x="6228" y="2285"/>
                      <a:pt x="6232" y="2277"/>
                    </a:cubicBezTo>
                    <a:cubicBezTo>
                      <a:pt x="6234" y="2276"/>
                      <a:pt x="6238" y="2273"/>
                      <a:pt x="6240" y="2269"/>
                    </a:cubicBezTo>
                    <a:cubicBezTo>
                      <a:pt x="6245" y="2263"/>
                      <a:pt x="6246" y="2257"/>
                      <a:pt x="6252" y="2248"/>
                    </a:cubicBezTo>
                    <a:cubicBezTo>
                      <a:pt x="6256" y="2241"/>
                      <a:pt x="6262" y="2230"/>
                      <a:pt x="6266" y="2222"/>
                    </a:cubicBezTo>
                    <a:cubicBezTo>
                      <a:pt x="6273" y="2215"/>
                      <a:pt x="6276" y="2208"/>
                      <a:pt x="6281" y="2200"/>
                    </a:cubicBezTo>
                    <a:cubicBezTo>
                      <a:pt x="6288" y="2190"/>
                      <a:pt x="6294" y="2178"/>
                      <a:pt x="6302" y="2163"/>
                    </a:cubicBezTo>
                    <a:cubicBezTo>
                      <a:pt x="6307" y="2153"/>
                      <a:pt x="6313" y="2145"/>
                      <a:pt x="6319" y="2136"/>
                    </a:cubicBezTo>
                    <a:cubicBezTo>
                      <a:pt x="6326" y="2119"/>
                      <a:pt x="6337" y="2105"/>
                      <a:pt x="6345" y="2089"/>
                    </a:cubicBezTo>
                    <a:cubicBezTo>
                      <a:pt x="6350" y="2078"/>
                      <a:pt x="6356" y="2068"/>
                      <a:pt x="6362" y="2056"/>
                    </a:cubicBezTo>
                    <a:cubicBezTo>
                      <a:pt x="6372" y="2039"/>
                      <a:pt x="6384" y="2021"/>
                      <a:pt x="6393" y="2004"/>
                    </a:cubicBezTo>
                    <a:cubicBezTo>
                      <a:pt x="6399" y="1992"/>
                      <a:pt x="6406" y="1980"/>
                      <a:pt x="6415" y="1966"/>
                    </a:cubicBezTo>
                    <a:cubicBezTo>
                      <a:pt x="6423" y="1947"/>
                      <a:pt x="6435" y="1929"/>
                      <a:pt x="6445" y="1908"/>
                    </a:cubicBezTo>
                    <a:cubicBezTo>
                      <a:pt x="6454" y="1892"/>
                      <a:pt x="6461" y="1876"/>
                      <a:pt x="6471" y="1862"/>
                    </a:cubicBezTo>
                    <a:cubicBezTo>
                      <a:pt x="6479" y="1844"/>
                      <a:pt x="6489" y="1823"/>
                      <a:pt x="6501" y="1802"/>
                    </a:cubicBezTo>
                    <a:cubicBezTo>
                      <a:pt x="6648" y="1513"/>
                      <a:pt x="6799" y="1158"/>
                      <a:pt x="6799" y="905"/>
                    </a:cubicBezTo>
                    <a:cubicBezTo>
                      <a:pt x="6799" y="853"/>
                      <a:pt x="6791" y="806"/>
                      <a:pt x="6778" y="763"/>
                    </a:cubicBezTo>
                    <a:cubicBezTo>
                      <a:pt x="6684" y="484"/>
                      <a:pt x="6370" y="191"/>
                      <a:pt x="5924" y="65"/>
                    </a:cubicBezTo>
                    <a:cubicBezTo>
                      <a:pt x="5780" y="24"/>
                      <a:pt x="5623" y="1"/>
                      <a:pt x="545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36"/>
              <p:cNvSpPr/>
              <p:nvPr/>
            </p:nvSpPr>
            <p:spPr>
              <a:xfrm>
                <a:off x="5714200" y="5010750"/>
                <a:ext cx="250950" cy="165125"/>
              </a:xfrm>
              <a:custGeom>
                <a:avLst/>
                <a:gdLst/>
                <a:ahLst/>
                <a:cxnLst/>
                <a:rect l="l" t="t" r="r" b="b"/>
                <a:pathLst>
                  <a:path w="10038" h="6605" extrusionOk="0">
                    <a:moveTo>
                      <a:pt x="5066" y="1"/>
                    </a:moveTo>
                    <a:cubicBezTo>
                      <a:pt x="4426" y="1"/>
                      <a:pt x="3996" y="243"/>
                      <a:pt x="3996" y="608"/>
                    </a:cubicBezTo>
                    <a:cubicBezTo>
                      <a:pt x="3996" y="648"/>
                      <a:pt x="3998" y="690"/>
                      <a:pt x="4010" y="733"/>
                    </a:cubicBezTo>
                    <a:cubicBezTo>
                      <a:pt x="3597" y="1063"/>
                      <a:pt x="3134" y="1604"/>
                      <a:pt x="2674" y="2231"/>
                    </a:cubicBezTo>
                    <a:cubicBezTo>
                      <a:pt x="2579" y="2119"/>
                      <a:pt x="2509" y="2039"/>
                      <a:pt x="2497" y="2033"/>
                    </a:cubicBezTo>
                    <a:lnTo>
                      <a:pt x="2251" y="2201"/>
                    </a:lnTo>
                    <a:cubicBezTo>
                      <a:pt x="2251" y="2201"/>
                      <a:pt x="2285" y="2355"/>
                      <a:pt x="2417" y="2591"/>
                    </a:cubicBezTo>
                    <a:cubicBezTo>
                      <a:pt x="2257" y="2818"/>
                      <a:pt x="2099" y="3054"/>
                      <a:pt x="1943" y="3292"/>
                    </a:cubicBezTo>
                    <a:cubicBezTo>
                      <a:pt x="975" y="4775"/>
                      <a:pt x="148" y="6324"/>
                      <a:pt x="0" y="6605"/>
                    </a:cubicBezTo>
                    <a:lnTo>
                      <a:pt x="7871" y="6605"/>
                    </a:lnTo>
                    <a:lnTo>
                      <a:pt x="8324" y="6329"/>
                    </a:lnTo>
                    <a:lnTo>
                      <a:pt x="9022" y="6408"/>
                    </a:lnTo>
                    <a:cubicBezTo>
                      <a:pt x="9044" y="6246"/>
                      <a:pt x="9064" y="6037"/>
                      <a:pt x="9087" y="5809"/>
                    </a:cubicBezTo>
                    <a:lnTo>
                      <a:pt x="9242" y="5238"/>
                    </a:lnTo>
                    <a:lnTo>
                      <a:pt x="10038" y="5272"/>
                    </a:lnTo>
                    <a:cubicBezTo>
                      <a:pt x="10016" y="5176"/>
                      <a:pt x="9993" y="5082"/>
                      <a:pt x="9965" y="4987"/>
                    </a:cubicBezTo>
                    <a:cubicBezTo>
                      <a:pt x="9957" y="4963"/>
                      <a:pt x="9951" y="4937"/>
                      <a:pt x="9944" y="4914"/>
                    </a:cubicBezTo>
                    <a:cubicBezTo>
                      <a:pt x="9926" y="4847"/>
                      <a:pt x="9908" y="4779"/>
                      <a:pt x="9888" y="4714"/>
                    </a:cubicBezTo>
                    <a:cubicBezTo>
                      <a:pt x="9882" y="4690"/>
                      <a:pt x="9874" y="4665"/>
                      <a:pt x="9866" y="4642"/>
                    </a:cubicBezTo>
                    <a:cubicBezTo>
                      <a:pt x="9848" y="4575"/>
                      <a:pt x="9827" y="4510"/>
                      <a:pt x="9807" y="4446"/>
                    </a:cubicBezTo>
                    <a:cubicBezTo>
                      <a:pt x="9799" y="4428"/>
                      <a:pt x="9793" y="4406"/>
                      <a:pt x="9786" y="4387"/>
                    </a:cubicBezTo>
                    <a:cubicBezTo>
                      <a:pt x="9764" y="4320"/>
                      <a:pt x="9740" y="4253"/>
                      <a:pt x="9718" y="4188"/>
                    </a:cubicBezTo>
                    <a:cubicBezTo>
                      <a:pt x="9712" y="4173"/>
                      <a:pt x="9707" y="4160"/>
                      <a:pt x="9702" y="4144"/>
                    </a:cubicBezTo>
                    <a:cubicBezTo>
                      <a:pt x="9677" y="4075"/>
                      <a:pt x="9651" y="4005"/>
                      <a:pt x="9624" y="3937"/>
                    </a:cubicBezTo>
                    <a:cubicBezTo>
                      <a:pt x="9621" y="3926"/>
                      <a:pt x="9617" y="3918"/>
                      <a:pt x="9612" y="3911"/>
                    </a:cubicBezTo>
                    <a:cubicBezTo>
                      <a:pt x="9582" y="3834"/>
                      <a:pt x="9554" y="3762"/>
                      <a:pt x="9524" y="3692"/>
                    </a:cubicBezTo>
                    <a:cubicBezTo>
                      <a:pt x="9524" y="3688"/>
                      <a:pt x="9521" y="3686"/>
                      <a:pt x="9521" y="3683"/>
                    </a:cubicBezTo>
                    <a:cubicBezTo>
                      <a:pt x="8931" y="2282"/>
                      <a:pt x="8112" y="1353"/>
                      <a:pt x="7288" y="779"/>
                    </a:cubicBezTo>
                    <a:cubicBezTo>
                      <a:pt x="6803" y="444"/>
                      <a:pt x="6318" y="228"/>
                      <a:pt x="5874" y="113"/>
                    </a:cubicBezTo>
                    <a:cubicBezTo>
                      <a:pt x="5583" y="36"/>
                      <a:pt x="5309" y="1"/>
                      <a:pt x="5066"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4" name="Google Shape;8514;p36"/>
            <p:cNvSpPr/>
            <p:nvPr/>
          </p:nvSpPr>
          <p:spPr>
            <a:xfrm>
              <a:off x="1148485" y="1214862"/>
              <a:ext cx="6861022" cy="3299619"/>
            </a:xfrm>
            <a:custGeom>
              <a:avLst/>
              <a:gdLst/>
              <a:ahLst/>
              <a:cxnLst/>
              <a:rect l="l" t="t" r="r" b="b"/>
              <a:pathLst>
                <a:path w="131778" h="63375" extrusionOk="0">
                  <a:moveTo>
                    <a:pt x="65889" y="0"/>
                  </a:moveTo>
                  <a:cubicBezTo>
                    <a:pt x="29499" y="0"/>
                    <a:pt x="0" y="26949"/>
                    <a:pt x="0" y="60192"/>
                  </a:cubicBezTo>
                  <a:cubicBezTo>
                    <a:pt x="0" y="61261"/>
                    <a:pt x="32" y="62320"/>
                    <a:pt x="91" y="63375"/>
                  </a:cubicBezTo>
                  <a:lnTo>
                    <a:pt x="131686" y="63375"/>
                  </a:lnTo>
                  <a:cubicBezTo>
                    <a:pt x="131747" y="62320"/>
                    <a:pt x="131777" y="61261"/>
                    <a:pt x="131777" y="60192"/>
                  </a:cubicBezTo>
                  <a:cubicBezTo>
                    <a:pt x="131777" y="26949"/>
                    <a:pt x="102278" y="0"/>
                    <a:pt x="65889" y="0"/>
                  </a:cubicBezTo>
                  <a:close/>
                </a:path>
              </a:pathLst>
            </a:custGeom>
            <a:solidFill>
              <a:srgbClr val="FFFFFF">
                <a:alpha val="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5" name="Google Shape;8515;p36"/>
            <p:cNvGrpSpPr/>
            <p:nvPr/>
          </p:nvGrpSpPr>
          <p:grpSpPr>
            <a:xfrm>
              <a:off x="-458058" y="-556657"/>
              <a:ext cx="10075046" cy="5124029"/>
              <a:chOff x="1153438" y="2114550"/>
              <a:chExt cx="4837725" cy="2460400"/>
            </a:xfrm>
          </p:grpSpPr>
          <p:sp>
            <p:nvSpPr>
              <p:cNvPr id="8516" name="Google Shape;8516;p36"/>
              <p:cNvSpPr/>
              <p:nvPr/>
            </p:nvSpPr>
            <p:spPr>
              <a:xfrm>
                <a:off x="1153463" y="2114575"/>
                <a:ext cx="4837700" cy="1199775"/>
              </a:xfrm>
              <a:custGeom>
                <a:avLst/>
                <a:gdLst/>
                <a:ahLst/>
                <a:cxnLst/>
                <a:rect l="l" t="t" r="r" b="b"/>
                <a:pathLst>
                  <a:path w="193508" h="47991" extrusionOk="0">
                    <a:moveTo>
                      <a:pt x="0" y="1"/>
                    </a:moveTo>
                    <a:lnTo>
                      <a:pt x="0" y="47991"/>
                    </a:lnTo>
                    <a:cubicBezTo>
                      <a:pt x="23044" y="29764"/>
                      <a:pt x="56657" y="20996"/>
                      <a:pt x="103236" y="20996"/>
                    </a:cubicBezTo>
                    <a:cubicBezTo>
                      <a:pt x="134779" y="20996"/>
                      <a:pt x="178703" y="33285"/>
                      <a:pt x="193508" y="45668"/>
                    </a:cubicBezTo>
                    <a:lnTo>
                      <a:pt x="1935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36"/>
              <p:cNvSpPr/>
              <p:nvPr/>
            </p:nvSpPr>
            <p:spPr>
              <a:xfrm>
                <a:off x="1332388" y="2196525"/>
                <a:ext cx="488675" cy="2378425"/>
              </a:xfrm>
              <a:custGeom>
                <a:avLst/>
                <a:gdLst/>
                <a:ahLst/>
                <a:cxnLst/>
                <a:rect l="l" t="t" r="r" b="b"/>
                <a:pathLst>
                  <a:path w="19547" h="95137" extrusionOk="0">
                    <a:moveTo>
                      <a:pt x="2400" y="0"/>
                    </a:moveTo>
                    <a:lnTo>
                      <a:pt x="1238" y="46143"/>
                    </a:lnTo>
                    <a:lnTo>
                      <a:pt x="1" y="95137"/>
                    </a:lnTo>
                    <a:lnTo>
                      <a:pt x="19546" y="95137"/>
                    </a:lnTo>
                    <a:lnTo>
                      <a:pt x="1556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36"/>
              <p:cNvSpPr/>
              <p:nvPr/>
            </p:nvSpPr>
            <p:spPr>
              <a:xfrm>
                <a:off x="1153438" y="2114575"/>
                <a:ext cx="488625" cy="2460375"/>
              </a:xfrm>
              <a:custGeom>
                <a:avLst/>
                <a:gdLst/>
                <a:ahLst/>
                <a:cxnLst/>
                <a:rect l="l" t="t" r="r" b="b"/>
                <a:pathLst>
                  <a:path w="19545" h="98415" extrusionOk="0">
                    <a:moveTo>
                      <a:pt x="0" y="1"/>
                    </a:moveTo>
                    <a:lnTo>
                      <a:pt x="0" y="98415"/>
                    </a:lnTo>
                    <a:lnTo>
                      <a:pt x="19544" y="98415"/>
                    </a:lnTo>
                    <a:lnTo>
                      <a:pt x="13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36"/>
              <p:cNvSpPr/>
              <p:nvPr/>
            </p:nvSpPr>
            <p:spPr>
              <a:xfrm>
                <a:off x="1153438" y="2114575"/>
                <a:ext cx="380825" cy="1193300"/>
              </a:xfrm>
              <a:custGeom>
                <a:avLst/>
                <a:gdLst/>
                <a:ahLst/>
                <a:cxnLst/>
                <a:rect l="l" t="t" r="r" b="b"/>
                <a:pathLst>
                  <a:path w="15233" h="47732" extrusionOk="0">
                    <a:moveTo>
                      <a:pt x="0" y="1"/>
                    </a:moveTo>
                    <a:lnTo>
                      <a:pt x="0" y="47732"/>
                    </a:lnTo>
                    <a:cubicBezTo>
                      <a:pt x="2691" y="37316"/>
                      <a:pt x="6926" y="30597"/>
                      <a:pt x="11689" y="30597"/>
                    </a:cubicBezTo>
                    <a:cubicBezTo>
                      <a:pt x="12911" y="30597"/>
                      <a:pt x="14098" y="31043"/>
                      <a:pt x="15233" y="31876"/>
                    </a:cubicBezTo>
                    <a:lnTo>
                      <a:pt x="1316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36"/>
              <p:cNvSpPr/>
              <p:nvPr/>
            </p:nvSpPr>
            <p:spPr>
              <a:xfrm>
                <a:off x="1389313" y="2285525"/>
                <a:ext cx="120200" cy="2289375"/>
              </a:xfrm>
              <a:custGeom>
                <a:avLst/>
                <a:gdLst/>
                <a:ahLst/>
                <a:cxnLst/>
                <a:rect l="l" t="t" r="r" b="b"/>
                <a:pathLst>
                  <a:path w="4808" h="91575" extrusionOk="0">
                    <a:moveTo>
                      <a:pt x="1349" y="1"/>
                    </a:moveTo>
                    <a:cubicBezTo>
                      <a:pt x="1349" y="2"/>
                      <a:pt x="0" y="7667"/>
                      <a:pt x="169" y="13415"/>
                    </a:cubicBezTo>
                    <a:cubicBezTo>
                      <a:pt x="298" y="17819"/>
                      <a:pt x="3196" y="68234"/>
                      <a:pt x="4545" y="91574"/>
                    </a:cubicBezTo>
                    <a:lnTo>
                      <a:pt x="4807" y="91574"/>
                    </a:lnTo>
                    <a:cubicBezTo>
                      <a:pt x="3946" y="67424"/>
                      <a:pt x="1998" y="13289"/>
                      <a:pt x="1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36"/>
              <p:cNvSpPr/>
              <p:nvPr/>
            </p:nvSpPr>
            <p:spPr>
              <a:xfrm>
                <a:off x="1233338" y="2350400"/>
                <a:ext cx="65450" cy="2224550"/>
              </a:xfrm>
              <a:custGeom>
                <a:avLst/>
                <a:gdLst/>
                <a:ahLst/>
                <a:cxnLst/>
                <a:rect l="l" t="t" r="r" b="b"/>
                <a:pathLst>
                  <a:path w="2618" h="88982" extrusionOk="0">
                    <a:moveTo>
                      <a:pt x="2273" y="0"/>
                    </a:moveTo>
                    <a:cubicBezTo>
                      <a:pt x="2273" y="0"/>
                      <a:pt x="0" y="30685"/>
                      <a:pt x="338" y="49848"/>
                    </a:cubicBezTo>
                    <a:cubicBezTo>
                      <a:pt x="402" y="53528"/>
                      <a:pt x="1326" y="74414"/>
                      <a:pt x="1985" y="88982"/>
                    </a:cubicBezTo>
                    <a:lnTo>
                      <a:pt x="2618" y="88982"/>
                    </a:lnTo>
                    <a:cubicBezTo>
                      <a:pt x="2574" y="63709"/>
                      <a:pt x="2465" y="12835"/>
                      <a:pt x="2273"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36"/>
              <p:cNvSpPr/>
              <p:nvPr/>
            </p:nvSpPr>
            <p:spPr>
              <a:xfrm>
                <a:off x="5448988" y="2337125"/>
                <a:ext cx="426025" cy="2237825"/>
              </a:xfrm>
              <a:custGeom>
                <a:avLst/>
                <a:gdLst/>
                <a:ahLst/>
                <a:cxnLst/>
                <a:rect l="l" t="t" r="r" b="b"/>
                <a:pathLst>
                  <a:path w="17041" h="89513" extrusionOk="0">
                    <a:moveTo>
                      <a:pt x="924" y="0"/>
                    </a:moveTo>
                    <a:lnTo>
                      <a:pt x="769" y="14886"/>
                    </a:lnTo>
                    <a:lnTo>
                      <a:pt x="0" y="89513"/>
                    </a:lnTo>
                    <a:lnTo>
                      <a:pt x="17041" y="89513"/>
                    </a:lnTo>
                    <a:lnTo>
                      <a:pt x="1240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36"/>
              <p:cNvSpPr/>
              <p:nvPr/>
            </p:nvSpPr>
            <p:spPr>
              <a:xfrm>
                <a:off x="5565088" y="2114575"/>
                <a:ext cx="426050" cy="2460375"/>
              </a:xfrm>
              <a:custGeom>
                <a:avLst/>
                <a:gdLst/>
                <a:ahLst/>
                <a:cxnLst/>
                <a:rect l="l" t="t" r="r" b="b"/>
                <a:pathLst>
                  <a:path w="17042" h="98415" extrusionOk="0">
                    <a:moveTo>
                      <a:pt x="5561" y="1"/>
                    </a:moveTo>
                    <a:lnTo>
                      <a:pt x="1" y="98415"/>
                    </a:lnTo>
                    <a:lnTo>
                      <a:pt x="17042" y="98415"/>
                    </a:lnTo>
                    <a:lnTo>
                      <a:pt x="17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36"/>
              <p:cNvSpPr/>
              <p:nvPr/>
            </p:nvSpPr>
            <p:spPr>
              <a:xfrm>
                <a:off x="5665013" y="2114575"/>
                <a:ext cx="326125" cy="2460375"/>
              </a:xfrm>
              <a:custGeom>
                <a:avLst/>
                <a:gdLst/>
                <a:ahLst/>
                <a:cxnLst/>
                <a:rect l="l" t="t" r="r" b="b"/>
                <a:pathLst>
                  <a:path w="13045" h="98415" extrusionOk="0">
                    <a:moveTo>
                      <a:pt x="1564" y="1"/>
                    </a:moveTo>
                    <a:lnTo>
                      <a:pt x="0" y="27701"/>
                    </a:lnTo>
                    <a:cubicBezTo>
                      <a:pt x="197" y="27665"/>
                      <a:pt x="395" y="27647"/>
                      <a:pt x="595" y="27647"/>
                    </a:cubicBezTo>
                    <a:cubicBezTo>
                      <a:pt x="6877" y="27647"/>
                      <a:pt x="11969" y="45865"/>
                      <a:pt x="11969" y="68339"/>
                    </a:cubicBezTo>
                    <a:cubicBezTo>
                      <a:pt x="11969" y="80253"/>
                      <a:pt x="10538" y="90971"/>
                      <a:pt x="8257" y="98415"/>
                    </a:cubicBezTo>
                    <a:lnTo>
                      <a:pt x="13045" y="98415"/>
                    </a:lnTo>
                    <a:lnTo>
                      <a:pt x="1304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36"/>
              <p:cNvSpPr/>
              <p:nvPr/>
            </p:nvSpPr>
            <p:spPr>
              <a:xfrm>
                <a:off x="5676613" y="2454750"/>
                <a:ext cx="130300" cy="2120200"/>
              </a:xfrm>
              <a:custGeom>
                <a:avLst/>
                <a:gdLst/>
                <a:ahLst/>
                <a:cxnLst/>
                <a:rect l="l" t="t" r="r" b="b"/>
                <a:pathLst>
                  <a:path w="5212" h="84808" extrusionOk="0">
                    <a:moveTo>
                      <a:pt x="4115" y="0"/>
                    </a:moveTo>
                    <a:cubicBezTo>
                      <a:pt x="3390" y="12306"/>
                      <a:pt x="1041" y="62442"/>
                      <a:pt x="1" y="84808"/>
                    </a:cubicBezTo>
                    <a:lnTo>
                      <a:pt x="232" y="84808"/>
                    </a:lnTo>
                    <a:cubicBezTo>
                      <a:pt x="1692" y="63190"/>
                      <a:pt x="4830" y="16502"/>
                      <a:pt x="4995" y="12423"/>
                    </a:cubicBezTo>
                    <a:cubicBezTo>
                      <a:pt x="5211" y="7098"/>
                      <a:pt x="4117" y="0"/>
                      <a:pt x="4115"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36"/>
              <p:cNvSpPr/>
              <p:nvPr/>
            </p:nvSpPr>
            <p:spPr>
              <a:xfrm>
                <a:off x="5861838" y="2514750"/>
                <a:ext cx="74600" cy="2060150"/>
              </a:xfrm>
              <a:custGeom>
                <a:avLst/>
                <a:gdLst/>
                <a:ahLst/>
                <a:cxnLst/>
                <a:rect l="l" t="t" r="r" b="b"/>
                <a:pathLst>
                  <a:path w="2984" h="82406" extrusionOk="0">
                    <a:moveTo>
                      <a:pt x="1348" y="0"/>
                    </a:moveTo>
                    <a:cubicBezTo>
                      <a:pt x="1348" y="0"/>
                      <a:pt x="1348" y="0"/>
                      <a:pt x="1348" y="0"/>
                    </a:cubicBezTo>
                    <a:lnTo>
                      <a:pt x="1348" y="0"/>
                    </a:lnTo>
                    <a:cubicBezTo>
                      <a:pt x="1348" y="0"/>
                      <a:pt x="1348" y="0"/>
                      <a:pt x="1348" y="0"/>
                    </a:cubicBezTo>
                    <a:close/>
                    <a:moveTo>
                      <a:pt x="1348" y="0"/>
                    </a:moveTo>
                    <a:cubicBezTo>
                      <a:pt x="1030" y="11886"/>
                      <a:pt x="336" y="59003"/>
                      <a:pt x="1" y="82405"/>
                    </a:cubicBezTo>
                    <a:lnTo>
                      <a:pt x="556" y="82405"/>
                    </a:lnTo>
                    <a:cubicBezTo>
                      <a:pt x="1305" y="68914"/>
                      <a:pt x="2362" y="49571"/>
                      <a:pt x="2463" y="46165"/>
                    </a:cubicBezTo>
                    <a:cubicBezTo>
                      <a:pt x="2984" y="28428"/>
                      <a:pt x="1349" y="30"/>
                      <a:pt x="134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36"/>
              <p:cNvSpPr/>
              <p:nvPr/>
            </p:nvSpPr>
            <p:spPr>
              <a:xfrm>
                <a:off x="4537288" y="2115700"/>
                <a:ext cx="1091100" cy="482575"/>
              </a:xfrm>
              <a:custGeom>
                <a:avLst/>
                <a:gdLst/>
                <a:ahLst/>
                <a:cxnLst/>
                <a:rect l="l" t="t" r="r" b="b"/>
                <a:pathLst>
                  <a:path w="43644" h="19303" extrusionOk="0">
                    <a:moveTo>
                      <a:pt x="430" y="1"/>
                    </a:moveTo>
                    <a:lnTo>
                      <a:pt x="1" y="12442"/>
                    </a:lnTo>
                    <a:cubicBezTo>
                      <a:pt x="5107" y="16938"/>
                      <a:pt x="11142" y="19303"/>
                      <a:pt x="18286" y="19303"/>
                    </a:cubicBezTo>
                    <a:cubicBezTo>
                      <a:pt x="25249" y="19303"/>
                      <a:pt x="33265" y="17057"/>
                      <a:pt x="42502" y="12348"/>
                    </a:cubicBezTo>
                    <a:lnTo>
                      <a:pt x="436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36"/>
              <p:cNvSpPr/>
              <p:nvPr/>
            </p:nvSpPr>
            <p:spPr>
              <a:xfrm>
                <a:off x="4537263" y="2115700"/>
                <a:ext cx="244625" cy="451500"/>
              </a:xfrm>
              <a:custGeom>
                <a:avLst/>
                <a:gdLst/>
                <a:ahLst/>
                <a:cxnLst/>
                <a:rect l="l" t="t" r="r" b="b"/>
                <a:pathLst>
                  <a:path w="9785" h="18060" extrusionOk="0">
                    <a:moveTo>
                      <a:pt x="430" y="1"/>
                    </a:moveTo>
                    <a:lnTo>
                      <a:pt x="1" y="12442"/>
                    </a:lnTo>
                    <a:cubicBezTo>
                      <a:pt x="2960" y="15046"/>
                      <a:pt x="6212" y="16929"/>
                      <a:pt x="9784" y="18060"/>
                    </a:cubicBezTo>
                    <a:cubicBezTo>
                      <a:pt x="7604" y="14052"/>
                      <a:pt x="6388" y="8548"/>
                      <a:pt x="6656" y="2387"/>
                    </a:cubicBezTo>
                    <a:cubicBezTo>
                      <a:pt x="6688" y="1648"/>
                      <a:pt x="6743" y="724"/>
                      <a:pt x="681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36"/>
              <p:cNvSpPr/>
              <p:nvPr/>
            </p:nvSpPr>
            <p:spPr>
              <a:xfrm>
                <a:off x="5290763" y="2115700"/>
                <a:ext cx="337625" cy="435675"/>
              </a:xfrm>
              <a:custGeom>
                <a:avLst/>
                <a:gdLst/>
                <a:ahLst/>
                <a:cxnLst/>
                <a:rect l="l" t="t" r="r" b="b"/>
                <a:pathLst>
                  <a:path w="13505" h="17427" extrusionOk="0">
                    <a:moveTo>
                      <a:pt x="4856" y="1"/>
                    </a:moveTo>
                    <a:cubicBezTo>
                      <a:pt x="4838" y="729"/>
                      <a:pt x="4802" y="1511"/>
                      <a:pt x="4741" y="2254"/>
                    </a:cubicBezTo>
                    <a:cubicBezTo>
                      <a:pt x="4263" y="8149"/>
                      <a:pt x="2498" y="13452"/>
                      <a:pt x="0" y="17427"/>
                    </a:cubicBezTo>
                    <a:cubicBezTo>
                      <a:pt x="3838" y="16278"/>
                      <a:pt x="7949" y="14597"/>
                      <a:pt x="12360" y="12348"/>
                    </a:cubicBezTo>
                    <a:lnTo>
                      <a:pt x="1350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36"/>
              <p:cNvSpPr/>
              <p:nvPr/>
            </p:nvSpPr>
            <p:spPr>
              <a:xfrm>
                <a:off x="4686013" y="2114550"/>
                <a:ext cx="746225" cy="369700"/>
              </a:xfrm>
              <a:custGeom>
                <a:avLst/>
                <a:gdLst/>
                <a:ahLst/>
                <a:cxnLst/>
                <a:rect l="l" t="t" r="r" b="b"/>
                <a:pathLst>
                  <a:path w="29849" h="14788" extrusionOk="0">
                    <a:moveTo>
                      <a:pt x="29830" y="1"/>
                    </a:moveTo>
                    <a:cubicBezTo>
                      <a:pt x="29828" y="1"/>
                      <a:pt x="29825" y="13"/>
                      <a:pt x="29823" y="45"/>
                    </a:cubicBezTo>
                    <a:cubicBezTo>
                      <a:pt x="29801" y="315"/>
                      <a:pt x="29771" y="584"/>
                      <a:pt x="29734" y="850"/>
                    </a:cubicBezTo>
                    <a:lnTo>
                      <a:pt x="29734" y="850"/>
                    </a:lnTo>
                    <a:cubicBezTo>
                      <a:pt x="29777" y="598"/>
                      <a:pt x="29813" y="344"/>
                      <a:pt x="29843" y="89"/>
                    </a:cubicBezTo>
                    <a:lnTo>
                      <a:pt x="29843" y="89"/>
                    </a:lnTo>
                    <a:cubicBezTo>
                      <a:pt x="29843" y="89"/>
                      <a:pt x="29844" y="89"/>
                      <a:pt x="29844" y="89"/>
                    </a:cubicBezTo>
                    <a:cubicBezTo>
                      <a:pt x="29845" y="89"/>
                      <a:pt x="29847" y="77"/>
                      <a:pt x="29848" y="45"/>
                    </a:cubicBezTo>
                    <a:lnTo>
                      <a:pt x="29848" y="45"/>
                    </a:lnTo>
                    <a:cubicBezTo>
                      <a:pt x="29847" y="60"/>
                      <a:pt x="29845" y="74"/>
                      <a:pt x="29843" y="89"/>
                    </a:cubicBezTo>
                    <a:lnTo>
                      <a:pt x="29843" y="89"/>
                    </a:lnTo>
                    <a:cubicBezTo>
                      <a:pt x="29839" y="82"/>
                      <a:pt x="29835" y="1"/>
                      <a:pt x="29830" y="1"/>
                    </a:cubicBezTo>
                    <a:close/>
                    <a:moveTo>
                      <a:pt x="346" y="1"/>
                    </a:moveTo>
                    <a:cubicBezTo>
                      <a:pt x="344" y="1"/>
                      <a:pt x="342" y="13"/>
                      <a:pt x="341" y="45"/>
                    </a:cubicBezTo>
                    <a:cubicBezTo>
                      <a:pt x="1" y="7930"/>
                      <a:pt x="6157" y="14787"/>
                      <a:pt x="14121" y="14787"/>
                    </a:cubicBezTo>
                    <a:cubicBezTo>
                      <a:pt x="14125" y="14787"/>
                      <a:pt x="14129" y="14787"/>
                      <a:pt x="14133" y="14787"/>
                    </a:cubicBezTo>
                    <a:cubicBezTo>
                      <a:pt x="21864" y="14780"/>
                      <a:pt x="28688" y="8448"/>
                      <a:pt x="29734" y="850"/>
                    </a:cubicBezTo>
                    <a:lnTo>
                      <a:pt x="29734" y="850"/>
                    </a:lnTo>
                    <a:cubicBezTo>
                      <a:pt x="28482" y="8217"/>
                      <a:pt x="21773" y="13902"/>
                      <a:pt x="14189" y="13911"/>
                    </a:cubicBezTo>
                    <a:cubicBezTo>
                      <a:pt x="14184" y="13911"/>
                      <a:pt x="14178" y="13911"/>
                      <a:pt x="14173" y="13911"/>
                    </a:cubicBezTo>
                    <a:cubicBezTo>
                      <a:pt x="6354" y="13911"/>
                      <a:pt x="280" y="7732"/>
                      <a:pt x="372" y="45"/>
                    </a:cubicBezTo>
                    <a:lnTo>
                      <a:pt x="372" y="45"/>
                    </a:lnTo>
                    <a:cubicBezTo>
                      <a:pt x="370" y="77"/>
                      <a:pt x="368" y="88"/>
                      <a:pt x="365" y="88"/>
                    </a:cubicBezTo>
                    <a:cubicBezTo>
                      <a:pt x="358" y="88"/>
                      <a:pt x="352" y="1"/>
                      <a:pt x="34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36"/>
              <p:cNvSpPr/>
              <p:nvPr/>
            </p:nvSpPr>
            <p:spPr>
              <a:xfrm>
                <a:off x="4711563" y="2115700"/>
                <a:ext cx="718475" cy="315400"/>
              </a:xfrm>
              <a:custGeom>
                <a:avLst/>
                <a:gdLst/>
                <a:ahLst/>
                <a:cxnLst/>
                <a:rect l="l" t="t" r="r" b="b"/>
                <a:pathLst>
                  <a:path w="28739" h="12616" extrusionOk="0">
                    <a:moveTo>
                      <a:pt x="0" y="1"/>
                    </a:moveTo>
                    <a:cubicBezTo>
                      <a:pt x="578" y="7082"/>
                      <a:pt x="6272" y="12616"/>
                      <a:pt x="13496" y="12616"/>
                    </a:cubicBezTo>
                    <a:cubicBezTo>
                      <a:pt x="13506" y="12616"/>
                      <a:pt x="13517" y="12616"/>
                      <a:pt x="13527" y="12616"/>
                    </a:cubicBezTo>
                    <a:cubicBezTo>
                      <a:pt x="20794" y="12601"/>
                      <a:pt x="27248" y="7153"/>
                      <a:pt x="28739" y="1"/>
                    </a:cubicBezTo>
                    <a:lnTo>
                      <a:pt x="28592" y="1"/>
                    </a:lnTo>
                    <a:cubicBezTo>
                      <a:pt x="26759" y="6710"/>
                      <a:pt x="20624" y="10641"/>
                      <a:pt x="13652" y="10659"/>
                    </a:cubicBezTo>
                    <a:cubicBezTo>
                      <a:pt x="13636" y="10659"/>
                      <a:pt x="13621" y="10659"/>
                      <a:pt x="13605" y="10659"/>
                    </a:cubicBezTo>
                    <a:cubicBezTo>
                      <a:pt x="6678" y="10659"/>
                      <a:pt x="1117" y="6636"/>
                      <a:pt x="14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36"/>
              <p:cNvSpPr/>
              <p:nvPr/>
            </p:nvSpPr>
            <p:spPr>
              <a:xfrm>
                <a:off x="4724763" y="2115700"/>
                <a:ext cx="183875" cy="148525"/>
              </a:xfrm>
              <a:custGeom>
                <a:avLst/>
                <a:gdLst/>
                <a:ahLst/>
                <a:cxnLst/>
                <a:rect l="l" t="t" r="r" b="b"/>
                <a:pathLst>
                  <a:path w="7355" h="5941" extrusionOk="0">
                    <a:moveTo>
                      <a:pt x="1" y="1"/>
                    </a:moveTo>
                    <a:cubicBezTo>
                      <a:pt x="658" y="2568"/>
                      <a:pt x="3459" y="4844"/>
                      <a:pt x="7354" y="5941"/>
                    </a:cubicBezTo>
                    <a:cubicBezTo>
                      <a:pt x="4628" y="4725"/>
                      <a:pt x="2712" y="2491"/>
                      <a:pt x="226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36"/>
              <p:cNvSpPr/>
              <p:nvPr/>
            </p:nvSpPr>
            <p:spPr>
              <a:xfrm>
                <a:off x="5153888" y="2115700"/>
                <a:ext cx="271900" cy="161675"/>
              </a:xfrm>
              <a:custGeom>
                <a:avLst/>
                <a:gdLst/>
                <a:ahLst/>
                <a:cxnLst/>
                <a:rect l="l" t="t" r="r" b="b"/>
                <a:pathLst>
                  <a:path w="10876" h="6467" extrusionOk="0">
                    <a:moveTo>
                      <a:pt x="7467" y="1"/>
                    </a:moveTo>
                    <a:cubicBezTo>
                      <a:pt x="6562" y="2952"/>
                      <a:pt x="3678" y="5391"/>
                      <a:pt x="1" y="6467"/>
                    </a:cubicBezTo>
                    <a:cubicBezTo>
                      <a:pt x="5366" y="5659"/>
                      <a:pt x="9669" y="3142"/>
                      <a:pt x="1087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36"/>
              <p:cNvSpPr/>
              <p:nvPr/>
            </p:nvSpPr>
            <p:spPr>
              <a:xfrm>
                <a:off x="5373838" y="2115700"/>
                <a:ext cx="389975" cy="512925"/>
              </a:xfrm>
              <a:custGeom>
                <a:avLst/>
                <a:gdLst/>
                <a:ahLst/>
                <a:cxnLst/>
                <a:rect l="l" t="t" r="r" b="b"/>
                <a:pathLst>
                  <a:path w="15599" h="20517" extrusionOk="0">
                    <a:moveTo>
                      <a:pt x="7699" y="1"/>
                    </a:moveTo>
                    <a:lnTo>
                      <a:pt x="1" y="17893"/>
                    </a:lnTo>
                    <a:cubicBezTo>
                      <a:pt x="1468" y="19707"/>
                      <a:pt x="4629" y="20516"/>
                      <a:pt x="7776" y="20516"/>
                    </a:cubicBezTo>
                    <a:cubicBezTo>
                      <a:pt x="11027" y="20516"/>
                      <a:pt x="14263" y="19653"/>
                      <a:pt x="15598" y="18144"/>
                    </a:cubicBezTo>
                    <a:lnTo>
                      <a:pt x="12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36"/>
              <p:cNvSpPr/>
              <p:nvPr/>
            </p:nvSpPr>
            <p:spPr>
              <a:xfrm>
                <a:off x="5373838" y="2115700"/>
                <a:ext cx="389975" cy="483625"/>
              </a:xfrm>
              <a:custGeom>
                <a:avLst/>
                <a:gdLst/>
                <a:ahLst/>
                <a:cxnLst/>
                <a:rect l="l" t="t" r="r" b="b"/>
                <a:pathLst>
                  <a:path w="15599" h="19345" extrusionOk="0">
                    <a:moveTo>
                      <a:pt x="5215" y="1"/>
                    </a:moveTo>
                    <a:lnTo>
                      <a:pt x="1" y="17893"/>
                    </a:lnTo>
                    <a:cubicBezTo>
                      <a:pt x="290" y="18252"/>
                      <a:pt x="649" y="18568"/>
                      <a:pt x="1058" y="18849"/>
                    </a:cubicBezTo>
                    <a:cubicBezTo>
                      <a:pt x="2767" y="10892"/>
                      <a:pt x="6309" y="5131"/>
                      <a:pt x="9398" y="5131"/>
                    </a:cubicBezTo>
                    <a:cubicBezTo>
                      <a:pt x="9405" y="5131"/>
                      <a:pt x="9413" y="5131"/>
                      <a:pt x="9420" y="5131"/>
                    </a:cubicBezTo>
                    <a:cubicBezTo>
                      <a:pt x="12553" y="5162"/>
                      <a:pt x="14496" y="11114"/>
                      <a:pt x="13865" y="19344"/>
                    </a:cubicBezTo>
                    <a:cubicBezTo>
                      <a:pt x="14593" y="19007"/>
                      <a:pt x="15190" y="18604"/>
                      <a:pt x="15598" y="18143"/>
                    </a:cubicBezTo>
                    <a:lnTo>
                      <a:pt x="1470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36"/>
              <p:cNvSpPr/>
              <p:nvPr/>
            </p:nvSpPr>
            <p:spPr>
              <a:xfrm>
                <a:off x="5448563" y="2305875"/>
                <a:ext cx="108750" cy="314725"/>
              </a:xfrm>
              <a:custGeom>
                <a:avLst/>
                <a:gdLst/>
                <a:ahLst/>
                <a:cxnLst/>
                <a:rect l="l" t="t" r="r" b="b"/>
                <a:pathLst>
                  <a:path w="4350" h="12589" extrusionOk="0">
                    <a:moveTo>
                      <a:pt x="4349" y="1"/>
                    </a:moveTo>
                    <a:lnTo>
                      <a:pt x="4349" y="1"/>
                    </a:lnTo>
                    <a:cubicBezTo>
                      <a:pt x="2648" y="1912"/>
                      <a:pt x="1068" y="5635"/>
                      <a:pt x="288" y="10143"/>
                    </a:cubicBezTo>
                    <a:cubicBezTo>
                      <a:pt x="170" y="10832"/>
                      <a:pt x="74" y="11513"/>
                      <a:pt x="0" y="12182"/>
                    </a:cubicBezTo>
                    <a:cubicBezTo>
                      <a:pt x="480" y="12346"/>
                      <a:pt x="987" y="12481"/>
                      <a:pt x="1515" y="12588"/>
                    </a:cubicBezTo>
                    <a:cubicBezTo>
                      <a:pt x="1515" y="11033"/>
                      <a:pt x="1653" y="9357"/>
                      <a:pt x="1937" y="7638"/>
                    </a:cubicBezTo>
                    <a:cubicBezTo>
                      <a:pt x="2438" y="4620"/>
                      <a:pt x="3316" y="1967"/>
                      <a:pt x="434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36"/>
              <p:cNvSpPr/>
              <p:nvPr/>
            </p:nvSpPr>
            <p:spPr>
              <a:xfrm>
                <a:off x="5621088" y="2332750"/>
                <a:ext cx="50500" cy="290900"/>
              </a:xfrm>
              <a:custGeom>
                <a:avLst/>
                <a:gdLst/>
                <a:ahLst/>
                <a:cxnLst/>
                <a:rect l="l" t="t" r="r" b="b"/>
                <a:pathLst>
                  <a:path w="2020" h="11636" extrusionOk="0">
                    <a:moveTo>
                      <a:pt x="0" y="0"/>
                    </a:moveTo>
                    <a:cubicBezTo>
                      <a:pt x="621" y="2456"/>
                      <a:pt x="893" y="5786"/>
                      <a:pt x="644" y="9576"/>
                    </a:cubicBezTo>
                    <a:cubicBezTo>
                      <a:pt x="598" y="10270"/>
                      <a:pt x="536" y="10956"/>
                      <a:pt x="458" y="11636"/>
                    </a:cubicBezTo>
                    <a:cubicBezTo>
                      <a:pt x="955" y="11564"/>
                      <a:pt x="1438" y="11472"/>
                      <a:pt x="1902" y="11361"/>
                    </a:cubicBezTo>
                    <a:cubicBezTo>
                      <a:pt x="2020" y="6319"/>
                      <a:pt x="1258" y="220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36"/>
              <p:cNvSpPr/>
              <p:nvPr/>
            </p:nvSpPr>
            <p:spPr>
              <a:xfrm>
                <a:off x="1387088" y="2115700"/>
                <a:ext cx="1034625" cy="466750"/>
              </a:xfrm>
              <a:custGeom>
                <a:avLst/>
                <a:gdLst/>
                <a:ahLst/>
                <a:cxnLst/>
                <a:rect l="l" t="t" r="r" b="b"/>
                <a:pathLst>
                  <a:path w="41385" h="18670" extrusionOk="0">
                    <a:moveTo>
                      <a:pt x="0" y="1"/>
                    </a:moveTo>
                    <a:lnTo>
                      <a:pt x="1570" y="12026"/>
                    </a:lnTo>
                    <a:cubicBezTo>
                      <a:pt x="7086" y="16380"/>
                      <a:pt x="13128" y="18669"/>
                      <a:pt x="19825" y="18669"/>
                    </a:cubicBezTo>
                    <a:cubicBezTo>
                      <a:pt x="26350" y="18669"/>
                      <a:pt x="33497" y="16496"/>
                      <a:pt x="41384" y="11940"/>
                    </a:cubicBezTo>
                    <a:lnTo>
                      <a:pt x="40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36"/>
              <p:cNvSpPr/>
              <p:nvPr/>
            </p:nvSpPr>
            <p:spPr>
              <a:xfrm>
                <a:off x="1387088" y="2115675"/>
                <a:ext cx="291300" cy="436625"/>
              </a:xfrm>
              <a:custGeom>
                <a:avLst/>
                <a:gdLst/>
                <a:ahLst/>
                <a:cxnLst/>
                <a:rect l="l" t="t" r="r" b="b"/>
                <a:pathLst>
                  <a:path w="11652" h="17465" extrusionOk="0">
                    <a:moveTo>
                      <a:pt x="0" y="0"/>
                    </a:moveTo>
                    <a:lnTo>
                      <a:pt x="1570" y="12026"/>
                    </a:lnTo>
                    <a:cubicBezTo>
                      <a:pt x="4764" y="14548"/>
                      <a:pt x="8118" y="16371"/>
                      <a:pt x="11652" y="17464"/>
                    </a:cubicBezTo>
                    <a:cubicBezTo>
                      <a:pt x="8961" y="13586"/>
                      <a:pt x="6929" y="8260"/>
                      <a:pt x="6183" y="2302"/>
                    </a:cubicBezTo>
                    <a:cubicBezTo>
                      <a:pt x="6093" y="1589"/>
                      <a:pt x="6027" y="699"/>
                      <a:pt x="597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36"/>
              <p:cNvSpPr/>
              <p:nvPr/>
            </p:nvSpPr>
            <p:spPr>
              <a:xfrm>
                <a:off x="2152888" y="2115700"/>
                <a:ext cx="268825" cy="421350"/>
              </a:xfrm>
              <a:custGeom>
                <a:avLst/>
                <a:gdLst/>
                <a:ahLst/>
                <a:cxnLst/>
                <a:rect l="l" t="t" r="r" b="b"/>
                <a:pathLst>
                  <a:path w="10753" h="16854" extrusionOk="0">
                    <a:moveTo>
                      <a:pt x="1720" y="1"/>
                    </a:moveTo>
                    <a:cubicBezTo>
                      <a:pt x="1820" y="704"/>
                      <a:pt x="1906" y="1459"/>
                      <a:pt x="1970" y="2176"/>
                    </a:cubicBezTo>
                    <a:cubicBezTo>
                      <a:pt x="2482" y="7876"/>
                      <a:pt x="1692" y="13005"/>
                      <a:pt x="0" y="16853"/>
                    </a:cubicBezTo>
                    <a:cubicBezTo>
                      <a:pt x="3409" y="15741"/>
                      <a:pt x="6988" y="14114"/>
                      <a:pt x="10752" y="11940"/>
                    </a:cubicBezTo>
                    <a:lnTo>
                      <a:pt x="980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36"/>
              <p:cNvSpPr/>
              <p:nvPr/>
            </p:nvSpPr>
            <p:spPr>
              <a:xfrm>
                <a:off x="1535163" y="2114600"/>
                <a:ext cx="708125" cy="357525"/>
              </a:xfrm>
              <a:custGeom>
                <a:avLst/>
                <a:gdLst/>
                <a:ahLst/>
                <a:cxnLst/>
                <a:rect l="l" t="t" r="r" b="b"/>
                <a:pathLst>
                  <a:path w="28325" h="14301" extrusionOk="0">
                    <a:moveTo>
                      <a:pt x="0" y="43"/>
                    </a:moveTo>
                    <a:lnTo>
                      <a:pt x="0" y="43"/>
                    </a:lnTo>
                    <a:cubicBezTo>
                      <a:pt x="2" y="66"/>
                      <a:pt x="4" y="78"/>
                      <a:pt x="6" y="83"/>
                    </a:cubicBezTo>
                    <a:lnTo>
                      <a:pt x="6" y="83"/>
                    </a:lnTo>
                    <a:cubicBezTo>
                      <a:pt x="4" y="70"/>
                      <a:pt x="2" y="57"/>
                      <a:pt x="0" y="43"/>
                    </a:cubicBezTo>
                    <a:close/>
                    <a:moveTo>
                      <a:pt x="33" y="1"/>
                    </a:moveTo>
                    <a:cubicBezTo>
                      <a:pt x="24" y="1"/>
                      <a:pt x="16" y="85"/>
                      <a:pt x="9" y="85"/>
                    </a:cubicBezTo>
                    <a:cubicBezTo>
                      <a:pt x="8" y="85"/>
                      <a:pt x="7" y="85"/>
                      <a:pt x="6" y="83"/>
                    </a:cubicBezTo>
                    <a:lnTo>
                      <a:pt x="6" y="83"/>
                    </a:lnTo>
                    <a:cubicBezTo>
                      <a:pt x="79" y="540"/>
                      <a:pt x="172" y="991"/>
                      <a:pt x="285" y="1435"/>
                    </a:cubicBezTo>
                    <a:lnTo>
                      <a:pt x="285" y="1435"/>
                    </a:lnTo>
                    <a:cubicBezTo>
                      <a:pt x="183" y="976"/>
                      <a:pt x="103" y="511"/>
                      <a:pt x="44" y="43"/>
                    </a:cubicBezTo>
                    <a:cubicBezTo>
                      <a:pt x="40" y="12"/>
                      <a:pt x="37" y="1"/>
                      <a:pt x="33" y="1"/>
                    </a:cubicBezTo>
                    <a:close/>
                    <a:moveTo>
                      <a:pt x="27634" y="1"/>
                    </a:moveTo>
                    <a:cubicBezTo>
                      <a:pt x="27625" y="1"/>
                      <a:pt x="27615" y="86"/>
                      <a:pt x="27604" y="86"/>
                    </a:cubicBezTo>
                    <a:cubicBezTo>
                      <a:pt x="27600" y="86"/>
                      <a:pt x="27597" y="74"/>
                      <a:pt x="27593" y="43"/>
                    </a:cubicBezTo>
                    <a:lnTo>
                      <a:pt x="27593" y="43"/>
                    </a:lnTo>
                    <a:cubicBezTo>
                      <a:pt x="28028" y="7540"/>
                      <a:pt x="22538" y="13446"/>
                      <a:pt x="15176" y="13453"/>
                    </a:cubicBezTo>
                    <a:cubicBezTo>
                      <a:pt x="15171" y="13453"/>
                      <a:pt x="15165" y="13453"/>
                      <a:pt x="15160" y="13453"/>
                    </a:cubicBezTo>
                    <a:cubicBezTo>
                      <a:pt x="8294" y="13453"/>
                      <a:pt x="2005" y="8209"/>
                      <a:pt x="285" y="1435"/>
                    </a:cubicBezTo>
                    <a:lnTo>
                      <a:pt x="285" y="1435"/>
                    </a:lnTo>
                    <a:cubicBezTo>
                      <a:pt x="1837" y="8458"/>
                      <a:pt x="8245" y="14300"/>
                      <a:pt x="15253" y="14300"/>
                    </a:cubicBezTo>
                    <a:cubicBezTo>
                      <a:pt x="15257" y="14300"/>
                      <a:pt x="15262" y="14300"/>
                      <a:pt x="15267" y="14300"/>
                    </a:cubicBezTo>
                    <a:cubicBezTo>
                      <a:pt x="22766" y="14293"/>
                      <a:pt x="28324" y="7730"/>
                      <a:pt x="27644" y="43"/>
                    </a:cubicBezTo>
                    <a:cubicBezTo>
                      <a:pt x="27641" y="12"/>
                      <a:pt x="27637" y="1"/>
                      <a:pt x="276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36"/>
              <p:cNvSpPr/>
              <p:nvPr/>
            </p:nvSpPr>
            <p:spPr>
              <a:xfrm>
                <a:off x="1540263" y="2115700"/>
                <a:ext cx="672400" cy="304925"/>
              </a:xfrm>
              <a:custGeom>
                <a:avLst/>
                <a:gdLst/>
                <a:ahLst/>
                <a:cxnLst/>
                <a:rect l="l" t="t" r="r" b="b"/>
                <a:pathLst>
                  <a:path w="26896" h="12197" extrusionOk="0">
                    <a:moveTo>
                      <a:pt x="0" y="1"/>
                    </a:moveTo>
                    <a:cubicBezTo>
                      <a:pt x="1688" y="6849"/>
                      <a:pt x="7894" y="12197"/>
                      <a:pt x="14666" y="12197"/>
                    </a:cubicBezTo>
                    <a:cubicBezTo>
                      <a:pt x="14676" y="12197"/>
                      <a:pt x="14686" y="12197"/>
                      <a:pt x="14696" y="12196"/>
                    </a:cubicBezTo>
                    <a:cubicBezTo>
                      <a:pt x="21505" y="12183"/>
                      <a:pt x="26665" y="6914"/>
                      <a:pt x="26895" y="1"/>
                    </a:cubicBezTo>
                    <a:lnTo>
                      <a:pt x="26754" y="1"/>
                    </a:lnTo>
                    <a:cubicBezTo>
                      <a:pt x="26131" y="6487"/>
                      <a:pt x="21024" y="10289"/>
                      <a:pt x="14493" y="10306"/>
                    </a:cubicBezTo>
                    <a:cubicBezTo>
                      <a:pt x="14479" y="10306"/>
                      <a:pt x="14465" y="10306"/>
                      <a:pt x="14450" y="10306"/>
                    </a:cubicBezTo>
                    <a:cubicBezTo>
                      <a:pt x="7959" y="10306"/>
                      <a:pt x="2119" y="6419"/>
                      <a:pt x="13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36"/>
              <p:cNvSpPr/>
              <p:nvPr/>
            </p:nvSpPr>
            <p:spPr>
              <a:xfrm>
                <a:off x="1552563" y="2115700"/>
                <a:ext cx="195700" cy="143525"/>
              </a:xfrm>
              <a:custGeom>
                <a:avLst/>
                <a:gdLst/>
                <a:ahLst/>
                <a:cxnLst/>
                <a:rect l="l" t="t" r="r" b="b"/>
                <a:pathLst>
                  <a:path w="7828" h="5741" extrusionOk="0">
                    <a:moveTo>
                      <a:pt x="1" y="1"/>
                    </a:moveTo>
                    <a:cubicBezTo>
                      <a:pt x="1031" y="2483"/>
                      <a:pt x="4001" y="4679"/>
                      <a:pt x="7828" y="5740"/>
                    </a:cubicBezTo>
                    <a:cubicBezTo>
                      <a:pt x="5077" y="4565"/>
                      <a:pt x="2943" y="2407"/>
                      <a:pt x="211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36"/>
              <p:cNvSpPr/>
              <p:nvPr/>
            </p:nvSpPr>
            <p:spPr>
              <a:xfrm>
                <a:off x="1980238" y="2115700"/>
                <a:ext cx="228350" cy="156275"/>
              </a:xfrm>
              <a:custGeom>
                <a:avLst/>
                <a:gdLst/>
                <a:ahLst/>
                <a:cxnLst/>
                <a:rect l="l" t="t" r="r" b="b"/>
                <a:pathLst>
                  <a:path w="9134" h="6251" extrusionOk="0">
                    <a:moveTo>
                      <a:pt x="5944" y="1"/>
                    </a:moveTo>
                    <a:cubicBezTo>
                      <a:pt x="5577" y="2854"/>
                      <a:pt x="3269" y="5211"/>
                      <a:pt x="0" y="6250"/>
                    </a:cubicBezTo>
                    <a:cubicBezTo>
                      <a:pt x="4896" y="5469"/>
                      <a:pt x="8517" y="3037"/>
                      <a:pt x="913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36"/>
              <p:cNvSpPr/>
              <p:nvPr/>
            </p:nvSpPr>
            <p:spPr>
              <a:xfrm>
                <a:off x="1241038" y="2138525"/>
                <a:ext cx="359150" cy="490525"/>
              </a:xfrm>
              <a:custGeom>
                <a:avLst/>
                <a:gdLst/>
                <a:ahLst/>
                <a:cxnLst/>
                <a:rect l="l" t="t" r="r" b="b"/>
                <a:pathLst>
                  <a:path w="14366" h="19621" extrusionOk="0">
                    <a:moveTo>
                      <a:pt x="7897" y="0"/>
                    </a:moveTo>
                    <a:lnTo>
                      <a:pt x="3272" y="25"/>
                    </a:lnTo>
                    <a:lnTo>
                      <a:pt x="1" y="17108"/>
                    </a:lnTo>
                    <a:cubicBezTo>
                      <a:pt x="1732" y="18846"/>
                      <a:pt x="4805" y="19620"/>
                      <a:pt x="7693" y="19620"/>
                    </a:cubicBezTo>
                    <a:cubicBezTo>
                      <a:pt x="10676" y="19620"/>
                      <a:pt x="13462" y="18794"/>
                      <a:pt x="14366" y="17347"/>
                    </a:cubicBezTo>
                    <a:lnTo>
                      <a:pt x="78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36"/>
              <p:cNvSpPr/>
              <p:nvPr/>
            </p:nvSpPr>
            <p:spPr>
              <a:xfrm>
                <a:off x="1241038" y="2115700"/>
                <a:ext cx="359200" cy="462725"/>
              </a:xfrm>
              <a:custGeom>
                <a:avLst/>
                <a:gdLst/>
                <a:ahLst/>
                <a:cxnLst/>
                <a:rect l="l" t="t" r="r" b="b"/>
                <a:pathLst>
                  <a:path w="14368" h="18509" extrusionOk="0">
                    <a:moveTo>
                      <a:pt x="999" y="1"/>
                    </a:moveTo>
                    <a:lnTo>
                      <a:pt x="1" y="17117"/>
                    </a:lnTo>
                    <a:cubicBezTo>
                      <a:pt x="342" y="17461"/>
                      <a:pt x="738" y="17762"/>
                      <a:pt x="1175" y="18033"/>
                    </a:cubicBezTo>
                    <a:cubicBezTo>
                      <a:pt x="1055" y="10418"/>
                      <a:pt x="3079" y="4908"/>
                      <a:pt x="5911" y="4908"/>
                    </a:cubicBezTo>
                    <a:cubicBezTo>
                      <a:pt x="5919" y="4908"/>
                      <a:pt x="5926" y="4908"/>
                      <a:pt x="5933" y="4908"/>
                    </a:cubicBezTo>
                    <a:cubicBezTo>
                      <a:pt x="8812" y="4936"/>
                      <a:pt x="11859" y="10631"/>
                      <a:pt x="13034" y="18508"/>
                    </a:cubicBezTo>
                    <a:cubicBezTo>
                      <a:pt x="13629" y="18186"/>
                      <a:pt x="14091" y="17799"/>
                      <a:pt x="14367" y="17357"/>
                    </a:cubicBezTo>
                    <a:lnTo>
                      <a:pt x="968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36"/>
              <p:cNvSpPr/>
              <p:nvPr/>
            </p:nvSpPr>
            <p:spPr>
              <a:xfrm>
                <a:off x="1309413" y="2320100"/>
                <a:ext cx="47200" cy="301175"/>
              </a:xfrm>
              <a:custGeom>
                <a:avLst/>
                <a:gdLst/>
                <a:ahLst/>
                <a:cxnLst/>
                <a:rect l="l" t="t" r="r" b="b"/>
                <a:pathLst>
                  <a:path w="1888" h="12047" extrusionOk="0">
                    <a:moveTo>
                      <a:pt x="1812" y="1"/>
                    </a:moveTo>
                    <a:lnTo>
                      <a:pt x="1812" y="1"/>
                    </a:lnTo>
                    <a:cubicBezTo>
                      <a:pt x="657" y="1827"/>
                      <a:pt x="0" y="5391"/>
                      <a:pt x="241" y="9706"/>
                    </a:cubicBezTo>
                    <a:cubicBezTo>
                      <a:pt x="278" y="10366"/>
                      <a:pt x="335" y="11018"/>
                      <a:pt x="410" y="11658"/>
                    </a:cubicBezTo>
                    <a:cubicBezTo>
                      <a:pt x="885" y="11815"/>
                      <a:pt x="1379" y="11944"/>
                      <a:pt x="1887" y="12047"/>
                    </a:cubicBezTo>
                    <a:cubicBezTo>
                      <a:pt x="1557" y="10557"/>
                      <a:pt x="1326" y="8953"/>
                      <a:pt x="1223" y="7308"/>
                    </a:cubicBezTo>
                    <a:cubicBezTo>
                      <a:pt x="1040" y="4420"/>
                      <a:pt x="1282" y="1882"/>
                      <a:pt x="18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36"/>
              <p:cNvSpPr/>
              <p:nvPr/>
            </p:nvSpPr>
            <p:spPr>
              <a:xfrm>
                <a:off x="1418963" y="2345875"/>
                <a:ext cx="104025" cy="278450"/>
              </a:xfrm>
              <a:custGeom>
                <a:avLst/>
                <a:gdLst/>
                <a:ahLst/>
                <a:cxnLst/>
                <a:rect l="l" t="t" r="r" b="b"/>
                <a:pathLst>
                  <a:path w="4161" h="11138" extrusionOk="0">
                    <a:moveTo>
                      <a:pt x="0" y="0"/>
                    </a:moveTo>
                    <a:cubicBezTo>
                      <a:pt x="1093" y="2349"/>
                      <a:pt x="2048" y="5534"/>
                      <a:pt x="2626" y="9165"/>
                    </a:cubicBezTo>
                    <a:cubicBezTo>
                      <a:pt x="2733" y="9830"/>
                      <a:pt x="2821" y="10487"/>
                      <a:pt x="2895" y="11137"/>
                    </a:cubicBezTo>
                    <a:cubicBezTo>
                      <a:pt x="3336" y="11069"/>
                      <a:pt x="3760" y="10981"/>
                      <a:pt x="4161" y="10875"/>
                    </a:cubicBezTo>
                    <a:cubicBezTo>
                      <a:pt x="3196" y="6046"/>
                      <a:pt x="1622" y="211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36"/>
              <p:cNvSpPr/>
              <p:nvPr/>
            </p:nvSpPr>
            <p:spPr>
              <a:xfrm>
                <a:off x="2405738" y="2115700"/>
                <a:ext cx="1033100" cy="471850"/>
              </a:xfrm>
              <a:custGeom>
                <a:avLst/>
                <a:gdLst/>
                <a:ahLst/>
                <a:cxnLst/>
                <a:rect l="l" t="t" r="r" b="b"/>
                <a:pathLst>
                  <a:path w="41324" h="18874" extrusionOk="0">
                    <a:moveTo>
                      <a:pt x="0" y="1"/>
                    </a:moveTo>
                    <a:lnTo>
                      <a:pt x="118" y="12162"/>
                    </a:lnTo>
                    <a:cubicBezTo>
                      <a:pt x="5199" y="16561"/>
                      <a:pt x="11077" y="18874"/>
                      <a:pt x="17912" y="18874"/>
                    </a:cubicBezTo>
                    <a:cubicBezTo>
                      <a:pt x="24572" y="18874"/>
                      <a:pt x="32141" y="16677"/>
                      <a:pt x="40771" y="12074"/>
                    </a:cubicBezTo>
                    <a:lnTo>
                      <a:pt x="413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36"/>
              <p:cNvSpPr/>
              <p:nvPr/>
            </p:nvSpPr>
            <p:spPr>
              <a:xfrm>
                <a:off x="2405713" y="2115700"/>
                <a:ext cx="243050" cy="441450"/>
              </a:xfrm>
              <a:custGeom>
                <a:avLst/>
                <a:gdLst/>
                <a:ahLst/>
                <a:cxnLst/>
                <a:rect l="l" t="t" r="r" b="b"/>
                <a:pathLst>
                  <a:path w="9722" h="17658" extrusionOk="0">
                    <a:moveTo>
                      <a:pt x="0" y="1"/>
                    </a:moveTo>
                    <a:lnTo>
                      <a:pt x="117" y="12162"/>
                    </a:lnTo>
                    <a:cubicBezTo>
                      <a:pt x="3061" y="14710"/>
                      <a:pt x="6254" y="16552"/>
                      <a:pt x="9722" y="17658"/>
                    </a:cubicBezTo>
                    <a:cubicBezTo>
                      <a:pt x="7465" y="13737"/>
                      <a:pt x="6062" y="8354"/>
                      <a:pt x="6051" y="2329"/>
                    </a:cubicBezTo>
                    <a:cubicBezTo>
                      <a:pt x="6048" y="1608"/>
                      <a:pt x="6069" y="707"/>
                      <a:pt x="61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36"/>
              <p:cNvSpPr/>
              <p:nvPr/>
            </p:nvSpPr>
            <p:spPr>
              <a:xfrm>
                <a:off x="3134988" y="2115675"/>
                <a:ext cx="303900" cy="425975"/>
              </a:xfrm>
              <a:custGeom>
                <a:avLst/>
                <a:gdLst/>
                <a:ahLst/>
                <a:cxnLst/>
                <a:rect l="l" t="t" r="r" b="b"/>
                <a:pathLst>
                  <a:path w="12156" h="17039" extrusionOk="0">
                    <a:moveTo>
                      <a:pt x="3886" y="0"/>
                    </a:moveTo>
                    <a:lnTo>
                      <a:pt x="3886" y="2"/>
                    </a:lnTo>
                    <a:cubicBezTo>
                      <a:pt x="3901" y="713"/>
                      <a:pt x="3896" y="1477"/>
                      <a:pt x="3872" y="2202"/>
                    </a:cubicBezTo>
                    <a:cubicBezTo>
                      <a:pt x="3671" y="7967"/>
                      <a:pt x="2215" y="13151"/>
                      <a:pt x="0" y="17039"/>
                    </a:cubicBezTo>
                    <a:cubicBezTo>
                      <a:pt x="3621" y="15916"/>
                      <a:pt x="7481" y="14272"/>
                      <a:pt x="11601" y="12074"/>
                    </a:cubicBezTo>
                    <a:lnTo>
                      <a:pt x="1215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36"/>
              <p:cNvSpPr/>
              <p:nvPr/>
            </p:nvSpPr>
            <p:spPr>
              <a:xfrm>
                <a:off x="2549063" y="2114575"/>
                <a:ext cx="705025" cy="361475"/>
              </a:xfrm>
              <a:custGeom>
                <a:avLst/>
                <a:gdLst/>
                <a:ahLst/>
                <a:cxnLst/>
                <a:rect l="l" t="t" r="r" b="b"/>
                <a:pathLst>
                  <a:path w="28201" h="14459" extrusionOk="0">
                    <a:moveTo>
                      <a:pt x="28201" y="60"/>
                    </a:moveTo>
                    <a:lnTo>
                      <a:pt x="28201" y="60"/>
                    </a:lnTo>
                    <a:cubicBezTo>
                      <a:pt x="28201" y="79"/>
                      <a:pt x="28201" y="87"/>
                      <a:pt x="28201" y="87"/>
                    </a:cubicBezTo>
                    <a:cubicBezTo>
                      <a:pt x="28201" y="87"/>
                      <a:pt x="28201" y="75"/>
                      <a:pt x="28201" y="60"/>
                    </a:cubicBezTo>
                    <a:close/>
                    <a:moveTo>
                      <a:pt x="28199" y="1"/>
                    </a:moveTo>
                    <a:cubicBezTo>
                      <a:pt x="28198" y="1"/>
                      <a:pt x="28197" y="12"/>
                      <a:pt x="28196" y="44"/>
                    </a:cubicBezTo>
                    <a:cubicBezTo>
                      <a:pt x="28194" y="97"/>
                      <a:pt x="28192" y="150"/>
                      <a:pt x="28189" y="202"/>
                    </a:cubicBezTo>
                    <a:lnTo>
                      <a:pt x="28189" y="202"/>
                    </a:lnTo>
                    <a:cubicBezTo>
                      <a:pt x="28193" y="150"/>
                      <a:pt x="28197" y="98"/>
                      <a:pt x="28201" y="46"/>
                    </a:cubicBezTo>
                    <a:lnTo>
                      <a:pt x="28201" y="46"/>
                    </a:lnTo>
                    <a:cubicBezTo>
                      <a:pt x="28201" y="51"/>
                      <a:pt x="28201" y="56"/>
                      <a:pt x="28201" y="60"/>
                    </a:cubicBezTo>
                    <a:lnTo>
                      <a:pt x="28201" y="60"/>
                    </a:lnTo>
                    <a:cubicBezTo>
                      <a:pt x="28201" y="55"/>
                      <a:pt x="28201" y="50"/>
                      <a:pt x="28201" y="44"/>
                    </a:cubicBezTo>
                    <a:cubicBezTo>
                      <a:pt x="28201" y="45"/>
                      <a:pt x="28201" y="46"/>
                      <a:pt x="28201" y="46"/>
                    </a:cubicBezTo>
                    <a:lnTo>
                      <a:pt x="28201" y="46"/>
                    </a:lnTo>
                    <a:cubicBezTo>
                      <a:pt x="28200" y="24"/>
                      <a:pt x="28200" y="1"/>
                      <a:pt x="28199" y="1"/>
                    </a:cubicBezTo>
                    <a:close/>
                    <a:moveTo>
                      <a:pt x="1" y="1"/>
                    </a:moveTo>
                    <a:cubicBezTo>
                      <a:pt x="1" y="1"/>
                      <a:pt x="1" y="13"/>
                      <a:pt x="1" y="44"/>
                    </a:cubicBezTo>
                    <a:cubicBezTo>
                      <a:pt x="15" y="7754"/>
                      <a:pt x="6181" y="14458"/>
                      <a:pt x="13799" y="14458"/>
                    </a:cubicBezTo>
                    <a:cubicBezTo>
                      <a:pt x="13803" y="14458"/>
                      <a:pt x="13807" y="14458"/>
                      <a:pt x="13811" y="14458"/>
                    </a:cubicBezTo>
                    <a:cubicBezTo>
                      <a:pt x="21413" y="14451"/>
                      <a:pt x="27829" y="7907"/>
                      <a:pt x="28189" y="202"/>
                    </a:cubicBezTo>
                    <a:lnTo>
                      <a:pt x="28189" y="202"/>
                    </a:lnTo>
                    <a:cubicBezTo>
                      <a:pt x="27607" y="7706"/>
                      <a:pt x="21290" y="13594"/>
                      <a:pt x="13826" y="13601"/>
                    </a:cubicBezTo>
                    <a:cubicBezTo>
                      <a:pt x="13820" y="13601"/>
                      <a:pt x="13814" y="13601"/>
                      <a:pt x="13808" y="13601"/>
                    </a:cubicBezTo>
                    <a:cubicBezTo>
                      <a:pt x="6329" y="13601"/>
                      <a:pt x="257" y="7561"/>
                      <a:pt x="10" y="44"/>
                    </a:cubicBezTo>
                    <a:cubicBezTo>
                      <a:pt x="10" y="75"/>
                      <a:pt x="9" y="87"/>
                      <a:pt x="8" y="87"/>
                    </a:cubicBezTo>
                    <a:cubicBezTo>
                      <a:pt x="5" y="87"/>
                      <a:pt x="3" y="1"/>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36"/>
              <p:cNvSpPr/>
              <p:nvPr/>
            </p:nvSpPr>
            <p:spPr>
              <a:xfrm>
                <a:off x="2562163" y="2115700"/>
                <a:ext cx="687075" cy="308350"/>
              </a:xfrm>
              <a:custGeom>
                <a:avLst/>
                <a:gdLst/>
                <a:ahLst/>
                <a:cxnLst/>
                <a:rect l="l" t="t" r="r" b="b"/>
                <a:pathLst>
                  <a:path w="27483" h="12334" extrusionOk="0">
                    <a:moveTo>
                      <a:pt x="0" y="1"/>
                    </a:moveTo>
                    <a:cubicBezTo>
                      <a:pt x="861" y="6928"/>
                      <a:pt x="6541" y="12334"/>
                      <a:pt x="13455" y="12334"/>
                    </a:cubicBezTo>
                    <a:cubicBezTo>
                      <a:pt x="13464" y="12334"/>
                      <a:pt x="13474" y="12334"/>
                      <a:pt x="13483" y="12334"/>
                    </a:cubicBezTo>
                    <a:cubicBezTo>
                      <a:pt x="20434" y="12318"/>
                      <a:pt x="26370" y="6993"/>
                      <a:pt x="27482" y="1"/>
                    </a:cubicBezTo>
                    <a:lnTo>
                      <a:pt x="27340" y="1"/>
                    </a:lnTo>
                    <a:cubicBezTo>
                      <a:pt x="25879" y="6560"/>
                      <a:pt x="20184" y="10404"/>
                      <a:pt x="13515" y="10421"/>
                    </a:cubicBezTo>
                    <a:cubicBezTo>
                      <a:pt x="13500" y="10421"/>
                      <a:pt x="13486" y="10421"/>
                      <a:pt x="13472" y="10421"/>
                    </a:cubicBezTo>
                    <a:cubicBezTo>
                      <a:pt x="6846" y="10421"/>
                      <a:pt x="1355" y="6489"/>
                      <a:pt x="1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36"/>
              <p:cNvSpPr/>
              <p:nvPr/>
            </p:nvSpPr>
            <p:spPr>
              <a:xfrm>
                <a:off x="2574788" y="2115700"/>
                <a:ext cx="182225" cy="145175"/>
              </a:xfrm>
              <a:custGeom>
                <a:avLst/>
                <a:gdLst/>
                <a:ahLst/>
                <a:cxnLst/>
                <a:rect l="l" t="t" r="r" b="b"/>
                <a:pathLst>
                  <a:path w="7289" h="5807" extrusionOk="0">
                    <a:moveTo>
                      <a:pt x="1" y="1"/>
                    </a:moveTo>
                    <a:cubicBezTo>
                      <a:pt x="742" y="2510"/>
                      <a:pt x="3513" y="4734"/>
                      <a:pt x="7289" y="5807"/>
                    </a:cubicBezTo>
                    <a:cubicBezTo>
                      <a:pt x="4625" y="4618"/>
                      <a:pt x="2702" y="2435"/>
                      <a:pt x="216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36"/>
              <p:cNvSpPr/>
              <p:nvPr/>
            </p:nvSpPr>
            <p:spPr>
              <a:xfrm>
                <a:off x="2992163" y="2115700"/>
                <a:ext cx="253000" cy="158025"/>
              </a:xfrm>
              <a:custGeom>
                <a:avLst/>
                <a:gdLst/>
                <a:ahLst/>
                <a:cxnLst/>
                <a:rect l="l" t="t" r="r" b="b"/>
                <a:pathLst>
                  <a:path w="10120" h="6321" extrusionOk="0">
                    <a:moveTo>
                      <a:pt x="6860" y="1"/>
                    </a:moveTo>
                    <a:cubicBezTo>
                      <a:pt x="6121" y="2887"/>
                      <a:pt x="3470" y="5270"/>
                      <a:pt x="0" y="6321"/>
                    </a:cubicBezTo>
                    <a:cubicBezTo>
                      <a:pt x="5098" y="5531"/>
                      <a:pt x="9104" y="3073"/>
                      <a:pt x="1011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36"/>
              <p:cNvSpPr/>
              <p:nvPr/>
            </p:nvSpPr>
            <p:spPr>
              <a:xfrm>
                <a:off x="2232538" y="2115700"/>
                <a:ext cx="366425" cy="513275"/>
              </a:xfrm>
              <a:custGeom>
                <a:avLst/>
                <a:gdLst/>
                <a:ahLst/>
                <a:cxnLst/>
                <a:rect l="l" t="t" r="r" b="b"/>
                <a:pathLst>
                  <a:path w="14657" h="20531" extrusionOk="0">
                    <a:moveTo>
                      <a:pt x="4301" y="1"/>
                    </a:moveTo>
                    <a:lnTo>
                      <a:pt x="0" y="17992"/>
                    </a:lnTo>
                    <a:cubicBezTo>
                      <a:pt x="1671" y="19748"/>
                      <a:pt x="4766" y="20531"/>
                      <a:pt x="7715" y="20531"/>
                    </a:cubicBezTo>
                    <a:cubicBezTo>
                      <a:pt x="10762" y="20531"/>
                      <a:pt x="13653" y="19695"/>
                      <a:pt x="14657" y="18235"/>
                    </a:cubicBez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36"/>
              <p:cNvSpPr/>
              <p:nvPr/>
            </p:nvSpPr>
            <p:spPr>
              <a:xfrm>
                <a:off x="2232538" y="2115700"/>
                <a:ext cx="366400" cy="467725"/>
              </a:xfrm>
              <a:custGeom>
                <a:avLst/>
                <a:gdLst/>
                <a:ahLst/>
                <a:cxnLst/>
                <a:rect l="l" t="t" r="r" b="b"/>
                <a:pathLst>
                  <a:path w="14656" h="18709" extrusionOk="0">
                    <a:moveTo>
                      <a:pt x="1978" y="1"/>
                    </a:moveTo>
                    <a:lnTo>
                      <a:pt x="0" y="17303"/>
                    </a:lnTo>
                    <a:cubicBezTo>
                      <a:pt x="330" y="17649"/>
                      <a:pt x="717" y="17955"/>
                      <a:pt x="1148" y="18228"/>
                    </a:cubicBezTo>
                    <a:cubicBezTo>
                      <a:pt x="1452" y="10532"/>
                      <a:pt x="3828" y="4960"/>
                      <a:pt x="6720" y="4960"/>
                    </a:cubicBezTo>
                    <a:cubicBezTo>
                      <a:pt x="6728" y="4960"/>
                      <a:pt x="6736" y="4960"/>
                      <a:pt x="6744" y="4960"/>
                    </a:cubicBezTo>
                    <a:cubicBezTo>
                      <a:pt x="9681" y="4989"/>
                      <a:pt x="12473" y="10747"/>
                      <a:pt x="13228" y="18709"/>
                    </a:cubicBezTo>
                    <a:cubicBezTo>
                      <a:pt x="13855" y="18382"/>
                      <a:pt x="14347" y="17992"/>
                      <a:pt x="14656" y="17546"/>
                    </a:cubicBezTo>
                    <a:lnTo>
                      <a:pt x="1085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36"/>
              <p:cNvSpPr/>
              <p:nvPr/>
            </p:nvSpPr>
            <p:spPr>
              <a:xfrm>
                <a:off x="2308613" y="2316700"/>
                <a:ext cx="53850" cy="304425"/>
              </a:xfrm>
              <a:custGeom>
                <a:avLst/>
                <a:gdLst/>
                <a:ahLst/>
                <a:cxnLst/>
                <a:rect l="l" t="t" r="r" b="b"/>
                <a:pathLst>
                  <a:path w="2154" h="12177" extrusionOk="0">
                    <a:moveTo>
                      <a:pt x="2154" y="0"/>
                    </a:moveTo>
                    <a:cubicBezTo>
                      <a:pt x="872" y="1848"/>
                      <a:pt x="0" y="5451"/>
                      <a:pt x="5" y="9812"/>
                    </a:cubicBezTo>
                    <a:cubicBezTo>
                      <a:pt x="5" y="10478"/>
                      <a:pt x="27" y="11137"/>
                      <a:pt x="67" y="11786"/>
                    </a:cubicBezTo>
                    <a:cubicBezTo>
                      <a:pt x="542" y="11944"/>
                      <a:pt x="1040" y="12074"/>
                      <a:pt x="1555" y="12177"/>
                    </a:cubicBezTo>
                    <a:cubicBezTo>
                      <a:pt x="1301" y="10670"/>
                      <a:pt x="1155" y="9051"/>
                      <a:pt x="1141" y="7388"/>
                    </a:cubicBezTo>
                    <a:cubicBezTo>
                      <a:pt x="1118" y="4469"/>
                      <a:pt x="1507" y="1902"/>
                      <a:pt x="215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36"/>
              <p:cNvSpPr/>
              <p:nvPr/>
            </p:nvSpPr>
            <p:spPr>
              <a:xfrm>
                <a:off x="2426638" y="2342725"/>
                <a:ext cx="90975" cy="281450"/>
              </a:xfrm>
              <a:custGeom>
                <a:avLst/>
                <a:gdLst/>
                <a:ahLst/>
                <a:cxnLst/>
                <a:rect l="l" t="t" r="r" b="b"/>
                <a:pathLst>
                  <a:path w="3639" h="11258" extrusionOk="0">
                    <a:moveTo>
                      <a:pt x="0" y="1"/>
                    </a:moveTo>
                    <a:lnTo>
                      <a:pt x="0" y="1"/>
                    </a:lnTo>
                    <a:cubicBezTo>
                      <a:pt x="983" y="2374"/>
                      <a:pt x="1781" y="5595"/>
                      <a:pt x="2168" y="9263"/>
                    </a:cubicBezTo>
                    <a:cubicBezTo>
                      <a:pt x="2239" y="9935"/>
                      <a:pt x="2292" y="10600"/>
                      <a:pt x="2332" y="11257"/>
                    </a:cubicBezTo>
                    <a:cubicBezTo>
                      <a:pt x="2786" y="11188"/>
                      <a:pt x="3223" y="11099"/>
                      <a:pt x="3639" y="10992"/>
                    </a:cubicBezTo>
                    <a:cubicBezTo>
                      <a:pt x="2925" y="6113"/>
                      <a:pt x="1538" y="2135"/>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36"/>
              <p:cNvSpPr/>
              <p:nvPr/>
            </p:nvSpPr>
            <p:spPr>
              <a:xfrm>
                <a:off x="3474338" y="2115700"/>
                <a:ext cx="1056525" cy="477175"/>
              </a:xfrm>
              <a:custGeom>
                <a:avLst/>
                <a:gdLst/>
                <a:ahLst/>
                <a:cxnLst/>
                <a:rect l="l" t="t" r="r" b="b"/>
                <a:pathLst>
                  <a:path w="42261" h="19087" extrusionOk="0">
                    <a:moveTo>
                      <a:pt x="0" y="1"/>
                    </a:moveTo>
                    <a:lnTo>
                      <a:pt x="265" y="12300"/>
                    </a:lnTo>
                    <a:cubicBezTo>
                      <a:pt x="5515" y="16748"/>
                      <a:pt x="11553" y="19087"/>
                      <a:pt x="18543" y="19087"/>
                    </a:cubicBezTo>
                    <a:cubicBezTo>
                      <a:pt x="25356" y="19087"/>
                      <a:pt x="33072" y="16865"/>
                      <a:pt x="41842" y="12209"/>
                    </a:cubicBezTo>
                    <a:lnTo>
                      <a:pt x="42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36"/>
              <p:cNvSpPr/>
              <p:nvPr/>
            </p:nvSpPr>
            <p:spPr>
              <a:xfrm>
                <a:off x="3474338" y="2115700"/>
                <a:ext cx="253850" cy="446475"/>
              </a:xfrm>
              <a:custGeom>
                <a:avLst/>
                <a:gdLst/>
                <a:ahLst/>
                <a:cxnLst/>
                <a:rect l="l" t="t" r="r" b="b"/>
                <a:pathLst>
                  <a:path w="10154" h="17859" extrusionOk="0">
                    <a:moveTo>
                      <a:pt x="0" y="1"/>
                    </a:moveTo>
                    <a:lnTo>
                      <a:pt x="265" y="12300"/>
                    </a:lnTo>
                    <a:cubicBezTo>
                      <a:pt x="3305" y="14876"/>
                      <a:pt x="6594" y="16739"/>
                      <a:pt x="10153" y="17858"/>
                    </a:cubicBezTo>
                    <a:cubicBezTo>
                      <a:pt x="7796" y="13894"/>
                      <a:pt x="6295" y="8450"/>
                      <a:pt x="6213" y="2358"/>
                    </a:cubicBezTo>
                    <a:cubicBezTo>
                      <a:pt x="6202" y="1629"/>
                      <a:pt x="6215" y="716"/>
                      <a:pt x="6245"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36"/>
              <p:cNvSpPr/>
              <p:nvPr/>
            </p:nvSpPr>
            <p:spPr>
              <a:xfrm>
                <a:off x="4225288" y="2115700"/>
                <a:ext cx="305625" cy="430825"/>
              </a:xfrm>
              <a:custGeom>
                <a:avLst/>
                <a:gdLst/>
                <a:ahLst/>
                <a:cxnLst/>
                <a:rect l="l" t="t" r="r" b="b"/>
                <a:pathLst>
                  <a:path w="12225" h="17233" extrusionOk="0">
                    <a:moveTo>
                      <a:pt x="3768" y="1"/>
                    </a:moveTo>
                    <a:cubicBezTo>
                      <a:pt x="3792" y="721"/>
                      <a:pt x="3797" y="1493"/>
                      <a:pt x="3780" y="2228"/>
                    </a:cubicBezTo>
                    <a:cubicBezTo>
                      <a:pt x="3645" y="8057"/>
                      <a:pt x="2218" y="13300"/>
                      <a:pt x="1" y="17232"/>
                    </a:cubicBezTo>
                    <a:cubicBezTo>
                      <a:pt x="3690" y="16096"/>
                      <a:pt x="7619" y="14432"/>
                      <a:pt x="11805" y="12211"/>
                    </a:cubicBezTo>
                    <a:lnTo>
                      <a:pt x="1222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36"/>
              <p:cNvSpPr/>
              <p:nvPr/>
            </p:nvSpPr>
            <p:spPr>
              <a:xfrm>
                <a:off x="3621813" y="2114575"/>
                <a:ext cx="720950" cy="365575"/>
              </a:xfrm>
              <a:custGeom>
                <a:avLst/>
                <a:gdLst/>
                <a:ahLst/>
                <a:cxnLst/>
                <a:rect l="l" t="t" r="r" b="b"/>
                <a:pathLst>
                  <a:path w="28838" h="14623" extrusionOk="0">
                    <a:moveTo>
                      <a:pt x="0" y="1"/>
                    </a:moveTo>
                    <a:lnTo>
                      <a:pt x="0" y="1"/>
                    </a:lnTo>
                    <a:cubicBezTo>
                      <a:pt x="0" y="1"/>
                      <a:pt x="0" y="11"/>
                      <a:pt x="1" y="25"/>
                    </a:cubicBezTo>
                    <a:lnTo>
                      <a:pt x="1" y="25"/>
                    </a:lnTo>
                    <a:cubicBezTo>
                      <a:pt x="0" y="7"/>
                      <a:pt x="0" y="1"/>
                      <a:pt x="0" y="1"/>
                    </a:cubicBezTo>
                    <a:close/>
                    <a:moveTo>
                      <a:pt x="28837" y="0"/>
                    </a:moveTo>
                    <a:cubicBezTo>
                      <a:pt x="28837" y="0"/>
                      <a:pt x="28837" y="12"/>
                      <a:pt x="28837" y="44"/>
                    </a:cubicBezTo>
                    <a:cubicBezTo>
                      <a:pt x="28837" y="76"/>
                      <a:pt x="28837" y="87"/>
                      <a:pt x="28837" y="87"/>
                    </a:cubicBezTo>
                    <a:cubicBezTo>
                      <a:pt x="28837" y="87"/>
                      <a:pt x="28838" y="0"/>
                      <a:pt x="28837" y="0"/>
                    </a:cubicBezTo>
                    <a:close/>
                    <a:moveTo>
                      <a:pt x="1" y="25"/>
                    </a:moveTo>
                    <a:cubicBezTo>
                      <a:pt x="1" y="30"/>
                      <a:pt x="1" y="37"/>
                      <a:pt x="1" y="44"/>
                    </a:cubicBezTo>
                    <a:cubicBezTo>
                      <a:pt x="110" y="7843"/>
                      <a:pt x="6490" y="14622"/>
                      <a:pt x="14282" y="14622"/>
                    </a:cubicBezTo>
                    <a:cubicBezTo>
                      <a:pt x="14286" y="14622"/>
                      <a:pt x="14289" y="14622"/>
                      <a:pt x="14293" y="14622"/>
                    </a:cubicBezTo>
                    <a:cubicBezTo>
                      <a:pt x="22122" y="14615"/>
                      <a:pt x="28645" y="7906"/>
                      <a:pt x="28837" y="44"/>
                    </a:cubicBezTo>
                    <a:lnTo>
                      <a:pt x="28837" y="44"/>
                    </a:lnTo>
                    <a:cubicBezTo>
                      <a:pt x="28408" y="7711"/>
                      <a:pt x="21984" y="13747"/>
                      <a:pt x="14297" y="13754"/>
                    </a:cubicBezTo>
                    <a:cubicBezTo>
                      <a:pt x="14290" y="13754"/>
                      <a:pt x="14284" y="13754"/>
                      <a:pt x="14278" y="13754"/>
                    </a:cubicBezTo>
                    <a:cubicBezTo>
                      <a:pt x="6627" y="13754"/>
                      <a:pt x="347" y="7646"/>
                      <a:pt x="6" y="44"/>
                    </a:cubicBezTo>
                    <a:cubicBezTo>
                      <a:pt x="5" y="76"/>
                      <a:pt x="4" y="87"/>
                      <a:pt x="3" y="87"/>
                    </a:cubicBezTo>
                    <a:cubicBezTo>
                      <a:pt x="2" y="87"/>
                      <a:pt x="1" y="51"/>
                      <a:pt x="1" y="25"/>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36"/>
              <p:cNvSpPr/>
              <p:nvPr/>
            </p:nvSpPr>
            <p:spPr>
              <a:xfrm>
                <a:off x="3634313" y="2115700"/>
                <a:ext cx="702650" cy="311850"/>
              </a:xfrm>
              <a:custGeom>
                <a:avLst/>
                <a:gdLst/>
                <a:ahLst/>
                <a:cxnLst/>
                <a:rect l="l" t="t" r="r" b="b"/>
                <a:pathLst>
                  <a:path w="28106" h="12474" extrusionOk="0">
                    <a:moveTo>
                      <a:pt x="0" y="1"/>
                    </a:moveTo>
                    <a:cubicBezTo>
                      <a:pt x="964" y="7004"/>
                      <a:pt x="6837" y="12474"/>
                      <a:pt x="13908" y="12474"/>
                    </a:cubicBezTo>
                    <a:cubicBezTo>
                      <a:pt x="13917" y="12474"/>
                      <a:pt x="13927" y="12474"/>
                      <a:pt x="13936" y="12474"/>
                    </a:cubicBezTo>
                    <a:cubicBezTo>
                      <a:pt x="21045" y="12458"/>
                      <a:pt x="27051" y="7072"/>
                      <a:pt x="28106" y="1"/>
                    </a:cubicBezTo>
                    <a:lnTo>
                      <a:pt x="27960" y="1"/>
                    </a:lnTo>
                    <a:cubicBezTo>
                      <a:pt x="26547" y="6634"/>
                      <a:pt x="20767" y="10522"/>
                      <a:pt x="13947" y="10540"/>
                    </a:cubicBezTo>
                    <a:cubicBezTo>
                      <a:pt x="13932" y="10540"/>
                      <a:pt x="13916" y="10540"/>
                      <a:pt x="13901" y="10540"/>
                    </a:cubicBezTo>
                    <a:cubicBezTo>
                      <a:pt x="7123" y="10540"/>
                      <a:pt x="1465" y="6564"/>
                      <a:pt x="144"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36"/>
              <p:cNvSpPr/>
              <p:nvPr/>
            </p:nvSpPr>
            <p:spPr>
              <a:xfrm>
                <a:off x="3647188" y="2115700"/>
                <a:ext cx="188050" cy="146800"/>
              </a:xfrm>
              <a:custGeom>
                <a:avLst/>
                <a:gdLst/>
                <a:ahLst/>
                <a:cxnLst/>
                <a:rect l="l" t="t" r="r" b="b"/>
                <a:pathLst>
                  <a:path w="7522" h="5872" extrusionOk="0">
                    <a:moveTo>
                      <a:pt x="1" y="1"/>
                    </a:moveTo>
                    <a:cubicBezTo>
                      <a:pt x="789" y="2539"/>
                      <a:pt x="3647" y="4789"/>
                      <a:pt x="7521" y="5871"/>
                    </a:cubicBezTo>
                    <a:cubicBezTo>
                      <a:pt x="4786" y="4671"/>
                      <a:pt x="2794" y="2461"/>
                      <a:pt x="221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36"/>
              <p:cNvSpPr/>
              <p:nvPr/>
            </p:nvSpPr>
            <p:spPr>
              <a:xfrm>
                <a:off x="4075938" y="2115700"/>
                <a:ext cx="256825" cy="159825"/>
              </a:xfrm>
              <a:custGeom>
                <a:avLst/>
                <a:gdLst/>
                <a:ahLst/>
                <a:cxnLst/>
                <a:rect l="l" t="t" r="r" b="b"/>
                <a:pathLst>
                  <a:path w="10273" h="6393" extrusionOk="0">
                    <a:moveTo>
                      <a:pt x="6940" y="1"/>
                    </a:moveTo>
                    <a:cubicBezTo>
                      <a:pt x="6219" y="2918"/>
                      <a:pt x="3537" y="5329"/>
                      <a:pt x="1" y="6393"/>
                    </a:cubicBezTo>
                    <a:cubicBezTo>
                      <a:pt x="5204" y="5594"/>
                      <a:pt x="9270" y="3105"/>
                      <a:pt x="10273"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36"/>
              <p:cNvSpPr/>
              <p:nvPr/>
            </p:nvSpPr>
            <p:spPr>
              <a:xfrm>
                <a:off x="4307163" y="2115700"/>
                <a:ext cx="381875" cy="513025"/>
              </a:xfrm>
              <a:custGeom>
                <a:avLst/>
                <a:gdLst/>
                <a:ahLst/>
                <a:cxnLst/>
                <a:rect l="l" t="t" r="r" b="b"/>
                <a:pathLst>
                  <a:path w="15275" h="20521" extrusionOk="0">
                    <a:moveTo>
                      <a:pt x="6522" y="1"/>
                    </a:moveTo>
                    <a:lnTo>
                      <a:pt x="1" y="17926"/>
                    </a:lnTo>
                    <a:cubicBezTo>
                      <a:pt x="1538" y="19721"/>
                      <a:pt x="4678" y="20521"/>
                      <a:pt x="7757" y="20521"/>
                    </a:cubicBezTo>
                    <a:cubicBezTo>
                      <a:pt x="10937" y="20521"/>
                      <a:pt x="14054" y="19667"/>
                      <a:pt x="15275" y="18174"/>
                    </a:cubicBezTo>
                    <a:lnTo>
                      <a:pt x="11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36"/>
              <p:cNvSpPr/>
              <p:nvPr/>
            </p:nvSpPr>
            <p:spPr>
              <a:xfrm>
                <a:off x="4307163" y="2115700"/>
                <a:ext cx="381875" cy="478250"/>
              </a:xfrm>
              <a:custGeom>
                <a:avLst/>
                <a:gdLst/>
                <a:ahLst/>
                <a:cxnLst/>
                <a:rect l="l" t="t" r="r" b="b"/>
                <a:pathLst>
                  <a:path w="15275" h="19130" extrusionOk="0">
                    <a:moveTo>
                      <a:pt x="4092" y="1"/>
                    </a:moveTo>
                    <a:lnTo>
                      <a:pt x="1" y="17693"/>
                    </a:lnTo>
                    <a:cubicBezTo>
                      <a:pt x="305" y="18047"/>
                      <a:pt x="672" y="18360"/>
                      <a:pt x="1090" y="18640"/>
                    </a:cubicBezTo>
                    <a:cubicBezTo>
                      <a:pt x="2312" y="10774"/>
                      <a:pt x="5449" y="5075"/>
                      <a:pt x="8470" y="5075"/>
                    </a:cubicBezTo>
                    <a:cubicBezTo>
                      <a:pt x="8478" y="5075"/>
                      <a:pt x="8486" y="5075"/>
                      <a:pt x="8494" y="5075"/>
                    </a:cubicBezTo>
                    <a:cubicBezTo>
                      <a:pt x="11559" y="5106"/>
                      <a:pt x="13796" y="10991"/>
                      <a:pt x="13648" y="19129"/>
                    </a:cubicBezTo>
                    <a:cubicBezTo>
                      <a:pt x="14340" y="18798"/>
                      <a:pt x="14900" y="18398"/>
                      <a:pt x="15275" y="17941"/>
                    </a:cubicBezTo>
                    <a:lnTo>
                      <a:pt x="133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36"/>
              <p:cNvSpPr/>
              <p:nvPr/>
            </p:nvSpPr>
            <p:spPr>
              <a:xfrm>
                <a:off x="4382913" y="2309525"/>
                <a:ext cx="89150" cy="311175"/>
              </a:xfrm>
              <a:custGeom>
                <a:avLst/>
                <a:gdLst/>
                <a:ahLst/>
                <a:cxnLst/>
                <a:rect l="l" t="t" r="r" b="b"/>
                <a:pathLst>
                  <a:path w="3566" h="12447" extrusionOk="0">
                    <a:moveTo>
                      <a:pt x="3566" y="1"/>
                    </a:moveTo>
                    <a:lnTo>
                      <a:pt x="3566" y="1"/>
                    </a:lnTo>
                    <a:cubicBezTo>
                      <a:pt x="2010" y="1890"/>
                      <a:pt x="676" y="5572"/>
                      <a:pt x="168" y="10031"/>
                    </a:cubicBezTo>
                    <a:cubicBezTo>
                      <a:pt x="90" y="10712"/>
                      <a:pt x="35" y="11385"/>
                      <a:pt x="0" y="12047"/>
                    </a:cubicBezTo>
                    <a:cubicBezTo>
                      <a:pt x="479" y="12209"/>
                      <a:pt x="983" y="12342"/>
                      <a:pt x="1506" y="12447"/>
                    </a:cubicBezTo>
                    <a:cubicBezTo>
                      <a:pt x="1418" y="10908"/>
                      <a:pt x="1456" y="9253"/>
                      <a:pt x="1638" y="7553"/>
                    </a:cubicBezTo>
                    <a:cubicBezTo>
                      <a:pt x="1959" y="4570"/>
                      <a:pt x="2666" y="1946"/>
                      <a:pt x="356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36"/>
              <p:cNvSpPr/>
              <p:nvPr/>
            </p:nvSpPr>
            <p:spPr>
              <a:xfrm>
                <a:off x="4535988" y="2336200"/>
                <a:ext cx="62650" cy="287675"/>
              </a:xfrm>
              <a:custGeom>
                <a:avLst/>
                <a:gdLst/>
                <a:ahLst/>
                <a:cxnLst/>
                <a:rect l="l" t="t" r="r" b="b"/>
                <a:pathLst>
                  <a:path w="2506" h="11507" extrusionOk="0">
                    <a:moveTo>
                      <a:pt x="1" y="1"/>
                    </a:moveTo>
                    <a:lnTo>
                      <a:pt x="1" y="1"/>
                    </a:lnTo>
                    <a:cubicBezTo>
                      <a:pt x="748" y="2426"/>
                      <a:pt x="1203" y="5718"/>
                      <a:pt x="1173" y="9468"/>
                    </a:cubicBezTo>
                    <a:cubicBezTo>
                      <a:pt x="1170" y="10155"/>
                      <a:pt x="1147" y="10833"/>
                      <a:pt x="1110" y="11506"/>
                    </a:cubicBezTo>
                    <a:cubicBezTo>
                      <a:pt x="1591" y="11436"/>
                      <a:pt x="2059" y="11346"/>
                      <a:pt x="2505" y="11235"/>
                    </a:cubicBezTo>
                    <a:cubicBezTo>
                      <a:pt x="2335" y="6248"/>
                      <a:pt x="1356" y="2182"/>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36"/>
              <p:cNvSpPr/>
              <p:nvPr/>
            </p:nvSpPr>
            <p:spPr>
              <a:xfrm>
                <a:off x="3230688" y="2115700"/>
                <a:ext cx="392950" cy="523625"/>
              </a:xfrm>
              <a:custGeom>
                <a:avLst/>
                <a:gdLst/>
                <a:ahLst/>
                <a:cxnLst/>
                <a:rect l="l" t="t" r="r" b="b"/>
                <a:pathLst>
                  <a:path w="15718" h="20945" extrusionOk="0">
                    <a:moveTo>
                      <a:pt x="5693" y="1"/>
                    </a:moveTo>
                    <a:lnTo>
                      <a:pt x="0" y="18992"/>
                    </a:lnTo>
                    <a:cubicBezTo>
                      <a:pt x="1601" y="20357"/>
                      <a:pt x="4410" y="20944"/>
                      <a:pt x="7247" y="20944"/>
                    </a:cubicBezTo>
                    <a:cubicBezTo>
                      <a:pt x="10803" y="20944"/>
                      <a:pt x="14402" y="20021"/>
                      <a:pt x="15718" y="18550"/>
                    </a:cubicBezTo>
                    <a:lnTo>
                      <a:pt x="114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36"/>
              <p:cNvSpPr/>
              <p:nvPr/>
            </p:nvSpPr>
            <p:spPr>
              <a:xfrm>
                <a:off x="3230713" y="2115700"/>
                <a:ext cx="392950" cy="483325"/>
              </a:xfrm>
              <a:custGeom>
                <a:avLst/>
                <a:gdLst/>
                <a:ahLst/>
                <a:cxnLst/>
                <a:rect l="l" t="t" r="r" b="b"/>
                <a:pathLst>
                  <a:path w="15718" h="19333" extrusionOk="0">
                    <a:moveTo>
                      <a:pt x="3323" y="1"/>
                    </a:moveTo>
                    <a:lnTo>
                      <a:pt x="0" y="18527"/>
                    </a:lnTo>
                    <a:cubicBezTo>
                      <a:pt x="362" y="18834"/>
                      <a:pt x="784" y="19101"/>
                      <a:pt x="1254" y="19332"/>
                    </a:cubicBezTo>
                    <a:cubicBezTo>
                      <a:pt x="1799" y="11794"/>
                      <a:pt x="4848" y="5741"/>
                      <a:pt x="8296" y="5728"/>
                    </a:cubicBezTo>
                    <a:cubicBezTo>
                      <a:pt x="8301" y="5728"/>
                      <a:pt x="8305" y="5728"/>
                      <a:pt x="8309" y="5728"/>
                    </a:cubicBezTo>
                    <a:cubicBezTo>
                      <a:pt x="11737" y="5728"/>
                      <a:pt x="14224" y="11705"/>
                      <a:pt x="14105" y="19195"/>
                    </a:cubicBezTo>
                    <a:cubicBezTo>
                      <a:pt x="14789" y="18874"/>
                      <a:pt x="15346" y="18502"/>
                      <a:pt x="15718" y="18087"/>
                    </a:cubicBezTo>
                    <a:lnTo>
                      <a:pt x="12844"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36"/>
              <p:cNvSpPr/>
              <p:nvPr/>
            </p:nvSpPr>
            <p:spPr>
              <a:xfrm>
                <a:off x="3314463" y="2336500"/>
                <a:ext cx="73950" cy="299400"/>
              </a:xfrm>
              <a:custGeom>
                <a:avLst/>
                <a:gdLst/>
                <a:ahLst/>
                <a:cxnLst/>
                <a:rect l="l" t="t" r="r" b="b"/>
                <a:pathLst>
                  <a:path w="2958" h="11976" extrusionOk="0">
                    <a:moveTo>
                      <a:pt x="2957" y="1"/>
                    </a:moveTo>
                    <a:lnTo>
                      <a:pt x="2957" y="1"/>
                    </a:lnTo>
                    <a:cubicBezTo>
                      <a:pt x="1359" y="1991"/>
                      <a:pt x="195" y="5692"/>
                      <a:pt x="26" y="9888"/>
                    </a:cubicBezTo>
                    <a:cubicBezTo>
                      <a:pt x="2" y="10504"/>
                      <a:pt x="1" y="11109"/>
                      <a:pt x="19" y="11697"/>
                    </a:cubicBezTo>
                    <a:cubicBezTo>
                      <a:pt x="527" y="11816"/>
                      <a:pt x="1057" y="11910"/>
                      <a:pt x="1602" y="11975"/>
                    </a:cubicBezTo>
                    <a:cubicBezTo>
                      <a:pt x="1402" y="10622"/>
                      <a:pt x="1322" y="9123"/>
                      <a:pt x="1387" y="7542"/>
                    </a:cubicBezTo>
                    <a:cubicBezTo>
                      <a:pt x="1507" y="4671"/>
                      <a:pt x="2091" y="2030"/>
                      <a:pt x="2957"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36"/>
              <p:cNvSpPr/>
              <p:nvPr/>
            </p:nvSpPr>
            <p:spPr>
              <a:xfrm>
                <a:off x="3460513" y="2362575"/>
                <a:ext cx="73675" cy="269275"/>
              </a:xfrm>
              <a:custGeom>
                <a:avLst/>
                <a:gdLst/>
                <a:ahLst/>
                <a:cxnLst/>
                <a:rect l="l" t="t" r="r" b="b"/>
                <a:pathLst>
                  <a:path w="2947" h="10771" extrusionOk="0">
                    <a:moveTo>
                      <a:pt x="0" y="0"/>
                    </a:moveTo>
                    <a:lnTo>
                      <a:pt x="0" y="0"/>
                    </a:lnTo>
                    <a:cubicBezTo>
                      <a:pt x="904" y="2419"/>
                      <a:pt x="1489" y="5566"/>
                      <a:pt x="1569" y="8986"/>
                    </a:cubicBezTo>
                    <a:cubicBezTo>
                      <a:pt x="1584" y="9592"/>
                      <a:pt x="1580" y="10188"/>
                      <a:pt x="1563" y="10771"/>
                    </a:cubicBezTo>
                    <a:cubicBezTo>
                      <a:pt x="2043" y="10687"/>
                      <a:pt x="2507" y="10587"/>
                      <a:pt x="2947" y="10472"/>
                    </a:cubicBezTo>
                    <a:cubicBezTo>
                      <a:pt x="2678" y="6018"/>
                      <a:pt x="1545" y="2160"/>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575" name="Google Shape;8575;p36"/>
          <p:cNvPicPr preferRelativeResize="0"/>
          <p:nvPr/>
        </p:nvPicPr>
        <p:blipFill>
          <a:blip r:embed="rId2">
            <a:alphaModFix amt="10000"/>
          </a:blip>
          <a:stretch>
            <a:fillRect/>
          </a:stretch>
        </p:blipFill>
        <p:spPr>
          <a:xfrm>
            <a:off x="-86342" y="-171400"/>
            <a:ext cx="9316685" cy="54862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1pPr>
            <a:lvl2pPr lvl="1"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2pPr>
            <a:lvl3pPr lvl="2"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3pPr>
            <a:lvl4pPr lvl="3"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4pPr>
            <a:lvl5pPr lvl="4"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5pPr>
            <a:lvl6pPr lvl="5"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6pPr>
            <a:lvl7pPr lvl="6"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7pPr>
            <a:lvl8pPr lvl="7"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8pPr>
            <a:lvl9pPr lvl="8" algn="ctr" rtl="0">
              <a:spcBef>
                <a:spcPts val="0"/>
              </a:spcBef>
              <a:spcAft>
                <a:spcPts val="0"/>
              </a:spcAft>
              <a:buClr>
                <a:schemeClr val="lt1"/>
              </a:buClr>
              <a:buSzPts val="3100"/>
              <a:buFont typeface="Amarante"/>
              <a:buNone/>
              <a:defRPr sz="3100">
                <a:solidFill>
                  <a:schemeClr val="lt1"/>
                </a:solidFill>
                <a:latin typeface="Amarante"/>
                <a:ea typeface="Amarante"/>
                <a:cs typeface="Amarante"/>
                <a:sym typeface="Amarante"/>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1pPr>
            <a:lvl2pPr marL="914400" lvl="1"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2pPr>
            <a:lvl3pPr marL="1371600" lvl="2"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3pPr>
            <a:lvl4pPr marL="1828800" lvl="3"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4pPr>
            <a:lvl5pPr marL="2286000" lvl="4"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5pPr>
            <a:lvl6pPr marL="2743200" lvl="5"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6pPr>
            <a:lvl7pPr marL="3200400" lvl="6"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7pPr>
            <a:lvl8pPr marL="3657600" lvl="7" indent="-317500">
              <a:lnSpc>
                <a:spcPct val="100000"/>
              </a:lnSpc>
              <a:spcBef>
                <a:spcPts val="1600"/>
              </a:spcBef>
              <a:spcAft>
                <a:spcPts val="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8pPr>
            <a:lvl9pPr marL="4114800" lvl="8" indent="-317500">
              <a:lnSpc>
                <a:spcPct val="100000"/>
              </a:lnSpc>
              <a:spcBef>
                <a:spcPts val="1600"/>
              </a:spcBef>
              <a:spcAft>
                <a:spcPts val="1600"/>
              </a:spcAft>
              <a:buClr>
                <a:schemeClr val="lt1"/>
              </a:buClr>
              <a:buSzPts val="1400"/>
              <a:buFont typeface="Quattrocento Sans"/>
              <a:buChar char="■"/>
              <a:defRPr>
                <a:solidFill>
                  <a:schemeClr val="lt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8" r:id="rId5"/>
    <p:sldLayoutId id="2147483664" r:id="rId6"/>
    <p:sldLayoutId id="2147483680" r:id="rId7"/>
    <p:sldLayoutId id="2147483681" r:id="rId8"/>
    <p:sldLayoutId id="2147483682" r:id="rId9"/>
    <p:sldLayoutId id="2147483683"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1pPr>
            <a:lvl2pPr marL="914400" lvl="1"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2pPr>
            <a:lvl3pPr marL="1371600" lvl="2"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3pPr>
            <a:lvl4pPr marL="1828800" lvl="3"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4pPr>
            <a:lvl5pPr marL="2286000" lvl="4"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5pPr>
            <a:lvl6pPr marL="2743200" lvl="5"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6pPr>
            <a:lvl7pPr marL="3200400" lvl="6"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7pPr>
            <a:lvl8pPr marL="3657600" lvl="7" indent="-317500">
              <a:lnSpc>
                <a:spcPct val="115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8pPr>
            <a:lvl9pPr marL="4114800" lvl="8" indent="-317500">
              <a:lnSpc>
                <a:spcPct val="115000"/>
              </a:lnSpc>
              <a:spcBef>
                <a:spcPts val="1600"/>
              </a:spcBef>
              <a:spcAft>
                <a:spcPts val="1600"/>
              </a:spcAft>
              <a:buClr>
                <a:schemeClr val="dk2"/>
              </a:buClr>
              <a:buSzPts val="1400"/>
              <a:buFont typeface="Inter"/>
              <a:buChar char="■"/>
              <a:defRPr>
                <a:solidFill>
                  <a:schemeClr val="dk2"/>
                </a:solidFill>
                <a:latin typeface="Inter"/>
                <a:ea typeface="Inter"/>
                <a:cs typeface="Inter"/>
                <a:sym typeface="Inter"/>
              </a:defRPr>
            </a:lvl9pPr>
          </a:lstStyle>
          <a:p>
            <a:endParaRPr/>
          </a:p>
        </p:txBody>
      </p:sp>
    </p:spTree>
    <p:extLst>
      <p:ext uri="{BB962C8B-B14F-4D97-AF65-F5344CB8AC3E}">
        <p14:creationId xmlns:p14="http://schemas.microsoft.com/office/powerpoint/2010/main" val="201236926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9/1/2022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676375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gif"/><Relationship Id="rId3" Type="http://schemas.openxmlformats.org/officeDocument/2006/relationships/image" Target="../media/image2.png"/><Relationship Id="rId21" Type="http://schemas.openxmlformats.org/officeDocument/2006/relationships/image" Target="../media/image16.gif"/><Relationship Id="rId7" Type="http://schemas.openxmlformats.org/officeDocument/2006/relationships/image" Target="../media/image6.png"/><Relationship Id="rId12" Type="http://schemas.openxmlformats.org/officeDocument/2006/relationships/slide" Target="slide5.xml"/><Relationship Id="rId17"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slide" Target="slide7.xml"/><Relationship Id="rId20" Type="http://schemas.openxmlformats.org/officeDocument/2006/relationships/image" Target="../media/image15.gif"/><Relationship Id="rId1" Type="http://schemas.openxmlformats.org/officeDocument/2006/relationships/slideLayout" Target="../slideLayouts/slideLayout48.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1.png"/><Relationship Id="rId23" Type="http://schemas.openxmlformats.org/officeDocument/2006/relationships/slide" Target="slide8.xml"/><Relationship Id="rId10" Type="http://schemas.openxmlformats.org/officeDocument/2006/relationships/slide" Target="slide4.xml"/><Relationship Id="rId19" Type="http://schemas.openxmlformats.org/officeDocument/2006/relationships/image" Target="../media/image14.gif"/><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slide" Target="slide6.xml"/><Relationship Id="rId22"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sp>
        <p:nvSpPr>
          <p:cNvPr id="9455" name="Google Shape;9455;p42"/>
          <p:cNvSpPr txBox="1">
            <a:spLocks noGrp="1"/>
          </p:cNvSpPr>
          <p:nvPr>
            <p:ph type="subTitle" idx="4294967295"/>
          </p:nvPr>
        </p:nvSpPr>
        <p:spPr>
          <a:xfrm rot="-546">
            <a:off x="2477756" y="2615656"/>
            <a:ext cx="4175844" cy="42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Trích tuồng Nghêu, Sò, Ốc, Hến</a:t>
            </a:r>
            <a:endParaRPr sz="2000"/>
          </a:p>
        </p:txBody>
      </p:sp>
      <p:sp>
        <p:nvSpPr>
          <p:cNvPr id="9456" name="Google Shape;9456;p42"/>
          <p:cNvSpPr txBox="1">
            <a:spLocks noGrp="1"/>
          </p:cNvSpPr>
          <p:nvPr>
            <p:ph type="ctrTitle"/>
          </p:nvPr>
        </p:nvSpPr>
        <p:spPr>
          <a:xfrm>
            <a:off x="1399228" y="1151581"/>
            <a:ext cx="6281700" cy="17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8000" b="1">
                <a:solidFill>
                  <a:schemeClr val="lt1"/>
                </a:solidFill>
              </a:rPr>
              <a:t>Huyện đường</a:t>
            </a:r>
            <a:endParaRPr sz="8000" b="0">
              <a:solidFill>
                <a:schemeClr val="lt1"/>
              </a:solidFill>
              <a:latin typeface="Amarante"/>
              <a:ea typeface="Amarante"/>
              <a:cs typeface="Amarante"/>
              <a:sym typeface="Amarante"/>
            </a:endParaRPr>
          </a:p>
        </p:txBody>
      </p:sp>
      <p:cxnSp>
        <p:nvCxnSpPr>
          <p:cNvPr id="9457" name="Google Shape;9457;p42"/>
          <p:cNvCxnSpPr/>
          <p:nvPr/>
        </p:nvCxnSpPr>
        <p:spPr>
          <a:xfrm>
            <a:off x="4020602" y="2558602"/>
            <a:ext cx="847500" cy="0"/>
          </a:xfrm>
          <a:prstGeom prst="straightConnector1">
            <a:avLst/>
          </a:prstGeom>
          <a:noFill/>
          <a:ln w="19050" cap="flat" cmpd="sng">
            <a:solidFill>
              <a:schemeClr val="lt1"/>
            </a:solidFill>
            <a:prstDash val="solid"/>
            <a:round/>
            <a:headEnd type="diamond" w="med" len="med"/>
            <a:tailEnd type="diamond" w="med" len="med"/>
          </a:ln>
        </p:spPr>
      </p:cxnSp>
      <p:grpSp>
        <p:nvGrpSpPr>
          <p:cNvPr id="2" name="Google Shape;9628;p45">
            <a:extLst>
              <a:ext uri="{FF2B5EF4-FFF2-40B4-BE49-F238E27FC236}">
                <a16:creationId xmlns:a16="http://schemas.microsoft.com/office/drawing/2014/main" id="{0FEBB5BF-4487-2764-3A75-7AE984C7E9FE}"/>
              </a:ext>
            </a:extLst>
          </p:cNvPr>
          <p:cNvGrpSpPr/>
          <p:nvPr/>
        </p:nvGrpSpPr>
        <p:grpSpPr>
          <a:xfrm flipH="1">
            <a:off x="6081246" y="2449908"/>
            <a:ext cx="2324732" cy="2315612"/>
            <a:chOff x="2993975" y="1744075"/>
            <a:chExt cx="990025" cy="1099350"/>
          </a:xfrm>
        </p:grpSpPr>
        <p:sp>
          <p:nvSpPr>
            <p:cNvPr id="3" name="Google Shape;9629;p45">
              <a:extLst>
                <a:ext uri="{FF2B5EF4-FFF2-40B4-BE49-F238E27FC236}">
                  <a16:creationId xmlns:a16="http://schemas.microsoft.com/office/drawing/2014/main" id="{33EB7C5F-8191-78D4-3819-E79954640740}"/>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A552BC09-A61D-D740-3F09-23096CAB9384}"/>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B980C74D-C26F-D1BF-ED25-C0F9FC4332E0}"/>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3145FAA0-1CA8-08D5-CF16-833A1D355203}"/>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29DC60C3-A4C3-FB80-F370-0B74009E7CB1}"/>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E0146A9C-05AF-6F9D-CE59-023C3950710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B89A1AC-EB57-4769-AA8F-6FFB02BD5987}"/>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6ECFF9B9-0E4F-A5EC-BDD6-3B0690CCBE81}"/>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0B118561-5A0B-75AC-49BC-004EB82BC527}"/>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A025CDFD-15D0-55D9-D6C0-C672291A3917}"/>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13FF038E-53C8-35F3-8B05-23F43C21478A}"/>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A508A6A7-88C7-DA09-7D89-3D231AD3B931}"/>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2C3A5A98-7552-7665-00E7-5BC5DE795EC5}"/>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60B30A83-6DFC-9A0C-352B-835DFBE899C0}"/>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7FE8BF48-B577-B0D6-941D-05B5E701E8A7}"/>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3872D63F-2861-5532-6337-0BA8300D1FFB}"/>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021B8608-F79B-EFD3-B88E-DC027AE54C9E}"/>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F2CE0821-93B0-6D0A-C4FB-727FC679FB20}"/>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CDDEA60F-E89A-783D-373F-EEF08C892CEE}"/>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92C71C6A-5F46-3204-184F-DD53EF229614}"/>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FBE293E7-3127-19AE-1D1C-4513B6B1EA8E}"/>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AB1196B6-8AAE-34A0-4237-B6892BA930E0}"/>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862E18CA-DE56-368B-EDFF-0FCD24EBCED3}"/>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7A00827F-C9EE-D6F3-5B55-1A1565D1BF6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DF03AAAE-3593-D424-81C5-014817D2C7C8}"/>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9B7E2CDF-971B-6E27-8263-03E170042C67}"/>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CDCE3A4B-FA66-A604-7625-5BFD182554E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FB0F1681-DCA2-75AB-0822-5DF73C37CB67}"/>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1C96FBE3-817E-B049-CEF7-77F5D88462BC}"/>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44001E0D-EFB6-5514-4B96-4F46E157AD42}"/>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4B07D82F-149E-0A38-A46E-4CC1662A439F}"/>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B53068ED-5E31-B8FF-0767-3DC674305563}"/>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A41D46E7-316B-30E7-EC61-145833914394}"/>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1A5EE327-45F0-E188-4586-569D2158D640}"/>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1F899A3A-E7A9-3141-5C5A-F13DF321A30A}"/>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3DF84DFD-46DC-3C44-70F7-F69BC08722EB}"/>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36B29A68-01F5-5ABB-5967-D37916A8D0B8}"/>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FCDEB5CB-B33E-4774-5738-BA883745276B}"/>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88234929-F8F0-C925-C8CA-137D93533475}"/>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B378FDC9-E830-8664-1F54-8275DF52EE88}"/>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41F79942-5CFC-012E-8363-8FBED115FC23}"/>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F30698D1-6948-BBA6-9CC7-198143732490}"/>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FA8F72FD-90EF-D3E7-B2FE-99C7B8ED01E4}"/>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15709E2-9C46-4F8B-2B99-883C9A22E24F}"/>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85EB1E1C-00C7-4F46-6658-F4BF32C1D094}"/>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91F70EAD-E1B8-A231-4E9C-E31F6A437156}"/>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393B4474-D523-20B5-E5F1-393720E0466D}"/>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EDF01585-7C5F-CF4D-4F61-68D499DB1DC0}"/>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C0DA80F5-CED6-2B0B-C451-CE1021827DDE}"/>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59A364DF-B6E3-25FE-5272-163A709E3C9E}"/>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0316162F-264D-D955-2A4E-C424703C6070}"/>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3DD74576-525E-9DA6-2E33-7A940180931A}"/>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79AF74CF-D7C1-F3FE-9A4C-CA272FAF63F6}"/>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ED799CD6-861B-7E5B-6080-AA0855B7D005}"/>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418E43C1-39F5-2A8E-4086-6832A0CCA656}"/>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7485C15A-1B1E-92E5-A23B-377C6BB8C801}"/>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473A90EC-5732-007C-0FC1-0C232488BCE4}"/>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E3B8FB70-6BBA-D6DD-F486-F8B936697482}"/>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690;p45">
              <a:extLst>
                <a:ext uri="{FF2B5EF4-FFF2-40B4-BE49-F238E27FC236}">
                  <a16:creationId xmlns:a16="http://schemas.microsoft.com/office/drawing/2014/main" id="{FE952709-3B88-7C73-5037-FB137B49BF93}"/>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691;p45">
              <a:extLst>
                <a:ext uri="{FF2B5EF4-FFF2-40B4-BE49-F238E27FC236}">
                  <a16:creationId xmlns:a16="http://schemas.microsoft.com/office/drawing/2014/main" id="{1BA127BC-B7E5-0226-A4A3-551D4A049238}"/>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692;p45">
              <a:extLst>
                <a:ext uri="{FF2B5EF4-FFF2-40B4-BE49-F238E27FC236}">
                  <a16:creationId xmlns:a16="http://schemas.microsoft.com/office/drawing/2014/main" id="{142A5400-18F5-9D08-1073-C325FAF25C72}"/>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693;p45">
              <a:extLst>
                <a:ext uri="{FF2B5EF4-FFF2-40B4-BE49-F238E27FC236}">
                  <a16:creationId xmlns:a16="http://schemas.microsoft.com/office/drawing/2014/main" id="{F2D3F06B-A9F5-04CF-AA11-66B0BB4BF6E9}"/>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694;p45">
              <a:extLst>
                <a:ext uri="{FF2B5EF4-FFF2-40B4-BE49-F238E27FC236}">
                  <a16:creationId xmlns:a16="http://schemas.microsoft.com/office/drawing/2014/main" id="{5F1F0C60-E509-5BFA-C6F0-80DA116DD4FE}"/>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695;p45">
              <a:extLst>
                <a:ext uri="{FF2B5EF4-FFF2-40B4-BE49-F238E27FC236}">
                  <a16:creationId xmlns:a16="http://schemas.microsoft.com/office/drawing/2014/main" id="{80D995B9-A46C-5395-247E-02573874C0D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696;p45">
              <a:extLst>
                <a:ext uri="{FF2B5EF4-FFF2-40B4-BE49-F238E27FC236}">
                  <a16:creationId xmlns:a16="http://schemas.microsoft.com/office/drawing/2014/main" id="{B712DF37-4A4F-0BAB-31AF-AA90872896ED}"/>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697;p45">
              <a:extLst>
                <a:ext uri="{FF2B5EF4-FFF2-40B4-BE49-F238E27FC236}">
                  <a16:creationId xmlns:a16="http://schemas.microsoft.com/office/drawing/2014/main" id="{D98ED60F-E7CC-3B33-CCF8-33CCC31C14BF}"/>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698;p45">
              <a:extLst>
                <a:ext uri="{FF2B5EF4-FFF2-40B4-BE49-F238E27FC236}">
                  <a16:creationId xmlns:a16="http://schemas.microsoft.com/office/drawing/2014/main" id="{A1A96686-C932-E2B2-7597-5792558A7179}"/>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699;p45">
              <a:extLst>
                <a:ext uri="{FF2B5EF4-FFF2-40B4-BE49-F238E27FC236}">
                  <a16:creationId xmlns:a16="http://schemas.microsoft.com/office/drawing/2014/main" id="{72B3EBCA-DE4D-0491-C67A-EF0DEB01F597}"/>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700;p45">
              <a:extLst>
                <a:ext uri="{FF2B5EF4-FFF2-40B4-BE49-F238E27FC236}">
                  <a16:creationId xmlns:a16="http://schemas.microsoft.com/office/drawing/2014/main" id="{9975A55A-483B-66B6-CCDB-D89FB22A301D}"/>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701;p45">
              <a:extLst>
                <a:ext uri="{FF2B5EF4-FFF2-40B4-BE49-F238E27FC236}">
                  <a16:creationId xmlns:a16="http://schemas.microsoft.com/office/drawing/2014/main" id="{EC7A464D-29A1-1A19-12BA-FBEDCB32D2DD}"/>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702;p45">
              <a:extLst>
                <a:ext uri="{FF2B5EF4-FFF2-40B4-BE49-F238E27FC236}">
                  <a16:creationId xmlns:a16="http://schemas.microsoft.com/office/drawing/2014/main" id="{23BA0ED3-5745-E16F-2F44-0B3259E10CC5}"/>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703;p45">
              <a:extLst>
                <a:ext uri="{FF2B5EF4-FFF2-40B4-BE49-F238E27FC236}">
                  <a16:creationId xmlns:a16="http://schemas.microsoft.com/office/drawing/2014/main" id="{B131C8F1-DA9A-5004-47F5-569630266E8B}"/>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704;p45">
              <a:extLst>
                <a:ext uri="{FF2B5EF4-FFF2-40B4-BE49-F238E27FC236}">
                  <a16:creationId xmlns:a16="http://schemas.microsoft.com/office/drawing/2014/main" id="{2DBA903F-1A3D-F4BE-5650-14048B860F85}"/>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705;p45">
              <a:extLst>
                <a:ext uri="{FF2B5EF4-FFF2-40B4-BE49-F238E27FC236}">
                  <a16:creationId xmlns:a16="http://schemas.microsoft.com/office/drawing/2014/main" id="{182AF6B6-48A7-9DC3-1BD9-5179C6D5740A}"/>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706;p45">
              <a:extLst>
                <a:ext uri="{FF2B5EF4-FFF2-40B4-BE49-F238E27FC236}">
                  <a16:creationId xmlns:a16="http://schemas.microsoft.com/office/drawing/2014/main" id="{C0569DE5-230D-6664-85E6-5381A1D723E4}"/>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707;p45">
              <a:extLst>
                <a:ext uri="{FF2B5EF4-FFF2-40B4-BE49-F238E27FC236}">
                  <a16:creationId xmlns:a16="http://schemas.microsoft.com/office/drawing/2014/main" id="{D95B6B50-1CB2-84FB-5245-2A0D56A78631}"/>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708;p45">
              <a:extLst>
                <a:ext uri="{FF2B5EF4-FFF2-40B4-BE49-F238E27FC236}">
                  <a16:creationId xmlns:a16="http://schemas.microsoft.com/office/drawing/2014/main" id="{80E37BA6-1FE5-4BB6-3858-B62D491253EC}"/>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709;p45">
              <a:extLst>
                <a:ext uri="{FF2B5EF4-FFF2-40B4-BE49-F238E27FC236}">
                  <a16:creationId xmlns:a16="http://schemas.microsoft.com/office/drawing/2014/main" id="{8B7E1EEB-0060-AFF3-A022-DCF6B0E5CA33}"/>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710;p45">
              <a:extLst>
                <a:ext uri="{FF2B5EF4-FFF2-40B4-BE49-F238E27FC236}">
                  <a16:creationId xmlns:a16="http://schemas.microsoft.com/office/drawing/2014/main" id="{3A40438A-9D85-08EA-09B3-2A1E5E7CEF8D}"/>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711;p45">
              <a:extLst>
                <a:ext uri="{FF2B5EF4-FFF2-40B4-BE49-F238E27FC236}">
                  <a16:creationId xmlns:a16="http://schemas.microsoft.com/office/drawing/2014/main" id="{8DC8F835-3EEA-7F4E-01FF-2D28D541493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712;p45">
              <a:extLst>
                <a:ext uri="{FF2B5EF4-FFF2-40B4-BE49-F238E27FC236}">
                  <a16:creationId xmlns:a16="http://schemas.microsoft.com/office/drawing/2014/main" id="{C9B460EA-243A-2A7F-00BA-D3F071AFD992}"/>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713;p45">
              <a:extLst>
                <a:ext uri="{FF2B5EF4-FFF2-40B4-BE49-F238E27FC236}">
                  <a16:creationId xmlns:a16="http://schemas.microsoft.com/office/drawing/2014/main" id="{5D946152-86DF-7833-599D-7E7C45DAB0B8}"/>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715;p45">
              <a:extLst>
                <a:ext uri="{FF2B5EF4-FFF2-40B4-BE49-F238E27FC236}">
                  <a16:creationId xmlns:a16="http://schemas.microsoft.com/office/drawing/2014/main" id="{98B3B06A-B393-E5FA-BC4A-C16AE211CC8F}"/>
                </a:ext>
              </a:extLst>
            </p:cNvPr>
            <p:cNvSpPr/>
            <p:nvPr/>
          </p:nvSpPr>
          <p:spPr>
            <a:xfrm>
              <a:off x="3306200" y="1791850"/>
              <a:ext cx="93250" cy="72475"/>
            </a:xfrm>
            <a:custGeom>
              <a:avLst/>
              <a:gdLst/>
              <a:ahLst/>
              <a:cxnLst/>
              <a:rect l="l" t="t" r="r" b="b"/>
              <a:pathLst>
                <a:path w="3730" h="2899" extrusionOk="0">
                  <a:moveTo>
                    <a:pt x="2820" y="0"/>
                  </a:moveTo>
                  <a:lnTo>
                    <a:pt x="2658" y="1585"/>
                  </a:lnTo>
                  <a:lnTo>
                    <a:pt x="1120" y="1631"/>
                  </a:lnTo>
                  <a:lnTo>
                    <a:pt x="1" y="256"/>
                  </a:lnTo>
                  <a:lnTo>
                    <a:pt x="18" y="401"/>
                  </a:lnTo>
                  <a:cubicBezTo>
                    <a:pt x="97" y="762"/>
                    <a:pt x="219" y="1129"/>
                    <a:pt x="391" y="1492"/>
                  </a:cubicBezTo>
                  <a:cubicBezTo>
                    <a:pt x="654" y="2047"/>
                    <a:pt x="995" y="2522"/>
                    <a:pt x="1377" y="2899"/>
                  </a:cubicBezTo>
                  <a:cubicBezTo>
                    <a:pt x="2211" y="2659"/>
                    <a:pt x="3001" y="2476"/>
                    <a:pt x="3730" y="2377"/>
                  </a:cubicBezTo>
                  <a:lnTo>
                    <a:pt x="2820" y="0"/>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716;p45">
              <a:extLst>
                <a:ext uri="{FF2B5EF4-FFF2-40B4-BE49-F238E27FC236}">
                  <a16:creationId xmlns:a16="http://schemas.microsoft.com/office/drawing/2014/main" id="{CC4E9E39-8275-A866-3938-F84685EAF6BA}"/>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717;p45">
              <a:extLst>
                <a:ext uri="{FF2B5EF4-FFF2-40B4-BE49-F238E27FC236}">
                  <a16:creationId xmlns:a16="http://schemas.microsoft.com/office/drawing/2014/main" id="{721063D7-F6FE-0AD6-487B-5F7B71AD7627}"/>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718;p45">
              <a:extLst>
                <a:ext uri="{FF2B5EF4-FFF2-40B4-BE49-F238E27FC236}">
                  <a16:creationId xmlns:a16="http://schemas.microsoft.com/office/drawing/2014/main" id="{48DC9001-AEC6-79F9-C919-16A8F6E90AB1}"/>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719;p45">
              <a:extLst>
                <a:ext uri="{FF2B5EF4-FFF2-40B4-BE49-F238E27FC236}">
                  <a16:creationId xmlns:a16="http://schemas.microsoft.com/office/drawing/2014/main" id="{7AC81DA2-9673-3B35-3E0F-235D8FDA12F2}"/>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720;p45">
              <a:extLst>
                <a:ext uri="{FF2B5EF4-FFF2-40B4-BE49-F238E27FC236}">
                  <a16:creationId xmlns:a16="http://schemas.microsoft.com/office/drawing/2014/main" id="{B310D731-626F-D646-8FC7-0C09F224DD50}"/>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721;p45">
              <a:extLst>
                <a:ext uri="{FF2B5EF4-FFF2-40B4-BE49-F238E27FC236}">
                  <a16:creationId xmlns:a16="http://schemas.microsoft.com/office/drawing/2014/main" id="{5120F032-B409-2BD4-B7EC-6DE21CC62C1B}"/>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722;p45">
              <a:extLst>
                <a:ext uri="{FF2B5EF4-FFF2-40B4-BE49-F238E27FC236}">
                  <a16:creationId xmlns:a16="http://schemas.microsoft.com/office/drawing/2014/main" id="{70F4D478-6EEA-20B9-9753-73438818A803}"/>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723;p45">
              <a:extLst>
                <a:ext uri="{FF2B5EF4-FFF2-40B4-BE49-F238E27FC236}">
                  <a16:creationId xmlns:a16="http://schemas.microsoft.com/office/drawing/2014/main" id="{ACD16F3F-CF7E-36DF-55D7-B995B84350A8}"/>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724;p45">
              <a:extLst>
                <a:ext uri="{FF2B5EF4-FFF2-40B4-BE49-F238E27FC236}">
                  <a16:creationId xmlns:a16="http://schemas.microsoft.com/office/drawing/2014/main" id="{DB35C59C-B2C8-DD5B-D968-6F938EFCDF66}"/>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725;p45">
              <a:extLst>
                <a:ext uri="{FF2B5EF4-FFF2-40B4-BE49-F238E27FC236}">
                  <a16:creationId xmlns:a16="http://schemas.microsoft.com/office/drawing/2014/main" id="{27FD44FA-F7DD-11B2-4A19-7F19EF64048A}"/>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726;p45">
              <a:extLst>
                <a:ext uri="{FF2B5EF4-FFF2-40B4-BE49-F238E27FC236}">
                  <a16:creationId xmlns:a16="http://schemas.microsoft.com/office/drawing/2014/main" id="{E30D57E0-9B33-2BF8-FF85-78102FBE495A}"/>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727;p45">
              <a:extLst>
                <a:ext uri="{FF2B5EF4-FFF2-40B4-BE49-F238E27FC236}">
                  <a16:creationId xmlns:a16="http://schemas.microsoft.com/office/drawing/2014/main" id="{70278D00-B4AD-FCD2-8263-5F2FA27C955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728;p45">
              <a:extLst>
                <a:ext uri="{FF2B5EF4-FFF2-40B4-BE49-F238E27FC236}">
                  <a16:creationId xmlns:a16="http://schemas.microsoft.com/office/drawing/2014/main" id="{238868DF-01C7-0B9B-48B8-120CB7DB70FB}"/>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729;p45">
              <a:extLst>
                <a:ext uri="{FF2B5EF4-FFF2-40B4-BE49-F238E27FC236}">
                  <a16:creationId xmlns:a16="http://schemas.microsoft.com/office/drawing/2014/main" id="{94605286-0516-30A9-5AF4-1333FE9660C5}"/>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730;p45">
              <a:extLst>
                <a:ext uri="{FF2B5EF4-FFF2-40B4-BE49-F238E27FC236}">
                  <a16:creationId xmlns:a16="http://schemas.microsoft.com/office/drawing/2014/main" id="{A2A87686-A1CA-3202-930A-5F6805049C82}"/>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731;p45">
              <a:extLst>
                <a:ext uri="{FF2B5EF4-FFF2-40B4-BE49-F238E27FC236}">
                  <a16:creationId xmlns:a16="http://schemas.microsoft.com/office/drawing/2014/main" id="{071F6FE2-48FB-37AA-12CC-99BDDB733F53}"/>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732;p45">
              <a:extLst>
                <a:ext uri="{FF2B5EF4-FFF2-40B4-BE49-F238E27FC236}">
                  <a16:creationId xmlns:a16="http://schemas.microsoft.com/office/drawing/2014/main" id="{8F64E279-0C1C-655E-1EE4-BB74067F3C3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1" name="Google Shape;9733;p45">
            <a:extLst>
              <a:ext uri="{FF2B5EF4-FFF2-40B4-BE49-F238E27FC236}">
                <a16:creationId xmlns:a16="http://schemas.microsoft.com/office/drawing/2014/main" id="{675D6200-08A7-492B-3EF4-23631B87D35F}"/>
              </a:ext>
            </a:extLst>
          </p:cNvPr>
          <p:cNvGrpSpPr/>
          <p:nvPr/>
        </p:nvGrpSpPr>
        <p:grpSpPr>
          <a:xfrm flipH="1">
            <a:off x="4425550" y="3825016"/>
            <a:ext cx="1600045" cy="1127778"/>
            <a:chOff x="3999750" y="1922875"/>
            <a:chExt cx="934175" cy="914950"/>
          </a:xfrm>
        </p:grpSpPr>
        <p:sp>
          <p:nvSpPr>
            <p:cNvPr id="9452" name="Google Shape;9734;p45">
              <a:extLst>
                <a:ext uri="{FF2B5EF4-FFF2-40B4-BE49-F238E27FC236}">
                  <a16:creationId xmlns:a16="http://schemas.microsoft.com/office/drawing/2014/main" id="{907FEC1B-F582-2CE2-E7BF-843974E381A2}"/>
                </a:ext>
              </a:extLst>
            </p:cNvPr>
            <p:cNvSpPr/>
            <p:nvPr/>
          </p:nvSpPr>
          <p:spPr>
            <a:xfrm>
              <a:off x="3999750" y="1922875"/>
              <a:ext cx="934175" cy="914950"/>
            </a:xfrm>
            <a:custGeom>
              <a:avLst/>
              <a:gdLst/>
              <a:ahLst/>
              <a:cxnLst/>
              <a:rect l="l" t="t" r="r" b="b"/>
              <a:pathLst>
                <a:path w="37367" h="36598" extrusionOk="0">
                  <a:moveTo>
                    <a:pt x="19013" y="0"/>
                  </a:moveTo>
                  <a:cubicBezTo>
                    <a:pt x="18638" y="0"/>
                    <a:pt x="18249" y="95"/>
                    <a:pt x="17868" y="244"/>
                  </a:cubicBezTo>
                  <a:cubicBezTo>
                    <a:pt x="17611" y="137"/>
                    <a:pt x="17328" y="79"/>
                    <a:pt x="17030" y="79"/>
                  </a:cubicBezTo>
                  <a:cubicBezTo>
                    <a:pt x="15772" y="79"/>
                    <a:pt x="14085" y="1160"/>
                    <a:pt x="12834" y="2771"/>
                  </a:cubicBezTo>
                  <a:cubicBezTo>
                    <a:pt x="12231" y="3549"/>
                    <a:pt x="11836" y="4476"/>
                    <a:pt x="11625" y="5433"/>
                  </a:cubicBezTo>
                  <a:cubicBezTo>
                    <a:pt x="11383" y="6524"/>
                    <a:pt x="11409" y="7527"/>
                    <a:pt x="11554" y="8616"/>
                  </a:cubicBezTo>
                  <a:cubicBezTo>
                    <a:pt x="11632" y="9185"/>
                    <a:pt x="11547" y="9764"/>
                    <a:pt x="11498" y="10336"/>
                  </a:cubicBezTo>
                  <a:cubicBezTo>
                    <a:pt x="11400" y="11484"/>
                    <a:pt x="11439" y="12644"/>
                    <a:pt x="11613" y="13784"/>
                  </a:cubicBezTo>
                  <a:cubicBezTo>
                    <a:pt x="11589" y="13627"/>
                    <a:pt x="9961" y="13179"/>
                    <a:pt x="9723" y="13092"/>
                  </a:cubicBezTo>
                  <a:cubicBezTo>
                    <a:pt x="9295" y="12936"/>
                    <a:pt x="8864" y="12781"/>
                    <a:pt x="8433" y="12633"/>
                  </a:cubicBezTo>
                  <a:lnTo>
                    <a:pt x="8228" y="12561"/>
                  </a:lnTo>
                  <a:cubicBezTo>
                    <a:pt x="7884" y="12157"/>
                    <a:pt x="7506" y="11793"/>
                    <a:pt x="7161" y="11598"/>
                  </a:cubicBezTo>
                  <a:cubicBezTo>
                    <a:pt x="7043" y="11512"/>
                    <a:pt x="6799" y="11278"/>
                    <a:pt x="6691" y="11175"/>
                  </a:cubicBezTo>
                  <a:cubicBezTo>
                    <a:pt x="6572" y="11062"/>
                    <a:pt x="6486" y="10980"/>
                    <a:pt x="6394" y="10902"/>
                  </a:cubicBezTo>
                  <a:cubicBezTo>
                    <a:pt x="6029" y="10601"/>
                    <a:pt x="5562" y="10434"/>
                    <a:pt x="5081" y="10434"/>
                  </a:cubicBezTo>
                  <a:cubicBezTo>
                    <a:pt x="4575" y="10434"/>
                    <a:pt x="4073" y="10615"/>
                    <a:pt x="3672" y="10923"/>
                  </a:cubicBezTo>
                  <a:cubicBezTo>
                    <a:pt x="3592" y="10915"/>
                    <a:pt x="3508" y="10911"/>
                    <a:pt x="3425" y="10911"/>
                  </a:cubicBezTo>
                  <a:cubicBezTo>
                    <a:pt x="2438" y="10911"/>
                    <a:pt x="1878" y="11345"/>
                    <a:pt x="1580" y="11707"/>
                  </a:cubicBezTo>
                  <a:cubicBezTo>
                    <a:pt x="1559" y="11734"/>
                    <a:pt x="1537" y="11763"/>
                    <a:pt x="1515" y="11791"/>
                  </a:cubicBezTo>
                  <a:cubicBezTo>
                    <a:pt x="1137" y="11982"/>
                    <a:pt x="810" y="12273"/>
                    <a:pt x="589" y="12631"/>
                  </a:cubicBezTo>
                  <a:cubicBezTo>
                    <a:pt x="282" y="13124"/>
                    <a:pt x="198" y="13706"/>
                    <a:pt x="344" y="14248"/>
                  </a:cubicBezTo>
                  <a:cubicBezTo>
                    <a:pt x="1" y="14989"/>
                    <a:pt x="114" y="15830"/>
                    <a:pt x="639" y="16441"/>
                  </a:cubicBezTo>
                  <a:cubicBezTo>
                    <a:pt x="649" y="16452"/>
                    <a:pt x="1885" y="17744"/>
                    <a:pt x="2837" y="18027"/>
                  </a:cubicBezTo>
                  <a:cubicBezTo>
                    <a:pt x="3533" y="18232"/>
                    <a:pt x="4399" y="18179"/>
                    <a:pt x="5042" y="18508"/>
                  </a:cubicBezTo>
                  <a:cubicBezTo>
                    <a:pt x="5154" y="18566"/>
                    <a:pt x="5260" y="18641"/>
                    <a:pt x="5365" y="18714"/>
                  </a:cubicBezTo>
                  <a:cubicBezTo>
                    <a:pt x="6329" y="19394"/>
                    <a:pt x="7282" y="20082"/>
                    <a:pt x="8291" y="20693"/>
                  </a:cubicBezTo>
                  <a:cubicBezTo>
                    <a:pt x="7608" y="20911"/>
                    <a:pt x="7087" y="21458"/>
                    <a:pt x="6898" y="22180"/>
                  </a:cubicBezTo>
                  <a:cubicBezTo>
                    <a:pt x="6796" y="22571"/>
                    <a:pt x="6802" y="22980"/>
                    <a:pt x="6903" y="23358"/>
                  </a:cubicBezTo>
                  <a:cubicBezTo>
                    <a:pt x="6609" y="23561"/>
                    <a:pt x="6380" y="23822"/>
                    <a:pt x="6220" y="24200"/>
                  </a:cubicBezTo>
                  <a:cubicBezTo>
                    <a:pt x="5973" y="24781"/>
                    <a:pt x="5936" y="25682"/>
                    <a:pt x="6401" y="26386"/>
                  </a:cubicBezTo>
                  <a:cubicBezTo>
                    <a:pt x="6480" y="26507"/>
                    <a:pt x="6572" y="26616"/>
                    <a:pt x="6673" y="26715"/>
                  </a:cubicBezTo>
                  <a:cubicBezTo>
                    <a:pt x="6745" y="26923"/>
                    <a:pt x="6848" y="27130"/>
                    <a:pt x="6992" y="27320"/>
                  </a:cubicBezTo>
                  <a:cubicBezTo>
                    <a:pt x="7365" y="27814"/>
                    <a:pt x="7921" y="28107"/>
                    <a:pt x="8532" y="28130"/>
                  </a:cubicBezTo>
                  <a:cubicBezTo>
                    <a:pt x="8858" y="28342"/>
                    <a:pt x="9238" y="28457"/>
                    <a:pt x="9636" y="28457"/>
                  </a:cubicBezTo>
                  <a:cubicBezTo>
                    <a:pt x="9752" y="28457"/>
                    <a:pt x="9871" y="28447"/>
                    <a:pt x="9986" y="28426"/>
                  </a:cubicBezTo>
                  <a:cubicBezTo>
                    <a:pt x="10902" y="28267"/>
                    <a:pt x="11639" y="27692"/>
                    <a:pt x="12357" y="27139"/>
                  </a:cubicBezTo>
                  <a:cubicBezTo>
                    <a:pt x="13488" y="26268"/>
                    <a:pt x="14797" y="25608"/>
                    <a:pt x="16030" y="24891"/>
                  </a:cubicBezTo>
                  <a:lnTo>
                    <a:pt x="16030" y="24891"/>
                  </a:lnTo>
                  <a:cubicBezTo>
                    <a:pt x="14999" y="26244"/>
                    <a:pt x="14095" y="27688"/>
                    <a:pt x="13199" y="29136"/>
                  </a:cubicBezTo>
                  <a:cubicBezTo>
                    <a:pt x="12109" y="30904"/>
                    <a:pt x="11035" y="32680"/>
                    <a:pt x="9975" y="34466"/>
                  </a:cubicBezTo>
                  <a:cubicBezTo>
                    <a:pt x="9825" y="34717"/>
                    <a:pt x="9675" y="34976"/>
                    <a:pt x="9631" y="35265"/>
                  </a:cubicBezTo>
                  <a:cubicBezTo>
                    <a:pt x="9558" y="35764"/>
                    <a:pt x="9864" y="36295"/>
                    <a:pt x="10333" y="36482"/>
                  </a:cubicBezTo>
                  <a:cubicBezTo>
                    <a:pt x="10599" y="36588"/>
                    <a:pt x="10893" y="36590"/>
                    <a:pt x="11181" y="36590"/>
                  </a:cubicBezTo>
                  <a:cubicBezTo>
                    <a:pt x="13824" y="36588"/>
                    <a:pt x="16468" y="36588"/>
                    <a:pt x="19111" y="36588"/>
                  </a:cubicBezTo>
                  <a:cubicBezTo>
                    <a:pt x="21755" y="36588"/>
                    <a:pt x="24399" y="36588"/>
                    <a:pt x="27043" y="36590"/>
                  </a:cubicBezTo>
                  <a:cubicBezTo>
                    <a:pt x="28572" y="36593"/>
                    <a:pt x="30098" y="36593"/>
                    <a:pt x="31627" y="36594"/>
                  </a:cubicBezTo>
                  <a:cubicBezTo>
                    <a:pt x="32481" y="36596"/>
                    <a:pt x="33333" y="36596"/>
                    <a:pt x="34185" y="36597"/>
                  </a:cubicBezTo>
                  <a:cubicBezTo>
                    <a:pt x="34192" y="36597"/>
                    <a:pt x="34199" y="36597"/>
                    <a:pt x="34205" y="36597"/>
                  </a:cubicBezTo>
                  <a:cubicBezTo>
                    <a:pt x="35215" y="36597"/>
                    <a:pt x="36999" y="36383"/>
                    <a:pt x="37260" y="35139"/>
                  </a:cubicBezTo>
                  <a:cubicBezTo>
                    <a:pt x="37367" y="34633"/>
                    <a:pt x="37122" y="34108"/>
                    <a:pt x="36662" y="33867"/>
                  </a:cubicBezTo>
                  <a:cubicBezTo>
                    <a:pt x="36336" y="33697"/>
                    <a:pt x="35911" y="33623"/>
                    <a:pt x="35563" y="33510"/>
                  </a:cubicBezTo>
                  <a:cubicBezTo>
                    <a:pt x="34862" y="33282"/>
                    <a:pt x="34166" y="33041"/>
                    <a:pt x="33467" y="32809"/>
                  </a:cubicBezTo>
                  <a:cubicBezTo>
                    <a:pt x="32729" y="32563"/>
                    <a:pt x="31981" y="32344"/>
                    <a:pt x="31228" y="32142"/>
                  </a:cubicBezTo>
                  <a:cubicBezTo>
                    <a:pt x="29705" y="31736"/>
                    <a:pt x="28166" y="31398"/>
                    <a:pt x="26627" y="31043"/>
                  </a:cubicBezTo>
                  <a:lnTo>
                    <a:pt x="27252" y="29100"/>
                  </a:lnTo>
                  <a:lnTo>
                    <a:pt x="27456" y="28478"/>
                  </a:lnTo>
                  <a:lnTo>
                    <a:pt x="27233" y="27863"/>
                  </a:lnTo>
                  <a:cubicBezTo>
                    <a:pt x="27066" y="27400"/>
                    <a:pt x="26667" y="26219"/>
                    <a:pt x="26420" y="25223"/>
                  </a:cubicBezTo>
                  <a:cubicBezTo>
                    <a:pt x="26420" y="25223"/>
                    <a:pt x="26249" y="23904"/>
                    <a:pt x="26247" y="23893"/>
                  </a:cubicBezTo>
                  <a:cubicBezTo>
                    <a:pt x="26197" y="23499"/>
                    <a:pt x="26282" y="23032"/>
                    <a:pt x="26286" y="22634"/>
                  </a:cubicBezTo>
                  <a:cubicBezTo>
                    <a:pt x="26293" y="22076"/>
                    <a:pt x="26298" y="21520"/>
                    <a:pt x="26299" y="20961"/>
                  </a:cubicBezTo>
                  <a:cubicBezTo>
                    <a:pt x="26303" y="19874"/>
                    <a:pt x="26296" y="18786"/>
                    <a:pt x="26277" y="17698"/>
                  </a:cubicBezTo>
                  <a:cubicBezTo>
                    <a:pt x="26273" y="17326"/>
                    <a:pt x="26264" y="16952"/>
                    <a:pt x="26198" y="16586"/>
                  </a:cubicBezTo>
                  <a:cubicBezTo>
                    <a:pt x="26134" y="16231"/>
                    <a:pt x="26014" y="15886"/>
                    <a:pt x="25889" y="15545"/>
                  </a:cubicBezTo>
                  <a:cubicBezTo>
                    <a:pt x="25445" y="14331"/>
                    <a:pt x="24934" y="12995"/>
                    <a:pt x="24008" y="12059"/>
                  </a:cubicBezTo>
                  <a:cubicBezTo>
                    <a:pt x="23664" y="11711"/>
                    <a:pt x="23281" y="11469"/>
                    <a:pt x="22872" y="11335"/>
                  </a:cubicBezTo>
                  <a:cubicBezTo>
                    <a:pt x="22727" y="11289"/>
                    <a:pt x="22553" y="11239"/>
                    <a:pt x="22366" y="11191"/>
                  </a:cubicBezTo>
                  <a:cubicBezTo>
                    <a:pt x="21824" y="11038"/>
                    <a:pt x="21277" y="10953"/>
                    <a:pt x="20815" y="10907"/>
                  </a:cubicBezTo>
                  <a:cubicBezTo>
                    <a:pt x="21475" y="9294"/>
                    <a:pt x="21814" y="8177"/>
                    <a:pt x="21830" y="7567"/>
                  </a:cubicBezTo>
                  <a:cubicBezTo>
                    <a:pt x="21831" y="7455"/>
                    <a:pt x="21829" y="7346"/>
                    <a:pt x="21816" y="7242"/>
                  </a:cubicBezTo>
                  <a:cubicBezTo>
                    <a:pt x="21806" y="7146"/>
                    <a:pt x="21791" y="7057"/>
                    <a:pt x="21772" y="6974"/>
                  </a:cubicBezTo>
                  <a:cubicBezTo>
                    <a:pt x="21747" y="6843"/>
                    <a:pt x="21712" y="6715"/>
                    <a:pt x="21669" y="6593"/>
                  </a:cubicBezTo>
                  <a:cubicBezTo>
                    <a:pt x="22186" y="5392"/>
                    <a:pt x="22297" y="4673"/>
                    <a:pt x="22103" y="4009"/>
                  </a:cubicBezTo>
                  <a:cubicBezTo>
                    <a:pt x="22058" y="3853"/>
                    <a:pt x="21995" y="3702"/>
                    <a:pt x="21916" y="3561"/>
                  </a:cubicBezTo>
                  <a:cubicBezTo>
                    <a:pt x="21887" y="3509"/>
                    <a:pt x="21856" y="3457"/>
                    <a:pt x="21823" y="3409"/>
                  </a:cubicBezTo>
                  <a:cubicBezTo>
                    <a:pt x="21791" y="2821"/>
                    <a:pt x="21570" y="2390"/>
                    <a:pt x="21366" y="2110"/>
                  </a:cubicBezTo>
                  <a:cubicBezTo>
                    <a:pt x="21344" y="2079"/>
                    <a:pt x="21320" y="2049"/>
                    <a:pt x="21297" y="2021"/>
                  </a:cubicBezTo>
                  <a:cubicBezTo>
                    <a:pt x="21111" y="819"/>
                    <a:pt x="20249" y="331"/>
                    <a:pt x="19950" y="196"/>
                  </a:cubicBezTo>
                  <a:cubicBezTo>
                    <a:pt x="19660" y="65"/>
                    <a:pt x="19344" y="0"/>
                    <a:pt x="19013" y="0"/>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735;p45">
              <a:extLst>
                <a:ext uri="{FF2B5EF4-FFF2-40B4-BE49-F238E27FC236}">
                  <a16:creationId xmlns:a16="http://schemas.microsoft.com/office/drawing/2014/main" id="{679F7789-F34A-769C-D786-777743F5A13D}"/>
                </a:ext>
              </a:extLst>
            </p:cNvPr>
            <p:cNvSpPr/>
            <p:nvPr/>
          </p:nvSpPr>
          <p:spPr>
            <a:xfrm>
              <a:off x="4093600" y="2268500"/>
              <a:ext cx="117025" cy="79300"/>
            </a:xfrm>
            <a:custGeom>
              <a:avLst/>
              <a:gdLst/>
              <a:ahLst/>
              <a:cxnLst/>
              <a:rect l="l" t="t" r="r" b="b"/>
              <a:pathLst>
                <a:path w="4681" h="3172" extrusionOk="0">
                  <a:moveTo>
                    <a:pt x="2468" y="1"/>
                  </a:moveTo>
                  <a:cubicBezTo>
                    <a:pt x="2458" y="1"/>
                    <a:pt x="2448" y="1"/>
                    <a:pt x="2437" y="2"/>
                  </a:cubicBezTo>
                  <a:cubicBezTo>
                    <a:pt x="2270" y="13"/>
                    <a:pt x="1760" y="477"/>
                    <a:pt x="1330" y="477"/>
                  </a:cubicBezTo>
                  <a:cubicBezTo>
                    <a:pt x="1287" y="477"/>
                    <a:pt x="1246" y="473"/>
                    <a:pt x="1206" y="463"/>
                  </a:cubicBezTo>
                  <a:cubicBezTo>
                    <a:pt x="1142" y="447"/>
                    <a:pt x="1081" y="440"/>
                    <a:pt x="1023" y="440"/>
                  </a:cubicBezTo>
                  <a:cubicBezTo>
                    <a:pt x="677" y="440"/>
                    <a:pt x="448" y="724"/>
                    <a:pt x="256" y="1311"/>
                  </a:cubicBezTo>
                  <a:cubicBezTo>
                    <a:pt x="0" y="2087"/>
                    <a:pt x="364" y="2417"/>
                    <a:pt x="516" y="2529"/>
                  </a:cubicBezTo>
                  <a:cubicBezTo>
                    <a:pt x="658" y="2631"/>
                    <a:pt x="1817" y="2775"/>
                    <a:pt x="2071" y="2779"/>
                  </a:cubicBezTo>
                  <a:cubicBezTo>
                    <a:pt x="2834" y="2789"/>
                    <a:pt x="3698" y="2847"/>
                    <a:pt x="4144" y="3172"/>
                  </a:cubicBezTo>
                  <a:lnTo>
                    <a:pt x="4680" y="1729"/>
                  </a:lnTo>
                  <a:cubicBezTo>
                    <a:pt x="3726" y="1293"/>
                    <a:pt x="3100" y="1"/>
                    <a:pt x="246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736;p45">
              <a:extLst>
                <a:ext uri="{FF2B5EF4-FFF2-40B4-BE49-F238E27FC236}">
                  <a16:creationId xmlns:a16="http://schemas.microsoft.com/office/drawing/2014/main" id="{C2850211-1552-F0B5-7114-7614FAC9D337}"/>
                </a:ext>
              </a:extLst>
            </p:cNvPr>
            <p:cNvSpPr/>
            <p:nvPr/>
          </p:nvSpPr>
          <p:spPr>
            <a:xfrm>
              <a:off x="4115750" y="2231100"/>
              <a:ext cx="72875" cy="71125"/>
            </a:xfrm>
            <a:custGeom>
              <a:avLst/>
              <a:gdLst/>
              <a:ahLst/>
              <a:cxnLst/>
              <a:rect l="l" t="t" r="r" b="b"/>
              <a:pathLst>
                <a:path w="2915" h="2845" extrusionOk="0">
                  <a:moveTo>
                    <a:pt x="442" y="1"/>
                  </a:moveTo>
                  <a:cubicBezTo>
                    <a:pt x="260" y="1"/>
                    <a:pt x="0" y="202"/>
                    <a:pt x="83" y="321"/>
                  </a:cubicBezTo>
                  <a:cubicBezTo>
                    <a:pt x="186" y="467"/>
                    <a:pt x="906" y="1216"/>
                    <a:pt x="991" y="1419"/>
                  </a:cubicBezTo>
                  <a:cubicBezTo>
                    <a:pt x="1160" y="1821"/>
                    <a:pt x="622" y="1923"/>
                    <a:pt x="471" y="2002"/>
                  </a:cubicBezTo>
                  <a:cubicBezTo>
                    <a:pt x="606" y="2208"/>
                    <a:pt x="1943" y="2845"/>
                    <a:pt x="2575" y="2845"/>
                  </a:cubicBezTo>
                  <a:cubicBezTo>
                    <a:pt x="2783" y="2845"/>
                    <a:pt x="2915" y="2776"/>
                    <a:pt x="2904" y="2601"/>
                  </a:cubicBezTo>
                  <a:cubicBezTo>
                    <a:pt x="2888" y="2347"/>
                    <a:pt x="1918" y="1082"/>
                    <a:pt x="1597" y="921"/>
                  </a:cubicBezTo>
                  <a:cubicBezTo>
                    <a:pt x="1278" y="762"/>
                    <a:pt x="701" y="161"/>
                    <a:pt x="547" y="33"/>
                  </a:cubicBezTo>
                  <a:cubicBezTo>
                    <a:pt x="519" y="10"/>
                    <a:pt x="482" y="1"/>
                    <a:pt x="44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737;p45">
              <a:extLst>
                <a:ext uri="{FF2B5EF4-FFF2-40B4-BE49-F238E27FC236}">
                  <a16:creationId xmlns:a16="http://schemas.microsoft.com/office/drawing/2014/main" id="{7FB6DDEC-AC24-EFE3-075B-8BA1E4F0F9FE}"/>
                </a:ext>
              </a:extLst>
            </p:cNvPr>
            <p:cNvSpPr/>
            <p:nvPr/>
          </p:nvSpPr>
          <p:spPr>
            <a:xfrm>
              <a:off x="4074700" y="2243025"/>
              <a:ext cx="66400" cy="51225"/>
            </a:xfrm>
            <a:custGeom>
              <a:avLst/>
              <a:gdLst/>
              <a:ahLst/>
              <a:cxnLst/>
              <a:rect l="l" t="t" r="r" b="b"/>
              <a:pathLst>
                <a:path w="2656" h="2049" extrusionOk="0">
                  <a:moveTo>
                    <a:pt x="428" y="1"/>
                  </a:moveTo>
                  <a:cubicBezTo>
                    <a:pt x="246" y="1"/>
                    <a:pt x="0" y="42"/>
                    <a:pt x="29" y="186"/>
                  </a:cubicBezTo>
                  <a:cubicBezTo>
                    <a:pt x="69" y="381"/>
                    <a:pt x="554" y="1373"/>
                    <a:pt x="748" y="1539"/>
                  </a:cubicBezTo>
                  <a:cubicBezTo>
                    <a:pt x="944" y="1708"/>
                    <a:pt x="1535" y="2031"/>
                    <a:pt x="1628" y="2048"/>
                  </a:cubicBezTo>
                  <a:cubicBezTo>
                    <a:pt x="1630" y="2048"/>
                    <a:pt x="1632" y="2049"/>
                    <a:pt x="1635" y="2049"/>
                  </a:cubicBezTo>
                  <a:cubicBezTo>
                    <a:pt x="1758" y="2049"/>
                    <a:pt x="2655" y="1646"/>
                    <a:pt x="2481" y="1585"/>
                  </a:cubicBezTo>
                  <a:cubicBezTo>
                    <a:pt x="1973" y="1407"/>
                    <a:pt x="1285" y="1288"/>
                    <a:pt x="1199" y="1156"/>
                  </a:cubicBezTo>
                  <a:cubicBezTo>
                    <a:pt x="1113" y="1022"/>
                    <a:pt x="710" y="42"/>
                    <a:pt x="582" y="13"/>
                  </a:cubicBezTo>
                  <a:cubicBezTo>
                    <a:pt x="549" y="6"/>
                    <a:pt x="493" y="1"/>
                    <a:pt x="42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738;p45">
              <a:extLst>
                <a:ext uri="{FF2B5EF4-FFF2-40B4-BE49-F238E27FC236}">
                  <a16:creationId xmlns:a16="http://schemas.microsoft.com/office/drawing/2014/main" id="{7E234865-D70B-48C5-43C3-096E375D522B}"/>
                </a:ext>
              </a:extLst>
            </p:cNvPr>
            <p:cNvSpPr/>
            <p:nvPr/>
          </p:nvSpPr>
          <p:spPr>
            <a:xfrm>
              <a:off x="4052325" y="2258550"/>
              <a:ext cx="78175" cy="50950"/>
            </a:xfrm>
            <a:custGeom>
              <a:avLst/>
              <a:gdLst/>
              <a:ahLst/>
              <a:cxnLst/>
              <a:rect l="l" t="t" r="r" b="b"/>
              <a:pathLst>
                <a:path w="3127" h="2038" extrusionOk="0">
                  <a:moveTo>
                    <a:pt x="466" y="0"/>
                  </a:moveTo>
                  <a:cubicBezTo>
                    <a:pt x="298" y="0"/>
                    <a:pt x="1" y="183"/>
                    <a:pt x="83" y="355"/>
                  </a:cubicBezTo>
                  <a:cubicBezTo>
                    <a:pt x="184" y="558"/>
                    <a:pt x="858" y="1509"/>
                    <a:pt x="1101" y="1650"/>
                  </a:cubicBezTo>
                  <a:cubicBezTo>
                    <a:pt x="1345" y="1789"/>
                    <a:pt x="2141" y="2038"/>
                    <a:pt x="2238" y="2038"/>
                  </a:cubicBezTo>
                  <a:cubicBezTo>
                    <a:pt x="2337" y="2038"/>
                    <a:pt x="3127" y="1413"/>
                    <a:pt x="2933" y="1381"/>
                  </a:cubicBezTo>
                  <a:cubicBezTo>
                    <a:pt x="2378" y="1289"/>
                    <a:pt x="1526" y="1248"/>
                    <a:pt x="1401" y="1121"/>
                  </a:cubicBezTo>
                  <a:cubicBezTo>
                    <a:pt x="1275" y="996"/>
                    <a:pt x="640" y="91"/>
                    <a:pt x="542" y="20"/>
                  </a:cubicBezTo>
                  <a:cubicBezTo>
                    <a:pt x="523" y="7"/>
                    <a:pt x="497" y="0"/>
                    <a:pt x="46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739;p45">
              <a:extLst>
                <a:ext uri="{FF2B5EF4-FFF2-40B4-BE49-F238E27FC236}">
                  <a16:creationId xmlns:a16="http://schemas.microsoft.com/office/drawing/2014/main" id="{9FA1C584-CF19-67DC-E6C5-E3F652C16A7B}"/>
                </a:ext>
              </a:extLst>
            </p:cNvPr>
            <p:cNvSpPr/>
            <p:nvPr/>
          </p:nvSpPr>
          <p:spPr>
            <a:xfrm>
              <a:off x="4048425" y="2292550"/>
              <a:ext cx="127975" cy="44425"/>
            </a:xfrm>
            <a:custGeom>
              <a:avLst/>
              <a:gdLst/>
              <a:ahLst/>
              <a:cxnLst/>
              <a:rect l="l" t="t" r="r" b="b"/>
              <a:pathLst>
                <a:path w="5119" h="1777" extrusionOk="0">
                  <a:moveTo>
                    <a:pt x="472" y="1"/>
                  </a:moveTo>
                  <a:cubicBezTo>
                    <a:pt x="312" y="1"/>
                    <a:pt x="0" y="261"/>
                    <a:pt x="132" y="415"/>
                  </a:cubicBezTo>
                  <a:cubicBezTo>
                    <a:pt x="277" y="584"/>
                    <a:pt x="1158" y="1337"/>
                    <a:pt x="1431" y="1419"/>
                  </a:cubicBezTo>
                  <a:cubicBezTo>
                    <a:pt x="1704" y="1500"/>
                    <a:pt x="2360" y="1625"/>
                    <a:pt x="2832" y="1692"/>
                  </a:cubicBezTo>
                  <a:cubicBezTo>
                    <a:pt x="3229" y="1751"/>
                    <a:pt x="3528" y="1777"/>
                    <a:pt x="3748" y="1777"/>
                  </a:cubicBezTo>
                  <a:cubicBezTo>
                    <a:pt x="5119" y="1777"/>
                    <a:pt x="3378" y="786"/>
                    <a:pt x="3193" y="786"/>
                  </a:cubicBezTo>
                  <a:cubicBezTo>
                    <a:pt x="3193" y="786"/>
                    <a:pt x="3192" y="786"/>
                    <a:pt x="3191" y="786"/>
                  </a:cubicBezTo>
                  <a:cubicBezTo>
                    <a:pt x="2909" y="800"/>
                    <a:pt x="2525" y="815"/>
                    <a:pt x="2188" y="815"/>
                  </a:cubicBezTo>
                  <a:cubicBezTo>
                    <a:pt x="1838" y="815"/>
                    <a:pt x="1541" y="799"/>
                    <a:pt x="1462" y="753"/>
                  </a:cubicBezTo>
                  <a:cubicBezTo>
                    <a:pt x="1310" y="662"/>
                    <a:pt x="625" y="54"/>
                    <a:pt x="513" y="8"/>
                  </a:cubicBezTo>
                  <a:cubicBezTo>
                    <a:pt x="501" y="3"/>
                    <a:pt x="487" y="1"/>
                    <a:pt x="4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740;p45">
              <a:extLst>
                <a:ext uri="{FF2B5EF4-FFF2-40B4-BE49-F238E27FC236}">
                  <a16:creationId xmlns:a16="http://schemas.microsoft.com/office/drawing/2014/main" id="{4A51592B-2D52-7B28-AD9E-311A9015AC63}"/>
                </a:ext>
              </a:extLst>
            </p:cNvPr>
            <p:cNvSpPr/>
            <p:nvPr/>
          </p:nvSpPr>
          <p:spPr>
            <a:xfrm>
              <a:off x="4265375" y="2249250"/>
              <a:ext cx="214550" cy="181800"/>
            </a:xfrm>
            <a:custGeom>
              <a:avLst/>
              <a:gdLst/>
              <a:ahLst/>
              <a:cxnLst/>
              <a:rect l="l" t="t" r="r" b="b"/>
              <a:pathLst>
                <a:path w="8582" h="7272" extrusionOk="0">
                  <a:moveTo>
                    <a:pt x="7350" y="1"/>
                  </a:moveTo>
                  <a:cubicBezTo>
                    <a:pt x="6398" y="1"/>
                    <a:pt x="4206" y="1470"/>
                    <a:pt x="3872" y="1920"/>
                  </a:cubicBezTo>
                  <a:cubicBezTo>
                    <a:pt x="3498" y="2418"/>
                    <a:pt x="1" y="5359"/>
                    <a:pt x="64" y="5716"/>
                  </a:cubicBezTo>
                  <a:cubicBezTo>
                    <a:pt x="126" y="6074"/>
                    <a:pt x="1491" y="7224"/>
                    <a:pt x="1740" y="7258"/>
                  </a:cubicBezTo>
                  <a:cubicBezTo>
                    <a:pt x="1806" y="7267"/>
                    <a:pt x="1879" y="7272"/>
                    <a:pt x="1956" y="7272"/>
                  </a:cubicBezTo>
                  <a:cubicBezTo>
                    <a:pt x="3433" y="7272"/>
                    <a:pt x="6795" y="5653"/>
                    <a:pt x="8242" y="3626"/>
                  </a:cubicBezTo>
                  <a:cubicBezTo>
                    <a:pt x="8581" y="3150"/>
                    <a:pt x="8574" y="598"/>
                    <a:pt x="7618" y="59"/>
                  </a:cubicBezTo>
                  <a:cubicBezTo>
                    <a:pt x="7547" y="19"/>
                    <a:pt x="7456" y="1"/>
                    <a:pt x="7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741;p45">
              <a:extLst>
                <a:ext uri="{FF2B5EF4-FFF2-40B4-BE49-F238E27FC236}">
                  <a16:creationId xmlns:a16="http://schemas.microsoft.com/office/drawing/2014/main" id="{45457BE8-2762-AF02-68CD-D778AE637354}"/>
                </a:ext>
              </a:extLst>
            </p:cNvPr>
            <p:cNvSpPr/>
            <p:nvPr/>
          </p:nvSpPr>
          <p:spPr>
            <a:xfrm>
              <a:off x="4170175" y="2283375"/>
              <a:ext cx="167900" cy="148650"/>
            </a:xfrm>
            <a:custGeom>
              <a:avLst/>
              <a:gdLst/>
              <a:ahLst/>
              <a:cxnLst/>
              <a:rect l="l" t="t" r="r" b="b"/>
              <a:pathLst>
                <a:path w="6716" h="5946" extrusionOk="0">
                  <a:moveTo>
                    <a:pt x="997" y="0"/>
                  </a:moveTo>
                  <a:lnTo>
                    <a:pt x="1" y="2999"/>
                  </a:lnTo>
                  <a:cubicBezTo>
                    <a:pt x="1040" y="3785"/>
                    <a:pt x="4245" y="5945"/>
                    <a:pt x="5436" y="5945"/>
                  </a:cubicBezTo>
                  <a:cubicBezTo>
                    <a:pt x="5533" y="5945"/>
                    <a:pt x="5616" y="5931"/>
                    <a:pt x="5684" y="5900"/>
                  </a:cubicBezTo>
                  <a:cubicBezTo>
                    <a:pt x="6025" y="5341"/>
                    <a:pt x="6716" y="2742"/>
                    <a:pt x="6525" y="2296"/>
                  </a:cubicBezTo>
                  <a:cubicBezTo>
                    <a:pt x="6332" y="1851"/>
                    <a:pt x="997"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742;p45">
              <a:extLst>
                <a:ext uri="{FF2B5EF4-FFF2-40B4-BE49-F238E27FC236}">
                  <a16:creationId xmlns:a16="http://schemas.microsoft.com/office/drawing/2014/main" id="{B6F9FCF0-5725-9DFE-1554-D947B945C5ED}"/>
                </a:ext>
              </a:extLst>
            </p:cNvPr>
            <p:cNvSpPr/>
            <p:nvPr/>
          </p:nvSpPr>
          <p:spPr>
            <a:xfrm>
              <a:off x="4170225" y="2278075"/>
              <a:ext cx="308600" cy="153950"/>
            </a:xfrm>
            <a:custGeom>
              <a:avLst/>
              <a:gdLst/>
              <a:ahLst/>
              <a:cxnLst/>
              <a:rect l="l" t="t" r="r" b="b"/>
              <a:pathLst>
                <a:path w="12344" h="6158" extrusionOk="0">
                  <a:moveTo>
                    <a:pt x="12095" y="1"/>
                  </a:moveTo>
                  <a:cubicBezTo>
                    <a:pt x="12059" y="244"/>
                    <a:pt x="12006" y="435"/>
                    <a:pt x="11934" y="533"/>
                  </a:cubicBezTo>
                  <a:cubicBezTo>
                    <a:pt x="10488" y="2559"/>
                    <a:pt x="7128" y="4178"/>
                    <a:pt x="5652" y="4178"/>
                  </a:cubicBezTo>
                  <a:cubicBezTo>
                    <a:pt x="5621" y="4178"/>
                    <a:pt x="5591" y="4177"/>
                    <a:pt x="5561" y="4175"/>
                  </a:cubicBezTo>
                  <a:cubicBezTo>
                    <a:pt x="5495" y="4204"/>
                    <a:pt x="5413" y="4217"/>
                    <a:pt x="5319" y="4217"/>
                  </a:cubicBezTo>
                  <a:cubicBezTo>
                    <a:pt x="4310" y="4217"/>
                    <a:pt x="1855" y="2667"/>
                    <a:pt x="497" y="1715"/>
                  </a:cubicBezTo>
                  <a:lnTo>
                    <a:pt x="0" y="3213"/>
                  </a:lnTo>
                  <a:cubicBezTo>
                    <a:pt x="1040" y="3998"/>
                    <a:pt x="4244" y="6158"/>
                    <a:pt x="5434" y="6158"/>
                  </a:cubicBezTo>
                  <a:cubicBezTo>
                    <a:pt x="5528" y="6158"/>
                    <a:pt x="5609" y="6144"/>
                    <a:pt x="5676" y="6115"/>
                  </a:cubicBezTo>
                  <a:cubicBezTo>
                    <a:pt x="5706" y="6117"/>
                    <a:pt x="5736" y="6117"/>
                    <a:pt x="5767" y="6117"/>
                  </a:cubicBezTo>
                  <a:cubicBezTo>
                    <a:pt x="7245" y="6117"/>
                    <a:pt x="10604" y="4499"/>
                    <a:pt x="12049" y="2473"/>
                  </a:cubicBezTo>
                  <a:cubicBezTo>
                    <a:pt x="12272" y="2161"/>
                    <a:pt x="12344" y="948"/>
                    <a:pt x="120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743;p45">
              <a:extLst>
                <a:ext uri="{FF2B5EF4-FFF2-40B4-BE49-F238E27FC236}">
                  <a16:creationId xmlns:a16="http://schemas.microsoft.com/office/drawing/2014/main" id="{3F6C1664-82B1-E14E-F7AD-B7D049303422}"/>
                </a:ext>
              </a:extLst>
            </p:cNvPr>
            <p:cNvSpPr/>
            <p:nvPr/>
          </p:nvSpPr>
          <p:spPr>
            <a:xfrm>
              <a:off x="4313200" y="2564375"/>
              <a:ext cx="305600" cy="225800"/>
            </a:xfrm>
            <a:custGeom>
              <a:avLst/>
              <a:gdLst/>
              <a:ahLst/>
              <a:cxnLst/>
              <a:rect l="l" t="t" r="r" b="b"/>
              <a:pathLst>
                <a:path w="12224" h="9032" extrusionOk="0">
                  <a:moveTo>
                    <a:pt x="6251" y="0"/>
                  </a:moveTo>
                  <a:lnTo>
                    <a:pt x="726" y="8062"/>
                  </a:lnTo>
                  <a:lnTo>
                    <a:pt x="0" y="9032"/>
                  </a:lnTo>
                  <a:lnTo>
                    <a:pt x="12048" y="9032"/>
                  </a:lnTo>
                  <a:lnTo>
                    <a:pt x="12223" y="8622"/>
                  </a:lnTo>
                  <a:lnTo>
                    <a:pt x="6428" y="7218"/>
                  </a:lnTo>
                  <a:lnTo>
                    <a:pt x="9178" y="1042"/>
                  </a:lnTo>
                  <a:lnTo>
                    <a:pt x="6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744;p45">
              <a:extLst>
                <a:ext uri="{FF2B5EF4-FFF2-40B4-BE49-F238E27FC236}">
                  <a16:creationId xmlns:a16="http://schemas.microsoft.com/office/drawing/2014/main" id="{26B7FB2D-3150-46B9-F28C-620B35D321F0}"/>
                </a:ext>
              </a:extLst>
            </p:cNvPr>
            <p:cNvSpPr/>
            <p:nvPr/>
          </p:nvSpPr>
          <p:spPr>
            <a:xfrm>
              <a:off x="4387050" y="2590375"/>
              <a:ext cx="231750" cy="199800"/>
            </a:xfrm>
            <a:custGeom>
              <a:avLst/>
              <a:gdLst/>
              <a:ahLst/>
              <a:cxnLst/>
              <a:rect l="l" t="t" r="r" b="b"/>
              <a:pathLst>
                <a:path w="9270" h="7992" extrusionOk="0">
                  <a:moveTo>
                    <a:pt x="6224" y="1"/>
                  </a:moveTo>
                  <a:lnTo>
                    <a:pt x="2863" y="3409"/>
                  </a:lnTo>
                  <a:lnTo>
                    <a:pt x="1" y="7157"/>
                  </a:lnTo>
                  <a:lnTo>
                    <a:pt x="492" y="7992"/>
                  </a:lnTo>
                  <a:lnTo>
                    <a:pt x="9094" y="7992"/>
                  </a:lnTo>
                  <a:lnTo>
                    <a:pt x="9269" y="7582"/>
                  </a:lnTo>
                  <a:lnTo>
                    <a:pt x="3474" y="6178"/>
                  </a:lnTo>
                  <a:lnTo>
                    <a:pt x="622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745;p45">
              <a:extLst>
                <a:ext uri="{FF2B5EF4-FFF2-40B4-BE49-F238E27FC236}">
                  <a16:creationId xmlns:a16="http://schemas.microsoft.com/office/drawing/2014/main" id="{0BF65116-A33B-54FA-2A1B-C52C21DD4011}"/>
                </a:ext>
              </a:extLst>
            </p:cNvPr>
            <p:cNvSpPr/>
            <p:nvPr/>
          </p:nvSpPr>
          <p:spPr>
            <a:xfrm>
              <a:off x="4449575" y="2567700"/>
              <a:ext cx="373200" cy="222475"/>
            </a:xfrm>
            <a:custGeom>
              <a:avLst/>
              <a:gdLst/>
              <a:ahLst/>
              <a:cxnLst/>
              <a:rect l="l" t="t" r="r" b="b"/>
              <a:pathLst>
                <a:path w="14928" h="8899" extrusionOk="0">
                  <a:moveTo>
                    <a:pt x="1423" y="1"/>
                  </a:moveTo>
                  <a:lnTo>
                    <a:pt x="0" y="4205"/>
                  </a:lnTo>
                  <a:lnTo>
                    <a:pt x="819" y="4789"/>
                  </a:lnTo>
                  <a:lnTo>
                    <a:pt x="837" y="8315"/>
                  </a:lnTo>
                  <a:lnTo>
                    <a:pt x="1054" y="8899"/>
                  </a:lnTo>
                  <a:lnTo>
                    <a:pt x="14928" y="8899"/>
                  </a:lnTo>
                  <a:lnTo>
                    <a:pt x="14916" y="8641"/>
                  </a:lnTo>
                  <a:lnTo>
                    <a:pt x="5708" y="6663"/>
                  </a:lnTo>
                  <a:lnTo>
                    <a:pt x="6645" y="4205"/>
                  </a:lnTo>
                  <a:lnTo>
                    <a:pt x="6059" y="458"/>
                  </a:lnTo>
                  <a:lnTo>
                    <a:pt x="1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746;p45">
              <a:extLst>
                <a:ext uri="{FF2B5EF4-FFF2-40B4-BE49-F238E27FC236}">
                  <a16:creationId xmlns:a16="http://schemas.microsoft.com/office/drawing/2014/main" id="{FA332C18-F9ED-55E0-8246-692A73540D3C}"/>
                </a:ext>
              </a:extLst>
            </p:cNvPr>
            <p:cNvSpPr/>
            <p:nvPr/>
          </p:nvSpPr>
          <p:spPr>
            <a:xfrm>
              <a:off x="4461075" y="2559800"/>
              <a:ext cx="361700" cy="230375"/>
            </a:xfrm>
            <a:custGeom>
              <a:avLst/>
              <a:gdLst/>
              <a:ahLst/>
              <a:cxnLst/>
              <a:rect l="l" t="t" r="r" b="b"/>
              <a:pathLst>
                <a:path w="14468" h="9215" extrusionOk="0">
                  <a:moveTo>
                    <a:pt x="1035" y="1"/>
                  </a:moveTo>
                  <a:lnTo>
                    <a:pt x="10" y="1548"/>
                  </a:lnTo>
                  <a:lnTo>
                    <a:pt x="0" y="8917"/>
                  </a:lnTo>
                  <a:lnTo>
                    <a:pt x="4397" y="7684"/>
                  </a:lnTo>
                  <a:lnTo>
                    <a:pt x="8835" y="9215"/>
                  </a:lnTo>
                  <a:lnTo>
                    <a:pt x="14468" y="9215"/>
                  </a:lnTo>
                  <a:lnTo>
                    <a:pt x="14456" y="8957"/>
                  </a:lnTo>
                  <a:lnTo>
                    <a:pt x="5479" y="6894"/>
                  </a:lnTo>
                  <a:lnTo>
                    <a:pt x="6334" y="4457"/>
                  </a:lnTo>
                  <a:lnTo>
                    <a:pt x="5599" y="774"/>
                  </a:lnTo>
                  <a:lnTo>
                    <a:pt x="103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747;p45">
              <a:extLst>
                <a:ext uri="{FF2B5EF4-FFF2-40B4-BE49-F238E27FC236}">
                  <a16:creationId xmlns:a16="http://schemas.microsoft.com/office/drawing/2014/main" id="{AA72710B-B503-CEBB-FCBA-CFE5101397A1}"/>
                </a:ext>
              </a:extLst>
            </p:cNvPr>
            <p:cNvSpPr/>
            <p:nvPr/>
          </p:nvSpPr>
          <p:spPr>
            <a:xfrm>
              <a:off x="4298250" y="2241575"/>
              <a:ext cx="337750" cy="547875"/>
            </a:xfrm>
            <a:custGeom>
              <a:avLst/>
              <a:gdLst/>
              <a:ahLst/>
              <a:cxnLst/>
              <a:rect l="l" t="t" r="r" b="b"/>
              <a:pathLst>
                <a:path w="13510" h="21915" extrusionOk="0">
                  <a:moveTo>
                    <a:pt x="7785" y="1"/>
                  </a:moveTo>
                  <a:cubicBezTo>
                    <a:pt x="6411" y="1"/>
                    <a:pt x="4941" y="400"/>
                    <a:pt x="4435" y="1916"/>
                  </a:cubicBezTo>
                  <a:cubicBezTo>
                    <a:pt x="3528" y="4637"/>
                    <a:pt x="6777" y="9146"/>
                    <a:pt x="6777" y="9146"/>
                  </a:cubicBezTo>
                  <a:lnTo>
                    <a:pt x="7092" y="11911"/>
                  </a:lnTo>
                  <a:cubicBezTo>
                    <a:pt x="5194" y="13161"/>
                    <a:pt x="2587" y="17479"/>
                    <a:pt x="1" y="21705"/>
                  </a:cubicBezTo>
                  <a:cubicBezTo>
                    <a:pt x="136" y="21851"/>
                    <a:pt x="390" y="21915"/>
                    <a:pt x="737" y="21915"/>
                  </a:cubicBezTo>
                  <a:cubicBezTo>
                    <a:pt x="3021" y="21915"/>
                    <a:pt x="9302" y="19169"/>
                    <a:pt x="11846" y="19169"/>
                  </a:cubicBezTo>
                  <a:cubicBezTo>
                    <a:pt x="12013" y="19169"/>
                    <a:pt x="12164" y="19181"/>
                    <a:pt x="12297" y="19206"/>
                  </a:cubicBezTo>
                  <a:lnTo>
                    <a:pt x="13510" y="15762"/>
                  </a:lnTo>
                  <a:cubicBezTo>
                    <a:pt x="13510" y="15762"/>
                    <a:pt x="12251" y="12279"/>
                    <a:pt x="12397" y="11195"/>
                  </a:cubicBezTo>
                  <a:cubicBezTo>
                    <a:pt x="12544" y="10112"/>
                    <a:pt x="12418" y="4181"/>
                    <a:pt x="12418" y="4181"/>
                  </a:cubicBezTo>
                  <a:cubicBezTo>
                    <a:pt x="12418" y="4181"/>
                    <a:pt x="11344" y="717"/>
                    <a:pt x="10348" y="395"/>
                  </a:cubicBezTo>
                  <a:cubicBezTo>
                    <a:pt x="9908" y="252"/>
                    <a:pt x="8877" y="1"/>
                    <a:pt x="7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748;p45">
              <a:extLst>
                <a:ext uri="{FF2B5EF4-FFF2-40B4-BE49-F238E27FC236}">
                  <a16:creationId xmlns:a16="http://schemas.microsoft.com/office/drawing/2014/main" id="{12B2333F-A936-DE17-52CA-3C216555267E}"/>
                </a:ext>
              </a:extLst>
            </p:cNvPr>
            <p:cNvSpPr/>
            <p:nvPr/>
          </p:nvSpPr>
          <p:spPr>
            <a:xfrm>
              <a:off x="4297575" y="2251375"/>
              <a:ext cx="338425" cy="538825"/>
            </a:xfrm>
            <a:custGeom>
              <a:avLst/>
              <a:gdLst/>
              <a:ahLst/>
              <a:cxnLst/>
              <a:rect l="l" t="t" r="r" b="b"/>
              <a:pathLst>
                <a:path w="13537" h="21553" extrusionOk="0">
                  <a:moveTo>
                    <a:pt x="10370" y="0"/>
                  </a:moveTo>
                  <a:cubicBezTo>
                    <a:pt x="10066" y="0"/>
                    <a:pt x="10808" y="9532"/>
                    <a:pt x="9999" y="9935"/>
                  </a:cubicBezTo>
                  <a:cubicBezTo>
                    <a:pt x="9913" y="9978"/>
                    <a:pt x="9804" y="9998"/>
                    <a:pt x="9678" y="9998"/>
                  </a:cubicBezTo>
                  <a:cubicBezTo>
                    <a:pt x="9082" y="9998"/>
                    <a:pt x="8099" y="9561"/>
                    <a:pt x="7292" y="9135"/>
                  </a:cubicBezTo>
                  <a:lnTo>
                    <a:pt x="7292" y="9135"/>
                  </a:lnTo>
                  <a:cubicBezTo>
                    <a:pt x="8648" y="10769"/>
                    <a:pt x="10114" y="13602"/>
                    <a:pt x="10437" y="14239"/>
                  </a:cubicBezTo>
                  <a:cubicBezTo>
                    <a:pt x="11113" y="15568"/>
                    <a:pt x="6690" y="20984"/>
                    <a:pt x="0" y="21307"/>
                  </a:cubicBezTo>
                  <a:cubicBezTo>
                    <a:pt x="282" y="21479"/>
                    <a:pt x="666" y="21552"/>
                    <a:pt x="1128" y="21552"/>
                  </a:cubicBezTo>
                  <a:cubicBezTo>
                    <a:pt x="3836" y="21552"/>
                    <a:pt x="9191" y="19026"/>
                    <a:pt x="11932" y="19026"/>
                  </a:cubicBezTo>
                  <a:cubicBezTo>
                    <a:pt x="12080" y="19026"/>
                    <a:pt x="12221" y="19033"/>
                    <a:pt x="12353" y="19048"/>
                  </a:cubicBezTo>
                  <a:lnTo>
                    <a:pt x="13537" y="15367"/>
                  </a:lnTo>
                  <a:cubicBezTo>
                    <a:pt x="13537" y="15367"/>
                    <a:pt x="12278" y="11885"/>
                    <a:pt x="12424" y="10802"/>
                  </a:cubicBezTo>
                  <a:cubicBezTo>
                    <a:pt x="12571" y="9718"/>
                    <a:pt x="12445" y="3788"/>
                    <a:pt x="12445" y="3788"/>
                  </a:cubicBezTo>
                  <a:cubicBezTo>
                    <a:pt x="12445" y="3788"/>
                    <a:pt x="11371" y="322"/>
                    <a:pt x="10375" y="1"/>
                  </a:cubicBezTo>
                  <a:cubicBezTo>
                    <a:pt x="10374" y="1"/>
                    <a:pt x="10372" y="0"/>
                    <a:pt x="1037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749;p45">
              <a:extLst>
                <a:ext uri="{FF2B5EF4-FFF2-40B4-BE49-F238E27FC236}">
                  <a16:creationId xmlns:a16="http://schemas.microsoft.com/office/drawing/2014/main" id="{9213EE16-3C63-9995-CC46-E7EE5A7D6410}"/>
                </a:ext>
              </a:extLst>
            </p:cNvPr>
            <p:cNvSpPr/>
            <p:nvPr/>
          </p:nvSpPr>
          <p:spPr>
            <a:xfrm>
              <a:off x="4392725" y="2168325"/>
              <a:ext cx="86250" cy="154450"/>
            </a:xfrm>
            <a:custGeom>
              <a:avLst/>
              <a:gdLst/>
              <a:ahLst/>
              <a:cxnLst/>
              <a:rect l="l" t="t" r="r" b="b"/>
              <a:pathLst>
                <a:path w="3450" h="6178" extrusionOk="0">
                  <a:moveTo>
                    <a:pt x="2046" y="1"/>
                  </a:moveTo>
                  <a:lnTo>
                    <a:pt x="1" y="2579"/>
                  </a:lnTo>
                  <a:lnTo>
                    <a:pt x="1059" y="6177"/>
                  </a:lnTo>
                  <a:cubicBezTo>
                    <a:pt x="1059" y="6177"/>
                    <a:pt x="2807" y="4023"/>
                    <a:pt x="3450" y="3388"/>
                  </a:cubicBezTo>
                  <a:lnTo>
                    <a:pt x="2046"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750;p45">
              <a:extLst>
                <a:ext uri="{FF2B5EF4-FFF2-40B4-BE49-F238E27FC236}">
                  <a16:creationId xmlns:a16="http://schemas.microsoft.com/office/drawing/2014/main" id="{2AC69CDB-077D-3633-280E-86E91A3F7FCC}"/>
                </a:ext>
              </a:extLst>
            </p:cNvPr>
            <p:cNvSpPr/>
            <p:nvPr/>
          </p:nvSpPr>
          <p:spPr>
            <a:xfrm>
              <a:off x="4808375" y="2763250"/>
              <a:ext cx="79275" cy="26925"/>
            </a:xfrm>
            <a:custGeom>
              <a:avLst/>
              <a:gdLst/>
              <a:ahLst/>
              <a:cxnLst/>
              <a:rect l="l" t="t" r="r" b="b"/>
              <a:pathLst>
                <a:path w="3171" h="1077" extrusionOk="0">
                  <a:moveTo>
                    <a:pt x="277" y="0"/>
                  </a:moveTo>
                  <a:cubicBezTo>
                    <a:pt x="1" y="585"/>
                    <a:pt x="139" y="1077"/>
                    <a:pt x="139" y="1077"/>
                  </a:cubicBezTo>
                  <a:lnTo>
                    <a:pt x="3171" y="1077"/>
                  </a:lnTo>
                  <a:lnTo>
                    <a:pt x="277" y="0"/>
                  </a:ln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751;p45">
              <a:extLst>
                <a:ext uri="{FF2B5EF4-FFF2-40B4-BE49-F238E27FC236}">
                  <a16:creationId xmlns:a16="http://schemas.microsoft.com/office/drawing/2014/main" id="{0E013E5A-23AE-7B64-A9B5-721BB85C47E9}"/>
                </a:ext>
              </a:extLst>
            </p:cNvPr>
            <p:cNvSpPr/>
            <p:nvPr/>
          </p:nvSpPr>
          <p:spPr>
            <a:xfrm>
              <a:off x="4360550" y="2168325"/>
              <a:ext cx="185975" cy="226100"/>
            </a:xfrm>
            <a:custGeom>
              <a:avLst/>
              <a:gdLst/>
              <a:ahLst/>
              <a:cxnLst/>
              <a:rect l="l" t="t" r="r" b="b"/>
              <a:pathLst>
                <a:path w="7439" h="9044" extrusionOk="0">
                  <a:moveTo>
                    <a:pt x="3333" y="1"/>
                  </a:moveTo>
                  <a:lnTo>
                    <a:pt x="1613" y="2169"/>
                  </a:lnTo>
                  <a:cubicBezTo>
                    <a:pt x="1521" y="2414"/>
                    <a:pt x="1445" y="2662"/>
                    <a:pt x="1387" y="2914"/>
                  </a:cubicBezTo>
                  <a:cubicBezTo>
                    <a:pt x="1387" y="2914"/>
                    <a:pt x="910" y="4253"/>
                    <a:pt x="909" y="4259"/>
                  </a:cubicBezTo>
                  <a:cubicBezTo>
                    <a:pt x="0" y="6377"/>
                    <a:pt x="1891" y="8708"/>
                    <a:pt x="3147" y="9030"/>
                  </a:cubicBezTo>
                  <a:cubicBezTo>
                    <a:pt x="3185" y="9039"/>
                    <a:pt x="3223" y="9044"/>
                    <a:pt x="3260" y="9044"/>
                  </a:cubicBezTo>
                  <a:cubicBezTo>
                    <a:pt x="4394" y="9044"/>
                    <a:pt x="5276" y="4662"/>
                    <a:pt x="7438" y="3205"/>
                  </a:cubicBezTo>
                  <a:cubicBezTo>
                    <a:pt x="6782" y="3015"/>
                    <a:pt x="5986" y="2933"/>
                    <a:pt x="5313" y="2933"/>
                  </a:cubicBezTo>
                  <a:cubicBezTo>
                    <a:pt x="5037" y="2933"/>
                    <a:pt x="4782" y="2947"/>
                    <a:pt x="4566" y="2973"/>
                  </a:cubicBezTo>
                  <a:lnTo>
                    <a:pt x="3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752;p45">
              <a:extLst>
                <a:ext uri="{FF2B5EF4-FFF2-40B4-BE49-F238E27FC236}">
                  <a16:creationId xmlns:a16="http://schemas.microsoft.com/office/drawing/2014/main" id="{AE1F38BF-A940-C773-EA75-4753B7817559}"/>
                </a:ext>
              </a:extLst>
            </p:cNvPr>
            <p:cNvSpPr/>
            <p:nvPr/>
          </p:nvSpPr>
          <p:spPr>
            <a:xfrm>
              <a:off x="4327250" y="1970275"/>
              <a:ext cx="184600" cy="237075"/>
            </a:xfrm>
            <a:custGeom>
              <a:avLst/>
              <a:gdLst/>
              <a:ahLst/>
              <a:cxnLst/>
              <a:rect l="l" t="t" r="r" b="b"/>
              <a:pathLst>
                <a:path w="7384" h="9483" extrusionOk="0">
                  <a:moveTo>
                    <a:pt x="5918" y="0"/>
                  </a:moveTo>
                  <a:cubicBezTo>
                    <a:pt x="5351" y="0"/>
                    <a:pt x="4222" y="837"/>
                    <a:pt x="4222" y="837"/>
                  </a:cubicBezTo>
                  <a:cubicBezTo>
                    <a:pt x="4222" y="837"/>
                    <a:pt x="4245" y="433"/>
                    <a:pt x="4103" y="148"/>
                  </a:cubicBezTo>
                  <a:cubicBezTo>
                    <a:pt x="4080" y="101"/>
                    <a:pt x="4021" y="77"/>
                    <a:pt x="3933" y="77"/>
                  </a:cubicBezTo>
                  <a:cubicBezTo>
                    <a:pt x="3482" y="77"/>
                    <a:pt x="2271" y="702"/>
                    <a:pt x="1236" y="2036"/>
                  </a:cubicBezTo>
                  <a:cubicBezTo>
                    <a:pt x="0" y="3626"/>
                    <a:pt x="48" y="6173"/>
                    <a:pt x="641" y="7240"/>
                  </a:cubicBezTo>
                  <a:lnTo>
                    <a:pt x="5458" y="9482"/>
                  </a:lnTo>
                  <a:cubicBezTo>
                    <a:pt x="5458" y="9482"/>
                    <a:pt x="6908" y="6181"/>
                    <a:pt x="6836" y="5563"/>
                  </a:cubicBezTo>
                  <a:cubicBezTo>
                    <a:pt x="6766" y="4946"/>
                    <a:pt x="6362" y="4946"/>
                    <a:pt x="6362" y="4946"/>
                  </a:cubicBezTo>
                  <a:cubicBezTo>
                    <a:pt x="6362" y="4946"/>
                    <a:pt x="7384" y="2975"/>
                    <a:pt x="7169" y="2595"/>
                  </a:cubicBezTo>
                  <a:cubicBezTo>
                    <a:pt x="7047" y="2378"/>
                    <a:pt x="6894" y="2331"/>
                    <a:pt x="6785" y="2331"/>
                  </a:cubicBezTo>
                  <a:cubicBezTo>
                    <a:pt x="6703" y="2331"/>
                    <a:pt x="6646" y="2358"/>
                    <a:pt x="6646" y="2358"/>
                  </a:cubicBezTo>
                  <a:cubicBezTo>
                    <a:pt x="6646" y="2358"/>
                    <a:pt x="7003" y="1691"/>
                    <a:pt x="6743" y="1334"/>
                  </a:cubicBezTo>
                  <a:cubicBezTo>
                    <a:pt x="6636" y="1191"/>
                    <a:pt x="6534" y="1148"/>
                    <a:pt x="6450" y="1148"/>
                  </a:cubicBezTo>
                  <a:cubicBezTo>
                    <a:pt x="6326" y="1148"/>
                    <a:pt x="6243" y="1240"/>
                    <a:pt x="6243" y="1240"/>
                  </a:cubicBezTo>
                  <a:cubicBezTo>
                    <a:pt x="6243" y="1240"/>
                    <a:pt x="6551" y="242"/>
                    <a:pt x="6076" y="30"/>
                  </a:cubicBezTo>
                  <a:cubicBezTo>
                    <a:pt x="6031" y="9"/>
                    <a:pt x="5978" y="0"/>
                    <a:pt x="5918"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753;p45">
              <a:extLst>
                <a:ext uri="{FF2B5EF4-FFF2-40B4-BE49-F238E27FC236}">
                  <a16:creationId xmlns:a16="http://schemas.microsoft.com/office/drawing/2014/main" id="{FAE83B92-C2AB-B017-78B4-B12BA000F1B3}"/>
                </a:ext>
              </a:extLst>
            </p:cNvPr>
            <p:cNvSpPr/>
            <p:nvPr/>
          </p:nvSpPr>
          <p:spPr>
            <a:xfrm>
              <a:off x="4405450" y="1989100"/>
              <a:ext cx="106375" cy="218250"/>
            </a:xfrm>
            <a:custGeom>
              <a:avLst/>
              <a:gdLst/>
              <a:ahLst/>
              <a:cxnLst/>
              <a:rect l="l" t="t" r="r" b="b"/>
              <a:pathLst>
                <a:path w="4255" h="8730" extrusionOk="0">
                  <a:moveTo>
                    <a:pt x="3205" y="1"/>
                  </a:moveTo>
                  <a:lnTo>
                    <a:pt x="3205" y="1"/>
                  </a:lnTo>
                  <a:cubicBezTo>
                    <a:pt x="1890" y="633"/>
                    <a:pt x="564" y="2161"/>
                    <a:pt x="180" y="4474"/>
                  </a:cubicBezTo>
                  <a:cubicBezTo>
                    <a:pt x="1" y="5552"/>
                    <a:pt x="182" y="6904"/>
                    <a:pt x="350" y="7808"/>
                  </a:cubicBezTo>
                  <a:lnTo>
                    <a:pt x="2330" y="8729"/>
                  </a:lnTo>
                  <a:cubicBezTo>
                    <a:pt x="2327" y="8729"/>
                    <a:pt x="3777" y="5427"/>
                    <a:pt x="3705" y="4809"/>
                  </a:cubicBezTo>
                  <a:cubicBezTo>
                    <a:pt x="3633" y="4191"/>
                    <a:pt x="3231" y="4191"/>
                    <a:pt x="3231" y="4191"/>
                  </a:cubicBezTo>
                  <a:cubicBezTo>
                    <a:pt x="3231" y="4191"/>
                    <a:pt x="4254" y="2218"/>
                    <a:pt x="4040" y="1839"/>
                  </a:cubicBezTo>
                  <a:cubicBezTo>
                    <a:pt x="3918" y="1622"/>
                    <a:pt x="3765" y="1575"/>
                    <a:pt x="3656" y="1575"/>
                  </a:cubicBezTo>
                  <a:cubicBezTo>
                    <a:pt x="3574" y="1575"/>
                    <a:pt x="3517" y="1602"/>
                    <a:pt x="3517" y="1602"/>
                  </a:cubicBezTo>
                  <a:cubicBezTo>
                    <a:pt x="3517" y="1602"/>
                    <a:pt x="3872" y="938"/>
                    <a:pt x="3612" y="580"/>
                  </a:cubicBezTo>
                  <a:cubicBezTo>
                    <a:pt x="3506" y="436"/>
                    <a:pt x="3404" y="393"/>
                    <a:pt x="3321" y="393"/>
                  </a:cubicBezTo>
                  <a:cubicBezTo>
                    <a:pt x="3197" y="393"/>
                    <a:pt x="3113" y="485"/>
                    <a:pt x="3113" y="485"/>
                  </a:cubicBezTo>
                  <a:cubicBezTo>
                    <a:pt x="3113" y="485"/>
                    <a:pt x="3181" y="260"/>
                    <a:pt x="3205" y="1"/>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754;p45">
              <a:extLst>
                <a:ext uri="{FF2B5EF4-FFF2-40B4-BE49-F238E27FC236}">
                  <a16:creationId xmlns:a16="http://schemas.microsoft.com/office/drawing/2014/main" id="{87649F39-94BC-785D-6656-2B60FDBE09B9}"/>
                </a:ext>
              </a:extLst>
            </p:cNvPr>
            <p:cNvSpPr/>
            <p:nvPr/>
          </p:nvSpPr>
          <p:spPr>
            <a:xfrm>
              <a:off x="4328600" y="2046850"/>
              <a:ext cx="135050" cy="242825"/>
            </a:xfrm>
            <a:custGeom>
              <a:avLst/>
              <a:gdLst/>
              <a:ahLst/>
              <a:cxnLst/>
              <a:rect l="l" t="t" r="r" b="b"/>
              <a:pathLst>
                <a:path w="5402" h="9713" extrusionOk="0">
                  <a:moveTo>
                    <a:pt x="2702" y="0"/>
                  </a:moveTo>
                  <a:cubicBezTo>
                    <a:pt x="2097" y="0"/>
                    <a:pt x="1521" y="193"/>
                    <a:pt x="1173" y="719"/>
                  </a:cubicBezTo>
                  <a:cubicBezTo>
                    <a:pt x="201" y="2192"/>
                    <a:pt x="1" y="7557"/>
                    <a:pt x="492" y="9644"/>
                  </a:cubicBezTo>
                  <a:cubicBezTo>
                    <a:pt x="658" y="9692"/>
                    <a:pt x="851" y="9713"/>
                    <a:pt x="1060" y="9713"/>
                  </a:cubicBezTo>
                  <a:cubicBezTo>
                    <a:pt x="2202" y="9713"/>
                    <a:pt x="3838" y="9081"/>
                    <a:pt x="4239" y="8701"/>
                  </a:cubicBezTo>
                  <a:cubicBezTo>
                    <a:pt x="4714" y="8250"/>
                    <a:pt x="5401" y="2476"/>
                    <a:pt x="5069" y="1051"/>
                  </a:cubicBezTo>
                  <a:cubicBezTo>
                    <a:pt x="4970" y="625"/>
                    <a:pt x="3790" y="0"/>
                    <a:pt x="270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755;p45">
              <a:extLst>
                <a:ext uri="{FF2B5EF4-FFF2-40B4-BE49-F238E27FC236}">
                  <a16:creationId xmlns:a16="http://schemas.microsoft.com/office/drawing/2014/main" id="{55010256-FEDD-71FF-861B-3166C6ED3AB0}"/>
                </a:ext>
              </a:extLst>
            </p:cNvPr>
            <p:cNvSpPr/>
            <p:nvPr/>
          </p:nvSpPr>
          <p:spPr>
            <a:xfrm>
              <a:off x="4403550" y="2045525"/>
              <a:ext cx="67625" cy="140250"/>
            </a:xfrm>
            <a:custGeom>
              <a:avLst/>
              <a:gdLst/>
              <a:ahLst/>
              <a:cxnLst/>
              <a:rect l="l" t="t" r="r" b="b"/>
              <a:pathLst>
                <a:path w="2705" h="5610" extrusionOk="0">
                  <a:moveTo>
                    <a:pt x="1805" y="0"/>
                  </a:moveTo>
                  <a:cubicBezTo>
                    <a:pt x="1675" y="0"/>
                    <a:pt x="1526" y="35"/>
                    <a:pt x="1356" y="112"/>
                  </a:cubicBezTo>
                  <a:cubicBezTo>
                    <a:pt x="0" y="723"/>
                    <a:pt x="686" y="5610"/>
                    <a:pt x="686" y="5610"/>
                  </a:cubicBezTo>
                  <a:lnTo>
                    <a:pt x="1427" y="5515"/>
                  </a:lnTo>
                  <a:cubicBezTo>
                    <a:pt x="1427" y="5515"/>
                    <a:pt x="2491" y="3227"/>
                    <a:pt x="2594" y="2394"/>
                  </a:cubicBezTo>
                  <a:cubicBezTo>
                    <a:pt x="2685" y="1663"/>
                    <a:pt x="2705" y="0"/>
                    <a:pt x="1805" y="0"/>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756;p45">
              <a:extLst>
                <a:ext uri="{FF2B5EF4-FFF2-40B4-BE49-F238E27FC236}">
                  <a16:creationId xmlns:a16="http://schemas.microsoft.com/office/drawing/2014/main" id="{B861203D-64F9-353E-863B-0170C8D2051A}"/>
                </a:ext>
              </a:extLst>
            </p:cNvPr>
            <p:cNvSpPr/>
            <p:nvPr/>
          </p:nvSpPr>
          <p:spPr>
            <a:xfrm>
              <a:off x="4425475" y="2134300"/>
              <a:ext cx="38800" cy="63350"/>
            </a:xfrm>
            <a:custGeom>
              <a:avLst/>
              <a:gdLst/>
              <a:ahLst/>
              <a:cxnLst/>
              <a:rect l="l" t="t" r="r" b="b"/>
              <a:pathLst>
                <a:path w="1552" h="2534" extrusionOk="0">
                  <a:moveTo>
                    <a:pt x="888" y="1"/>
                  </a:moveTo>
                  <a:cubicBezTo>
                    <a:pt x="872" y="1"/>
                    <a:pt x="856" y="2"/>
                    <a:pt x="839" y="4"/>
                  </a:cubicBezTo>
                  <a:cubicBezTo>
                    <a:pt x="341" y="73"/>
                    <a:pt x="0" y="1563"/>
                    <a:pt x="137" y="2430"/>
                  </a:cubicBezTo>
                  <a:lnTo>
                    <a:pt x="359" y="2533"/>
                  </a:lnTo>
                  <a:cubicBezTo>
                    <a:pt x="359" y="2533"/>
                    <a:pt x="1180" y="2065"/>
                    <a:pt x="1369" y="1494"/>
                  </a:cubicBezTo>
                  <a:cubicBezTo>
                    <a:pt x="1551" y="941"/>
                    <a:pt x="1349" y="1"/>
                    <a:pt x="88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757;p45">
              <a:extLst>
                <a:ext uri="{FF2B5EF4-FFF2-40B4-BE49-F238E27FC236}">
                  <a16:creationId xmlns:a16="http://schemas.microsoft.com/office/drawing/2014/main" id="{BB0618CC-7293-B724-0964-B00D43D24D78}"/>
                </a:ext>
              </a:extLst>
            </p:cNvPr>
            <p:cNvSpPr/>
            <p:nvPr/>
          </p:nvSpPr>
          <p:spPr>
            <a:xfrm>
              <a:off x="4434325" y="2143325"/>
              <a:ext cx="23900" cy="38975"/>
            </a:xfrm>
            <a:custGeom>
              <a:avLst/>
              <a:gdLst/>
              <a:ahLst/>
              <a:cxnLst/>
              <a:rect l="l" t="t" r="r" b="b"/>
              <a:pathLst>
                <a:path w="956" h="1559" extrusionOk="0">
                  <a:moveTo>
                    <a:pt x="547" y="0"/>
                  </a:moveTo>
                  <a:cubicBezTo>
                    <a:pt x="537" y="0"/>
                    <a:pt x="527" y="1"/>
                    <a:pt x="517" y="2"/>
                  </a:cubicBezTo>
                  <a:cubicBezTo>
                    <a:pt x="212" y="45"/>
                    <a:pt x="1" y="962"/>
                    <a:pt x="86" y="1494"/>
                  </a:cubicBezTo>
                  <a:lnTo>
                    <a:pt x="222" y="1559"/>
                  </a:lnTo>
                  <a:cubicBezTo>
                    <a:pt x="222" y="1559"/>
                    <a:pt x="729" y="1271"/>
                    <a:pt x="844" y="919"/>
                  </a:cubicBezTo>
                  <a:cubicBezTo>
                    <a:pt x="956" y="579"/>
                    <a:pt x="832" y="0"/>
                    <a:pt x="547"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758;p45">
              <a:extLst>
                <a:ext uri="{FF2B5EF4-FFF2-40B4-BE49-F238E27FC236}">
                  <a16:creationId xmlns:a16="http://schemas.microsoft.com/office/drawing/2014/main" id="{F2E7802E-802E-4045-CE4F-D9FB9E05BDB1}"/>
                </a:ext>
              </a:extLst>
            </p:cNvPr>
            <p:cNvSpPr/>
            <p:nvPr/>
          </p:nvSpPr>
          <p:spPr>
            <a:xfrm>
              <a:off x="4433225" y="2160325"/>
              <a:ext cx="16625" cy="27050"/>
            </a:xfrm>
            <a:custGeom>
              <a:avLst/>
              <a:gdLst/>
              <a:ahLst/>
              <a:cxnLst/>
              <a:rect l="l" t="t" r="r" b="b"/>
              <a:pathLst>
                <a:path w="665" h="1082" extrusionOk="0">
                  <a:moveTo>
                    <a:pt x="380" y="1"/>
                  </a:moveTo>
                  <a:cubicBezTo>
                    <a:pt x="373" y="1"/>
                    <a:pt x="367" y="1"/>
                    <a:pt x="360" y="2"/>
                  </a:cubicBezTo>
                  <a:cubicBezTo>
                    <a:pt x="148" y="32"/>
                    <a:pt x="0" y="666"/>
                    <a:pt x="61" y="1037"/>
                  </a:cubicBezTo>
                  <a:lnTo>
                    <a:pt x="156" y="1081"/>
                  </a:lnTo>
                  <a:cubicBezTo>
                    <a:pt x="156" y="1081"/>
                    <a:pt x="506" y="881"/>
                    <a:pt x="587" y="637"/>
                  </a:cubicBezTo>
                  <a:cubicBezTo>
                    <a:pt x="665" y="401"/>
                    <a:pt x="578" y="1"/>
                    <a:pt x="38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759;p45">
              <a:extLst>
                <a:ext uri="{FF2B5EF4-FFF2-40B4-BE49-F238E27FC236}">
                  <a16:creationId xmlns:a16="http://schemas.microsoft.com/office/drawing/2014/main" id="{46A9C97F-9CD1-115D-E55C-26A07B43B7BA}"/>
                </a:ext>
              </a:extLst>
            </p:cNvPr>
            <p:cNvSpPr/>
            <p:nvPr/>
          </p:nvSpPr>
          <p:spPr>
            <a:xfrm>
              <a:off x="4399175" y="2257200"/>
              <a:ext cx="209850" cy="152825"/>
            </a:xfrm>
            <a:custGeom>
              <a:avLst/>
              <a:gdLst/>
              <a:ahLst/>
              <a:cxnLst/>
              <a:rect l="l" t="t" r="r" b="b"/>
              <a:pathLst>
                <a:path w="8394" h="6113" extrusionOk="0">
                  <a:moveTo>
                    <a:pt x="5888" y="1"/>
                  </a:moveTo>
                  <a:cubicBezTo>
                    <a:pt x="3677" y="1"/>
                    <a:pt x="1" y="4565"/>
                    <a:pt x="25" y="4798"/>
                  </a:cubicBezTo>
                  <a:cubicBezTo>
                    <a:pt x="99" y="5534"/>
                    <a:pt x="1664" y="6113"/>
                    <a:pt x="1894" y="6113"/>
                  </a:cubicBezTo>
                  <a:cubicBezTo>
                    <a:pt x="1896" y="6113"/>
                    <a:pt x="1898" y="6113"/>
                    <a:pt x="1900" y="6113"/>
                  </a:cubicBezTo>
                  <a:cubicBezTo>
                    <a:pt x="2108" y="6101"/>
                    <a:pt x="7107" y="5825"/>
                    <a:pt x="8159" y="3717"/>
                  </a:cubicBezTo>
                  <a:cubicBezTo>
                    <a:pt x="8394" y="3249"/>
                    <a:pt x="7648" y="1122"/>
                    <a:pt x="6735" y="310"/>
                  </a:cubicBezTo>
                  <a:cubicBezTo>
                    <a:pt x="6493" y="95"/>
                    <a:pt x="6206" y="1"/>
                    <a:pt x="5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760;p45">
              <a:extLst>
                <a:ext uri="{FF2B5EF4-FFF2-40B4-BE49-F238E27FC236}">
                  <a16:creationId xmlns:a16="http://schemas.microsoft.com/office/drawing/2014/main" id="{4DE68AD5-40F6-D65A-B89D-C18CD12206A7}"/>
                </a:ext>
              </a:extLst>
            </p:cNvPr>
            <p:cNvSpPr/>
            <p:nvPr/>
          </p:nvSpPr>
          <p:spPr>
            <a:xfrm>
              <a:off x="4273725" y="2467525"/>
              <a:ext cx="72475" cy="64500"/>
            </a:xfrm>
            <a:custGeom>
              <a:avLst/>
              <a:gdLst/>
              <a:ahLst/>
              <a:cxnLst/>
              <a:rect l="l" t="t" r="r" b="b"/>
              <a:pathLst>
                <a:path w="2899" h="2580" extrusionOk="0">
                  <a:moveTo>
                    <a:pt x="2046" y="0"/>
                  </a:moveTo>
                  <a:cubicBezTo>
                    <a:pt x="2044" y="0"/>
                    <a:pt x="887" y="812"/>
                    <a:pt x="0" y="854"/>
                  </a:cubicBezTo>
                  <a:lnTo>
                    <a:pt x="1637" y="2580"/>
                  </a:lnTo>
                  <a:cubicBezTo>
                    <a:pt x="1952" y="2170"/>
                    <a:pt x="2633" y="1605"/>
                    <a:pt x="2899" y="1500"/>
                  </a:cubicBezTo>
                  <a:lnTo>
                    <a:pt x="2046" y="0"/>
                  </a:lnTo>
                  <a:cubicBezTo>
                    <a:pt x="2046" y="0"/>
                    <a:pt x="2046" y="0"/>
                    <a:pt x="204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761;p45">
              <a:extLst>
                <a:ext uri="{FF2B5EF4-FFF2-40B4-BE49-F238E27FC236}">
                  <a16:creationId xmlns:a16="http://schemas.microsoft.com/office/drawing/2014/main" id="{C90EE15B-D3A5-DD67-3C3A-B1DABEBF2602}"/>
                </a:ext>
              </a:extLst>
            </p:cNvPr>
            <p:cNvSpPr/>
            <p:nvPr/>
          </p:nvSpPr>
          <p:spPr>
            <a:xfrm>
              <a:off x="4216375" y="2484875"/>
              <a:ext cx="107850" cy="71875"/>
            </a:xfrm>
            <a:custGeom>
              <a:avLst/>
              <a:gdLst/>
              <a:ahLst/>
              <a:cxnLst/>
              <a:rect l="l" t="t" r="r" b="b"/>
              <a:pathLst>
                <a:path w="4314" h="2875" extrusionOk="0">
                  <a:moveTo>
                    <a:pt x="311" y="1"/>
                  </a:moveTo>
                  <a:cubicBezTo>
                    <a:pt x="290" y="1"/>
                    <a:pt x="268" y="2"/>
                    <a:pt x="247" y="6"/>
                  </a:cubicBezTo>
                  <a:cubicBezTo>
                    <a:pt x="1" y="48"/>
                    <a:pt x="28" y="423"/>
                    <a:pt x="139" y="513"/>
                  </a:cubicBezTo>
                  <a:cubicBezTo>
                    <a:pt x="452" y="765"/>
                    <a:pt x="1415" y="854"/>
                    <a:pt x="1383" y="1022"/>
                  </a:cubicBezTo>
                  <a:cubicBezTo>
                    <a:pt x="1329" y="1339"/>
                    <a:pt x="798" y="1604"/>
                    <a:pt x="765" y="1758"/>
                  </a:cubicBezTo>
                  <a:cubicBezTo>
                    <a:pt x="696" y="2094"/>
                    <a:pt x="2099" y="2735"/>
                    <a:pt x="2500" y="2858"/>
                  </a:cubicBezTo>
                  <a:cubicBezTo>
                    <a:pt x="2534" y="2869"/>
                    <a:pt x="2573" y="2874"/>
                    <a:pt x="2615" y="2874"/>
                  </a:cubicBezTo>
                  <a:cubicBezTo>
                    <a:pt x="3067" y="2874"/>
                    <a:pt x="3935" y="2286"/>
                    <a:pt x="4204" y="1544"/>
                  </a:cubicBezTo>
                  <a:cubicBezTo>
                    <a:pt x="4313" y="1247"/>
                    <a:pt x="3041" y="200"/>
                    <a:pt x="3041" y="200"/>
                  </a:cubicBezTo>
                  <a:cubicBezTo>
                    <a:pt x="2894" y="200"/>
                    <a:pt x="2574" y="97"/>
                    <a:pt x="2251" y="97"/>
                  </a:cubicBezTo>
                  <a:cubicBezTo>
                    <a:pt x="2159" y="97"/>
                    <a:pt x="2067" y="105"/>
                    <a:pt x="1978" y="127"/>
                  </a:cubicBezTo>
                  <a:cubicBezTo>
                    <a:pt x="1729" y="187"/>
                    <a:pt x="1521" y="210"/>
                    <a:pt x="1344" y="210"/>
                  </a:cubicBezTo>
                  <a:cubicBezTo>
                    <a:pt x="807" y="210"/>
                    <a:pt x="554" y="1"/>
                    <a:pt x="31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762;p45">
              <a:extLst>
                <a:ext uri="{FF2B5EF4-FFF2-40B4-BE49-F238E27FC236}">
                  <a16:creationId xmlns:a16="http://schemas.microsoft.com/office/drawing/2014/main" id="{094A9148-1E52-1261-B4BA-C582B5CD9AC5}"/>
                </a:ext>
              </a:extLst>
            </p:cNvPr>
            <p:cNvSpPr/>
            <p:nvPr/>
          </p:nvSpPr>
          <p:spPr>
            <a:xfrm>
              <a:off x="4197075" y="2516450"/>
              <a:ext cx="61400" cy="41450"/>
            </a:xfrm>
            <a:custGeom>
              <a:avLst/>
              <a:gdLst/>
              <a:ahLst/>
              <a:cxnLst/>
              <a:rect l="l" t="t" r="r" b="b"/>
              <a:pathLst>
                <a:path w="2456" h="1658" extrusionOk="0">
                  <a:moveTo>
                    <a:pt x="2158" y="0"/>
                  </a:moveTo>
                  <a:cubicBezTo>
                    <a:pt x="2137" y="0"/>
                    <a:pt x="2116" y="8"/>
                    <a:pt x="2095" y="25"/>
                  </a:cubicBezTo>
                  <a:cubicBezTo>
                    <a:pt x="1740" y="302"/>
                    <a:pt x="1273" y="702"/>
                    <a:pt x="1125" y="755"/>
                  </a:cubicBezTo>
                  <a:cubicBezTo>
                    <a:pt x="977" y="808"/>
                    <a:pt x="118" y="1097"/>
                    <a:pt x="74" y="1196"/>
                  </a:cubicBezTo>
                  <a:cubicBezTo>
                    <a:pt x="33" y="1292"/>
                    <a:pt x="0" y="1657"/>
                    <a:pt x="205" y="1657"/>
                  </a:cubicBezTo>
                  <a:cubicBezTo>
                    <a:pt x="208" y="1657"/>
                    <a:pt x="210" y="1657"/>
                    <a:pt x="212" y="1657"/>
                  </a:cubicBezTo>
                  <a:cubicBezTo>
                    <a:pt x="424" y="1649"/>
                    <a:pt x="1368" y="1317"/>
                    <a:pt x="1562" y="1181"/>
                  </a:cubicBezTo>
                  <a:cubicBezTo>
                    <a:pt x="1754" y="1045"/>
                    <a:pt x="2408" y="650"/>
                    <a:pt x="2433" y="575"/>
                  </a:cubicBezTo>
                  <a:cubicBezTo>
                    <a:pt x="2456" y="511"/>
                    <a:pt x="2326" y="0"/>
                    <a:pt x="2158"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763;p45">
              <a:extLst>
                <a:ext uri="{FF2B5EF4-FFF2-40B4-BE49-F238E27FC236}">
                  <a16:creationId xmlns:a16="http://schemas.microsoft.com/office/drawing/2014/main" id="{13D11BA9-7D5B-6BAC-8377-EF4BD48B746A}"/>
                </a:ext>
              </a:extLst>
            </p:cNvPr>
            <p:cNvSpPr/>
            <p:nvPr/>
          </p:nvSpPr>
          <p:spPr>
            <a:xfrm>
              <a:off x="4210300" y="2531925"/>
              <a:ext cx="57375" cy="46875"/>
            </a:xfrm>
            <a:custGeom>
              <a:avLst/>
              <a:gdLst/>
              <a:ahLst/>
              <a:cxnLst/>
              <a:rect l="l" t="t" r="r" b="b"/>
              <a:pathLst>
                <a:path w="2295" h="1875" extrusionOk="0">
                  <a:moveTo>
                    <a:pt x="1951" y="0"/>
                  </a:moveTo>
                  <a:cubicBezTo>
                    <a:pt x="1927" y="0"/>
                    <a:pt x="1904" y="10"/>
                    <a:pt x="1882" y="32"/>
                  </a:cubicBezTo>
                  <a:cubicBezTo>
                    <a:pt x="1564" y="350"/>
                    <a:pt x="1151" y="801"/>
                    <a:pt x="1011" y="869"/>
                  </a:cubicBezTo>
                  <a:cubicBezTo>
                    <a:pt x="870" y="938"/>
                    <a:pt x="57" y="1321"/>
                    <a:pt x="28" y="1425"/>
                  </a:cubicBezTo>
                  <a:cubicBezTo>
                    <a:pt x="1" y="1523"/>
                    <a:pt x="9" y="1875"/>
                    <a:pt x="194" y="1875"/>
                  </a:cubicBezTo>
                  <a:cubicBezTo>
                    <a:pt x="201" y="1875"/>
                    <a:pt x="209" y="1874"/>
                    <a:pt x="217" y="1873"/>
                  </a:cubicBezTo>
                  <a:cubicBezTo>
                    <a:pt x="423" y="1843"/>
                    <a:pt x="1314" y="1407"/>
                    <a:pt x="1488" y="1249"/>
                  </a:cubicBezTo>
                  <a:cubicBezTo>
                    <a:pt x="1662" y="1094"/>
                    <a:pt x="2258" y="624"/>
                    <a:pt x="2277" y="550"/>
                  </a:cubicBezTo>
                  <a:cubicBezTo>
                    <a:pt x="2295" y="483"/>
                    <a:pt x="2115" y="0"/>
                    <a:pt x="195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764;p45">
              <a:extLst>
                <a:ext uri="{FF2B5EF4-FFF2-40B4-BE49-F238E27FC236}">
                  <a16:creationId xmlns:a16="http://schemas.microsoft.com/office/drawing/2014/main" id="{BFFA537B-58FC-0A24-6A82-ED467613B7B9}"/>
                </a:ext>
              </a:extLst>
            </p:cNvPr>
            <p:cNvSpPr/>
            <p:nvPr/>
          </p:nvSpPr>
          <p:spPr>
            <a:xfrm>
              <a:off x="4235750" y="2538975"/>
              <a:ext cx="56625" cy="47925"/>
            </a:xfrm>
            <a:custGeom>
              <a:avLst/>
              <a:gdLst/>
              <a:ahLst/>
              <a:cxnLst/>
              <a:rect l="l" t="t" r="r" b="b"/>
              <a:pathLst>
                <a:path w="2265" h="1917" extrusionOk="0">
                  <a:moveTo>
                    <a:pt x="1911" y="0"/>
                  </a:moveTo>
                  <a:cubicBezTo>
                    <a:pt x="1888" y="0"/>
                    <a:pt x="1864" y="10"/>
                    <a:pt x="1843" y="33"/>
                  </a:cubicBezTo>
                  <a:cubicBezTo>
                    <a:pt x="1534" y="360"/>
                    <a:pt x="1131" y="821"/>
                    <a:pt x="993" y="893"/>
                  </a:cubicBezTo>
                  <a:cubicBezTo>
                    <a:pt x="855" y="964"/>
                    <a:pt x="52" y="1367"/>
                    <a:pt x="25" y="1469"/>
                  </a:cubicBezTo>
                  <a:cubicBezTo>
                    <a:pt x="0" y="1569"/>
                    <a:pt x="16" y="1917"/>
                    <a:pt x="198" y="1917"/>
                  </a:cubicBezTo>
                  <a:cubicBezTo>
                    <a:pt x="206" y="1917"/>
                    <a:pt x="215" y="1916"/>
                    <a:pt x="225" y="1914"/>
                  </a:cubicBezTo>
                  <a:cubicBezTo>
                    <a:pt x="431" y="1878"/>
                    <a:pt x="1309" y="1424"/>
                    <a:pt x="1480" y="1262"/>
                  </a:cubicBezTo>
                  <a:cubicBezTo>
                    <a:pt x="1651" y="1101"/>
                    <a:pt x="2235" y="620"/>
                    <a:pt x="2251" y="542"/>
                  </a:cubicBezTo>
                  <a:cubicBezTo>
                    <a:pt x="2264" y="478"/>
                    <a:pt x="2075" y="0"/>
                    <a:pt x="191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765;p45">
              <a:extLst>
                <a:ext uri="{FF2B5EF4-FFF2-40B4-BE49-F238E27FC236}">
                  <a16:creationId xmlns:a16="http://schemas.microsoft.com/office/drawing/2014/main" id="{F5C4CDD6-27B9-7F01-F2F1-A888CBA011E3}"/>
                </a:ext>
              </a:extLst>
            </p:cNvPr>
            <p:cNvSpPr/>
            <p:nvPr/>
          </p:nvSpPr>
          <p:spPr>
            <a:xfrm>
              <a:off x="4290175" y="2347600"/>
              <a:ext cx="230075" cy="177250"/>
            </a:xfrm>
            <a:custGeom>
              <a:avLst/>
              <a:gdLst/>
              <a:ahLst/>
              <a:cxnLst/>
              <a:rect l="l" t="t" r="r" b="b"/>
              <a:pathLst>
                <a:path w="9203" h="7090" extrusionOk="0">
                  <a:moveTo>
                    <a:pt x="5662" y="0"/>
                  </a:moveTo>
                  <a:cubicBezTo>
                    <a:pt x="5639" y="0"/>
                    <a:pt x="5618" y="1"/>
                    <a:pt x="5600" y="2"/>
                  </a:cubicBezTo>
                  <a:cubicBezTo>
                    <a:pt x="5038" y="41"/>
                    <a:pt x="0" y="4991"/>
                    <a:pt x="0" y="4991"/>
                  </a:cubicBezTo>
                  <a:lnTo>
                    <a:pt x="2058" y="7089"/>
                  </a:lnTo>
                  <a:cubicBezTo>
                    <a:pt x="3656" y="6185"/>
                    <a:pt x="8740" y="2803"/>
                    <a:pt x="8974" y="1653"/>
                  </a:cubicBezTo>
                  <a:cubicBezTo>
                    <a:pt x="9202" y="542"/>
                    <a:pt x="6354" y="0"/>
                    <a:pt x="5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766;p45">
              <a:extLst>
                <a:ext uri="{FF2B5EF4-FFF2-40B4-BE49-F238E27FC236}">
                  <a16:creationId xmlns:a16="http://schemas.microsoft.com/office/drawing/2014/main" id="{690C8AFD-85EF-CD54-D4E3-F8CA0B90206C}"/>
                </a:ext>
              </a:extLst>
            </p:cNvPr>
            <p:cNvSpPr/>
            <p:nvPr/>
          </p:nvSpPr>
          <p:spPr>
            <a:xfrm>
              <a:off x="4336675" y="2143700"/>
              <a:ext cx="31475" cy="64925"/>
            </a:xfrm>
            <a:custGeom>
              <a:avLst/>
              <a:gdLst/>
              <a:ahLst/>
              <a:cxnLst/>
              <a:rect l="l" t="t" r="r" b="b"/>
              <a:pathLst>
                <a:path w="1259" h="2597" extrusionOk="0">
                  <a:moveTo>
                    <a:pt x="1206" y="1"/>
                  </a:moveTo>
                  <a:cubicBezTo>
                    <a:pt x="986" y="1"/>
                    <a:pt x="1" y="2054"/>
                    <a:pt x="21" y="2449"/>
                  </a:cubicBezTo>
                  <a:cubicBezTo>
                    <a:pt x="27" y="2571"/>
                    <a:pt x="433" y="2597"/>
                    <a:pt x="770" y="2597"/>
                  </a:cubicBezTo>
                  <a:cubicBezTo>
                    <a:pt x="1009" y="2597"/>
                    <a:pt x="1214" y="2584"/>
                    <a:pt x="1214" y="2584"/>
                  </a:cubicBezTo>
                  <a:cubicBezTo>
                    <a:pt x="1214" y="2584"/>
                    <a:pt x="1259" y="43"/>
                    <a:pt x="1230" y="12"/>
                  </a:cubicBezTo>
                  <a:cubicBezTo>
                    <a:pt x="1223" y="4"/>
                    <a:pt x="1216" y="1"/>
                    <a:pt x="120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767;p45">
              <a:extLst>
                <a:ext uri="{FF2B5EF4-FFF2-40B4-BE49-F238E27FC236}">
                  <a16:creationId xmlns:a16="http://schemas.microsoft.com/office/drawing/2014/main" id="{87436580-E21B-EB81-90C0-4AA46B78906F}"/>
                </a:ext>
              </a:extLst>
            </p:cNvPr>
            <p:cNvSpPr/>
            <p:nvPr/>
          </p:nvSpPr>
          <p:spPr>
            <a:xfrm>
              <a:off x="4331925" y="2144625"/>
              <a:ext cx="33525" cy="66400"/>
            </a:xfrm>
            <a:custGeom>
              <a:avLst/>
              <a:gdLst/>
              <a:ahLst/>
              <a:cxnLst/>
              <a:rect l="l" t="t" r="r" b="b"/>
              <a:pathLst>
                <a:path w="1341" h="2656" extrusionOk="0">
                  <a:moveTo>
                    <a:pt x="1340" y="1"/>
                  </a:moveTo>
                  <a:cubicBezTo>
                    <a:pt x="1145" y="1"/>
                    <a:pt x="0" y="2141"/>
                    <a:pt x="10" y="2543"/>
                  </a:cubicBezTo>
                  <a:cubicBezTo>
                    <a:pt x="12" y="2630"/>
                    <a:pt x="229" y="2655"/>
                    <a:pt x="486" y="2655"/>
                  </a:cubicBezTo>
                  <a:cubicBezTo>
                    <a:pt x="863" y="2655"/>
                    <a:pt x="1325" y="2600"/>
                    <a:pt x="1325" y="2600"/>
                  </a:cubicBezTo>
                  <a:cubicBezTo>
                    <a:pt x="1325" y="2600"/>
                    <a:pt x="1325" y="2563"/>
                    <a:pt x="1326" y="2498"/>
                  </a:cubicBezTo>
                  <a:lnTo>
                    <a:pt x="1326" y="2498"/>
                  </a:lnTo>
                  <a:cubicBezTo>
                    <a:pt x="1255" y="2502"/>
                    <a:pt x="1151" y="2505"/>
                    <a:pt x="1037" y="2505"/>
                  </a:cubicBezTo>
                  <a:cubicBezTo>
                    <a:pt x="708" y="2505"/>
                    <a:pt x="289" y="2478"/>
                    <a:pt x="280" y="2362"/>
                  </a:cubicBezTo>
                  <a:cubicBezTo>
                    <a:pt x="257" y="2024"/>
                    <a:pt x="1088" y="345"/>
                    <a:pt x="1341" y="1"/>
                  </a:cubicBezTo>
                  <a:cubicBezTo>
                    <a:pt x="1340" y="1"/>
                    <a:pt x="1340" y="1"/>
                    <a:pt x="1340"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768;p45">
              <a:extLst>
                <a:ext uri="{FF2B5EF4-FFF2-40B4-BE49-F238E27FC236}">
                  <a16:creationId xmlns:a16="http://schemas.microsoft.com/office/drawing/2014/main" id="{7B35B390-885A-6575-30DA-65540E013A2E}"/>
                </a:ext>
              </a:extLst>
            </p:cNvPr>
            <p:cNvSpPr/>
            <p:nvPr/>
          </p:nvSpPr>
          <p:spPr>
            <a:xfrm>
              <a:off x="4368600" y="2101225"/>
              <a:ext cx="45775" cy="32425"/>
            </a:xfrm>
            <a:custGeom>
              <a:avLst/>
              <a:gdLst/>
              <a:ahLst/>
              <a:cxnLst/>
              <a:rect l="l" t="t" r="r" b="b"/>
              <a:pathLst>
                <a:path w="1831" h="1297" extrusionOk="0">
                  <a:moveTo>
                    <a:pt x="405" y="0"/>
                  </a:moveTo>
                  <a:cubicBezTo>
                    <a:pt x="395" y="0"/>
                    <a:pt x="386" y="1"/>
                    <a:pt x="378" y="4"/>
                  </a:cubicBezTo>
                  <a:cubicBezTo>
                    <a:pt x="207" y="52"/>
                    <a:pt x="0" y="254"/>
                    <a:pt x="186" y="432"/>
                  </a:cubicBezTo>
                  <a:cubicBezTo>
                    <a:pt x="371" y="609"/>
                    <a:pt x="1275" y="1295"/>
                    <a:pt x="1485" y="1297"/>
                  </a:cubicBezTo>
                  <a:cubicBezTo>
                    <a:pt x="1485" y="1297"/>
                    <a:pt x="1486" y="1297"/>
                    <a:pt x="1486" y="1297"/>
                  </a:cubicBezTo>
                  <a:cubicBezTo>
                    <a:pt x="1695" y="1297"/>
                    <a:pt x="1831" y="937"/>
                    <a:pt x="1781" y="798"/>
                  </a:cubicBezTo>
                  <a:cubicBezTo>
                    <a:pt x="1678" y="504"/>
                    <a:pt x="644" y="0"/>
                    <a:pt x="405"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769;p45">
              <a:extLst>
                <a:ext uri="{FF2B5EF4-FFF2-40B4-BE49-F238E27FC236}">
                  <a16:creationId xmlns:a16="http://schemas.microsoft.com/office/drawing/2014/main" id="{9F61DE79-25AB-4D23-F355-F1F4295B0056}"/>
                </a:ext>
              </a:extLst>
            </p:cNvPr>
            <p:cNvSpPr/>
            <p:nvPr/>
          </p:nvSpPr>
          <p:spPr>
            <a:xfrm>
              <a:off x="4330450" y="2096925"/>
              <a:ext cx="35600" cy="24400"/>
            </a:xfrm>
            <a:custGeom>
              <a:avLst/>
              <a:gdLst/>
              <a:ahLst/>
              <a:cxnLst/>
              <a:rect l="l" t="t" r="r" b="b"/>
              <a:pathLst>
                <a:path w="1424" h="976" extrusionOk="0">
                  <a:moveTo>
                    <a:pt x="1071" y="0"/>
                  </a:moveTo>
                  <a:cubicBezTo>
                    <a:pt x="845" y="0"/>
                    <a:pt x="178" y="504"/>
                    <a:pt x="92" y="605"/>
                  </a:cubicBezTo>
                  <a:cubicBezTo>
                    <a:pt x="0" y="713"/>
                    <a:pt x="130" y="838"/>
                    <a:pt x="286" y="953"/>
                  </a:cubicBezTo>
                  <a:cubicBezTo>
                    <a:pt x="307" y="969"/>
                    <a:pt x="345" y="976"/>
                    <a:pt x="393" y="976"/>
                  </a:cubicBezTo>
                  <a:cubicBezTo>
                    <a:pt x="694" y="976"/>
                    <a:pt x="1424" y="698"/>
                    <a:pt x="1411" y="469"/>
                  </a:cubicBezTo>
                  <a:cubicBezTo>
                    <a:pt x="1407" y="345"/>
                    <a:pt x="1279" y="84"/>
                    <a:pt x="1111" y="7"/>
                  </a:cubicBezTo>
                  <a:cubicBezTo>
                    <a:pt x="1100" y="3"/>
                    <a:pt x="1087" y="0"/>
                    <a:pt x="1071"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770;p45">
              <a:extLst>
                <a:ext uri="{FF2B5EF4-FFF2-40B4-BE49-F238E27FC236}">
                  <a16:creationId xmlns:a16="http://schemas.microsoft.com/office/drawing/2014/main" id="{F3ABF1CE-AFF9-8121-80DA-EBC410B77936}"/>
                </a:ext>
              </a:extLst>
            </p:cNvPr>
            <p:cNvSpPr/>
            <p:nvPr/>
          </p:nvSpPr>
          <p:spPr>
            <a:xfrm>
              <a:off x="4363275" y="2220125"/>
              <a:ext cx="17050" cy="27275"/>
            </a:xfrm>
            <a:custGeom>
              <a:avLst/>
              <a:gdLst/>
              <a:ahLst/>
              <a:cxnLst/>
              <a:rect l="l" t="t" r="r" b="b"/>
              <a:pathLst>
                <a:path w="682" h="1091" extrusionOk="0">
                  <a:moveTo>
                    <a:pt x="162" y="1"/>
                  </a:moveTo>
                  <a:cubicBezTo>
                    <a:pt x="156" y="1"/>
                    <a:pt x="150" y="1"/>
                    <a:pt x="144" y="3"/>
                  </a:cubicBezTo>
                  <a:cubicBezTo>
                    <a:pt x="1" y="31"/>
                    <a:pt x="8" y="403"/>
                    <a:pt x="85" y="702"/>
                  </a:cubicBezTo>
                  <a:cubicBezTo>
                    <a:pt x="154" y="972"/>
                    <a:pt x="255" y="1090"/>
                    <a:pt x="380" y="1090"/>
                  </a:cubicBezTo>
                  <a:cubicBezTo>
                    <a:pt x="393" y="1090"/>
                    <a:pt x="407" y="1089"/>
                    <a:pt x="422" y="1086"/>
                  </a:cubicBezTo>
                  <a:cubicBezTo>
                    <a:pt x="564" y="1057"/>
                    <a:pt x="682" y="898"/>
                    <a:pt x="604" y="600"/>
                  </a:cubicBezTo>
                  <a:cubicBezTo>
                    <a:pt x="530" y="315"/>
                    <a:pt x="307" y="1"/>
                    <a:pt x="162" y="1"/>
                  </a:cubicBezTo>
                  <a:close/>
                </a:path>
              </a:pathLst>
            </a:custGeom>
            <a:solidFill>
              <a:srgbClr val="542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771;p45">
              <a:extLst>
                <a:ext uri="{FF2B5EF4-FFF2-40B4-BE49-F238E27FC236}">
                  <a16:creationId xmlns:a16="http://schemas.microsoft.com/office/drawing/2014/main" id="{2DE2BDDB-506B-D9FB-07F3-77E71DC303BA}"/>
                </a:ext>
              </a:extLst>
            </p:cNvPr>
            <p:cNvSpPr/>
            <p:nvPr/>
          </p:nvSpPr>
          <p:spPr>
            <a:xfrm>
              <a:off x="4380150" y="2131775"/>
              <a:ext cx="15025" cy="14250"/>
            </a:xfrm>
            <a:custGeom>
              <a:avLst/>
              <a:gdLst/>
              <a:ahLst/>
              <a:cxnLst/>
              <a:rect l="l" t="t" r="r" b="b"/>
              <a:pathLst>
                <a:path w="601" h="570" extrusionOk="0">
                  <a:moveTo>
                    <a:pt x="289" y="0"/>
                  </a:moveTo>
                  <a:cubicBezTo>
                    <a:pt x="128" y="0"/>
                    <a:pt x="1" y="178"/>
                    <a:pt x="1" y="405"/>
                  </a:cubicBezTo>
                  <a:cubicBezTo>
                    <a:pt x="1" y="411"/>
                    <a:pt x="2" y="415"/>
                    <a:pt x="2" y="421"/>
                  </a:cubicBezTo>
                  <a:lnTo>
                    <a:pt x="583" y="569"/>
                  </a:lnTo>
                  <a:cubicBezTo>
                    <a:pt x="593" y="525"/>
                    <a:pt x="600" y="477"/>
                    <a:pt x="600" y="425"/>
                  </a:cubicBezTo>
                  <a:cubicBezTo>
                    <a:pt x="599" y="196"/>
                    <a:pt x="464" y="4"/>
                    <a:pt x="297" y="0"/>
                  </a:cubicBezTo>
                  <a:cubicBezTo>
                    <a:pt x="294" y="0"/>
                    <a:pt x="292" y="0"/>
                    <a:pt x="28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772;p45">
              <a:extLst>
                <a:ext uri="{FF2B5EF4-FFF2-40B4-BE49-F238E27FC236}">
                  <a16:creationId xmlns:a16="http://schemas.microsoft.com/office/drawing/2014/main" id="{8E84355D-B865-A058-22CA-87E81B6CFCC0}"/>
                </a:ext>
              </a:extLst>
            </p:cNvPr>
            <p:cNvSpPr/>
            <p:nvPr/>
          </p:nvSpPr>
          <p:spPr>
            <a:xfrm>
              <a:off x="4340900" y="2126600"/>
              <a:ext cx="15225" cy="12675"/>
            </a:xfrm>
            <a:custGeom>
              <a:avLst/>
              <a:gdLst/>
              <a:ahLst/>
              <a:cxnLst/>
              <a:rect l="l" t="t" r="r" b="b"/>
              <a:pathLst>
                <a:path w="609" h="507" extrusionOk="0">
                  <a:moveTo>
                    <a:pt x="309" y="0"/>
                  </a:moveTo>
                  <a:cubicBezTo>
                    <a:pt x="147" y="0"/>
                    <a:pt x="12" y="179"/>
                    <a:pt x="3" y="405"/>
                  </a:cubicBezTo>
                  <a:cubicBezTo>
                    <a:pt x="0" y="441"/>
                    <a:pt x="5" y="474"/>
                    <a:pt x="8" y="506"/>
                  </a:cubicBezTo>
                  <a:lnTo>
                    <a:pt x="597" y="439"/>
                  </a:lnTo>
                  <a:cubicBezTo>
                    <a:pt x="597" y="434"/>
                    <a:pt x="600" y="431"/>
                    <a:pt x="600" y="427"/>
                  </a:cubicBezTo>
                  <a:cubicBezTo>
                    <a:pt x="608" y="197"/>
                    <a:pt x="480" y="6"/>
                    <a:pt x="317" y="0"/>
                  </a:cubicBezTo>
                  <a:cubicBezTo>
                    <a:pt x="314" y="0"/>
                    <a:pt x="311" y="0"/>
                    <a:pt x="30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773;p45">
              <a:extLst>
                <a:ext uri="{FF2B5EF4-FFF2-40B4-BE49-F238E27FC236}">
                  <a16:creationId xmlns:a16="http://schemas.microsoft.com/office/drawing/2014/main" id="{504F0D80-72C6-12AF-1F0A-A1AE34ED1B67}"/>
                </a:ext>
              </a:extLst>
            </p:cNvPr>
            <p:cNvSpPr/>
            <p:nvPr/>
          </p:nvSpPr>
          <p:spPr>
            <a:xfrm>
              <a:off x="4472875" y="2530525"/>
              <a:ext cx="138675" cy="37625"/>
            </a:xfrm>
            <a:custGeom>
              <a:avLst/>
              <a:gdLst/>
              <a:ahLst/>
              <a:cxnLst/>
              <a:rect l="l" t="t" r="r" b="b"/>
              <a:pathLst>
                <a:path w="5547" h="1505" extrusionOk="0">
                  <a:moveTo>
                    <a:pt x="5454" y="1"/>
                  </a:moveTo>
                  <a:cubicBezTo>
                    <a:pt x="5454" y="1"/>
                    <a:pt x="4300" y="995"/>
                    <a:pt x="2641" y="995"/>
                  </a:cubicBezTo>
                  <a:cubicBezTo>
                    <a:pt x="1864" y="995"/>
                    <a:pt x="977" y="777"/>
                    <a:pt x="45" y="137"/>
                  </a:cubicBezTo>
                  <a:lnTo>
                    <a:pt x="1" y="320"/>
                  </a:lnTo>
                  <a:cubicBezTo>
                    <a:pt x="740" y="1161"/>
                    <a:pt x="1692" y="1504"/>
                    <a:pt x="2625" y="1504"/>
                  </a:cubicBezTo>
                  <a:cubicBezTo>
                    <a:pt x="3766" y="1504"/>
                    <a:pt x="4880" y="991"/>
                    <a:pt x="5546" y="251"/>
                  </a:cubicBezTo>
                  <a:lnTo>
                    <a:pt x="5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774;p45">
              <a:extLst>
                <a:ext uri="{FF2B5EF4-FFF2-40B4-BE49-F238E27FC236}">
                  <a16:creationId xmlns:a16="http://schemas.microsoft.com/office/drawing/2014/main" id="{E2547D5D-3659-0027-210E-497B8E6B44E6}"/>
                </a:ext>
              </a:extLst>
            </p:cNvPr>
            <p:cNvSpPr/>
            <p:nvPr/>
          </p:nvSpPr>
          <p:spPr>
            <a:xfrm>
              <a:off x="4438975" y="2559375"/>
              <a:ext cx="87775" cy="127525"/>
            </a:xfrm>
            <a:custGeom>
              <a:avLst/>
              <a:gdLst/>
              <a:ahLst/>
              <a:cxnLst/>
              <a:rect l="l" t="t" r="r" b="b"/>
              <a:pathLst>
                <a:path w="3511" h="5101" extrusionOk="0">
                  <a:moveTo>
                    <a:pt x="3475" y="0"/>
                  </a:moveTo>
                  <a:lnTo>
                    <a:pt x="3117" y="18"/>
                  </a:lnTo>
                  <a:cubicBezTo>
                    <a:pt x="3147" y="690"/>
                    <a:pt x="2412" y="1502"/>
                    <a:pt x="1699" y="2290"/>
                  </a:cubicBezTo>
                  <a:cubicBezTo>
                    <a:pt x="865" y="3211"/>
                    <a:pt x="0" y="4165"/>
                    <a:pt x="130" y="5100"/>
                  </a:cubicBezTo>
                  <a:lnTo>
                    <a:pt x="483" y="5050"/>
                  </a:lnTo>
                  <a:cubicBezTo>
                    <a:pt x="378" y="4280"/>
                    <a:pt x="1184" y="3389"/>
                    <a:pt x="1963" y="2528"/>
                  </a:cubicBezTo>
                  <a:cubicBezTo>
                    <a:pt x="2759" y="1650"/>
                    <a:pt x="3511" y="820"/>
                    <a:pt x="3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775;p45">
              <a:extLst>
                <a:ext uri="{FF2B5EF4-FFF2-40B4-BE49-F238E27FC236}">
                  <a16:creationId xmlns:a16="http://schemas.microsoft.com/office/drawing/2014/main" id="{A4EB4CB7-8DBE-01F2-80AE-D9B33ED9BB2D}"/>
                </a:ext>
              </a:extLst>
            </p:cNvPr>
            <p:cNvSpPr/>
            <p:nvPr/>
          </p:nvSpPr>
          <p:spPr>
            <a:xfrm>
              <a:off x="4490450" y="2562025"/>
              <a:ext cx="42950" cy="102450"/>
            </a:xfrm>
            <a:custGeom>
              <a:avLst/>
              <a:gdLst/>
              <a:ahLst/>
              <a:cxnLst/>
              <a:rect l="l" t="t" r="r" b="b"/>
              <a:pathLst>
                <a:path w="1718" h="4098" extrusionOk="0">
                  <a:moveTo>
                    <a:pt x="1103" y="1"/>
                  </a:moveTo>
                  <a:cubicBezTo>
                    <a:pt x="434" y="376"/>
                    <a:pt x="124" y="672"/>
                    <a:pt x="64" y="992"/>
                  </a:cubicBezTo>
                  <a:cubicBezTo>
                    <a:pt x="1" y="1329"/>
                    <a:pt x="225" y="1603"/>
                    <a:pt x="483" y="1919"/>
                  </a:cubicBezTo>
                  <a:cubicBezTo>
                    <a:pt x="868" y="2391"/>
                    <a:pt x="1347" y="2974"/>
                    <a:pt x="1242" y="4065"/>
                  </a:cubicBezTo>
                  <a:lnTo>
                    <a:pt x="1597" y="4098"/>
                  </a:lnTo>
                  <a:cubicBezTo>
                    <a:pt x="1718" y="2860"/>
                    <a:pt x="1164" y="2185"/>
                    <a:pt x="758" y="1695"/>
                  </a:cubicBezTo>
                  <a:cubicBezTo>
                    <a:pt x="548" y="1436"/>
                    <a:pt x="381" y="1234"/>
                    <a:pt x="413" y="1061"/>
                  </a:cubicBezTo>
                  <a:cubicBezTo>
                    <a:pt x="449" y="863"/>
                    <a:pt x="733" y="619"/>
                    <a:pt x="1278" y="314"/>
                  </a:cubicBez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776;p45">
              <a:extLst>
                <a:ext uri="{FF2B5EF4-FFF2-40B4-BE49-F238E27FC236}">
                  <a16:creationId xmlns:a16="http://schemas.microsoft.com/office/drawing/2014/main" id="{E2F04384-BA6E-3CB0-2DA5-E06AE90BAFE0}"/>
                </a:ext>
              </a:extLst>
            </p:cNvPr>
            <p:cNvSpPr/>
            <p:nvPr/>
          </p:nvSpPr>
          <p:spPr>
            <a:xfrm>
              <a:off x="4316025" y="2253625"/>
              <a:ext cx="293000" cy="271175"/>
            </a:xfrm>
            <a:custGeom>
              <a:avLst/>
              <a:gdLst/>
              <a:ahLst/>
              <a:cxnLst/>
              <a:rect l="l" t="t" r="r" b="b"/>
              <a:pathLst>
                <a:path w="11720" h="10847" extrusionOk="0">
                  <a:moveTo>
                    <a:pt x="9607" y="0"/>
                  </a:moveTo>
                  <a:cubicBezTo>
                    <a:pt x="9485" y="702"/>
                    <a:pt x="9955" y="1787"/>
                    <a:pt x="9836" y="2054"/>
                  </a:cubicBezTo>
                  <a:cubicBezTo>
                    <a:pt x="9218" y="3425"/>
                    <a:pt x="7637" y="5031"/>
                    <a:pt x="6046" y="5484"/>
                  </a:cubicBezTo>
                  <a:cubicBezTo>
                    <a:pt x="4993" y="6981"/>
                    <a:pt x="1546" y="8724"/>
                    <a:pt x="1" y="9802"/>
                  </a:cubicBezTo>
                  <a:lnTo>
                    <a:pt x="1024" y="10847"/>
                  </a:lnTo>
                  <a:cubicBezTo>
                    <a:pt x="2425" y="10053"/>
                    <a:pt x="5658" y="8142"/>
                    <a:pt x="6799" y="6717"/>
                  </a:cubicBezTo>
                  <a:cubicBezTo>
                    <a:pt x="8307" y="6402"/>
                    <a:pt x="10909" y="5010"/>
                    <a:pt x="11485" y="3859"/>
                  </a:cubicBezTo>
                  <a:cubicBezTo>
                    <a:pt x="11720" y="3392"/>
                    <a:pt x="10974" y="1265"/>
                    <a:pt x="10060" y="453"/>
                  </a:cubicBezTo>
                  <a:cubicBezTo>
                    <a:pt x="9981" y="383"/>
                    <a:pt x="9695" y="45"/>
                    <a:pt x="9607"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1" name="Google Shape;2830;p15">
            <a:extLst>
              <a:ext uri="{FF2B5EF4-FFF2-40B4-BE49-F238E27FC236}">
                <a16:creationId xmlns:a16="http://schemas.microsoft.com/office/drawing/2014/main" id="{70924EED-0233-553C-4600-C0A96F3D5239}"/>
              </a:ext>
            </a:extLst>
          </p:cNvPr>
          <p:cNvSpPr/>
          <p:nvPr/>
        </p:nvSpPr>
        <p:spPr>
          <a:xfrm>
            <a:off x="1625547" y="1214511"/>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9" name="Google Shape;2923;p15">
            <a:extLst>
              <a:ext uri="{FF2B5EF4-FFF2-40B4-BE49-F238E27FC236}">
                <a16:creationId xmlns:a16="http://schemas.microsoft.com/office/drawing/2014/main" id="{6672D8BB-A50E-7800-EDF4-8371843C24AD}"/>
              </a:ext>
            </a:extLst>
          </p:cNvPr>
          <p:cNvGrpSpPr/>
          <p:nvPr/>
        </p:nvGrpSpPr>
        <p:grpSpPr>
          <a:xfrm>
            <a:off x="551249" y="2006172"/>
            <a:ext cx="1413945" cy="2796560"/>
            <a:chOff x="6643175" y="3157775"/>
            <a:chExt cx="543825" cy="1075600"/>
          </a:xfrm>
        </p:grpSpPr>
        <p:sp>
          <p:nvSpPr>
            <p:cNvPr id="9870" name="Google Shape;2924;p15">
              <a:extLst>
                <a:ext uri="{FF2B5EF4-FFF2-40B4-BE49-F238E27FC236}">
                  <a16:creationId xmlns:a16="http://schemas.microsoft.com/office/drawing/2014/main" id="{07B05BF4-9FDF-176A-8989-C90604472509}"/>
                </a:ext>
              </a:extLst>
            </p:cNvPr>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2925;p15">
              <a:extLst>
                <a:ext uri="{FF2B5EF4-FFF2-40B4-BE49-F238E27FC236}">
                  <a16:creationId xmlns:a16="http://schemas.microsoft.com/office/drawing/2014/main" id="{20F75934-5019-8507-8D34-2C6B471849A9}"/>
                </a:ext>
              </a:extLst>
            </p:cNvPr>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2926;p15">
              <a:extLst>
                <a:ext uri="{FF2B5EF4-FFF2-40B4-BE49-F238E27FC236}">
                  <a16:creationId xmlns:a16="http://schemas.microsoft.com/office/drawing/2014/main" id="{DCB6B4C7-5A5F-A3DD-586C-3523953641C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2927;p15">
              <a:extLst>
                <a:ext uri="{FF2B5EF4-FFF2-40B4-BE49-F238E27FC236}">
                  <a16:creationId xmlns:a16="http://schemas.microsoft.com/office/drawing/2014/main" id="{87493004-E0B4-DADC-261B-8D8DB6444641}"/>
                </a:ext>
              </a:extLst>
            </p:cNvPr>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2928;p15">
              <a:extLst>
                <a:ext uri="{FF2B5EF4-FFF2-40B4-BE49-F238E27FC236}">
                  <a16:creationId xmlns:a16="http://schemas.microsoft.com/office/drawing/2014/main" id="{3915A0D6-B3EC-5924-E38E-CEE08314FBEB}"/>
                </a:ext>
              </a:extLst>
            </p:cNvPr>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2929;p15">
              <a:extLst>
                <a:ext uri="{FF2B5EF4-FFF2-40B4-BE49-F238E27FC236}">
                  <a16:creationId xmlns:a16="http://schemas.microsoft.com/office/drawing/2014/main" id="{7B7711D9-5E23-4203-8449-F911CC2FA901}"/>
                </a:ext>
              </a:extLst>
            </p:cNvPr>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2930;p15">
              <a:extLst>
                <a:ext uri="{FF2B5EF4-FFF2-40B4-BE49-F238E27FC236}">
                  <a16:creationId xmlns:a16="http://schemas.microsoft.com/office/drawing/2014/main" id="{E7C5B300-F3E1-123C-D136-116005F32676}"/>
                </a:ext>
              </a:extLst>
            </p:cNvPr>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2931;p15">
              <a:extLst>
                <a:ext uri="{FF2B5EF4-FFF2-40B4-BE49-F238E27FC236}">
                  <a16:creationId xmlns:a16="http://schemas.microsoft.com/office/drawing/2014/main" id="{F419A1C6-1666-CB4F-0416-3BE7DD9C0D11}"/>
                </a:ext>
              </a:extLst>
            </p:cNvPr>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2932;p15">
              <a:extLst>
                <a:ext uri="{FF2B5EF4-FFF2-40B4-BE49-F238E27FC236}">
                  <a16:creationId xmlns:a16="http://schemas.microsoft.com/office/drawing/2014/main" id="{8724CEA6-2ADC-251B-7FED-733D9D3BA587}"/>
                </a:ext>
              </a:extLst>
            </p:cNvPr>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2933;p15">
              <a:extLst>
                <a:ext uri="{FF2B5EF4-FFF2-40B4-BE49-F238E27FC236}">
                  <a16:creationId xmlns:a16="http://schemas.microsoft.com/office/drawing/2014/main" id="{91AAF9BD-8667-18D7-9CE8-511B167D77A3}"/>
                </a:ext>
              </a:extLst>
            </p:cNvPr>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2934;p15">
              <a:extLst>
                <a:ext uri="{FF2B5EF4-FFF2-40B4-BE49-F238E27FC236}">
                  <a16:creationId xmlns:a16="http://schemas.microsoft.com/office/drawing/2014/main" id="{D6659969-AA99-A078-45B4-12EF1ECAFE5E}"/>
                </a:ext>
              </a:extLst>
            </p:cNvPr>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2935;p15">
              <a:extLst>
                <a:ext uri="{FF2B5EF4-FFF2-40B4-BE49-F238E27FC236}">
                  <a16:creationId xmlns:a16="http://schemas.microsoft.com/office/drawing/2014/main" id="{C87B9075-6620-87DA-0949-6D10FB5F49A6}"/>
                </a:ext>
              </a:extLst>
            </p:cNvPr>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2936;p15">
              <a:extLst>
                <a:ext uri="{FF2B5EF4-FFF2-40B4-BE49-F238E27FC236}">
                  <a16:creationId xmlns:a16="http://schemas.microsoft.com/office/drawing/2014/main" id="{C97CC1EE-C323-C6E4-ABD6-1521709273D0}"/>
                </a:ext>
              </a:extLst>
            </p:cNvPr>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2937;p15">
              <a:extLst>
                <a:ext uri="{FF2B5EF4-FFF2-40B4-BE49-F238E27FC236}">
                  <a16:creationId xmlns:a16="http://schemas.microsoft.com/office/drawing/2014/main" id="{5D0388F3-3007-4C50-26A0-E5BA6C7EAFF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2938;p15">
              <a:extLst>
                <a:ext uri="{FF2B5EF4-FFF2-40B4-BE49-F238E27FC236}">
                  <a16:creationId xmlns:a16="http://schemas.microsoft.com/office/drawing/2014/main" id="{918540DF-3495-2DB4-5585-525472F3F2DF}"/>
                </a:ext>
              </a:extLst>
            </p:cNvPr>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2939;p15">
              <a:extLst>
                <a:ext uri="{FF2B5EF4-FFF2-40B4-BE49-F238E27FC236}">
                  <a16:creationId xmlns:a16="http://schemas.microsoft.com/office/drawing/2014/main" id="{75AD213A-6D7B-7341-098E-1B21BACA0C3C}"/>
                </a:ext>
              </a:extLst>
            </p:cNvPr>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2940;p15">
              <a:extLst>
                <a:ext uri="{FF2B5EF4-FFF2-40B4-BE49-F238E27FC236}">
                  <a16:creationId xmlns:a16="http://schemas.microsoft.com/office/drawing/2014/main" id="{37DD87A6-7D76-87CC-6F57-218A2BB54A0D}"/>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57"/>
                                        </p:tgtEl>
                                        <p:attrNameLst>
                                          <p:attrName>style.visibility</p:attrName>
                                        </p:attrNameLst>
                                      </p:cBhvr>
                                      <p:to>
                                        <p:strVal val="visible"/>
                                      </p:to>
                                    </p:set>
                                    <p:anim calcmode="lin" valueType="num">
                                      <p:cBhvr additive="base">
                                        <p:cTn id="7" dur="500" fill="hold"/>
                                        <p:tgtEl>
                                          <p:spTgt spid="9457"/>
                                        </p:tgtEl>
                                        <p:attrNameLst>
                                          <p:attrName>ppt_x</p:attrName>
                                        </p:attrNameLst>
                                      </p:cBhvr>
                                      <p:tavLst>
                                        <p:tav tm="0">
                                          <p:val>
                                            <p:strVal val="#ppt_x"/>
                                          </p:val>
                                        </p:tav>
                                        <p:tav tm="100000">
                                          <p:val>
                                            <p:strVal val="#ppt_x"/>
                                          </p:val>
                                        </p:tav>
                                      </p:tavLst>
                                    </p:anim>
                                    <p:anim calcmode="lin" valueType="num">
                                      <p:cBhvr additive="base">
                                        <p:cTn id="8" dur="500" fill="hold"/>
                                        <p:tgtEl>
                                          <p:spTgt spid="94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456"/>
                                        </p:tgtEl>
                                        <p:attrNameLst>
                                          <p:attrName>style.visibility</p:attrName>
                                        </p:attrNameLst>
                                      </p:cBhvr>
                                      <p:to>
                                        <p:strVal val="visible"/>
                                      </p:to>
                                    </p:set>
                                    <p:anim calcmode="lin" valueType="num">
                                      <p:cBhvr additive="base">
                                        <p:cTn id="11" dur="500" fill="hold"/>
                                        <p:tgtEl>
                                          <p:spTgt spid="9456"/>
                                        </p:tgtEl>
                                        <p:attrNameLst>
                                          <p:attrName>ppt_x</p:attrName>
                                        </p:attrNameLst>
                                      </p:cBhvr>
                                      <p:tavLst>
                                        <p:tav tm="0">
                                          <p:val>
                                            <p:strVal val="#ppt_x"/>
                                          </p:val>
                                        </p:tav>
                                        <p:tav tm="100000">
                                          <p:val>
                                            <p:strVal val="#ppt_x"/>
                                          </p:val>
                                        </p:tav>
                                      </p:tavLst>
                                    </p:anim>
                                    <p:anim calcmode="lin" valueType="num">
                                      <p:cBhvr additive="base">
                                        <p:cTn id="12" dur="500" fill="hold"/>
                                        <p:tgtEl>
                                          <p:spTgt spid="945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455">
                                            <p:txEl>
                                              <p:pRg st="0" end="0"/>
                                            </p:txEl>
                                          </p:spTgt>
                                        </p:tgtEl>
                                        <p:attrNameLst>
                                          <p:attrName>style.visibility</p:attrName>
                                        </p:attrNameLst>
                                      </p:cBhvr>
                                      <p:to>
                                        <p:strVal val="visible"/>
                                      </p:to>
                                    </p:set>
                                    <p:anim calcmode="lin" valueType="num">
                                      <p:cBhvr additive="base">
                                        <p:cTn id="15" dur="500" fill="hold"/>
                                        <p:tgtEl>
                                          <p:spTgt spid="945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4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5" grpId="0" build="p"/>
      <p:bldP spid="94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89"/>
        <p:cNvGrpSpPr/>
        <p:nvPr/>
      </p:nvGrpSpPr>
      <p:grpSpPr>
        <a:xfrm>
          <a:off x="0" y="0"/>
          <a:ext cx="0" cy="0"/>
          <a:chOff x="0" y="0"/>
          <a:chExt cx="0" cy="0"/>
        </a:xfrm>
      </p:grpSpPr>
      <p:sp>
        <p:nvSpPr>
          <p:cNvPr id="9590" name="Google Shape;9590;p43"/>
          <p:cNvSpPr txBox="1">
            <a:spLocks noGrp="1"/>
          </p:cNvSpPr>
          <p:nvPr>
            <p:ph type="title"/>
          </p:nvPr>
        </p:nvSpPr>
        <p:spPr>
          <a:xfrm>
            <a:off x="720000" y="525975"/>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I. Đọc văn bản và tìm hiểu chung</a:t>
            </a:r>
            <a:endParaRPr>
              <a:latin typeface="Times New Roman" panose="02020603050405020304" pitchFamily="18" charset="0"/>
              <a:cs typeface="Times New Roman" panose="02020603050405020304" pitchFamily="18" charset="0"/>
            </a:endParaRPr>
          </a:p>
        </p:txBody>
      </p:sp>
      <p:pic>
        <p:nvPicPr>
          <p:cNvPr id="20" name="图片 11">
            <a:extLst>
              <a:ext uri="{FF2B5EF4-FFF2-40B4-BE49-F238E27FC236}">
                <a16:creationId xmlns:a16="http://schemas.microsoft.com/office/drawing/2014/main" id="{31530A7B-98A2-88E1-4483-E2B56846B268}"/>
              </a:ext>
            </a:extLst>
          </p:cNvPr>
          <p:cNvPicPr>
            <a:picLocks noChangeAspect="1"/>
          </p:cNvPicPr>
          <p:nvPr/>
        </p:nvPicPr>
        <p:blipFill>
          <a:blip r:embed="rId3" cstate="print"/>
          <a:stretch>
            <a:fillRect/>
          </a:stretch>
        </p:blipFill>
        <p:spPr>
          <a:xfrm>
            <a:off x="209034" y="1024437"/>
            <a:ext cx="2992613" cy="2992613"/>
          </a:xfrm>
          <a:prstGeom prst="rect">
            <a:avLst/>
          </a:prstGeom>
        </p:spPr>
      </p:pic>
      <p:sp>
        <p:nvSpPr>
          <p:cNvPr id="21" name="矩形 13">
            <a:extLst>
              <a:ext uri="{FF2B5EF4-FFF2-40B4-BE49-F238E27FC236}">
                <a16:creationId xmlns:a16="http://schemas.microsoft.com/office/drawing/2014/main" id="{D4791997-F117-B31A-1E20-8C6E3DED7D09}"/>
              </a:ext>
            </a:extLst>
          </p:cNvPr>
          <p:cNvSpPr/>
          <p:nvPr/>
        </p:nvSpPr>
        <p:spPr>
          <a:xfrm>
            <a:off x="884891" y="2548605"/>
            <a:ext cx="1444345"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đọc bài</a:t>
            </a:r>
            <a:endParaRPr lang="en-US" sz="2000">
              <a:effectLst/>
              <a:latin typeface=".VnTime"/>
              <a:ea typeface="Times New Roman" panose="02020603050405020304" pitchFamily="18" charset="0"/>
              <a:cs typeface="Times New Roman" panose="02020603050405020304" pitchFamily="18" charset="0"/>
            </a:endParaRPr>
          </a:p>
        </p:txBody>
      </p:sp>
      <p:pic>
        <p:nvPicPr>
          <p:cNvPr id="22" name="图片 14">
            <a:extLst>
              <a:ext uri="{FF2B5EF4-FFF2-40B4-BE49-F238E27FC236}">
                <a16:creationId xmlns:a16="http://schemas.microsoft.com/office/drawing/2014/main" id="{83403FFD-0DA5-AED9-6BAD-517272B6D46F}"/>
              </a:ext>
            </a:extLst>
          </p:cNvPr>
          <p:cNvPicPr>
            <a:picLocks noChangeAspect="1"/>
          </p:cNvPicPr>
          <p:nvPr/>
        </p:nvPicPr>
        <p:blipFill>
          <a:blip r:embed="rId3" cstate="print"/>
          <a:stretch>
            <a:fillRect/>
          </a:stretch>
        </p:blipFill>
        <p:spPr>
          <a:xfrm>
            <a:off x="5843758" y="525975"/>
            <a:ext cx="3431179" cy="3431179"/>
          </a:xfrm>
          <a:prstGeom prst="rect">
            <a:avLst/>
          </a:prstGeom>
        </p:spPr>
      </p:pic>
      <p:sp>
        <p:nvSpPr>
          <p:cNvPr id="23" name="矩形 15">
            <a:extLst>
              <a:ext uri="{FF2B5EF4-FFF2-40B4-BE49-F238E27FC236}">
                <a16:creationId xmlns:a16="http://schemas.microsoft.com/office/drawing/2014/main" id="{53006412-E5B0-97CD-338C-6E3A47CB4C6C}"/>
              </a:ext>
            </a:extLst>
          </p:cNvPr>
          <p:cNvSpPr/>
          <p:nvPr/>
        </p:nvSpPr>
        <p:spPr>
          <a:xfrm>
            <a:off x="6608589" y="2047380"/>
            <a:ext cx="1753409"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 cáo dự án về tác giả, tác phẩm</a:t>
            </a:r>
            <a:endParaRPr lang="en-US" sz="2000">
              <a:effectLst/>
              <a:latin typeface=".VnTime"/>
              <a:ea typeface="Times New Roman" panose="02020603050405020304" pitchFamily="18" charset="0"/>
              <a:cs typeface="Times New Roman" panose="02020603050405020304" pitchFamily="18" charset="0"/>
            </a:endParaRPr>
          </a:p>
        </p:txBody>
      </p:sp>
      <p:sp>
        <p:nvSpPr>
          <p:cNvPr id="24" name="文本框 16">
            <a:extLst>
              <a:ext uri="{FF2B5EF4-FFF2-40B4-BE49-F238E27FC236}">
                <a16:creationId xmlns:a16="http://schemas.microsoft.com/office/drawing/2014/main" id="{6AFCA8A5-2C42-9B25-DE7D-239B29E0D372}"/>
              </a:ext>
            </a:extLst>
          </p:cNvPr>
          <p:cNvSpPr txBox="1"/>
          <p:nvPr/>
        </p:nvSpPr>
        <p:spPr>
          <a:xfrm>
            <a:off x="1090834" y="1773859"/>
            <a:ext cx="1032460"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000" b="1" dirty="0">
                <a:solidFill>
                  <a:srgbClr val="718CFF"/>
                </a:solidFill>
                <a:cs typeface="+mn-ea"/>
                <a:sym typeface="+mn-lt"/>
              </a:rPr>
              <a:t>01</a:t>
            </a:r>
          </a:p>
        </p:txBody>
      </p:sp>
      <p:sp>
        <p:nvSpPr>
          <p:cNvPr id="25" name="文本框 17">
            <a:extLst>
              <a:ext uri="{FF2B5EF4-FFF2-40B4-BE49-F238E27FC236}">
                <a16:creationId xmlns:a16="http://schemas.microsoft.com/office/drawing/2014/main" id="{8CBAC445-94E6-C984-ED59-F20E4D4F3243}"/>
              </a:ext>
            </a:extLst>
          </p:cNvPr>
          <p:cNvSpPr txBox="1"/>
          <p:nvPr/>
        </p:nvSpPr>
        <p:spPr>
          <a:xfrm>
            <a:off x="6938063" y="1419916"/>
            <a:ext cx="102555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000" b="1" dirty="0">
                <a:solidFill>
                  <a:srgbClr val="718CFF"/>
                </a:solidFill>
                <a:cs typeface="+mn-ea"/>
                <a:sym typeface="+mn-lt"/>
              </a:rPr>
              <a:t>02</a:t>
            </a:r>
          </a:p>
        </p:txBody>
      </p:sp>
      <p:pic>
        <p:nvPicPr>
          <p:cNvPr id="26" name="图片 4">
            <a:extLst>
              <a:ext uri="{FF2B5EF4-FFF2-40B4-BE49-F238E27FC236}">
                <a16:creationId xmlns:a16="http://schemas.microsoft.com/office/drawing/2014/main" id="{DF76DC20-FF6A-94C9-57E1-FF6837D79DAD}"/>
              </a:ext>
            </a:extLst>
          </p:cNvPr>
          <p:cNvPicPr>
            <a:picLocks noChangeAspect="1"/>
          </p:cNvPicPr>
          <p:nvPr/>
        </p:nvPicPr>
        <p:blipFill rotWithShape="1">
          <a:blip r:embed="rId4"/>
          <a:srcRect/>
          <a:stretch>
            <a:fillRect/>
          </a:stretch>
        </p:blipFill>
        <p:spPr>
          <a:xfrm flipH="1">
            <a:off x="2776109" y="2866688"/>
            <a:ext cx="3490182" cy="21809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89"/>
        <p:cNvGrpSpPr/>
        <p:nvPr/>
      </p:nvGrpSpPr>
      <p:grpSpPr>
        <a:xfrm>
          <a:off x="0" y="0"/>
          <a:ext cx="0" cy="0"/>
          <a:chOff x="0" y="0"/>
          <a:chExt cx="0" cy="0"/>
        </a:xfrm>
      </p:grpSpPr>
      <p:sp>
        <p:nvSpPr>
          <p:cNvPr id="9590" name="Google Shape;9590;p43"/>
          <p:cNvSpPr txBox="1">
            <a:spLocks noGrp="1"/>
          </p:cNvSpPr>
          <p:nvPr>
            <p:ph type="title"/>
          </p:nvPr>
        </p:nvSpPr>
        <p:spPr>
          <a:xfrm>
            <a:off x="720000" y="525975"/>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1. Đọc</a:t>
            </a:r>
            <a:endParaRPr>
              <a:latin typeface="Times New Roman" panose="02020603050405020304" pitchFamily="18" charset="0"/>
              <a:cs typeface="Times New Roman" panose="02020603050405020304" pitchFamily="18" charset="0"/>
            </a:endParaRPr>
          </a:p>
        </p:txBody>
      </p:sp>
      <p:pic>
        <p:nvPicPr>
          <p:cNvPr id="2"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3877733" y="940532"/>
            <a:ext cx="4712695" cy="3886720"/>
          </a:xfrm>
          <a:prstGeom prst="rect">
            <a:avLst/>
          </a:prstGeom>
        </p:spPr>
      </p:pic>
      <p:sp>
        <p:nvSpPr>
          <p:cNvPr id="3" name="文本框 1">
            <a:extLst>
              <a:ext uri="{FF2B5EF4-FFF2-40B4-BE49-F238E27FC236}">
                <a16:creationId xmlns:a16="http://schemas.microsoft.com/office/drawing/2014/main" id="{4D8635F7-366C-47DF-861C-A5E8C4919810}"/>
              </a:ext>
            </a:extLst>
          </p:cNvPr>
          <p:cNvSpPr txBox="1"/>
          <p:nvPr/>
        </p:nvSpPr>
        <p:spPr>
          <a:xfrm>
            <a:off x="4707467" y="1756632"/>
            <a:ext cx="2929466" cy="2677656"/>
          </a:xfrm>
          <a:prstGeom prst="rect">
            <a:avLst/>
          </a:prstGeom>
          <a:noFill/>
        </p:spPr>
        <p:txBody>
          <a:bodyPr wrap="squar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Hs đọc theo hình thức phân vai, lưu ý về ngữ điệu, giọng điệu đọc: tùy theo nội dung lời thoại mà sửu dụng ngữ điệu, giọng điệu phù hợp</a:t>
            </a:r>
            <a:endParaRPr lang="en-US" sz="2000">
              <a:effectLst/>
              <a:latin typeface=".VnTime"/>
              <a:ea typeface="Times New Roman" panose="02020603050405020304" pitchFamily="18" charset="0"/>
              <a:cs typeface="Times New Roman" panose="02020603050405020304" pitchFamily="18" charset="0"/>
            </a:endParaRPr>
          </a:p>
          <a:p>
            <a:pPr algn="ctr" defTabSz="457063">
              <a:defRPr/>
            </a:pPr>
            <a:endParaRPr lang="en-US" sz="4800" b="1">
              <a:solidFill>
                <a:prstClr val="black"/>
              </a:solidFill>
              <a:latin typeface="Times New Roman" panose="02020603050405020304" pitchFamily="18" charset="0"/>
              <a:ea typeface="微软雅黑"/>
              <a:cs typeface="Times New Roman" panose="02020603050405020304" pitchFamily="18" charset="0"/>
            </a:endParaRPr>
          </a:p>
        </p:txBody>
      </p:sp>
      <p:pic>
        <p:nvPicPr>
          <p:cNvPr id="4" name="图片 15" descr="图片包含 矢量图形&#10;&#10;自动生成的说明">
            <a:extLst>
              <a:ext uri="{FF2B5EF4-FFF2-40B4-BE49-F238E27FC236}">
                <a16:creationId xmlns:a16="http://schemas.microsoft.com/office/drawing/2014/main" id="{C3A35672-A8F3-44E6-B0F3-112FE1557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00" y="1744555"/>
            <a:ext cx="2704000" cy="3118377"/>
          </a:xfrm>
          <a:prstGeom prst="rect">
            <a:avLst/>
          </a:prstGeom>
        </p:spPr>
      </p:pic>
    </p:spTree>
    <p:extLst>
      <p:ext uri="{BB962C8B-B14F-4D97-AF65-F5344CB8AC3E}">
        <p14:creationId xmlns:p14="http://schemas.microsoft.com/office/powerpoint/2010/main" val="284082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 Tìm hiểu chung</a:t>
            </a:r>
            <a:endParaRPr/>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图片 2">
            <a:extLst>
              <a:ext uri="{FF2B5EF4-FFF2-40B4-BE49-F238E27FC236}">
                <a16:creationId xmlns:a16="http://schemas.microsoft.com/office/drawing/2014/main" id="{52C871EB-8152-3E87-B5EF-E7621C8DD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742" y="931188"/>
            <a:ext cx="5026730" cy="1705631"/>
          </a:xfrm>
          <a:prstGeom prst="rect">
            <a:avLst/>
          </a:prstGeom>
        </p:spPr>
      </p:pic>
      <p:sp>
        <p:nvSpPr>
          <p:cNvPr id="3" name="文本框 5">
            <a:extLst>
              <a:ext uri="{FF2B5EF4-FFF2-40B4-BE49-F238E27FC236}">
                <a16:creationId xmlns:a16="http://schemas.microsoft.com/office/drawing/2014/main" id="{F8848CDD-82CA-4AFA-51D8-CBA7EF2BC425}"/>
              </a:ext>
            </a:extLst>
          </p:cNvPr>
          <p:cNvSpPr txBox="1"/>
          <p:nvPr/>
        </p:nvSpPr>
        <p:spPr>
          <a:xfrm>
            <a:off x="2790384" y="2078659"/>
            <a:ext cx="502672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bg1"/>
                </a:solidFill>
                <a:latin typeface="Times New Roman" panose="02020603050405020304" pitchFamily="18" charset="0"/>
                <a:cs typeface="Times New Roman" panose="02020603050405020304" pitchFamily="18" charset="0"/>
              </a:rPr>
              <a:t>a. Tuồng Nghêu, Sò, Ốc, Hến</a:t>
            </a:r>
            <a:endParaRPr lang="en-US">
              <a:solidFill>
                <a:schemeClr val="bg1"/>
              </a:solidFill>
              <a:latin typeface="Times New Roman" panose="02020603050405020304" pitchFamily="18" charset="0"/>
              <a:cs typeface="Times New Roman" panose="02020603050405020304" pitchFamily="18" charset="0"/>
            </a:endParaRPr>
          </a:p>
        </p:txBody>
      </p:sp>
      <p:grpSp>
        <p:nvGrpSpPr>
          <p:cNvPr id="4" name="组合 143">
            <a:extLst>
              <a:ext uri="{FF2B5EF4-FFF2-40B4-BE49-F238E27FC236}">
                <a16:creationId xmlns:a16="http://schemas.microsoft.com/office/drawing/2014/main" id="{4556755E-5B3A-6E38-75BE-9363715470C2}"/>
              </a:ext>
            </a:extLst>
          </p:cNvPr>
          <p:cNvGrpSpPr/>
          <p:nvPr/>
        </p:nvGrpSpPr>
        <p:grpSpPr>
          <a:xfrm>
            <a:off x="310719" y="2806435"/>
            <a:ext cx="4261281" cy="1477645"/>
            <a:chOff x="9469" y="1276"/>
            <a:chExt cx="6147" cy="2327"/>
          </a:xfrm>
        </p:grpSpPr>
        <p:grpSp>
          <p:nvGrpSpPr>
            <p:cNvPr id="5" name="组合 144">
              <a:extLst>
                <a:ext uri="{FF2B5EF4-FFF2-40B4-BE49-F238E27FC236}">
                  <a16:creationId xmlns:a16="http://schemas.microsoft.com/office/drawing/2014/main" id="{34F8EEEA-51C7-4EB1-6040-1446936A321C}"/>
                </a:ext>
              </a:extLst>
            </p:cNvPr>
            <p:cNvGrpSpPr/>
            <p:nvPr/>
          </p:nvGrpSpPr>
          <p:grpSpPr>
            <a:xfrm>
              <a:off x="9469" y="1715"/>
              <a:ext cx="1138" cy="1138"/>
              <a:chOff x="9826" y="719"/>
              <a:chExt cx="1424" cy="1424"/>
            </a:xfrm>
          </p:grpSpPr>
          <p:sp>
            <p:nvSpPr>
              <p:cNvPr id="7" name="椭圆 145">
                <a:extLst>
                  <a:ext uri="{FF2B5EF4-FFF2-40B4-BE49-F238E27FC236}">
                    <a16:creationId xmlns:a16="http://schemas.microsoft.com/office/drawing/2014/main" id="{CC397874-0B73-0C63-CE17-3AB1D7E4C4EF}"/>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8" name="椭圆 146">
                <a:extLst>
                  <a:ext uri="{FF2B5EF4-FFF2-40B4-BE49-F238E27FC236}">
                    <a16:creationId xmlns:a16="http://schemas.microsoft.com/office/drawing/2014/main" id="{599AE502-8651-A33D-3FBD-DEBAC7D961A9}"/>
                  </a:ext>
                </a:extLst>
              </p:cNvPr>
              <p:cNvSpPr/>
              <p:nvPr/>
            </p:nvSpPr>
            <p:spPr>
              <a:xfrm>
                <a:off x="9925" y="818"/>
                <a:ext cx="1225" cy="1225"/>
              </a:xfrm>
              <a:prstGeom prst="ellips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ln>
                      <a:solidFill>
                        <a:srgbClr val="994B46"/>
                      </a:solidFill>
                    </a:ln>
                    <a:solidFill>
                      <a:srgbClr val="FFE7C1"/>
                    </a:solidFill>
                    <a:effectLst/>
                    <a:latin typeface="字魂189号-星岩乐黑体" panose="00000500000000000000" charset="-122"/>
                    <a:ea typeface="字魂189号-星岩乐黑体" panose="00000500000000000000" charset="-122"/>
                    <a:cs typeface="+mn-ea"/>
                    <a:sym typeface="+mn-lt"/>
                  </a:rPr>
                  <a:t>1</a:t>
                </a:r>
              </a:p>
            </p:txBody>
          </p:sp>
        </p:grpSp>
        <p:sp>
          <p:nvSpPr>
            <p:cNvPr id="6" name="文本框 148">
              <a:extLst>
                <a:ext uri="{FF2B5EF4-FFF2-40B4-BE49-F238E27FC236}">
                  <a16:creationId xmlns:a16="http://schemas.microsoft.com/office/drawing/2014/main" id="{234B8193-9830-A6E6-B709-9CFBA3B8A94C}"/>
                </a:ext>
              </a:extLst>
            </p:cNvPr>
            <p:cNvSpPr txBox="1"/>
            <p:nvPr/>
          </p:nvSpPr>
          <p:spPr>
            <a:xfrm>
              <a:off x="10811" y="1276"/>
              <a:ext cx="4805" cy="23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huộc loại tuồng đồ (tuồng hài), châm biếm sâu sắc nhiều thói hư tật xấu trong xã hội, lật tẩy bộ máy cai trị ở địa phương trong xã hội xưa.</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9" name="组合 150">
            <a:extLst>
              <a:ext uri="{FF2B5EF4-FFF2-40B4-BE49-F238E27FC236}">
                <a16:creationId xmlns:a16="http://schemas.microsoft.com/office/drawing/2014/main" id="{BCA5F2B0-72B4-EA40-DF88-9E15644A17B5}"/>
              </a:ext>
            </a:extLst>
          </p:cNvPr>
          <p:cNvGrpSpPr/>
          <p:nvPr/>
        </p:nvGrpSpPr>
        <p:grpSpPr>
          <a:xfrm>
            <a:off x="274529" y="4302879"/>
            <a:ext cx="4311650" cy="923290"/>
            <a:chOff x="9469" y="1637"/>
            <a:chExt cx="6790" cy="1454"/>
          </a:xfrm>
        </p:grpSpPr>
        <p:grpSp>
          <p:nvGrpSpPr>
            <p:cNvPr id="10" name="组合 151">
              <a:extLst>
                <a:ext uri="{FF2B5EF4-FFF2-40B4-BE49-F238E27FC236}">
                  <a16:creationId xmlns:a16="http://schemas.microsoft.com/office/drawing/2014/main" id="{DC9430B9-68B8-07B1-CBEF-0F7F7C1312BD}"/>
                </a:ext>
              </a:extLst>
            </p:cNvPr>
            <p:cNvGrpSpPr/>
            <p:nvPr/>
          </p:nvGrpSpPr>
          <p:grpSpPr>
            <a:xfrm>
              <a:off x="9469" y="1715"/>
              <a:ext cx="1138" cy="1138"/>
              <a:chOff x="9826" y="719"/>
              <a:chExt cx="1424" cy="1424"/>
            </a:xfrm>
          </p:grpSpPr>
          <p:sp>
            <p:nvSpPr>
              <p:cNvPr id="12" name="椭圆 152">
                <a:extLst>
                  <a:ext uri="{FF2B5EF4-FFF2-40B4-BE49-F238E27FC236}">
                    <a16:creationId xmlns:a16="http://schemas.microsoft.com/office/drawing/2014/main" id="{348266DE-BC66-3375-E5A7-8769127AC41C}"/>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bg1"/>
                  </a:solidFill>
                  <a:effectLst/>
                  <a:latin typeface="思源黑体 CN Medium" panose="020B0600000000000000" charset="-122"/>
                  <a:ea typeface="思源黑体 CN Medium" panose="020B0600000000000000" charset="-122"/>
                  <a:cs typeface="+mn-ea"/>
                  <a:sym typeface="+mn-lt"/>
                </a:endParaRPr>
              </a:p>
            </p:txBody>
          </p:sp>
          <p:sp>
            <p:nvSpPr>
              <p:cNvPr id="13" name="椭圆 153">
                <a:extLst>
                  <a:ext uri="{FF2B5EF4-FFF2-40B4-BE49-F238E27FC236}">
                    <a16:creationId xmlns:a16="http://schemas.microsoft.com/office/drawing/2014/main" id="{9CA42023-DF7F-03A5-FC2D-221F15A368D2}"/>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ln>
                      <a:solidFill>
                        <a:srgbClr val="994B46"/>
                      </a:solidFill>
                    </a:ln>
                    <a:solidFill>
                      <a:schemeClr val="bg1"/>
                    </a:solidFill>
                    <a:effectLst/>
                    <a:latin typeface="字魂189号-星岩乐黑体" panose="00000500000000000000" charset="-122"/>
                    <a:ea typeface="字魂189号-星岩乐黑体" panose="00000500000000000000" charset="-122"/>
                    <a:cs typeface="+mn-ea"/>
                    <a:sym typeface="+mn-lt"/>
                  </a:rPr>
                  <a:t>2</a:t>
                </a:r>
                <a:endParaRPr lang="en-US" altLang="zh-CN" sz="2800" b="1" dirty="0">
                  <a:solidFill>
                    <a:schemeClr val="bg1"/>
                  </a:solidFill>
                  <a:effectLst/>
                  <a:latin typeface="思源黑体 CN Medium" panose="020B0600000000000000" charset="-122"/>
                  <a:ea typeface="思源黑体 CN Medium" panose="020B0600000000000000" charset="-122"/>
                  <a:cs typeface="+mn-ea"/>
                  <a:sym typeface="+mn-lt"/>
                </a:endParaRPr>
              </a:p>
            </p:txBody>
          </p:sp>
        </p:grpSp>
        <p:sp>
          <p:nvSpPr>
            <p:cNvPr id="11" name="文本框 155">
              <a:extLst>
                <a:ext uri="{FF2B5EF4-FFF2-40B4-BE49-F238E27FC236}">
                  <a16:creationId xmlns:a16="http://schemas.microsoft.com/office/drawing/2014/main" id="{83F14DB5-CB01-39C2-73C2-31904743658B}"/>
                </a:ext>
              </a:extLst>
            </p:cNvPr>
            <p:cNvSpPr txBox="1"/>
            <p:nvPr/>
          </p:nvSpPr>
          <p:spPr>
            <a:xfrm>
              <a:off x="10891" y="1637"/>
              <a:ext cx="5368" cy="14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 phẩm tiêu biểu trong di sản tuồng truyền thống và là vở tuồng đồ thuộc loại đặc sắc nhất</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4" name="组合 157">
            <a:extLst>
              <a:ext uri="{FF2B5EF4-FFF2-40B4-BE49-F238E27FC236}">
                <a16:creationId xmlns:a16="http://schemas.microsoft.com/office/drawing/2014/main" id="{7C6AF3FB-2AEF-79C1-2E9D-13EC0960C622}"/>
              </a:ext>
            </a:extLst>
          </p:cNvPr>
          <p:cNvGrpSpPr/>
          <p:nvPr/>
        </p:nvGrpSpPr>
        <p:grpSpPr>
          <a:xfrm>
            <a:off x="4893357" y="2822427"/>
            <a:ext cx="4064000" cy="1017905"/>
            <a:chOff x="9469" y="1715"/>
            <a:chExt cx="6400" cy="1603"/>
          </a:xfrm>
        </p:grpSpPr>
        <p:grpSp>
          <p:nvGrpSpPr>
            <p:cNvPr id="15" name="组合 158">
              <a:extLst>
                <a:ext uri="{FF2B5EF4-FFF2-40B4-BE49-F238E27FC236}">
                  <a16:creationId xmlns:a16="http://schemas.microsoft.com/office/drawing/2014/main" id="{F3784C6F-066F-7534-7F89-D5AD88F744E7}"/>
                </a:ext>
              </a:extLst>
            </p:cNvPr>
            <p:cNvGrpSpPr/>
            <p:nvPr/>
          </p:nvGrpSpPr>
          <p:grpSpPr>
            <a:xfrm>
              <a:off x="9469" y="1715"/>
              <a:ext cx="1138" cy="1138"/>
              <a:chOff x="9826" y="719"/>
              <a:chExt cx="1424" cy="1424"/>
            </a:xfrm>
          </p:grpSpPr>
          <p:sp>
            <p:nvSpPr>
              <p:cNvPr id="17" name="椭圆 159">
                <a:extLst>
                  <a:ext uri="{FF2B5EF4-FFF2-40B4-BE49-F238E27FC236}">
                    <a16:creationId xmlns:a16="http://schemas.microsoft.com/office/drawing/2014/main" id="{3ECE95DB-8707-3C44-053C-EA16A5F6C7E6}"/>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bg1"/>
                  </a:solidFill>
                  <a:effectLst/>
                  <a:latin typeface="思源黑体 CN Medium" panose="020B0600000000000000" charset="-122"/>
                  <a:ea typeface="思源黑体 CN Medium" panose="020B0600000000000000" charset="-122"/>
                  <a:cs typeface="+mn-ea"/>
                  <a:sym typeface="+mn-lt"/>
                </a:endParaRPr>
              </a:p>
            </p:txBody>
          </p:sp>
          <p:sp>
            <p:nvSpPr>
              <p:cNvPr id="18" name="椭圆 160">
                <a:extLst>
                  <a:ext uri="{FF2B5EF4-FFF2-40B4-BE49-F238E27FC236}">
                    <a16:creationId xmlns:a16="http://schemas.microsoft.com/office/drawing/2014/main" id="{C919F7D7-B388-6A88-F278-86063A13D324}"/>
                  </a:ext>
                </a:extLst>
              </p:cNvPr>
              <p:cNvSpPr/>
              <p:nvPr/>
            </p:nvSpPr>
            <p:spPr>
              <a:xfrm>
                <a:off x="9925" y="818"/>
                <a:ext cx="1225" cy="1225"/>
              </a:xfrm>
              <a:prstGeom prst="ellipse">
                <a:avLst/>
              </a:prstGeom>
              <a:solidFill>
                <a:srgbClr val="63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ln>
                      <a:solidFill>
                        <a:srgbClr val="994B46"/>
                      </a:solidFill>
                    </a:ln>
                    <a:solidFill>
                      <a:schemeClr val="bg1"/>
                    </a:solidFill>
                    <a:effectLst/>
                    <a:latin typeface="字魂189号-星岩乐黑体" panose="00000500000000000000" charset="-122"/>
                    <a:ea typeface="字魂189号-星岩乐黑体" panose="00000500000000000000" charset="-122"/>
                    <a:cs typeface="+mn-ea"/>
                    <a:sym typeface="+mn-lt"/>
                  </a:rPr>
                  <a:t>3</a:t>
                </a:r>
                <a:endParaRPr lang="en-US" altLang="zh-CN" sz="2800" b="1" dirty="0">
                  <a:solidFill>
                    <a:schemeClr val="bg1"/>
                  </a:solidFill>
                  <a:effectLst/>
                  <a:latin typeface="思源黑体 CN Medium" panose="020B0600000000000000" charset="-122"/>
                  <a:ea typeface="思源黑体 CN Medium" panose="020B0600000000000000" charset="-122"/>
                  <a:cs typeface="+mn-ea"/>
                  <a:sym typeface="+mn-lt"/>
                </a:endParaRPr>
              </a:p>
            </p:txBody>
          </p:sp>
        </p:grpSp>
        <p:sp>
          <p:nvSpPr>
            <p:cNvPr id="16" name="文本框 162">
              <a:extLst>
                <a:ext uri="{FF2B5EF4-FFF2-40B4-BE49-F238E27FC236}">
                  <a16:creationId xmlns:a16="http://schemas.microsoft.com/office/drawing/2014/main" id="{C53AE6E6-4B43-9E9D-29FD-92D1576EABA7}"/>
                </a:ext>
              </a:extLst>
            </p:cNvPr>
            <p:cNvSpPr txBox="1"/>
            <p:nvPr/>
          </p:nvSpPr>
          <p:spPr>
            <a:xfrm>
              <a:off x="10867" y="1864"/>
              <a:ext cx="5002" cy="14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Hến có một số dị bản, kể khác nhau ở một vài chỗ, trong đó có tình tiết đánh ghen cuối vở</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组合 164">
            <a:extLst>
              <a:ext uri="{FF2B5EF4-FFF2-40B4-BE49-F238E27FC236}">
                <a16:creationId xmlns:a16="http://schemas.microsoft.com/office/drawing/2014/main" id="{F85A9995-E0E1-4B65-CEF7-2556B80BFBF3}"/>
              </a:ext>
            </a:extLst>
          </p:cNvPr>
          <p:cNvGrpSpPr/>
          <p:nvPr/>
        </p:nvGrpSpPr>
        <p:grpSpPr>
          <a:xfrm>
            <a:off x="4766519" y="4317025"/>
            <a:ext cx="3859530" cy="774065"/>
            <a:chOff x="9469" y="1634"/>
            <a:chExt cx="6078" cy="1219"/>
          </a:xfrm>
        </p:grpSpPr>
        <p:grpSp>
          <p:nvGrpSpPr>
            <p:cNvPr id="20" name="组合 165">
              <a:extLst>
                <a:ext uri="{FF2B5EF4-FFF2-40B4-BE49-F238E27FC236}">
                  <a16:creationId xmlns:a16="http://schemas.microsoft.com/office/drawing/2014/main" id="{11F0CEF9-47B9-5482-EDA4-D7D96A834499}"/>
                </a:ext>
              </a:extLst>
            </p:cNvPr>
            <p:cNvGrpSpPr/>
            <p:nvPr/>
          </p:nvGrpSpPr>
          <p:grpSpPr>
            <a:xfrm>
              <a:off x="9469" y="1715"/>
              <a:ext cx="1138" cy="1138"/>
              <a:chOff x="9826" y="719"/>
              <a:chExt cx="1424" cy="1424"/>
            </a:xfrm>
          </p:grpSpPr>
          <p:sp>
            <p:nvSpPr>
              <p:cNvPr id="22" name="椭圆 166">
                <a:extLst>
                  <a:ext uri="{FF2B5EF4-FFF2-40B4-BE49-F238E27FC236}">
                    <a16:creationId xmlns:a16="http://schemas.microsoft.com/office/drawing/2014/main" id="{606C0E89-F499-A6CA-6F66-F6BF88FCCBE0}"/>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800" b="1" dirty="0">
                  <a:solidFill>
                    <a:schemeClr val="bg1"/>
                  </a:solidFill>
                  <a:effectLst/>
                  <a:latin typeface="思源黑体 CN Medium" panose="020B0600000000000000" charset="-122"/>
                  <a:ea typeface="思源黑体 CN Medium" panose="020B0600000000000000" charset="-122"/>
                  <a:cs typeface="+mn-ea"/>
                  <a:sym typeface="+mn-lt"/>
                </a:endParaRPr>
              </a:p>
            </p:txBody>
          </p:sp>
          <p:sp>
            <p:nvSpPr>
              <p:cNvPr id="23" name="椭圆 167">
                <a:extLst>
                  <a:ext uri="{FF2B5EF4-FFF2-40B4-BE49-F238E27FC236}">
                    <a16:creationId xmlns:a16="http://schemas.microsoft.com/office/drawing/2014/main" id="{C1618A56-A0F5-E2F0-9017-E250C0960FE7}"/>
                  </a:ext>
                </a:extLst>
              </p:cNvPr>
              <p:cNvSpPr/>
              <p:nvPr/>
            </p:nvSpPr>
            <p:spPr>
              <a:xfrm>
                <a:off x="9925" y="818"/>
                <a:ext cx="1225" cy="1225"/>
              </a:xfrm>
              <a:prstGeom prst="ellips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ln>
                      <a:solidFill>
                        <a:srgbClr val="994B46"/>
                      </a:solidFill>
                    </a:ln>
                    <a:solidFill>
                      <a:schemeClr val="bg1"/>
                    </a:solidFill>
                    <a:effectLst/>
                    <a:latin typeface="字魂189号-星岩乐黑体" panose="00000500000000000000" charset="-122"/>
                    <a:ea typeface="字魂189号-星岩乐黑体" panose="00000500000000000000" charset="-122"/>
                    <a:cs typeface="+mn-ea"/>
                    <a:sym typeface="+mn-lt"/>
                  </a:rPr>
                  <a:t>4</a:t>
                </a:r>
                <a:endParaRPr lang="en-US" altLang="zh-CN" sz="2800" b="1" dirty="0">
                  <a:solidFill>
                    <a:schemeClr val="bg1"/>
                  </a:solidFill>
                  <a:effectLst/>
                  <a:latin typeface="思源黑体 CN Medium" panose="020B0600000000000000" charset="-122"/>
                  <a:ea typeface="思源黑体 CN Medium" panose="020B0600000000000000" charset="-122"/>
                  <a:cs typeface="+mn-ea"/>
                  <a:sym typeface="+mn-lt"/>
                </a:endParaRPr>
              </a:p>
            </p:txBody>
          </p:sp>
        </p:grpSp>
        <p:sp>
          <p:nvSpPr>
            <p:cNvPr id="21" name="文本框 169">
              <a:extLst>
                <a:ext uri="{FF2B5EF4-FFF2-40B4-BE49-F238E27FC236}">
                  <a16:creationId xmlns:a16="http://schemas.microsoft.com/office/drawing/2014/main" id="{45D1A339-E412-703B-FA74-A42A0091B6FE}"/>
                </a:ext>
              </a:extLst>
            </p:cNvPr>
            <p:cNvSpPr txBox="1"/>
            <p:nvPr/>
          </p:nvSpPr>
          <p:spPr>
            <a:xfrm>
              <a:off x="10868" y="1634"/>
              <a:ext cx="4679" cy="10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Hoàng Châu Ký chỉnh lí (1957) gồm có tất cả ba hồi.</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23518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30" name="Google Shape;170;p20">
            <a:extLst>
              <a:ext uri="{FF2B5EF4-FFF2-40B4-BE49-F238E27FC236}">
                <a16:creationId xmlns:a16="http://schemas.microsoft.com/office/drawing/2014/main" id="{69560A31-E2A7-2915-BF45-9F2EA99E5F47}"/>
              </a:ext>
            </a:extLst>
          </p:cNvPr>
          <p:cNvSpPr/>
          <p:nvPr/>
        </p:nvSpPr>
        <p:spPr>
          <a:xfrm>
            <a:off x="6367376" y="2438644"/>
            <a:ext cx="2067756" cy="596148"/>
          </a:xfrm>
          <a:prstGeom prst="round2DiagRect">
            <a:avLst>
              <a:gd name="adj1" fmla="val 0"/>
              <a:gd name="adj2" fmla="val 44338"/>
            </a:avLst>
          </a:prstGeom>
          <a:solidFill>
            <a:schemeClr val="accent3"/>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31" name="Google Shape;171;p20">
            <a:extLst>
              <a:ext uri="{FF2B5EF4-FFF2-40B4-BE49-F238E27FC236}">
                <a16:creationId xmlns:a16="http://schemas.microsoft.com/office/drawing/2014/main" id="{2206AABF-EB45-9AA8-C658-4AEE15127A4A}"/>
              </a:ext>
            </a:extLst>
          </p:cNvPr>
          <p:cNvSpPr txBox="1"/>
          <p:nvPr/>
        </p:nvSpPr>
        <p:spPr>
          <a:xfrm>
            <a:off x="7109928" y="2446444"/>
            <a:ext cx="1310553" cy="340588"/>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Phần 3</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6732" name="Google Shape;172;p20">
            <a:extLst>
              <a:ext uri="{FF2B5EF4-FFF2-40B4-BE49-F238E27FC236}">
                <a16:creationId xmlns:a16="http://schemas.microsoft.com/office/drawing/2014/main" id="{FDF72702-0408-B749-30BA-A6914261D243}"/>
              </a:ext>
            </a:extLst>
          </p:cNvPr>
          <p:cNvGrpSpPr/>
          <p:nvPr/>
        </p:nvGrpSpPr>
        <p:grpSpPr>
          <a:xfrm rot="16200000" flipH="1">
            <a:off x="6988915" y="2443166"/>
            <a:ext cx="146813" cy="347000"/>
            <a:chOff x="3703628" y="3450865"/>
            <a:chExt cx="129698" cy="365543"/>
          </a:xfrm>
        </p:grpSpPr>
        <p:sp>
          <p:nvSpPr>
            <p:cNvPr id="6733" name="Google Shape;173;p20">
              <a:extLst>
                <a:ext uri="{FF2B5EF4-FFF2-40B4-BE49-F238E27FC236}">
                  <a16:creationId xmlns:a16="http://schemas.microsoft.com/office/drawing/2014/main" id="{1A1FD0AE-0B1F-92BC-5AA7-AB6A263780B0}"/>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34" name="Google Shape;174;p20">
              <a:extLst>
                <a:ext uri="{FF2B5EF4-FFF2-40B4-BE49-F238E27FC236}">
                  <a16:creationId xmlns:a16="http://schemas.microsoft.com/office/drawing/2014/main" id="{B9B1FB14-B9B9-A70F-00F6-5CAAFC1820A0}"/>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35" name="Google Shape;175;p20">
              <a:extLst>
                <a:ext uri="{FF2B5EF4-FFF2-40B4-BE49-F238E27FC236}">
                  <a16:creationId xmlns:a16="http://schemas.microsoft.com/office/drawing/2014/main" id="{F92E347C-98A1-5979-2BE5-1EF55DBCE6B0}"/>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36" name="Google Shape;176;p20">
              <a:extLst>
                <a:ext uri="{FF2B5EF4-FFF2-40B4-BE49-F238E27FC236}">
                  <a16:creationId xmlns:a16="http://schemas.microsoft.com/office/drawing/2014/main" id="{952B7D2A-73DC-882D-3732-AFCAAD5C495E}"/>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6737" name="Google Shape;177;p20">
            <a:extLst>
              <a:ext uri="{FF2B5EF4-FFF2-40B4-BE49-F238E27FC236}">
                <a16:creationId xmlns:a16="http://schemas.microsoft.com/office/drawing/2014/main" id="{79BDFDC6-DCF5-FD12-252A-03F687471B30}"/>
              </a:ext>
            </a:extLst>
          </p:cNvPr>
          <p:cNvSpPr/>
          <p:nvPr/>
        </p:nvSpPr>
        <p:spPr>
          <a:xfrm>
            <a:off x="6363507" y="2802692"/>
            <a:ext cx="2205150" cy="1663166"/>
          </a:xfrm>
          <a:prstGeom prst="foldedCorner">
            <a:avLst>
              <a:gd name="adj" fmla="val 16790"/>
            </a:avLst>
          </a:prstGeom>
          <a:solidFill>
            <a:srgbClr val="FFFBF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38" name="Google Shape;178;p20">
            <a:extLst>
              <a:ext uri="{FF2B5EF4-FFF2-40B4-BE49-F238E27FC236}">
                <a16:creationId xmlns:a16="http://schemas.microsoft.com/office/drawing/2014/main" id="{442CC37C-692C-8548-DAA8-D50287A96B1B}"/>
              </a:ext>
            </a:extLst>
          </p:cNvPr>
          <p:cNvSpPr txBox="1"/>
          <p:nvPr/>
        </p:nvSpPr>
        <p:spPr>
          <a:xfrm>
            <a:off x="6997296" y="2953132"/>
            <a:ext cx="1437835" cy="1116796"/>
          </a:xfrm>
          <a:prstGeom prst="rect">
            <a:avLst/>
          </a:prstGeom>
          <a:noFill/>
          <a:ln>
            <a:noFill/>
          </a:ln>
        </p:spPr>
        <p:txBody>
          <a:bodyPr spcFirstLastPara="1" wrap="square" lIns="91425" tIns="91425" rIns="91425" bIns="91425" anchor="ctr" anchorCtr="0">
            <a:noAutofit/>
          </a:bodyPr>
          <a:lstStyle/>
          <a:p>
            <a:pPr algn="just"/>
            <a:r>
              <a:rPr lang="en-US" sz="1800">
                <a:effectLst/>
                <a:latin typeface="Times New Roman" panose="02020603050405020304" pitchFamily="18" charset="0"/>
                <a:ea typeface="SimSun" panose="02010600030101010101" pitchFamily="2" charset="-122"/>
              </a:rPr>
              <a:t>Còn lại: Lính lệ thực thi kế hoạch của “quan”</a:t>
            </a:r>
            <a:endParaRPr lang="en-US" sz="1800">
              <a:effectLst/>
              <a:latin typeface=".VnTime"/>
              <a:ea typeface="Times New Roman" panose="02020603050405020304" pitchFamily="18" charset="0"/>
              <a:cs typeface="Times New Roman" panose="02020603050405020304" pitchFamily="18" charset="0"/>
            </a:endParaRPr>
          </a:p>
        </p:txBody>
      </p:sp>
      <p:sp>
        <p:nvSpPr>
          <p:cNvPr id="6769" name="Google Shape;6769;p71"/>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u="sng">
                <a:latin typeface="Times New Roman" panose="02020603050405020304" pitchFamily="18" charset="0"/>
                <a:cs typeface="Times New Roman" panose="02020603050405020304" pitchFamily="18" charset="0"/>
              </a:rPr>
              <a:t>b) Văn bản Huyện Đường</a:t>
            </a:r>
            <a:endParaRPr b="1" u="sng">
              <a:latin typeface="Times New Roman" panose="02020603050405020304" pitchFamily="18" charset="0"/>
              <a:cs typeface="Times New Roman" panose="02020603050405020304" pitchFamily="18" charset="0"/>
            </a:endParaRPr>
          </a:p>
        </p:txBody>
      </p:sp>
      <p:grpSp>
        <p:nvGrpSpPr>
          <p:cNvPr id="6770" name="Google Shape;6770;p71"/>
          <p:cNvGrpSpPr/>
          <p:nvPr/>
        </p:nvGrpSpPr>
        <p:grpSpPr>
          <a:xfrm>
            <a:off x="7745463" y="738350"/>
            <a:ext cx="561637" cy="380645"/>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89961" y="4121395"/>
            <a:ext cx="561625" cy="300489"/>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Google Shape;1217;p39">
            <a:extLst>
              <a:ext uri="{FF2B5EF4-FFF2-40B4-BE49-F238E27FC236}">
                <a16:creationId xmlns:a16="http://schemas.microsoft.com/office/drawing/2014/main" id="{B4406095-3A8C-D377-9EC4-6E2E38C4F51D}"/>
              </a:ext>
            </a:extLst>
          </p:cNvPr>
          <p:cNvSpPr/>
          <p:nvPr/>
        </p:nvSpPr>
        <p:spPr>
          <a:xfrm flipH="1">
            <a:off x="354110" y="3078738"/>
            <a:ext cx="1878649" cy="285659"/>
          </a:xfrm>
          <a:custGeom>
            <a:avLst/>
            <a:gdLst/>
            <a:ahLst/>
            <a:cxnLst/>
            <a:rect l="l" t="t" r="r" b="b"/>
            <a:pathLst>
              <a:path w="60878" h="9008" extrusionOk="0">
                <a:moveTo>
                  <a:pt x="30456" y="1"/>
                </a:moveTo>
                <a:cubicBezTo>
                  <a:pt x="13644" y="1"/>
                  <a:pt x="1" y="2036"/>
                  <a:pt x="1" y="4504"/>
                </a:cubicBezTo>
                <a:cubicBezTo>
                  <a:pt x="1" y="7006"/>
                  <a:pt x="13644" y="9007"/>
                  <a:pt x="30456" y="9007"/>
                </a:cubicBezTo>
                <a:cubicBezTo>
                  <a:pt x="47268" y="9007"/>
                  <a:pt x="60877" y="7006"/>
                  <a:pt x="60877" y="4504"/>
                </a:cubicBezTo>
                <a:cubicBezTo>
                  <a:pt x="60877" y="2036"/>
                  <a:pt x="47268" y="1"/>
                  <a:pt x="30456" y="1"/>
                </a:cubicBezTo>
                <a:close/>
              </a:path>
            </a:pathLst>
          </a:custGeom>
          <a:solidFill>
            <a:srgbClr val="8CBB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6" name="Google Shape;1218;p39">
            <a:extLst>
              <a:ext uri="{FF2B5EF4-FFF2-40B4-BE49-F238E27FC236}">
                <a16:creationId xmlns:a16="http://schemas.microsoft.com/office/drawing/2014/main" id="{9F49A506-2675-1E7F-621D-7EDCDD692027}"/>
              </a:ext>
            </a:extLst>
          </p:cNvPr>
          <p:cNvGrpSpPr/>
          <p:nvPr/>
        </p:nvGrpSpPr>
        <p:grpSpPr>
          <a:xfrm flipH="1">
            <a:off x="293697" y="1640573"/>
            <a:ext cx="1939063" cy="1588487"/>
            <a:chOff x="1301800" y="1977350"/>
            <a:chExt cx="2116045" cy="1578846"/>
          </a:xfrm>
        </p:grpSpPr>
        <p:sp>
          <p:nvSpPr>
            <p:cNvPr id="27" name="Google Shape;1219;p39">
              <a:extLst>
                <a:ext uri="{FF2B5EF4-FFF2-40B4-BE49-F238E27FC236}">
                  <a16:creationId xmlns:a16="http://schemas.microsoft.com/office/drawing/2014/main" id="{06D4405A-BF5D-2E95-21F4-6159B5CF6B60}"/>
                </a:ext>
              </a:extLst>
            </p:cNvPr>
            <p:cNvSpPr/>
            <p:nvPr/>
          </p:nvSpPr>
          <p:spPr>
            <a:xfrm>
              <a:off x="1632557" y="1996491"/>
              <a:ext cx="400588" cy="1558322"/>
            </a:xfrm>
            <a:custGeom>
              <a:avLst/>
              <a:gdLst/>
              <a:ahLst/>
              <a:cxnLst/>
              <a:rect l="l" t="t" r="r" b="b"/>
              <a:pathLst>
                <a:path w="6132" h="23854" extrusionOk="0">
                  <a:moveTo>
                    <a:pt x="1" y="1"/>
                  </a:moveTo>
                  <a:lnTo>
                    <a:pt x="1" y="23853"/>
                  </a:lnTo>
                  <a:lnTo>
                    <a:pt x="6131" y="23853"/>
                  </a:lnTo>
                  <a:lnTo>
                    <a:pt x="6131" y="1"/>
                  </a:lnTo>
                  <a:close/>
                </a:path>
              </a:pathLst>
            </a:custGeom>
            <a:solidFill>
              <a:srgbClr val="CF3711"/>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220;p39">
              <a:extLst>
                <a:ext uri="{FF2B5EF4-FFF2-40B4-BE49-F238E27FC236}">
                  <a16:creationId xmlns:a16="http://schemas.microsoft.com/office/drawing/2014/main" id="{C994FB26-1D3A-B504-39F0-0C3C5755500A}"/>
                </a:ext>
              </a:extLst>
            </p:cNvPr>
            <p:cNvSpPr/>
            <p:nvPr/>
          </p:nvSpPr>
          <p:spPr>
            <a:xfrm>
              <a:off x="1632557" y="3132416"/>
              <a:ext cx="400588" cy="188666"/>
            </a:xfrm>
            <a:custGeom>
              <a:avLst/>
              <a:gdLst/>
              <a:ahLst/>
              <a:cxnLst/>
              <a:rect l="l" t="t" r="r" b="b"/>
              <a:pathLst>
                <a:path w="6132" h="2888" extrusionOk="0">
                  <a:moveTo>
                    <a:pt x="1" y="0"/>
                  </a:moveTo>
                  <a:lnTo>
                    <a:pt x="1" y="2887"/>
                  </a:lnTo>
                  <a:lnTo>
                    <a:pt x="6131" y="2887"/>
                  </a:lnTo>
                  <a:lnTo>
                    <a:pt x="6131" y="0"/>
                  </a:lnTo>
                  <a:close/>
                </a:path>
              </a:pathLst>
            </a:custGeom>
            <a:solidFill>
              <a:srgbClr val="FFFFFF"/>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21;p39">
              <a:extLst>
                <a:ext uri="{FF2B5EF4-FFF2-40B4-BE49-F238E27FC236}">
                  <a16:creationId xmlns:a16="http://schemas.microsoft.com/office/drawing/2014/main" id="{6163FADE-03CE-927A-5827-2CF3FE3CACF8}"/>
                </a:ext>
              </a:extLst>
            </p:cNvPr>
            <p:cNvSpPr/>
            <p:nvPr/>
          </p:nvSpPr>
          <p:spPr>
            <a:xfrm>
              <a:off x="1632557" y="2228863"/>
              <a:ext cx="400588" cy="188666"/>
            </a:xfrm>
            <a:custGeom>
              <a:avLst/>
              <a:gdLst/>
              <a:ahLst/>
              <a:cxnLst/>
              <a:rect l="l" t="t" r="r" b="b"/>
              <a:pathLst>
                <a:path w="6132" h="2888" extrusionOk="0">
                  <a:moveTo>
                    <a:pt x="1" y="1"/>
                  </a:moveTo>
                  <a:lnTo>
                    <a:pt x="1" y="2888"/>
                  </a:lnTo>
                  <a:lnTo>
                    <a:pt x="6131" y="2888"/>
                  </a:lnTo>
                  <a:lnTo>
                    <a:pt x="6131" y="1"/>
                  </a:lnTo>
                  <a:close/>
                </a:path>
              </a:pathLst>
            </a:custGeom>
            <a:solidFill>
              <a:srgbClr val="FFFFFF"/>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22;p39">
              <a:extLst>
                <a:ext uri="{FF2B5EF4-FFF2-40B4-BE49-F238E27FC236}">
                  <a16:creationId xmlns:a16="http://schemas.microsoft.com/office/drawing/2014/main" id="{C2BF77A7-F4A9-6686-0319-628C29F486F9}"/>
                </a:ext>
              </a:extLst>
            </p:cNvPr>
            <p:cNvSpPr/>
            <p:nvPr/>
          </p:nvSpPr>
          <p:spPr>
            <a:xfrm>
              <a:off x="1930585" y="2015632"/>
              <a:ext cx="83423" cy="1520040"/>
            </a:xfrm>
            <a:custGeom>
              <a:avLst/>
              <a:gdLst/>
              <a:ahLst/>
              <a:cxnLst/>
              <a:rect l="l" t="t" r="r" b="b"/>
              <a:pathLst>
                <a:path w="1277" h="23268" extrusionOk="0">
                  <a:moveTo>
                    <a:pt x="0" y="0"/>
                  </a:moveTo>
                  <a:lnTo>
                    <a:pt x="0" y="23267"/>
                  </a:lnTo>
                  <a:lnTo>
                    <a:pt x="1276" y="23267"/>
                  </a:lnTo>
                  <a:lnTo>
                    <a:pt x="1276" y="0"/>
                  </a:lnTo>
                  <a:close/>
                </a:path>
              </a:pathLst>
            </a:custGeom>
            <a:solidFill>
              <a:srgbClr val="000000">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23;p39">
              <a:extLst>
                <a:ext uri="{FF2B5EF4-FFF2-40B4-BE49-F238E27FC236}">
                  <a16:creationId xmlns:a16="http://schemas.microsoft.com/office/drawing/2014/main" id="{66B0FA2B-6B1A-DC00-D5C6-428749584827}"/>
                </a:ext>
              </a:extLst>
            </p:cNvPr>
            <p:cNvSpPr/>
            <p:nvPr/>
          </p:nvSpPr>
          <p:spPr>
            <a:xfrm>
              <a:off x="2033085" y="2170068"/>
              <a:ext cx="1384747" cy="1384747"/>
            </a:xfrm>
            <a:custGeom>
              <a:avLst/>
              <a:gdLst/>
              <a:ahLst/>
              <a:cxnLst/>
              <a:rect l="l" t="t" r="r" b="b"/>
              <a:pathLst>
                <a:path w="21197" h="21197" extrusionOk="0">
                  <a:moveTo>
                    <a:pt x="4332" y="1"/>
                  </a:moveTo>
                  <a:lnTo>
                    <a:pt x="0" y="4332"/>
                  </a:lnTo>
                  <a:lnTo>
                    <a:pt x="16865" y="21196"/>
                  </a:lnTo>
                  <a:lnTo>
                    <a:pt x="21196" y="16865"/>
                  </a:lnTo>
                  <a:lnTo>
                    <a:pt x="4332" y="1"/>
                  </a:lnTo>
                  <a:close/>
                </a:path>
              </a:pathLst>
            </a:custGeom>
            <a:solidFill>
              <a:srgbClr val="2371AD"/>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224;p39">
              <a:extLst>
                <a:ext uri="{FF2B5EF4-FFF2-40B4-BE49-F238E27FC236}">
                  <a16:creationId xmlns:a16="http://schemas.microsoft.com/office/drawing/2014/main" id="{4E5CB459-D3A1-5DED-E1EF-86CEA1BE47B1}"/>
                </a:ext>
              </a:extLst>
            </p:cNvPr>
            <p:cNvSpPr/>
            <p:nvPr/>
          </p:nvSpPr>
          <p:spPr>
            <a:xfrm>
              <a:off x="3018629" y="3156980"/>
              <a:ext cx="399216" cy="399216"/>
            </a:xfrm>
            <a:custGeom>
              <a:avLst/>
              <a:gdLst/>
              <a:ahLst/>
              <a:cxnLst/>
              <a:rect l="l" t="t" r="r" b="b"/>
              <a:pathLst>
                <a:path w="6111" h="6111" extrusionOk="0">
                  <a:moveTo>
                    <a:pt x="4332" y="1"/>
                  </a:moveTo>
                  <a:lnTo>
                    <a:pt x="0" y="4332"/>
                  </a:lnTo>
                  <a:lnTo>
                    <a:pt x="1779" y="6110"/>
                  </a:lnTo>
                  <a:lnTo>
                    <a:pt x="6110" y="1779"/>
                  </a:lnTo>
                  <a:lnTo>
                    <a:pt x="4332" y="1"/>
                  </a:lnTo>
                  <a:close/>
                </a:path>
              </a:pathLst>
            </a:custGeom>
            <a:solidFill>
              <a:srgbClr val="CF3711"/>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25;p39">
              <a:extLst>
                <a:ext uri="{FF2B5EF4-FFF2-40B4-BE49-F238E27FC236}">
                  <a16:creationId xmlns:a16="http://schemas.microsoft.com/office/drawing/2014/main" id="{87E724DB-84B9-41D0-20EA-838C4911A1FD}"/>
                </a:ext>
              </a:extLst>
            </p:cNvPr>
            <p:cNvSpPr/>
            <p:nvPr/>
          </p:nvSpPr>
          <p:spPr>
            <a:xfrm>
              <a:off x="2916128" y="3053108"/>
              <a:ext cx="333562" cy="333562"/>
            </a:xfrm>
            <a:custGeom>
              <a:avLst/>
              <a:gdLst/>
              <a:ahLst/>
              <a:cxnLst/>
              <a:rect l="l" t="t" r="r" b="b"/>
              <a:pathLst>
                <a:path w="5106" h="5106" extrusionOk="0">
                  <a:moveTo>
                    <a:pt x="4331" y="0"/>
                  </a:moveTo>
                  <a:lnTo>
                    <a:pt x="0" y="4332"/>
                  </a:lnTo>
                  <a:lnTo>
                    <a:pt x="774" y="5106"/>
                  </a:lnTo>
                  <a:lnTo>
                    <a:pt x="5105" y="775"/>
                  </a:lnTo>
                  <a:lnTo>
                    <a:pt x="4331" y="0"/>
                  </a:lnTo>
                  <a:close/>
                </a:path>
              </a:pathLst>
            </a:custGeom>
            <a:solidFill>
              <a:srgbClr val="CF3711"/>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226;p39">
              <a:extLst>
                <a:ext uri="{FF2B5EF4-FFF2-40B4-BE49-F238E27FC236}">
                  <a16:creationId xmlns:a16="http://schemas.microsoft.com/office/drawing/2014/main" id="{021A47D0-A8AD-1AF7-1C2B-E184B38D3266}"/>
                </a:ext>
              </a:extLst>
            </p:cNvPr>
            <p:cNvSpPr/>
            <p:nvPr/>
          </p:nvSpPr>
          <p:spPr>
            <a:xfrm>
              <a:off x="2035829" y="2172812"/>
              <a:ext cx="397844" cy="399216"/>
            </a:xfrm>
            <a:custGeom>
              <a:avLst/>
              <a:gdLst/>
              <a:ahLst/>
              <a:cxnLst/>
              <a:rect l="l" t="t" r="r" b="b"/>
              <a:pathLst>
                <a:path w="6090" h="6111" extrusionOk="0">
                  <a:moveTo>
                    <a:pt x="4311" y="1"/>
                  </a:moveTo>
                  <a:lnTo>
                    <a:pt x="0" y="4332"/>
                  </a:lnTo>
                  <a:lnTo>
                    <a:pt x="1758" y="6110"/>
                  </a:lnTo>
                  <a:lnTo>
                    <a:pt x="6089" y="1779"/>
                  </a:lnTo>
                  <a:lnTo>
                    <a:pt x="4311" y="1"/>
                  </a:lnTo>
                  <a:close/>
                </a:path>
              </a:pathLst>
            </a:custGeom>
            <a:solidFill>
              <a:srgbClr val="CF3711"/>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27;p39">
              <a:extLst>
                <a:ext uri="{FF2B5EF4-FFF2-40B4-BE49-F238E27FC236}">
                  <a16:creationId xmlns:a16="http://schemas.microsoft.com/office/drawing/2014/main" id="{37B2B796-32A8-588F-CDE4-01D3113E638A}"/>
                </a:ext>
              </a:extLst>
            </p:cNvPr>
            <p:cNvSpPr/>
            <p:nvPr/>
          </p:nvSpPr>
          <p:spPr>
            <a:xfrm>
              <a:off x="2203919" y="2340966"/>
              <a:ext cx="333628" cy="333562"/>
            </a:xfrm>
            <a:custGeom>
              <a:avLst/>
              <a:gdLst/>
              <a:ahLst/>
              <a:cxnLst/>
              <a:rect l="l" t="t" r="r" b="b"/>
              <a:pathLst>
                <a:path w="5107" h="5106" extrusionOk="0">
                  <a:moveTo>
                    <a:pt x="4332" y="0"/>
                  </a:moveTo>
                  <a:lnTo>
                    <a:pt x="1" y="4331"/>
                  </a:lnTo>
                  <a:lnTo>
                    <a:pt x="775" y="5106"/>
                  </a:lnTo>
                  <a:lnTo>
                    <a:pt x="5106" y="774"/>
                  </a:lnTo>
                  <a:lnTo>
                    <a:pt x="4332" y="0"/>
                  </a:lnTo>
                  <a:close/>
                </a:path>
              </a:pathLst>
            </a:custGeom>
            <a:solidFill>
              <a:srgbClr val="CF3711"/>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28;p39">
              <a:extLst>
                <a:ext uri="{FF2B5EF4-FFF2-40B4-BE49-F238E27FC236}">
                  <a16:creationId xmlns:a16="http://schemas.microsoft.com/office/drawing/2014/main" id="{D65E504B-2D92-CB65-9235-D22AA472F7F7}"/>
                </a:ext>
              </a:extLst>
            </p:cNvPr>
            <p:cNvSpPr/>
            <p:nvPr/>
          </p:nvSpPr>
          <p:spPr>
            <a:xfrm>
              <a:off x="2063136" y="2395646"/>
              <a:ext cx="1134608" cy="1134543"/>
            </a:xfrm>
            <a:custGeom>
              <a:avLst/>
              <a:gdLst/>
              <a:ahLst/>
              <a:cxnLst/>
              <a:rect l="l" t="t" r="r" b="b"/>
              <a:pathLst>
                <a:path w="17368" h="17367" extrusionOk="0">
                  <a:moveTo>
                    <a:pt x="900" y="0"/>
                  </a:moveTo>
                  <a:lnTo>
                    <a:pt x="1" y="900"/>
                  </a:lnTo>
                  <a:lnTo>
                    <a:pt x="16447" y="17367"/>
                  </a:lnTo>
                  <a:lnTo>
                    <a:pt x="17367" y="16467"/>
                  </a:lnTo>
                  <a:lnTo>
                    <a:pt x="900" y="0"/>
                  </a:lnTo>
                  <a:close/>
                </a:path>
              </a:pathLst>
            </a:custGeom>
            <a:solidFill>
              <a:srgbClr val="000000">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29;p39">
              <a:extLst>
                <a:ext uri="{FF2B5EF4-FFF2-40B4-BE49-F238E27FC236}">
                  <a16:creationId xmlns:a16="http://schemas.microsoft.com/office/drawing/2014/main" id="{2C5DFFD9-F801-1AC0-C970-BC8D86F29323}"/>
                </a:ext>
              </a:extLst>
            </p:cNvPr>
            <p:cNvSpPr/>
            <p:nvPr/>
          </p:nvSpPr>
          <p:spPr>
            <a:xfrm>
              <a:off x="1301800" y="1977350"/>
              <a:ext cx="332190" cy="1569232"/>
            </a:xfrm>
            <a:custGeom>
              <a:avLst/>
              <a:gdLst/>
              <a:ahLst/>
              <a:cxnLst/>
              <a:rect l="l" t="t" r="r" b="b"/>
              <a:pathLst>
                <a:path w="5085" h="24021" extrusionOk="0">
                  <a:moveTo>
                    <a:pt x="2072" y="1"/>
                  </a:moveTo>
                  <a:lnTo>
                    <a:pt x="0" y="23770"/>
                  </a:lnTo>
                  <a:lnTo>
                    <a:pt x="3034" y="24021"/>
                  </a:lnTo>
                  <a:lnTo>
                    <a:pt x="5085" y="252"/>
                  </a:lnTo>
                  <a:lnTo>
                    <a:pt x="2072" y="1"/>
                  </a:lnTo>
                  <a:close/>
                </a:path>
              </a:pathLst>
            </a:custGeom>
            <a:solidFill>
              <a:srgbClr val="FFFFFF"/>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30;p39">
              <a:extLst>
                <a:ext uri="{FF2B5EF4-FFF2-40B4-BE49-F238E27FC236}">
                  <a16:creationId xmlns:a16="http://schemas.microsoft.com/office/drawing/2014/main" id="{D804DB99-6EC9-B09E-335B-AB01929BEF5D}"/>
                </a:ext>
              </a:extLst>
            </p:cNvPr>
            <p:cNvSpPr/>
            <p:nvPr/>
          </p:nvSpPr>
          <p:spPr>
            <a:xfrm>
              <a:off x="1385159" y="2298568"/>
              <a:ext cx="161359" cy="928173"/>
            </a:xfrm>
            <a:custGeom>
              <a:avLst/>
              <a:gdLst/>
              <a:ahLst/>
              <a:cxnLst/>
              <a:rect l="l" t="t" r="r" b="b"/>
              <a:pathLst>
                <a:path w="2470" h="14208" extrusionOk="0">
                  <a:moveTo>
                    <a:pt x="1214" y="1"/>
                  </a:moveTo>
                  <a:lnTo>
                    <a:pt x="1" y="14103"/>
                  </a:lnTo>
                  <a:lnTo>
                    <a:pt x="1256" y="14208"/>
                  </a:lnTo>
                  <a:lnTo>
                    <a:pt x="2470" y="105"/>
                  </a:lnTo>
                  <a:lnTo>
                    <a:pt x="1214" y="1"/>
                  </a:lnTo>
                  <a:close/>
                </a:path>
              </a:pathLst>
            </a:custGeom>
            <a:solidFill>
              <a:srgbClr val="8CBBDE"/>
            </a:solidFill>
            <a:ln w="13075" cap="rnd" cmpd="sng">
              <a:solidFill>
                <a:srgbClr val="064A9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 name="Rectangle: Rounded Corners 38">
            <a:extLst>
              <a:ext uri="{FF2B5EF4-FFF2-40B4-BE49-F238E27FC236}">
                <a16:creationId xmlns:a16="http://schemas.microsoft.com/office/drawing/2014/main" id="{DB1E68A3-A55A-FE49-0E6A-F22DC3E172AB}"/>
              </a:ext>
            </a:extLst>
          </p:cNvPr>
          <p:cNvSpPr/>
          <p:nvPr/>
        </p:nvSpPr>
        <p:spPr>
          <a:xfrm>
            <a:off x="1164739" y="3660919"/>
            <a:ext cx="1068022" cy="329772"/>
          </a:xfrm>
          <a:prstGeom prst="roundRect">
            <a:avLst/>
          </a:prstGeom>
          <a:solidFill>
            <a:srgbClr val="E3461E"/>
          </a:solidFill>
          <a:ln w="25400" cap="flat" cmpd="sng" algn="ctr">
            <a:solidFill>
              <a:srgbClr val="E3461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BF7"/>
                </a:solidFill>
                <a:effectLst/>
                <a:uLnTx/>
                <a:uFillTx/>
                <a:latin typeface="Times New Roman" panose="02020603050405020304" pitchFamily="18" charset="0"/>
                <a:ea typeface="+mn-ea"/>
                <a:cs typeface="Times New Roman" panose="02020603050405020304" pitchFamily="18" charset="0"/>
              </a:rPr>
              <a:t>Bố</a:t>
            </a:r>
            <a:r>
              <a:rPr kumimoji="0" lang="en-US" sz="2000" b="1" i="0" u="none" strike="noStrike" kern="0" cap="none" spc="0" normalizeH="0" noProof="0">
                <a:ln>
                  <a:noFill/>
                </a:ln>
                <a:solidFill>
                  <a:srgbClr val="FFFBF7"/>
                </a:solidFill>
                <a:effectLst/>
                <a:uLnTx/>
                <a:uFillTx/>
                <a:latin typeface="Times New Roman" panose="02020603050405020304" pitchFamily="18" charset="0"/>
                <a:ea typeface="+mn-ea"/>
                <a:cs typeface="Times New Roman" panose="02020603050405020304" pitchFamily="18" charset="0"/>
              </a:rPr>
              <a:t> cục</a:t>
            </a:r>
            <a:endParaRPr kumimoji="0" lang="en-US" sz="2000" b="1" i="0" u="none" strike="noStrike" kern="0" cap="none" spc="0" normalizeH="0" baseline="0" noProof="0">
              <a:ln>
                <a:noFill/>
              </a:ln>
              <a:solidFill>
                <a:srgbClr val="FFFBF7"/>
              </a:solidFill>
              <a:effectLst/>
              <a:uLnTx/>
              <a:uFillTx/>
              <a:latin typeface="Times New Roman" panose="02020603050405020304" pitchFamily="18" charset="0"/>
              <a:ea typeface="+mn-ea"/>
              <a:cs typeface="Times New Roman" panose="02020603050405020304" pitchFamily="18" charset="0"/>
            </a:endParaRPr>
          </a:p>
        </p:txBody>
      </p:sp>
      <p:sp>
        <p:nvSpPr>
          <p:cNvPr id="41" name="Google Shape;170;p20">
            <a:extLst>
              <a:ext uri="{FF2B5EF4-FFF2-40B4-BE49-F238E27FC236}">
                <a16:creationId xmlns:a16="http://schemas.microsoft.com/office/drawing/2014/main" id="{00B068E8-4736-BBCC-B2A6-5672499819F0}"/>
              </a:ext>
            </a:extLst>
          </p:cNvPr>
          <p:cNvSpPr/>
          <p:nvPr/>
        </p:nvSpPr>
        <p:spPr>
          <a:xfrm>
            <a:off x="4446442" y="1828913"/>
            <a:ext cx="2067756" cy="596148"/>
          </a:xfrm>
          <a:prstGeom prst="round2DiagRect">
            <a:avLst>
              <a:gd name="adj1" fmla="val 0"/>
              <a:gd name="adj2" fmla="val 44338"/>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2" name="Google Shape;171;p20">
            <a:extLst>
              <a:ext uri="{FF2B5EF4-FFF2-40B4-BE49-F238E27FC236}">
                <a16:creationId xmlns:a16="http://schemas.microsoft.com/office/drawing/2014/main" id="{73D6A831-916C-B18D-EF3A-E7BA41AEB7FA}"/>
              </a:ext>
            </a:extLst>
          </p:cNvPr>
          <p:cNvSpPr txBox="1"/>
          <p:nvPr/>
        </p:nvSpPr>
        <p:spPr>
          <a:xfrm>
            <a:off x="5188994" y="1836713"/>
            <a:ext cx="1310553" cy="340588"/>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Phần 2</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43" name="Google Shape;172;p20">
            <a:extLst>
              <a:ext uri="{FF2B5EF4-FFF2-40B4-BE49-F238E27FC236}">
                <a16:creationId xmlns:a16="http://schemas.microsoft.com/office/drawing/2014/main" id="{96772A7F-3F2A-46C3-5DB5-B21E26933AE0}"/>
              </a:ext>
            </a:extLst>
          </p:cNvPr>
          <p:cNvGrpSpPr/>
          <p:nvPr/>
        </p:nvGrpSpPr>
        <p:grpSpPr>
          <a:xfrm rot="16200000" flipH="1">
            <a:off x="5067981" y="1833435"/>
            <a:ext cx="146813" cy="347000"/>
            <a:chOff x="3703628" y="3450865"/>
            <a:chExt cx="129698" cy="365543"/>
          </a:xfrm>
        </p:grpSpPr>
        <p:sp>
          <p:nvSpPr>
            <p:cNvPr id="46" name="Google Shape;173;p20">
              <a:extLst>
                <a:ext uri="{FF2B5EF4-FFF2-40B4-BE49-F238E27FC236}">
                  <a16:creationId xmlns:a16="http://schemas.microsoft.com/office/drawing/2014/main" id="{46D7521E-2D91-3FDD-1A9D-9CDF2074A18C}"/>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7" name="Google Shape;174;p20">
              <a:extLst>
                <a:ext uri="{FF2B5EF4-FFF2-40B4-BE49-F238E27FC236}">
                  <a16:creationId xmlns:a16="http://schemas.microsoft.com/office/drawing/2014/main" id="{EEE9FDD3-60A2-E205-660C-6E8A40F13A79}"/>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8" name="Google Shape;175;p20">
              <a:extLst>
                <a:ext uri="{FF2B5EF4-FFF2-40B4-BE49-F238E27FC236}">
                  <a16:creationId xmlns:a16="http://schemas.microsoft.com/office/drawing/2014/main" id="{8015B7AC-8707-8D12-610E-7E58F41B7F2B}"/>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9" name="Google Shape;176;p20">
              <a:extLst>
                <a:ext uri="{FF2B5EF4-FFF2-40B4-BE49-F238E27FC236}">
                  <a16:creationId xmlns:a16="http://schemas.microsoft.com/office/drawing/2014/main" id="{B194FDE2-F33B-FDFD-A447-06B317EFAFBF}"/>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44" name="Google Shape;177;p20">
            <a:extLst>
              <a:ext uri="{FF2B5EF4-FFF2-40B4-BE49-F238E27FC236}">
                <a16:creationId xmlns:a16="http://schemas.microsoft.com/office/drawing/2014/main" id="{9451DF82-5F82-82E0-EDFE-AE5F231F5E08}"/>
              </a:ext>
            </a:extLst>
          </p:cNvPr>
          <p:cNvSpPr/>
          <p:nvPr/>
        </p:nvSpPr>
        <p:spPr>
          <a:xfrm>
            <a:off x="4442573" y="2192961"/>
            <a:ext cx="2205150" cy="1663166"/>
          </a:xfrm>
          <a:prstGeom prst="foldedCorner">
            <a:avLst>
              <a:gd name="adj" fmla="val 16790"/>
            </a:avLst>
          </a:prstGeom>
          <a:solidFill>
            <a:srgbClr val="FFFBF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5" name="Google Shape;178;p20">
            <a:extLst>
              <a:ext uri="{FF2B5EF4-FFF2-40B4-BE49-F238E27FC236}">
                <a16:creationId xmlns:a16="http://schemas.microsoft.com/office/drawing/2014/main" id="{6326705B-82B7-1AC4-B693-4705ECD38FC8}"/>
              </a:ext>
            </a:extLst>
          </p:cNvPr>
          <p:cNvSpPr txBox="1"/>
          <p:nvPr/>
        </p:nvSpPr>
        <p:spPr>
          <a:xfrm>
            <a:off x="4924387" y="2412136"/>
            <a:ext cx="1730073" cy="1116796"/>
          </a:xfrm>
          <a:prstGeom prst="rect">
            <a:avLst/>
          </a:prstGeom>
          <a:noFill/>
          <a:ln>
            <a:noFill/>
          </a:ln>
        </p:spPr>
        <p:txBody>
          <a:bodyPr spcFirstLastPara="1" wrap="square" lIns="91425" tIns="91425" rIns="91425" bIns="91425" anchor="ctr" anchorCtr="0">
            <a:noAutofit/>
          </a:bodyPr>
          <a:lstStyle/>
          <a:p>
            <a:pPr algn="just"/>
            <a:r>
              <a:rPr lang="en-US" sz="1800">
                <a:effectLst/>
                <a:latin typeface="Times New Roman" panose="02020603050405020304" pitchFamily="18" charset="0"/>
                <a:ea typeface="SimSun" panose="02010600030101010101" pitchFamily="2" charset="-122"/>
              </a:rPr>
              <a:t>Tiếp theo đến Lệ đâu?: Tri huyện và Đề lại tính kế bóp nặn người thưa kiện</a:t>
            </a:r>
            <a:endParaRPr lang="en-US" sz="1800">
              <a:effectLst/>
              <a:latin typeface=".VnTime"/>
              <a:ea typeface="Times New Roman" panose="02020603050405020304" pitchFamily="18" charset="0"/>
              <a:cs typeface="Times New Roman" panose="02020603050405020304" pitchFamily="18" charset="0"/>
            </a:endParaRPr>
          </a:p>
        </p:txBody>
      </p:sp>
      <p:sp>
        <p:nvSpPr>
          <p:cNvPr id="51" name="Google Shape;181;p20">
            <a:extLst>
              <a:ext uri="{FF2B5EF4-FFF2-40B4-BE49-F238E27FC236}">
                <a16:creationId xmlns:a16="http://schemas.microsoft.com/office/drawing/2014/main" id="{1BA1D071-8C36-F105-6F8B-D7019252F635}"/>
              </a:ext>
            </a:extLst>
          </p:cNvPr>
          <p:cNvSpPr/>
          <p:nvPr/>
        </p:nvSpPr>
        <p:spPr>
          <a:xfrm>
            <a:off x="2682709" y="1571005"/>
            <a:ext cx="2067756" cy="596148"/>
          </a:xfrm>
          <a:prstGeom prst="round2DiagRect">
            <a:avLst>
              <a:gd name="adj1" fmla="val 0"/>
              <a:gd name="adj2" fmla="val 44338"/>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2" name="Google Shape;182;p20">
            <a:extLst>
              <a:ext uri="{FF2B5EF4-FFF2-40B4-BE49-F238E27FC236}">
                <a16:creationId xmlns:a16="http://schemas.microsoft.com/office/drawing/2014/main" id="{F84DE32D-1AC7-9389-D4C1-605EEC83ABB0}"/>
              </a:ext>
            </a:extLst>
          </p:cNvPr>
          <p:cNvSpPr txBox="1"/>
          <p:nvPr/>
        </p:nvSpPr>
        <p:spPr>
          <a:xfrm>
            <a:off x="3107108" y="1578810"/>
            <a:ext cx="1514170" cy="340588"/>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Phần 1</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3" name="Google Shape;183;p20">
            <a:extLst>
              <a:ext uri="{FF2B5EF4-FFF2-40B4-BE49-F238E27FC236}">
                <a16:creationId xmlns:a16="http://schemas.microsoft.com/office/drawing/2014/main" id="{522C1C43-219A-CF5A-BEE5-B81318AAA86F}"/>
              </a:ext>
            </a:extLst>
          </p:cNvPr>
          <p:cNvSpPr/>
          <p:nvPr/>
        </p:nvSpPr>
        <p:spPr>
          <a:xfrm>
            <a:off x="2682709" y="1935053"/>
            <a:ext cx="2202794" cy="1663166"/>
          </a:xfrm>
          <a:prstGeom prst="foldedCorner">
            <a:avLst>
              <a:gd name="adj" fmla="val 16790"/>
            </a:avLst>
          </a:prstGeom>
          <a:solidFill>
            <a:srgbClr val="FFFBF7"/>
          </a:solidFill>
          <a:ln w="19050" cap="flat" cmpd="sng">
            <a:solidFill>
              <a:srgbClr val="CF371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sng"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4" name="Google Shape;184;p20">
            <a:extLst>
              <a:ext uri="{FF2B5EF4-FFF2-40B4-BE49-F238E27FC236}">
                <a16:creationId xmlns:a16="http://schemas.microsoft.com/office/drawing/2014/main" id="{6F4B64C5-4D76-FE11-F2EE-E6B5311E1D80}"/>
              </a:ext>
            </a:extLst>
          </p:cNvPr>
          <p:cNvSpPr txBox="1"/>
          <p:nvPr/>
        </p:nvSpPr>
        <p:spPr>
          <a:xfrm>
            <a:off x="2802779" y="2334174"/>
            <a:ext cx="1836639" cy="1116796"/>
          </a:xfrm>
          <a:prstGeom prst="rect">
            <a:avLst/>
          </a:prstGeom>
          <a:noFill/>
          <a:ln>
            <a:noFill/>
          </a:ln>
        </p:spPr>
        <p:txBody>
          <a:bodyPr spcFirstLastPara="1" wrap="square" lIns="91425" tIns="91425" rIns="91425" bIns="91425" anchor="ctr" anchorCtr="0">
            <a:noAutofit/>
          </a:bodyPr>
          <a:lstStyle/>
          <a:p>
            <a:pPr algn="just"/>
            <a:r>
              <a:rPr lang="en-US" sz="1800">
                <a:effectLst/>
                <a:latin typeface="Times New Roman" panose="02020603050405020304" pitchFamily="18" charset="0"/>
                <a:ea typeface="SimSun" panose="02010600030101010101" pitchFamily="2" charset="-122"/>
                <a:cs typeface="Times New Roman" panose="02020603050405020304" pitchFamily="18" charset="0"/>
              </a:rPr>
              <a:t>Từ đầu đến “Vào ra cũng phải chuyên cần”: Tri huyện xưng danh</a:t>
            </a:r>
            <a:endParaRPr lang="en-US" sz="1800">
              <a:effectLst/>
              <a:latin typeface=".VnTime"/>
              <a:ea typeface="Times New Roman" panose="02020603050405020304" pitchFamily="18" charset="0"/>
              <a:cs typeface="Times New Roman" panose="02020603050405020304" pitchFamily="18" charset="0"/>
            </a:endParaRPr>
          </a:p>
          <a:p>
            <a:pPr marL="152400" marR="0" lvl="0" indent="0" algn="just" defTabSz="914400" eaLnBrk="1" fontAlgn="auto" latinLnBrk="0" hangingPunct="1">
              <a:spcBef>
                <a:spcPts val="0"/>
              </a:spcBef>
              <a:spcAft>
                <a:spcPts val="0"/>
              </a:spcAft>
              <a:buClr>
                <a:srgbClr val="CF3711"/>
              </a:buClr>
              <a:buSzPts val="1200"/>
              <a:buFontTx/>
              <a:buNone/>
              <a:tabLst/>
              <a:defRPr/>
            </a:pPr>
            <a:endParaRPr kumimoji="0" sz="1100" b="0" i="0" u="none" strike="noStrike" kern="0" cap="none" spc="0" normalizeH="0" baseline="0" noProof="0">
              <a:ln>
                <a:noFill/>
              </a:ln>
              <a:solidFill>
                <a:srgbClr val="064A92"/>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55" name="Google Shape;185;p20">
            <a:extLst>
              <a:ext uri="{FF2B5EF4-FFF2-40B4-BE49-F238E27FC236}">
                <a16:creationId xmlns:a16="http://schemas.microsoft.com/office/drawing/2014/main" id="{3AB5F022-46EC-3578-738C-1370FB8A0C59}"/>
              </a:ext>
            </a:extLst>
          </p:cNvPr>
          <p:cNvGrpSpPr/>
          <p:nvPr/>
        </p:nvGrpSpPr>
        <p:grpSpPr>
          <a:xfrm>
            <a:off x="2589162" y="2111509"/>
            <a:ext cx="209968" cy="1310251"/>
            <a:chOff x="985243" y="2022712"/>
            <a:chExt cx="267284" cy="1650373"/>
          </a:xfrm>
        </p:grpSpPr>
        <p:grpSp>
          <p:nvGrpSpPr>
            <p:cNvPr id="61" name="Google Shape;186;p20">
              <a:extLst>
                <a:ext uri="{FF2B5EF4-FFF2-40B4-BE49-F238E27FC236}">
                  <a16:creationId xmlns:a16="http://schemas.microsoft.com/office/drawing/2014/main" id="{08C86986-FFBE-41A9-9E21-EADFBF9C3559}"/>
                </a:ext>
              </a:extLst>
            </p:cNvPr>
            <p:cNvGrpSpPr/>
            <p:nvPr/>
          </p:nvGrpSpPr>
          <p:grpSpPr>
            <a:xfrm>
              <a:off x="985306" y="2022712"/>
              <a:ext cx="267157" cy="228800"/>
              <a:chOff x="867506" y="1179068"/>
              <a:chExt cx="124543" cy="147632"/>
            </a:xfrm>
          </p:grpSpPr>
          <p:sp>
            <p:nvSpPr>
              <p:cNvPr id="6727" name="Google Shape;187;p20">
                <a:extLst>
                  <a:ext uri="{FF2B5EF4-FFF2-40B4-BE49-F238E27FC236}">
                    <a16:creationId xmlns:a16="http://schemas.microsoft.com/office/drawing/2014/main" id="{D2833B79-C8FE-66A2-2B45-7C08AFDA8DAA}"/>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28" name="Google Shape;188;p20">
                <a:extLst>
                  <a:ext uri="{FF2B5EF4-FFF2-40B4-BE49-F238E27FC236}">
                    <a16:creationId xmlns:a16="http://schemas.microsoft.com/office/drawing/2014/main" id="{7C4CE9D4-3876-06E4-1E26-AF23883738C2}"/>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62" name="Google Shape;189;p20">
              <a:extLst>
                <a:ext uri="{FF2B5EF4-FFF2-40B4-BE49-F238E27FC236}">
                  <a16:creationId xmlns:a16="http://schemas.microsoft.com/office/drawing/2014/main" id="{38DD1451-985C-467C-E0DF-70FAEFF8F7A3}"/>
                </a:ext>
              </a:extLst>
            </p:cNvPr>
            <p:cNvGrpSpPr/>
            <p:nvPr/>
          </p:nvGrpSpPr>
          <p:grpSpPr>
            <a:xfrm>
              <a:off x="985306" y="2364103"/>
              <a:ext cx="267157" cy="228800"/>
              <a:chOff x="867506" y="1179068"/>
              <a:chExt cx="124543" cy="147632"/>
            </a:xfrm>
          </p:grpSpPr>
          <p:sp>
            <p:nvSpPr>
              <p:cNvPr id="6725" name="Google Shape;190;p20">
                <a:extLst>
                  <a:ext uri="{FF2B5EF4-FFF2-40B4-BE49-F238E27FC236}">
                    <a16:creationId xmlns:a16="http://schemas.microsoft.com/office/drawing/2014/main" id="{B6030505-D20B-EE2C-04BE-CB04A421366B}"/>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26" name="Google Shape;191;p20">
                <a:extLst>
                  <a:ext uri="{FF2B5EF4-FFF2-40B4-BE49-F238E27FC236}">
                    <a16:creationId xmlns:a16="http://schemas.microsoft.com/office/drawing/2014/main" id="{740B0FC4-035B-4F88-1501-11A941F19BB4}"/>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63" name="Google Shape;192;p20">
              <a:extLst>
                <a:ext uri="{FF2B5EF4-FFF2-40B4-BE49-F238E27FC236}">
                  <a16:creationId xmlns:a16="http://schemas.microsoft.com/office/drawing/2014/main" id="{14C874E0-D04C-72FF-1566-0D18153F3689}"/>
                </a:ext>
              </a:extLst>
            </p:cNvPr>
            <p:cNvGrpSpPr/>
            <p:nvPr/>
          </p:nvGrpSpPr>
          <p:grpSpPr>
            <a:xfrm>
              <a:off x="985243" y="3102895"/>
              <a:ext cx="267157" cy="228800"/>
              <a:chOff x="867506" y="1179068"/>
              <a:chExt cx="124543" cy="147632"/>
            </a:xfrm>
          </p:grpSpPr>
          <p:sp>
            <p:nvSpPr>
              <p:cNvPr id="6723" name="Google Shape;193;p20">
                <a:extLst>
                  <a:ext uri="{FF2B5EF4-FFF2-40B4-BE49-F238E27FC236}">
                    <a16:creationId xmlns:a16="http://schemas.microsoft.com/office/drawing/2014/main" id="{09B936DB-52F5-C093-E983-E02200F9369B}"/>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24" name="Google Shape;194;p20">
                <a:extLst>
                  <a:ext uri="{FF2B5EF4-FFF2-40B4-BE49-F238E27FC236}">
                    <a16:creationId xmlns:a16="http://schemas.microsoft.com/office/drawing/2014/main" id="{62333671-1F10-6053-EB53-74B5DDDD22C9}"/>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6720" name="Google Shape;195;p20">
              <a:extLst>
                <a:ext uri="{FF2B5EF4-FFF2-40B4-BE49-F238E27FC236}">
                  <a16:creationId xmlns:a16="http://schemas.microsoft.com/office/drawing/2014/main" id="{4611F98B-0376-A9DC-B16C-9D3AD2CC9836}"/>
                </a:ext>
              </a:extLst>
            </p:cNvPr>
            <p:cNvGrpSpPr/>
            <p:nvPr/>
          </p:nvGrpSpPr>
          <p:grpSpPr>
            <a:xfrm flipH="1">
              <a:off x="985370" y="3444286"/>
              <a:ext cx="267157" cy="228800"/>
              <a:chOff x="867506" y="1179068"/>
              <a:chExt cx="124543" cy="147632"/>
            </a:xfrm>
          </p:grpSpPr>
          <p:sp>
            <p:nvSpPr>
              <p:cNvPr id="6721" name="Google Shape;196;p20">
                <a:extLst>
                  <a:ext uri="{FF2B5EF4-FFF2-40B4-BE49-F238E27FC236}">
                    <a16:creationId xmlns:a16="http://schemas.microsoft.com/office/drawing/2014/main" id="{9325FFC8-6BE4-64CE-D35A-28461B9E1DCD}"/>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722" name="Google Shape;197;p20">
                <a:extLst>
                  <a:ext uri="{FF2B5EF4-FFF2-40B4-BE49-F238E27FC236}">
                    <a16:creationId xmlns:a16="http://schemas.microsoft.com/office/drawing/2014/main" id="{1E053584-0E3A-3138-52B1-458001ED5545}"/>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56" name="Google Shape;198;p20">
            <a:extLst>
              <a:ext uri="{FF2B5EF4-FFF2-40B4-BE49-F238E27FC236}">
                <a16:creationId xmlns:a16="http://schemas.microsoft.com/office/drawing/2014/main" id="{CE752002-0BED-DE62-5BF8-3F9706D2D2F1}"/>
              </a:ext>
            </a:extLst>
          </p:cNvPr>
          <p:cNvGrpSpPr/>
          <p:nvPr/>
        </p:nvGrpSpPr>
        <p:grpSpPr>
          <a:xfrm rot="16200000" flipH="1">
            <a:off x="2909857" y="1564894"/>
            <a:ext cx="146813" cy="368278"/>
            <a:chOff x="3703628" y="3450865"/>
            <a:chExt cx="129698" cy="365543"/>
          </a:xfrm>
        </p:grpSpPr>
        <p:sp>
          <p:nvSpPr>
            <p:cNvPr id="57" name="Google Shape;199;p20">
              <a:extLst>
                <a:ext uri="{FF2B5EF4-FFF2-40B4-BE49-F238E27FC236}">
                  <a16:creationId xmlns:a16="http://schemas.microsoft.com/office/drawing/2014/main" id="{D9697188-B051-BD3A-29FC-A41EE4397D62}"/>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8" name="Google Shape;200;p20">
              <a:extLst>
                <a:ext uri="{FF2B5EF4-FFF2-40B4-BE49-F238E27FC236}">
                  <a16:creationId xmlns:a16="http://schemas.microsoft.com/office/drawing/2014/main" id="{66DDD498-8A47-F2BE-0269-F3C362893798}"/>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9" name="Google Shape;201;p20">
              <a:extLst>
                <a:ext uri="{FF2B5EF4-FFF2-40B4-BE49-F238E27FC236}">
                  <a16:creationId xmlns:a16="http://schemas.microsoft.com/office/drawing/2014/main" id="{5127CAA7-0AD3-8C92-E273-6AC3AA3F3979}"/>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0" name="Google Shape;202;p20">
              <a:extLst>
                <a:ext uri="{FF2B5EF4-FFF2-40B4-BE49-F238E27FC236}">
                  <a16:creationId xmlns:a16="http://schemas.microsoft.com/office/drawing/2014/main" id="{8BFE2AE5-D186-B488-D72C-F81E9F277965}"/>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08646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730"/>
                                        </p:tgtEl>
                                        <p:attrNameLst>
                                          <p:attrName>style.visibility</p:attrName>
                                        </p:attrNameLst>
                                      </p:cBhvr>
                                      <p:to>
                                        <p:strVal val="visible"/>
                                      </p:to>
                                    </p:set>
                                    <p:anim calcmode="lin" valueType="num">
                                      <p:cBhvr additive="base">
                                        <p:cTn id="65" dur="500" fill="hold"/>
                                        <p:tgtEl>
                                          <p:spTgt spid="6730"/>
                                        </p:tgtEl>
                                        <p:attrNameLst>
                                          <p:attrName>ppt_x</p:attrName>
                                        </p:attrNameLst>
                                      </p:cBhvr>
                                      <p:tavLst>
                                        <p:tav tm="0">
                                          <p:val>
                                            <p:strVal val="#ppt_x"/>
                                          </p:val>
                                        </p:tav>
                                        <p:tav tm="100000">
                                          <p:val>
                                            <p:strVal val="#ppt_x"/>
                                          </p:val>
                                        </p:tav>
                                      </p:tavLst>
                                    </p:anim>
                                    <p:anim calcmode="lin" valueType="num">
                                      <p:cBhvr additive="base">
                                        <p:cTn id="66" dur="500" fill="hold"/>
                                        <p:tgtEl>
                                          <p:spTgt spid="673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731"/>
                                        </p:tgtEl>
                                        <p:attrNameLst>
                                          <p:attrName>style.visibility</p:attrName>
                                        </p:attrNameLst>
                                      </p:cBhvr>
                                      <p:to>
                                        <p:strVal val="visible"/>
                                      </p:to>
                                    </p:set>
                                    <p:anim calcmode="lin" valueType="num">
                                      <p:cBhvr additive="base">
                                        <p:cTn id="69" dur="500" fill="hold"/>
                                        <p:tgtEl>
                                          <p:spTgt spid="6731"/>
                                        </p:tgtEl>
                                        <p:attrNameLst>
                                          <p:attrName>ppt_x</p:attrName>
                                        </p:attrNameLst>
                                      </p:cBhvr>
                                      <p:tavLst>
                                        <p:tav tm="0">
                                          <p:val>
                                            <p:strVal val="#ppt_x"/>
                                          </p:val>
                                        </p:tav>
                                        <p:tav tm="100000">
                                          <p:val>
                                            <p:strVal val="#ppt_x"/>
                                          </p:val>
                                        </p:tav>
                                      </p:tavLst>
                                    </p:anim>
                                    <p:anim calcmode="lin" valueType="num">
                                      <p:cBhvr additive="base">
                                        <p:cTn id="70" dur="500" fill="hold"/>
                                        <p:tgtEl>
                                          <p:spTgt spid="673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6732"/>
                                        </p:tgtEl>
                                        <p:attrNameLst>
                                          <p:attrName>style.visibility</p:attrName>
                                        </p:attrNameLst>
                                      </p:cBhvr>
                                      <p:to>
                                        <p:strVal val="visible"/>
                                      </p:to>
                                    </p:set>
                                    <p:anim calcmode="lin" valueType="num">
                                      <p:cBhvr additive="base">
                                        <p:cTn id="73" dur="500" fill="hold"/>
                                        <p:tgtEl>
                                          <p:spTgt spid="6732"/>
                                        </p:tgtEl>
                                        <p:attrNameLst>
                                          <p:attrName>ppt_x</p:attrName>
                                        </p:attrNameLst>
                                      </p:cBhvr>
                                      <p:tavLst>
                                        <p:tav tm="0">
                                          <p:val>
                                            <p:strVal val="#ppt_x"/>
                                          </p:val>
                                        </p:tav>
                                        <p:tav tm="100000">
                                          <p:val>
                                            <p:strVal val="#ppt_x"/>
                                          </p:val>
                                        </p:tav>
                                      </p:tavLst>
                                    </p:anim>
                                    <p:anim calcmode="lin" valueType="num">
                                      <p:cBhvr additive="base">
                                        <p:cTn id="74" dur="500" fill="hold"/>
                                        <p:tgtEl>
                                          <p:spTgt spid="67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737"/>
                                        </p:tgtEl>
                                        <p:attrNameLst>
                                          <p:attrName>style.visibility</p:attrName>
                                        </p:attrNameLst>
                                      </p:cBhvr>
                                      <p:to>
                                        <p:strVal val="visible"/>
                                      </p:to>
                                    </p:set>
                                    <p:anim calcmode="lin" valueType="num">
                                      <p:cBhvr additive="base">
                                        <p:cTn id="77" dur="500" fill="hold"/>
                                        <p:tgtEl>
                                          <p:spTgt spid="6737"/>
                                        </p:tgtEl>
                                        <p:attrNameLst>
                                          <p:attrName>ppt_x</p:attrName>
                                        </p:attrNameLst>
                                      </p:cBhvr>
                                      <p:tavLst>
                                        <p:tav tm="0">
                                          <p:val>
                                            <p:strVal val="#ppt_x"/>
                                          </p:val>
                                        </p:tav>
                                        <p:tav tm="100000">
                                          <p:val>
                                            <p:strVal val="#ppt_x"/>
                                          </p:val>
                                        </p:tav>
                                      </p:tavLst>
                                    </p:anim>
                                    <p:anim calcmode="lin" valueType="num">
                                      <p:cBhvr additive="base">
                                        <p:cTn id="78" dur="500" fill="hold"/>
                                        <p:tgtEl>
                                          <p:spTgt spid="673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738"/>
                                        </p:tgtEl>
                                        <p:attrNameLst>
                                          <p:attrName>style.visibility</p:attrName>
                                        </p:attrNameLst>
                                      </p:cBhvr>
                                      <p:to>
                                        <p:strVal val="visible"/>
                                      </p:to>
                                    </p:set>
                                    <p:anim calcmode="lin" valueType="num">
                                      <p:cBhvr additive="base">
                                        <p:cTn id="81" dur="500" fill="hold"/>
                                        <p:tgtEl>
                                          <p:spTgt spid="6738"/>
                                        </p:tgtEl>
                                        <p:attrNameLst>
                                          <p:attrName>ppt_x</p:attrName>
                                        </p:attrNameLst>
                                      </p:cBhvr>
                                      <p:tavLst>
                                        <p:tav tm="0">
                                          <p:val>
                                            <p:strVal val="#ppt_x"/>
                                          </p:val>
                                        </p:tav>
                                        <p:tav tm="100000">
                                          <p:val>
                                            <p:strVal val="#ppt_x"/>
                                          </p:val>
                                        </p:tav>
                                      </p:tavLst>
                                    </p:anim>
                                    <p:anim calcmode="lin" valueType="num">
                                      <p:cBhvr additive="base">
                                        <p:cTn id="82" dur="500" fill="hold"/>
                                        <p:tgtEl>
                                          <p:spTgt spid="67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0" grpId="0" animBg="1"/>
      <p:bldP spid="6731" grpId="0" animBg="1"/>
      <p:bldP spid="6737" grpId="0" animBg="1"/>
      <p:bldP spid="6738" grpId="0"/>
      <p:bldP spid="39" grpId="0" animBg="1"/>
      <p:bldP spid="41" grpId="0" animBg="1"/>
      <p:bldP spid="42" grpId="0"/>
      <p:bldP spid="44" grpId="0" animBg="1"/>
      <p:bldP spid="45" grpId="0"/>
      <p:bldP spid="51" grpId="0" animBg="1"/>
      <p:bldP spid="52" grpId="0"/>
      <p:bldP spid="53" grpId="0" animBg="1"/>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449331" y="488432"/>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u="sng">
                <a:latin typeface="Times New Roman" panose="02020603050405020304" pitchFamily="18" charset="0"/>
                <a:cs typeface="Times New Roman" panose="02020603050405020304" pitchFamily="18" charset="0"/>
              </a:rPr>
              <a:t>b) Văn bản Huyện Đường</a:t>
            </a:r>
            <a:endParaRPr/>
          </a:p>
        </p:txBody>
      </p:sp>
      <p:grpSp>
        <p:nvGrpSpPr>
          <p:cNvPr id="6770" name="Google Shape;6770;p71"/>
          <p:cNvGrpSpPr/>
          <p:nvPr/>
        </p:nvGrpSpPr>
        <p:grpSpPr>
          <a:xfrm>
            <a:off x="7725458" y="324632"/>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749" y="4891265"/>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2" descr="Top 10 Bài văn phân tích tác phẩm Sống chết mặc bay của Phạm Duy Tốn hay  nhất">
            <a:extLst>
              <a:ext uri="{FF2B5EF4-FFF2-40B4-BE49-F238E27FC236}">
                <a16:creationId xmlns:a16="http://schemas.microsoft.com/office/drawing/2014/main" id="{B598E964-A3CB-7B93-C1C9-AF9AFC00E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047" y="1025521"/>
            <a:ext cx="3310054" cy="1833770"/>
          </a:xfrm>
          <a:prstGeom prst="roundRect">
            <a:avLst/>
          </a:prstGeom>
          <a:noFill/>
          <a:extLst>
            <a:ext uri="{909E8E84-426E-40DD-AFC4-6F175D3DCCD1}">
              <a14:hiddenFill xmlns:a14="http://schemas.microsoft.com/office/drawing/2010/main">
                <a:solidFill>
                  <a:srgbClr val="FFFFFF"/>
                </a:solidFill>
              </a14:hiddenFill>
            </a:ext>
          </a:extLst>
        </p:spPr>
      </p:pic>
      <p:pic>
        <p:nvPicPr>
          <p:cNvPr id="3074" name="Picture 2" descr="Huyện đường - Tuồng (Tóm tắt, hoàn cảnh st, nội dung, nghệ thuật, sơ đồ tư  duy)">
            <a:extLst>
              <a:ext uri="{FF2B5EF4-FFF2-40B4-BE49-F238E27FC236}">
                <a16:creationId xmlns:a16="http://schemas.microsoft.com/office/drawing/2014/main" id="{18298763-FA62-56A3-221D-0C81B4D43B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0" t="21430" r="5965" b="-1134"/>
          <a:stretch/>
        </p:blipFill>
        <p:spPr bwMode="auto">
          <a:xfrm>
            <a:off x="481631" y="3140182"/>
            <a:ext cx="2757187" cy="1818885"/>
          </a:xfrm>
          <a:prstGeom prst="roundRect">
            <a:avLst/>
          </a:prstGeom>
          <a:noFill/>
          <a:extLst>
            <a:ext uri="{909E8E84-426E-40DD-AFC4-6F175D3DCCD1}">
              <a14:hiddenFill xmlns:a14="http://schemas.microsoft.com/office/drawing/2010/main">
                <a:solidFill>
                  <a:srgbClr val="FFFFFF"/>
                </a:solidFill>
              </a14:hiddenFill>
            </a:ext>
          </a:extLst>
        </p:spPr>
      </p:pic>
      <p:grpSp>
        <p:nvGrpSpPr>
          <p:cNvPr id="12" name="组合 16">
            <a:extLst>
              <a:ext uri="{FF2B5EF4-FFF2-40B4-BE49-F238E27FC236}">
                <a16:creationId xmlns:a16="http://schemas.microsoft.com/office/drawing/2014/main" id="{F9DB8D4B-E43E-317D-CF35-541EBE4FD8BB}"/>
              </a:ext>
            </a:extLst>
          </p:cNvPr>
          <p:cNvGrpSpPr/>
          <p:nvPr/>
        </p:nvGrpSpPr>
        <p:grpSpPr>
          <a:xfrm>
            <a:off x="314899" y="1254908"/>
            <a:ext cx="5036185" cy="1682750"/>
            <a:chOff x="2562" y="4543"/>
            <a:chExt cx="7931" cy="2650"/>
          </a:xfrm>
        </p:grpSpPr>
        <p:grpSp>
          <p:nvGrpSpPr>
            <p:cNvPr id="13" name="组合 3">
              <a:extLst>
                <a:ext uri="{FF2B5EF4-FFF2-40B4-BE49-F238E27FC236}">
                  <a16:creationId xmlns:a16="http://schemas.microsoft.com/office/drawing/2014/main" id="{F0E1EE0D-C8E0-1A73-56EF-CCEF10000163}"/>
                </a:ext>
              </a:extLst>
            </p:cNvPr>
            <p:cNvGrpSpPr/>
            <p:nvPr/>
          </p:nvGrpSpPr>
          <p:grpSpPr>
            <a:xfrm>
              <a:off x="2562" y="4593"/>
              <a:ext cx="7931" cy="2600"/>
              <a:chOff x="1448" y="3588"/>
              <a:chExt cx="7931" cy="2600"/>
            </a:xfrm>
          </p:grpSpPr>
          <p:sp>
            <p:nvSpPr>
              <p:cNvPr id="15" name="圆角矩形 7">
                <a:extLst>
                  <a:ext uri="{FF2B5EF4-FFF2-40B4-BE49-F238E27FC236}">
                    <a16:creationId xmlns:a16="http://schemas.microsoft.com/office/drawing/2014/main" id="{2D5A3F82-A885-BF92-F8C6-29486F19232E}"/>
                  </a:ext>
                </a:extLst>
              </p:cNvPr>
              <p:cNvSpPr/>
              <p:nvPr/>
            </p:nvSpPr>
            <p:spPr>
              <a:xfrm>
                <a:off x="1448" y="3588"/>
                <a:ext cx="3311" cy="945"/>
              </a:xfrm>
              <a:prstGeom prst="roundRect">
                <a:avLst>
                  <a:gd name="adj" fmla="val 50000"/>
                </a:avLst>
              </a:prstGeom>
              <a:solidFill>
                <a:srgbClr val="634768"/>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16" name="文本框 4">
                <a:extLst>
                  <a:ext uri="{FF2B5EF4-FFF2-40B4-BE49-F238E27FC236}">
                    <a16:creationId xmlns:a16="http://schemas.microsoft.com/office/drawing/2014/main" id="{8B200157-6B8F-6835-FD2E-AF47D95021B1}"/>
                  </a:ext>
                </a:extLst>
              </p:cNvPr>
              <p:cNvSpPr txBox="1"/>
              <p:nvPr/>
            </p:nvSpPr>
            <p:spPr>
              <a:xfrm>
                <a:off x="1448" y="4734"/>
                <a:ext cx="7931" cy="14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 từ vở tuồng Nghêu, Sò, Ốc, Hến, thuộc cảnh I của hồi thứ II, thể hiện cảnh tri huyện và đề lại bàn bạc với nhau về cách nhũng nhiễu người kêu kiện.</a:t>
                </a:r>
                <a:endParaRPr lang="en-US">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14" name="文本框 15">
              <a:extLst>
                <a:ext uri="{FF2B5EF4-FFF2-40B4-BE49-F238E27FC236}">
                  <a16:creationId xmlns:a16="http://schemas.microsoft.com/office/drawing/2014/main" id="{A36CE6FF-D8E7-F1BA-9223-C8DCD128B8DF}"/>
                </a:ext>
              </a:extLst>
            </p:cNvPr>
            <p:cNvSpPr txBox="1"/>
            <p:nvPr/>
          </p:nvSpPr>
          <p:spPr>
            <a:xfrm>
              <a:off x="2789" y="4543"/>
              <a:ext cx="2944" cy="1019"/>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a:solidFill>
                    <a:schemeClr val="bg1"/>
                  </a:solidFill>
                  <a:latin typeface="Times New Roman" panose="02020603050405020304" pitchFamily="18" charset="0"/>
                  <a:ea typeface="思源黑体 CN Heavy" panose="020B0A00000000000000" charset="-122"/>
                  <a:cs typeface="Times New Roman" panose="02020603050405020304" pitchFamily="18" charset="0"/>
                  <a:sym typeface="+mn-ea"/>
                </a:rPr>
                <a:t>01</a:t>
              </a:r>
              <a:endParaRPr lang="zh-CN" altLang="en-US" sz="3200" b="1">
                <a:solidFill>
                  <a:schemeClr val="bg1"/>
                </a:solidFill>
                <a:latin typeface="Times New Roman" panose="02020603050405020304" pitchFamily="18" charset="0"/>
                <a:ea typeface="思源黑体 CN Heavy" panose="020B0A00000000000000" charset="-122"/>
                <a:cs typeface="Times New Roman" panose="02020603050405020304" pitchFamily="18" charset="0"/>
                <a:sym typeface="+mn-ea"/>
              </a:endParaRPr>
            </a:p>
          </p:txBody>
        </p:sp>
      </p:grpSp>
      <p:grpSp>
        <p:nvGrpSpPr>
          <p:cNvPr id="17" name="组合 1">
            <a:extLst>
              <a:ext uri="{FF2B5EF4-FFF2-40B4-BE49-F238E27FC236}">
                <a16:creationId xmlns:a16="http://schemas.microsoft.com/office/drawing/2014/main" id="{1C1065C4-EBF8-B216-0482-B699BB409694}"/>
              </a:ext>
            </a:extLst>
          </p:cNvPr>
          <p:cNvGrpSpPr/>
          <p:nvPr/>
        </p:nvGrpSpPr>
        <p:grpSpPr>
          <a:xfrm>
            <a:off x="3726426" y="3081288"/>
            <a:ext cx="4963160" cy="1662430"/>
            <a:chOff x="3282" y="4512"/>
            <a:chExt cx="7816" cy="2618"/>
          </a:xfrm>
        </p:grpSpPr>
        <p:grpSp>
          <p:nvGrpSpPr>
            <p:cNvPr id="18" name="组合 2">
              <a:extLst>
                <a:ext uri="{FF2B5EF4-FFF2-40B4-BE49-F238E27FC236}">
                  <a16:creationId xmlns:a16="http://schemas.microsoft.com/office/drawing/2014/main" id="{65C94007-18EE-91F6-E0C1-1A0BF559CB36}"/>
                </a:ext>
              </a:extLst>
            </p:cNvPr>
            <p:cNvGrpSpPr/>
            <p:nvPr/>
          </p:nvGrpSpPr>
          <p:grpSpPr>
            <a:xfrm>
              <a:off x="3282" y="4541"/>
              <a:ext cx="7816" cy="2589"/>
              <a:chOff x="2168" y="3536"/>
              <a:chExt cx="7816" cy="2589"/>
            </a:xfrm>
          </p:grpSpPr>
          <p:sp>
            <p:nvSpPr>
              <p:cNvPr id="20" name="圆角矩形 5">
                <a:extLst>
                  <a:ext uri="{FF2B5EF4-FFF2-40B4-BE49-F238E27FC236}">
                    <a16:creationId xmlns:a16="http://schemas.microsoft.com/office/drawing/2014/main" id="{1BDAFA1D-BAF5-55A9-46A7-6131C105E913}"/>
                  </a:ext>
                </a:extLst>
              </p:cNvPr>
              <p:cNvSpPr/>
              <p:nvPr/>
            </p:nvSpPr>
            <p:spPr>
              <a:xfrm>
                <a:off x="2168" y="3536"/>
                <a:ext cx="3311" cy="94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21" name="文本框 6">
                <a:extLst>
                  <a:ext uri="{FF2B5EF4-FFF2-40B4-BE49-F238E27FC236}">
                    <a16:creationId xmlns:a16="http://schemas.microsoft.com/office/drawing/2014/main" id="{7840E81F-FB00-1CDE-BA50-10D262522EA2}"/>
                  </a:ext>
                </a:extLst>
              </p:cNvPr>
              <p:cNvSpPr txBox="1"/>
              <p:nvPr/>
            </p:nvSpPr>
            <p:spPr>
              <a:xfrm>
                <a:off x="4413" y="4671"/>
                <a:ext cx="5571" cy="14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Đây là tác phẩm tiêu biểu nhất trong di sản tuồng truyền thống và là vở tuồng đồ thuộc loại đặc sắc nhất.</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19" name="文本框 17">
              <a:extLst>
                <a:ext uri="{FF2B5EF4-FFF2-40B4-BE49-F238E27FC236}">
                  <a16:creationId xmlns:a16="http://schemas.microsoft.com/office/drawing/2014/main" id="{508B42D9-0A6E-63D1-AF7D-65EC4ED0A05C}"/>
                </a:ext>
              </a:extLst>
            </p:cNvPr>
            <p:cNvSpPr txBox="1"/>
            <p:nvPr/>
          </p:nvSpPr>
          <p:spPr>
            <a:xfrm>
              <a:off x="3400" y="4512"/>
              <a:ext cx="3147" cy="1019"/>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a:latin typeface="Times New Roman" panose="02020603050405020304" pitchFamily="18" charset="0"/>
                  <a:ea typeface="思源黑体 CN Heavy" panose="020B0A00000000000000" charset="-122"/>
                  <a:cs typeface="Times New Roman" panose="02020603050405020304" pitchFamily="18" charset="0"/>
                  <a:sym typeface="+mn-ea"/>
                </a:rPr>
                <a:t>02</a:t>
              </a:r>
              <a:endParaRPr lang="zh-CN" altLang="en-US" sz="3200" b="1">
                <a:latin typeface="Times New Roman" panose="02020603050405020304" pitchFamily="18" charset="0"/>
                <a:ea typeface="思源黑体 CN Heavy" panose="020B0A00000000000000" charset="-122"/>
                <a:cs typeface="Times New Roman" panose="02020603050405020304" pitchFamily="18" charset="0"/>
                <a:sym typeface="+mn-ea"/>
              </a:endParaRPr>
            </a:p>
          </p:txBody>
        </p:sp>
      </p:grpSp>
      <p:cxnSp>
        <p:nvCxnSpPr>
          <p:cNvPr id="22" name="直接连接符 18">
            <a:extLst>
              <a:ext uri="{FF2B5EF4-FFF2-40B4-BE49-F238E27FC236}">
                <a16:creationId xmlns:a16="http://schemas.microsoft.com/office/drawing/2014/main" id="{5EB64737-A4C4-D90C-7E39-FFB0595FAB18}"/>
              </a:ext>
            </a:extLst>
          </p:cNvPr>
          <p:cNvCxnSpPr>
            <a:cxnSpLocks/>
          </p:cNvCxnSpPr>
          <p:nvPr/>
        </p:nvCxnSpPr>
        <p:spPr>
          <a:xfrm flipV="1">
            <a:off x="387289" y="2954360"/>
            <a:ext cx="8847227" cy="25208"/>
          </a:xfrm>
          <a:prstGeom prst="line">
            <a:avLst/>
          </a:prstGeom>
          <a:ln w="127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083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u="sng">
                <a:latin typeface="Times New Roman" panose="02020603050405020304" pitchFamily="18" charset="0"/>
                <a:cs typeface="Times New Roman" panose="02020603050405020304" pitchFamily="18" charset="0"/>
              </a:rPr>
              <a:t>b) Văn bản Huyện Đường</a:t>
            </a:r>
            <a:endParaRPr/>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749" y="4891265"/>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2" descr="Top 10 Bài văn phân tích tác phẩm Sống chết mặc bay của Phạm Duy Tốn hay  nhất">
            <a:extLst>
              <a:ext uri="{FF2B5EF4-FFF2-40B4-BE49-F238E27FC236}">
                <a16:creationId xmlns:a16="http://schemas.microsoft.com/office/drawing/2014/main" id="{B598E964-A3CB-7B93-C1C9-AF9AFC00E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743" y="1347513"/>
            <a:ext cx="3310054" cy="1833770"/>
          </a:xfrm>
          <a:prstGeom prst="roundRect">
            <a:avLst/>
          </a:prstGeom>
          <a:noFill/>
          <a:extLst>
            <a:ext uri="{909E8E84-426E-40DD-AFC4-6F175D3DCCD1}">
              <a14:hiddenFill xmlns:a14="http://schemas.microsoft.com/office/drawing/2010/main">
                <a:solidFill>
                  <a:srgbClr val="FFFFFF"/>
                </a:solidFill>
              </a14:hiddenFill>
            </a:ext>
          </a:extLst>
        </p:spPr>
      </p:pic>
      <p:pic>
        <p:nvPicPr>
          <p:cNvPr id="3074" name="Picture 2" descr="Huyện đường - Tuồng (Tóm tắt, hoàn cảnh st, nội dung, nghệ thuật, sơ đồ tư  duy)">
            <a:extLst>
              <a:ext uri="{FF2B5EF4-FFF2-40B4-BE49-F238E27FC236}">
                <a16:creationId xmlns:a16="http://schemas.microsoft.com/office/drawing/2014/main" id="{18298763-FA62-56A3-221D-0C81B4D43B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0" t="21430" r="5965" b="-1134"/>
          <a:stretch/>
        </p:blipFill>
        <p:spPr bwMode="auto">
          <a:xfrm>
            <a:off x="5016595" y="3394995"/>
            <a:ext cx="2757187" cy="1818885"/>
          </a:xfrm>
          <a:prstGeom prst="roundRect">
            <a:avLst/>
          </a:prstGeom>
          <a:noFill/>
          <a:extLst>
            <a:ext uri="{909E8E84-426E-40DD-AFC4-6F175D3DCCD1}">
              <a14:hiddenFill xmlns:a14="http://schemas.microsoft.com/office/drawing/2010/main">
                <a:solidFill>
                  <a:srgbClr val="FFFFFF"/>
                </a:solidFill>
              </a14:hiddenFill>
            </a:ext>
          </a:extLst>
        </p:spPr>
      </p:pic>
      <p:sp>
        <p:nvSpPr>
          <p:cNvPr id="9" name="Google Shape;1864;p67">
            <a:extLst>
              <a:ext uri="{FF2B5EF4-FFF2-40B4-BE49-F238E27FC236}">
                <a16:creationId xmlns:a16="http://schemas.microsoft.com/office/drawing/2014/main" id="{BBACF6C5-9F01-8F70-A9D3-F84FB501A48A}"/>
              </a:ext>
            </a:extLst>
          </p:cNvPr>
          <p:cNvSpPr/>
          <p:nvPr/>
        </p:nvSpPr>
        <p:spPr>
          <a:xfrm>
            <a:off x="999987" y="1430636"/>
            <a:ext cx="2125335" cy="388500"/>
          </a:xfrm>
          <a:prstGeom prst="roundRect">
            <a:avLst>
              <a:gd name="adj" fmla="val 47169"/>
            </a:avLst>
          </a:prstGeom>
          <a:solidFill>
            <a:schemeClr val="accent4">
              <a:lumMod val="50000"/>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869;p67">
            <a:extLst>
              <a:ext uri="{FF2B5EF4-FFF2-40B4-BE49-F238E27FC236}">
                <a16:creationId xmlns:a16="http://schemas.microsoft.com/office/drawing/2014/main" id="{2E380536-C5DC-85EE-4B42-3889E4C5FF04}"/>
              </a:ext>
            </a:extLst>
          </p:cNvPr>
          <p:cNvSpPr txBox="1">
            <a:spLocks/>
          </p:cNvSpPr>
          <p:nvPr/>
        </p:nvSpPr>
        <p:spPr>
          <a:xfrm>
            <a:off x="999987" y="1469394"/>
            <a:ext cx="1976052" cy="274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chemeClr val="tx1">
                    <a:lumMod val="10000"/>
                    <a:lumOff val="90000"/>
                  </a:schemeClr>
                </a:solidFill>
                <a:latin typeface="Times New Roman" panose="02020603050405020304" pitchFamily="18" charset="0"/>
                <a:cs typeface="Times New Roman" panose="02020603050405020304" pitchFamily="18" charset="0"/>
              </a:rPr>
              <a:t>Tóm tắt</a:t>
            </a:r>
          </a:p>
        </p:txBody>
      </p:sp>
      <p:sp>
        <p:nvSpPr>
          <p:cNvPr id="11" name="Google Shape;1870;p67">
            <a:extLst>
              <a:ext uri="{FF2B5EF4-FFF2-40B4-BE49-F238E27FC236}">
                <a16:creationId xmlns:a16="http://schemas.microsoft.com/office/drawing/2014/main" id="{09633728-BF7A-1BF6-577C-E765173A55DB}"/>
              </a:ext>
            </a:extLst>
          </p:cNvPr>
          <p:cNvSpPr txBox="1">
            <a:spLocks/>
          </p:cNvSpPr>
          <p:nvPr/>
        </p:nvSpPr>
        <p:spPr>
          <a:xfrm>
            <a:off x="435203" y="3088957"/>
            <a:ext cx="4356931" cy="62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Bowlby One"/>
              <a:buNone/>
              <a:defRPr sz="2400" b="0" i="0" u="none" strike="noStrike" cap="none">
                <a:solidFill>
                  <a:schemeClr val="dk1"/>
                </a:solidFill>
                <a:latin typeface="Bowlby One"/>
                <a:ea typeface="Bowlby One"/>
                <a:cs typeface="Bowlby One"/>
                <a:sym typeface="Bowlby One"/>
              </a:defRPr>
            </a:lvl1pPr>
            <a:lvl2pPr marR="0" lvl="1"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2800"/>
              <a:buFont typeface="Patrick Hand"/>
              <a:buNone/>
              <a:defRPr sz="2800" b="0" i="0" u="none" strike="noStrike" cap="none">
                <a:solidFill>
                  <a:schemeClr val="accent1"/>
                </a:solidFill>
                <a:latin typeface="Patrick Hand"/>
                <a:ea typeface="Patrick Hand"/>
                <a:cs typeface="Patrick Hand"/>
                <a:sym typeface="Patrick Hand"/>
              </a:defRPr>
            </a:lvl9pPr>
          </a:lstStyle>
          <a:p>
            <a:pPr algn="just"/>
            <a:r>
              <a:rPr lang="en-US" sz="1800">
                <a:solidFill>
                  <a:schemeClr val="bg1"/>
                </a:solidFill>
                <a:latin typeface="Times New Roman" panose="02020603050405020304" pitchFamily="18" charset="0"/>
                <a:cs typeface="Times New Roman" panose="02020603050405020304" pitchFamily="18" charset="0"/>
              </a:rPr>
              <a:t>        Huyện đường là đoạn trích trong tác phẩm Nghêu, Sò, Ốc, Hến kể lại một cảnh làm việc nơi huyện đường, vào thời điểm diễn ra cuộc kiện tụng liên quan đến vụ trộm của Thị Hến. Tri lại, đề huyện và lính lệ đang suy tính bàn cãi tính kế xử kiện như thế nào để có thể lấy được nhiều tiền nhất từ những kẻ có liên quan như Sò, Ốc và Nghêu. Cuối cùng, chúng quyết định xử Ốc năm năm tù, phạt Nghêu đòn năm mươi trượng và phạt lí trưởng năm mươi quan tiền.</a:t>
            </a:r>
          </a:p>
        </p:txBody>
      </p:sp>
    </p:spTree>
    <p:extLst>
      <p:ext uri="{BB962C8B-B14F-4D97-AF65-F5344CB8AC3E}">
        <p14:creationId xmlns:p14="http://schemas.microsoft.com/office/powerpoint/2010/main" val="44184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781;p46">
            <a:extLst>
              <a:ext uri="{FF2B5EF4-FFF2-40B4-BE49-F238E27FC236}">
                <a16:creationId xmlns:a16="http://schemas.microsoft.com/office/drawing/2014/main" id="{ABE93362-7B3E-C24A-3B32-2CCC3EA70226}"/>
              </a:ext>
            </a:extLst>
          </p:cNvPr>
          <p:cNvSpPr txBox="1">
            <a:spLocks noGrp="1"/>
          </p:cNvSpPr>
          <p:nvPr>
            <p:ph type="title"/>
          </p:nvPr>
        </p:nvSpPr>
        <p:spPr>
          <a:xfrm>
            <a:off x="1268365" y="1851930"/>
            <a:ext cx="4769753" cy="99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a:t>Khám phá </a:t>
            </a:r>
            <a:br>
              <a:rPr lang="en" sz="6600" b="1"/>
            </a:br>
            <a:r>
              <a:rPr lang="en" sz="6600" b="1"/>
              <a:t>văn bản</a:t>
            </a:r>
            <a:endParaRPr sz="6600" b="1"/>
          </a:p>
        </p:txBody>
      </p:sp>
      <p:sp>
        <p:nvSpPr>
          <p:cNvPr id="6" name="Google Shape;9782;p46">
            <a:extLst>
              <a:ext uri="{FF2B5EF4-FFF2-40B4-BE49-F238E27FC236}">
                <a16:creationId xmlns:a16="http://schemas.microsoft.com/office/drawing/2014/main" id="{D84FF064-9577-188C-33D5-A4573C7D44C0}"/>
              </a:ext>
            </a:extLst>
          </p:cNvPr>
          <p:cNvSpPr txBox="1">
            <a:spLocks noGrp="1"/>
          </p:cNvSpPr>
          <p:nvPr>
            <p:ph type="title" idx="2"/>
          </p:nvPr>
        </p:nvSpPr>
        <p:spPr>
          <a:xfrm>
            <a:off x="2913605" y="493859"/>
            <a:ext cx="1550100" cy="12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II.</a:t>
            </a:r>
            <a:endParaRPr b="1"/>
          </a:p>
        </p:txBody>
      </p:sp>
      <p:cxnSp>
        <p:nvCxnSpPr>
          <p:cNvPr id="7" name="Google Shape;9784;p46">
            <a:extLst>
              <a:ext uri="{FF2B5EF4-FFF2-40B4-BE49-F238E27FC236}">
                <a16:creationId xmlns:a16="http://schemas.microsoft.com/office/drawing/2014/main" id="{D9780B25-CB11-8F47-166C-D5545A244D32}"/>
              </a:ext>
            </a:extLst>
          </p:cNvPr>
          <p:cNvCxnSpPr/>
          <p:nvPr/>
        </p:nvCxnSpPr>
        <p:spPr>
          <a:xfrm>
            <a:off x="3265004" y="1805864"/>
            <a:ext cx="847500" cy="0"/>
          </a:xfrm>
          <a:prstGeom prst="straightConnector1">
            <a:avLst/>
          </a:prstGeom>
          <a:noFill/>
          <a:ln w="19050" cap="flat" cmpd="sng">
            <a:solidFill>
              <a:schemeClr val="lt1"/>
            </a:solidFill>
            <a:prstDash val="solid"/>
            <a:round/>
            <a:headEnd type="diamond" w="med" len="med"/>
            <a:tailEnd type="diamond" w="med" len="med"/>
          </a:ln>
        </p:spPr>
      </p:cxnSp>
    </p:spTree>
    <p:extLst>
      <p:ext uri="{BB962C8B-B14F-4D97-AF65-F5344CB8AC3E}">
        <p14:creationId xmlns:p14="http://schemas.microsoft.com/office/powerpoint/2010/main" val="1618208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89"/>
        <p:cNvGrpSpPr/>
        <p:nvPr/>
      </p:nvGrpSpPr>
      <p:grpSpPr>
        <a:xfrm>
          <a:off x="0" y="0"/>
          <a:ext cx="0" cy="0"/>
          <a:chOff x="0" y="0"/>
          <a:chExt cx="0" cy="0"/>
        </a:xfrm>
      </p:grpSpPr>
      <p:sp>
        <p:nvSpPr>
          <p:cNvPr id="9590" name="Google Shape;9590;p43"/>
          <p:cNvSpPr txBox="1">
            <a:spLocks noGrp="1"/>
          </p:cNvSpPr>
          <p:nvPr>
            <p:ph type="title"/>
          </p:nvPr>
        </p:nvSpPr>
        <p:spPr>
          <a:xfrm>
            <a:off x="720000" y="475175"/>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1. Các sự kiện chính</a:t>
            </a:r>
            <a:endParaRPr sz="3600">
              <a:latin typeface="Times New Roman" panose="02020603050405020304" pitchFamily="18" charset="0"/>
              <a:cs typeface="Times New Roman" panose="02020603050405020304" pitchFamily="18" charset="0"/>
            </a:endParaRPr>
          </a:p>
        </p:txBody>
      </p:sp>
      <p:pic>
        <p:nvPicPr>
          <p:cNvPr id="2" name="图片 5">
            <a:extLst>
              <a:ext uri="{FF2B5EF4-FFF2-40B4-BE49-F238E27FC236}">
                <a16:creationId xmlns:a16="http://schemas.microsoft.com/office/drawing/2014/main" id="{CBF5201A-74CD-44D5-808E-264DDCE4C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964" y="1188616"/>
            <a:ext cx="2991036" cy="2991036"/>
          </a:xfrm>
          <a:prstGeom prst="rect">
            <a:avLst/>
          </a:prstGeom>
        </p:spPr>
      </p:pic>
      <p:pic>
        <p:nvPicPr>
          <p:cNvPr id="3" name="图片 11">
            <a:extLst>
              <a:ext uri="{FF2B5EF4-FFF2-40B4-BE49-F238E27FC236}">
                <a16:creationId xmlns:a16="http://schemas.microsoft.com/office/drawing/2014/main" id="{41160628-C76D-4F67-BC81-71C21AD88A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80" t="29778" r="16416" b="21555"/>
          <a:stretch/>
        </p:blipFill>
        <p:spPr>
          <a:xfrm rot="21325192">
            <a:off x="118430" y="1410592"/>
            <a:ext cx="5687286" cy="3193630"/>
          </a:xfrm>
          <a:prstGeom prst="rect">
            <a:avLst/>
          </a:prstGeom>
        </p:spPr>
      </p:pic>
      <p:sp>
        <p:nvSpPr>
          <p:cNvPr id="4" name="Rectangle 3">
            <a:extLst>
              <a:ext uri="{FF2B5EF4-FFF2-40B4-BE49-F238E27FC236}">
                <a16:creationId xmlns:a16="http://schemas.microsoft.com/office/drawing/2014/main" id="{87D73053-F2A7-4FF8-909C-84D5BC8D27FE}"/>
              </a:ext>
            </a:extLst>
          </p:cNvPr>
          <p:cNvSpPr/>
          <p:nvPr/>
        </p:nvSpPr>
        <p:spPr>
          <a:xfrm>
            <a:off x="1580964" y="2440424"/>
            <a:ext cx="2991036" cy="11339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Gv phát PHT số 1, Hs làm việc cá nhân</a:t>
            </a:r>
            <a:endParaRPr lang="en-US" sz="2400" b="1">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323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89"/>
        <p:cNvGrpSpPr/>
        <p:nvPr/>
      </p:nvGrpSpPr>
      <p:grpSpPr>
        <a:xfrm>
          <a:off x="0" y="0"/>
          <a:ext cx="0" cy="0"/>
          <a:chOff x="0" y="0"/>
          <a:chExt cx="0" cy="0"/>
        </a:xfrm>
      </p:grpSpPr>
      <p:pic>
        <p:nvPicPr>
          <p:cNvPr id="5" name="Picture 4">
            <a:extLst>
              <a:ext uri="{FF2B5EF4-FFF2-40B4-BE49-F238E27FC236}">
                <a16:creationId xmlns:a16="http://schemas.microsoft.com/office/drawing/2014/main" id="{F7DBC9BA-CE61-C7B5-0E15-EBBD8E0115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7999"/>
            <a:ext cx="9144000" cy="5125501"/>
          </a:xfrm>
          <a:prstGeom prst="rect">
            <a:avLst/>
          </a:prstGeom>
          <a:noFill/>
          <a:ln>
            <a:noFill/>
          </a:ln>
        </p:spPr>
      </p:pic>
    </p:spTree>
    <p:extLst>
      <p:ext uri="{BB962C8B-B14F-4D97-AF65-F5344CB8AC3E}">
        <p14:creationId xmlns:p14="http://schemas.microsoft.com/office/powerpoint/2010/main" val="266024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79"/>
        <p:cNvGrpSpPr/>
        <p:nvPr/>
      </p:nvGrpSpPr>
      <p:grpSpPr>
        <a:xfrm>
          <a:off x="0" y="0"/>
          <a:ext cx="0" cy="0"/>
          <a:chOff x="0" y="0"/>
          <a:chExt cx="0" cy="0"/>
        </a:xfrm>
      </p:grpSpPr>
      <p:sp>
        <p:nvSpPr>
          <p:cNvPr id="11180" name="Google Shape;11180;p58"/>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1. Các sự kiện chính</a:t>
            </a:r>
            <a:endParaRPr b="1"/>
          </a:p>
        </p:txBody>
      </p:sp>
      <p:sp>
        <p:nvSpPr>
          <p:cNvPr id="11182" name="Google Shape;11182;p58"/>
          <p:cNvSpPr txBox="1"/>
          <p:nvPr/>
        </p:nvSpPr>
        <p:spPr>
          <a:xfrm>
            <a:off x="862002" y="2402969"/>
            <a:ext cx="1237731" cy="566400"/>
          </a:xfrm>
          <a:prstGeom prst="rect">
            <a:avLst/>
          </a:prstGeom>
          <a:noFill/>
          <a:ln>
            <a:noFill/>
          </a:ln>
        </p:spPr>
        <p:txBody>
          <a:bodyPr spcFirstLastPara="1" wrap="square" lIns="91425" tIns="91425" rIns="91425" bIns="91425" anchor="t" anchorCtr="0">
            <a:noAutofit/>
          </a:bodyPr>
          <a:lstStyle/>
          <a:p>
            <a:pPr lvl="0" algn="just"/>
            <a:r>
              <a:rPr lang="en-US" sz="2400">
                <a:effectLst/>
                <a:latin typeface="Times New Roman" panose="02020603050405020304" pitchFamily="18" charset="0"/>
                <a:ea typeface="SimSun" panose="02010600030101010101" pitchFamily="2" charset="-122"/>
                <a:cs typeface="Times New Roman" panose="02020603050405020304" pitchFamily="18" charset="0"/>
              </a:rPr>
              <a:t>(1) </a:t>
            </a:r>
            <a:r>
              <a:rPr lang="vi-VN" sz="2400">
                <a:effectLst/>
                <a:latin typeface="Times New Roman" panose="02020603050405020304" pitchFamily="18" charset="0"/>
                <a:ea typeface="SimSun" panose="02010600030101010101" pitchFamily="2" charset="-122"/>
                <a:cs typeface="Times New Roman" panose="02020603050405020304" pitchFamily="18" charset="0"/>
              </a:rPr>
              <a:t>Tri huyện xưng danh.</a:t>
            </a:r>
            <a:endParaRPr lang="en-US" sz="2400">
              <a:effectLst/>
              <a:latin typeface=".VnTime"/>
              <a:ea typeface="Times New Roman" panose="02020603050405020304" pitchFamily="18" charset="0"/>
              <a:cs typeface="Times New Roman" panose="02020603050405020304" pitchFamily="18" charset="0"/>
            </a:endParaRPr>
          </a:p>
        </p:txBody>
      </p:sp>
      <p:sp>
        <p:nvSpPr>
          <p:cNvPr id="11184" name="Google Shape;11184;p58"/>
          <p:cNvSpPr/>
          <p:nvPr/>
        </p:nvSpPr>
        <p:spPr>
          <a:xfrm>
            <a:off x="820838" y="1456548"/>
            <a:ext cx="918600" cy="918600"/>
          </a:xfrm>
          <a:prstGeom prst="ellipse">
            <a:avLst/>
          </a:pr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58"/>
          <p:cNvSpPr txBox="1"/>
          <p:nvPr/>
        </p:nvSpPr>
        <p:spPr>
          <a:xfrm>
            <a:off x="2443538" y="2365943"/>
            <a:ext cx="2150200" cy="566400"/>
          </a:xfrm>
          <a:prstGeom prst="rect">
            <a:avLst/>
          </a:prstGeom>
          <a:noFill/>
          <a:ln>
            <a:noFill/>
          </a:ln>
        </p:spPr>
        <p:txBody>
          <a:bodyPr spcFirstLastPara="1" wrap="square" lIns="91425" tIns="91425" rIns="91425" bIns="91425" anchor="t" anchorCtr="0">
            <a:noAutofit/>
          </a:bodyPr>
          <a:lstStyle/>
          <a:p>
            <a:pPr lvl="0" algn="just"/>
            <a:r>
              <a:rPr lang="en-US" sz="2400">
                <a:effectLst/>
                <a:latin typeface="Times New Roman" panose="02020603050405020304" pitchFamily="18" charset="0"/>
                <a:ea typeface="SimSun" panose="02010600030101010101" pitchFamily="2" charset="-122"/>
                <a:cs typeface="Times New Roman" panose="02020603050405020304" pitchFamily="18" charset="0"/>
              </a:rPr>
              <a:t>(2) </a:t>
            </a:r>
            <a:r>
              <a:rPr lang="vi-VN" sz="2400">
                <a:effectLst/>
                <a:latin typeface="Times New Roman" panose="02020603050405020304" pitchFamily="18" charset="0"/>
                <a:ea typeface="SimSun" panose="02010600030101010101" pitchFamily="2" charset="-122"/>
                <a:cs typeface="Times New Roman" panose="02020603050405020304" pitchFamily="18" charset="0"/>
              </a:rPr>
              <a:t>Cuộc trò chuyện giữa tri huyện và đề lại nhằm tình kế bóp nặn người thưa kiện.</a:t>
            </a:r>
            <a:endParaRPr lang="en-US" sz="2400">
              <a:effectLst/>
              <a:latin typeface=".VnTime"/>
              <a:ea typeface="Times New Roman" panose="02020603050405020304" pitchFamily="18" charset="0"/>
              <a:cs typeface="Times New Roman" panose="02020603050405020304" pitchFamily="18" charset="0"/>
            </a:endParaRPr>
          </a:p>
        </p:txBody>
      </p:sp>
      <p:sp>
        <p:nvSpPr>
          <p:cNvPr id="11188" name="Google Shape;11188;p58"/>
          <p:cNvSpPr/>
          <p:nvPr/>
        </p:nvSpPr>
        <p:spPr>
          <a:xfrm>
            <a:off x="3128450" y="1470147"/>
            <a:ext cx="918600" cy="918600"/>
          </a:xfrm>
          <a:prstGeom prst="ellipse">
            <a:avLst/>
          </a:pr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58"/>
          <p:cNvSpPr txBox="1"/>
          <p:nvPr/>
        </p:nvSpPr>
        <p:spPr>
          <a:xfrm>
            <a:off x="4937543" y="2420188"/>
            <a:ext cx="1798500" cy="566400"/>
          </a:xfrm>
          <a:prstGeom prst="rect">
            <a:avLst/>
          </a:prstGeom>
          <a:noFill/>
          <a:ln>
            <a:noFill/>
          </a:ln>
        </p:spPr>
        <p:txBody>
          <a:bodyPr spcFirstLastPara="1" wrap="square" lIns="91425" tIns="91425" rIns="91425" bIns="91425" anchor="t" anchorCtr="0">
            <a:noAutofit/>
          </a:bodyPr>
          <a:lstStyle/>
          <a:p>
            <a:pPr lvl="0" algn="just"/>
            <a:r>
              <a:rPr lang="en-US" sz="2400">
                <a:effectLst/>
                <a:latin typeface="Times New Roman" panose="02020603050405020304" pitchFamily="18" charset="0"/>
                <a:ea typeface="SimSun" panose="02010600030101010101" pitchFamily="2" charset="-122"/>
                <a:cs typeface="Times New Roman" panose="02020603050405020304" pitchFamily="18" charset="0"/>
              </a:rPr>
              <a:t>(3) </a:t>
            </a:r>
            <a:r>
              <a:rPr lang="vi-VN" sz="2400">
                <a:effectLst/>
                <a:latin typeface="Times New Roman" panose="02020603050405020304" pitchFamily="18" charset="0"/>
                <a:ea typeface="SimSun" panose="02010600030101010101" pitchFamily="2" charset="-122"/>
                <a:cs typeface="Times New Roman" panose="02020603050405020304" pitchFamily="18" charset="0"/>
              </a:rPr>
              <a:t>Trùm Sò, Thị Hến và Lý trưởng vào thưa kiện.</a:t>
            </a:r>
            <a:endParaRPr lang="en-US" sz="2400">
              <a:effectLst/>
              <a:latin typeface=".VnTime"/>
              <a:ea typeface="Times New Roman" panose="02020603050405020304" pitchFamily="18" charset="0"/>
              <a:cs typeface="Times New Roman" panose="02020603050405020304" pitchFamily="18" charset="0"/>
            </a:endParaRPr>
          </a:p>
        </p:txBody>
      </p:sp>
      <p:sp>
        <p:nvSpPr>
          <p:cNvPr id="11192" name="Google Shape;11192;p58"/>
          <p:cNvSpPr/>
          <p:nvPr/>
        </p:nvSpPr>
        <p:spPr>
          <a:xfrm>
            <a:off x="5339346" y="1470147"/>
            <a:ext cx="918600" cy="918600"/>
          </a:xfrm>
          <a:prstGeom prst="ellipse">
            <a:avLst/>
          </a:pr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58"/>
          <p:cNvSpPr txBox="1"/>
          <p:nvPr/>
        </p:nvSpPr>
        <p:spPr>
          <a:xfrm>
            <a:off x="6901584" y="2430547"/>
            <a:ext cx="1798500" cy="566400"/>
          </a:xfrm>
          <a:prstGeom prst="rect">
            <a:avLst/>
          </a:prstGeom>
          <a:noFill/>
          <a:ln>
            <a:noFill/>
          </a:ln>
        </p:spPr>
        <p:txBody>
          <a:bodyPr spcFirstLastPara="1" wrap="square" lIns="91425" tIns="91425" rIns="91425" bIns="91425" anchor="t" anchorCtr="0">
            <a:noAutofit/>
          </a:bodyPr>
          <a:lstStyle/>
          <a:p>
            <a:pPr lvl="0" algn="just"/>
            <a:r>
              <a:rPr lang="en-US" sz="2400">
                <a:effectLst/>
                <a:latin typeface="Times New Roman" panose="02020603050405020304" pitchFamily="18" charset="0"/>
                <a:ea typeface="SimSun" panose="02010600030101010101" pitchFamily="2" charset="-122"/>
                <a:cs typeface="Times New Roman" panose="02020603050405020304" pitchFamily="18" charset="0"/>
              </a:rPr>
              <a:t>(4)</a:t>
            </a:r>
            <a:r>
              <a:rPr lang="vi-VN" sz="2400">
                <a:effectLst/>
                <a:latin typeface="Times New Roman" panose="02020603050405020304" pitchFamily="18" charset="0"/>
                <a:ea typeface="SimSun" panose="02010600030101010101" pitchFamily="2" charset="-122"/>
                <a:cs typeface="Times New Roman" panose="02020603050405020304" pitchFamily="18" charset="0"/>
              </a:rPr>
              <a:t>Lính lệ bắt đầu thực thi kế hoạch của quan.</a:t>
            </a:r>
            <a:endParaRPr lang="en-US" sz="2400">
              <a:effectLst/>
              <a:latin typeface=".VnTime"/>
              <a:ea typeface="Times New Roman" panose="02020603050405020304" pitchFamily="18" charset="0"/>
              <a:cs typeface="Times New Roman" panose="02020603050405020304" pitchFamily="18" charset="0"/>
            </a:endParaRPr>
          </a:p>
        </p:txBody>
      </p:sp>
      <p:sp>
        <p:nvSpPr>
          <p:cNvPr id="11196" name="Google Shape;11196;p58"/>
          <p:cNvSpPr/>
          <p:nvPr/>
        </p:nvSpPr>
        <p:spPr>
          <a:xfrm>
            <a:off x="7431496" y="1484369"/>
            <a:ext cx="918600" cy="918600"/>
          </a:xfrm>
          <a:prstGeom prst="ellipse">
            <a:avLst/>
          </a:pr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97" name="Google Shape;11197;p58"/>
          <p:cNvCxnSpPr>
            <a:stCxn id="11184" idx="6"/>
            <a:endCxn id="11188" idx="2"/>
          </p:cNvCxnSpPr>
          <p:nvPr/>
        </p:nvCxnSpPr>
        <p:spPr>
          <a:xfrm>
            <a:off x="1739438" y="1915848"/>
            <a:ext cx="1389012" cy="13599"/>
          </a:xfrm>
          <a:prstGeom prst="straightConnector1">
            <a:avLst/>
          </a:prstGeom>
          <a:noFill/>
          <a:ln w="19050" cap="flat" cmpd="sng">
            <a:solidFill>
              <a:srgbClr val="FFFFFF"/>
            </a:solidFill>
            <a:prstDash val="solid"/>
            <a:round/>
            <a:headEnd type="none" w="med" len="med"/>
            <a:tailEnd type="diamond" w="med" len="med"/>
          </a:ln>
        </p:spPr>
      </p:cxnSp>
      <p:cxnSp>
        <p:nvCxnSpPr>
          <p:cNvPr id="11198" name="Google Shape;11198;p58"/>
          <p:cNvCxnSpPr>
            <a:cxnSpLocks/>
            <a:stCxn id="11188" idx="6"/>
            <a:endCxn id="11192" idx="2"/>
          </p:cNvCxnSpPr>
          <p:nvPr/>
        </p:nvCxnSpPr>
        <p:spPr>
          <a:xfrm>
            <a:off x="4047050" y="1929447"/>
            <a:ext cx="1292296" cy="0"/>
          </a:xfrm>
          <a:prstGeom prst="straightConnector1">
            <a:avLst/>
          </a:prstGeom>
          <a:noFill/>
          <a:ln w="19050" cap="flat" cmpd="sng">
            <a:solidFill>
              <a:srgbClr val="FFFFFF"/>
            </a:solidFill>
            <a:prstDash val="solid"/>
            <a:round/>
            <a:headEnd type="none" w="med" len="med"/>
            <a:tailEnd type="diamond" w="med" len="med"/>
          </a:ln>
        </p:spPr>
      </p:cxnSp>
      <p:cxnSp>
        <p:nvCxnSpPr>
          <p:cNvPr id="11199" name="Google Shape;11199;p58"/>
          <p:cNvCxnSpPr>
            <a:stCxn id="11192" idx="6"/>
            <a:endCxn id="11196" idx="2"/>
          </p:cNvCxnSpPr>
          <p:nvPr/>
        </p:nvCxnSpPr>
        <p:spPr>
          <a:xfrm>
            <a:off x="6257946" y="1929447"/>
            <a:ext cx="1173550" cy="14222"/>
          </a:xfrm>
          <a:prstGeom prst="straightConnector1">
            <a:avLst/>
          </a:prstGeom>
          <a:noFill/>
          <a:ln w="19050" cap="rnd" cmpd="sng">
            <a:solidFill>
              <a:srgbClr val="FFFFFF"/>
            </a:solidFill>
            <a:prstDash val="solid"/>
            <a:round/>
            <a:headEnd type="none" w="med" len="med"/>
            <a:tailEnd type="diamond" w="med" len="med"/>
          </a:ln>
        </p:spPr>
      </p:cxnSp>
      <p:grpSp>
        <p:nvGrpSpPr>
          <p:cNvPr id="11200" name="Google Shape;11200;p58"/>
          <p:cNvGrpSpPr/>
          <p:nvPr/>
        </p:nvGrpSpPr>
        <p:grpSpPr>
          <a:xfrm>
            <a:off x="3410908" y="1740553"/>
            <a:ext cx="353684" cy="353760"/>
            <a:chOff x="2430176" y="2120820"/>
            <a:chExt cx="326608" cy="326678"/>
          </a:xfrm>
        </p:grpSpPr>
        <p:sp>
          <p:nvSpPr>
            <p:cNvPr id="11201" name="Google Shape;11201;p58"/>
            <p:cNvSpPr/>
            <p:nvPr/>
          </p:nvSpPr>
          <p:spPr>
            <a:xfrm>
              <a:off x="2657231" y="2294322"/>
              <a:ext cx="80419" cy="95775"/>
            </a:xfrm>
            <a:custGeom>
              <a:avLst/>
              <a:gdLst/>
              <a:ahLst/>
              <a:cxnLst/>
              <a:rect l="l" t="t" r="r" b="b"/>
              <a:pathLst>
                <a:path w="2299" h="2738" extrusionOk="0">
                  <a:moveTo>
                    <a:pt x="1" y="0"/>
                  </a:moveTo>
                  <a:lnTo>
                    <a:pt x="1" y="2737"/>
                  </a:lnTo>
                  <a:lnTo>
                    <a:pt x="2299" y="2737"/>
                  </a:lnTo>
                  <a:lnTo>
                    <a:pt x="22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58"/>
            <p:cNvSpPr/>
            <p:nvPr/>
          </p:nvSpPr>
          <p:spPr>
            <a:xfrm>
              <a:off x="2657231" y="2390062"/>
              <a:ext cx="80419" cy="25535"/>
            </a:xfrm>
            <a:custGeom>
              <a:avLst/>
              <a:gdLst/>
              <a:ahLst/>
              <a:cxnLst/>
              <a:rect l="l" t="t" r="r" b="b"/>
              <a:pathLst>
                <a:path w="2299" h="730" extrusionOk="0">
                  <a:moveTo>
                    <a:pt x="1" y="0"/>
                  </a:moveTo>
                  <a:lnTo>
                    <a:pt x="1" y="730"/>
                  </a:lnTo>
                  <a:lnTo>
                    <a:pt x="2299" y="730"/>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58"/>
            <p:cNvSpPr/>
            <p:nvPr/>
          </p:nvSpPr>
          <p:spPr>
            <a:xfrm>
              <a:off x="2529659" y="2294322"/>
              <a:ext cx="127607" cy="121276"/>
            </a:xfrm>
            <a:custGeom>
              <a:avLst/>
              <a:gdLst/>
              <a:ahLst/>
              <a:cxnLst/>
              <a:rect l="l" t="t" r="r" b="b"/>
              <a:pathLst>
                <a:path w="3648" h="3467" extrusionOk="0">
                  <a:moveTo>
                    <a:pt x="1" y="0"/>
                  </a:moveTo>
                  <a:lnTo>
                    <a:pt x="1" y="3467"/>
                  </a:lnTo>
                  <a:lnTo>
                    <a:pt x="3648" y="3467"/>
                  </a:lnTo>
                  <a:lnTo>
                    <a:pt x="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58"/>
            <p:cNvSpPr/>
            <p:nvPr/>
          </p:nvSpPr>
          <p:spPr>
            <a:xfrm>
              <a:off x="2436542" y="2415563"/>
              <a:ext cx="313876" cy="25535"/>
            </a:xfrm>
            <a:custGeom>
              <a:avLst/>
              <a:gdLst/>
              <a:ahLst/>
              <a:cxnLst/>
              <a:rect l="l" t="t" r="r" b="b"/>
              <a:pathLst>
                <a:path w="8973" h="730" extrusionOk="0">
                  <a:moveTo>
                    <a:pt x="1" y="1"/>
                  </a:moveTo>
                  <a:lnTo>
                    <a:pt x="1" y="730"/>
                  </a:lnTo>
                  <a:lnTo>
                    <a:pt x="8972" y="730"/>
                  </a:lnTo>
                  <a:lnTo>
                    <a:pt x="89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58"/>
            <p:cNvSpPr/>
            <p:nvPr/>
          </p:nvSpPr>
          <p:spPr>
            <a:xfrm>
              <a:off x="2449310" y="2268821"/>
              <a:ext cx="288340" cy="25535"/>
            </a:xfrm>
            <a:custGeom>
              <a:avLst/>
              <a:gdLst/>
              <a:ahLst/>
              <a:cxnLst/>
              <a:rect l="l" t="t" r="r" b="b"/>
              <a:pathLst>
                <a:path w="8243" h="730" extrusionOk="0">
                  <a:moveTo>
                    <a:pt x="0" y="0"/>
                  </a:moveTo>
                  <a:lnTo>
                    <a:pt x="0" y="729"/>
                  </a:lnTo>
                  <a:lnTo>
                    <a:pt x="8243" y="729"/>
                  </a:lnTo>
                  <a:lnTo>
                    <a:pt x="8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p58"/>
            <p:cNvSpPr/>
            <p:nvPr/>
          </p:nvSpPr>
          <p:spPr>
            <a:xfrm>
              <a:off x="2489502" y="2217785"/>
              <a:ext cx="207991" cy="51071"/>
            </a:xfrm>
            <a:custGeom>
              <a:avLst/>
              <a:gdLst/>
              <a:ahLst/>
              <a:cxnLst/>
              <a:rect l="l" t="t" r="r" b="b"/>
              <a:pathLst>
                <a:path w="5946" h="1460" extrusionOk="0">
                  <a:moveTo>
                    <a:pt x="1" y="0"/>
                  </a:moveTo>
                  <a:lnTo>
                    <a:pt x="1" y="1459"/>
                  </a:lnTo>
                  <a:lnTo>
                    <a:pt x="5945" y="1459"/>
                  </a:lnTo>
                  <a:lnTo>
                    <a:pt x="59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p58"/>
            <p:cNvSpPr/>
            <p:nvPr/>
          </p:nvSpPr>
          <p:spPr>
            <a:xfrm>
              <a:off x="2489502" y="2127187"/>
              <a:ext cx="207991" cy="90633"/>
            </a:xfrm>
            <a:custGeom>
              <a:avLst/>
              <a:gdLst/>
              <a:ahLst/>
              <a:cxnLst/>
              <a:rect l="l" t="t" r="r" b="b"/>
              <a:pathLst>
                <a:path w="5946" h="2591" extrusionOk="0">
                  <a:moveTo>
                    <a:pt x="2972" y="1"/>
                  </a:moveTo>
                  <a:lnTo>
                    <a:pt x="1" y="1861"/>
                  </a:lnTo>
                  <a:lnTo>
                    <a:pt x="1" y="2590"/>
                  </a:lnTo>
                  <a:lnTo>
                    <a:pt x="5945" y="2590"/>
                  </a:lnTo>
                  <a:lnTo>
                    <a:pt x="5945" y="1861"/>
                  </a:lnTo>
                  <a:lnTo>
                    <a:pt x="29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p58"/>
            <p:cNvSpPr/>
            <p:nvPr/>
          </p:nvSpPr>
          <p:spPr>
            <a:xfrm>
              <a:off x="2449310" y="2390062"/>
              <a:ext cx="80384" cy="25535"/>
            </a:xfrm>
            <a:custGeom>
              <a:avLst/>
              <a:gdLst/>
              <a:ahLst/>
              <a:cxnLst/>
              <a:rect l="l" t="t" r="r" b="b"/>
              <a:pathLst>
                <a:path w="2298" h="730" extrusionOk="0">
                  <a:moveTo>
                    <a:pt x="0" y="0"/>
                  </a:moveTo>
                  <a:lnTo>
                    <a:pt x="0" y="730"/>
                  </a:lnTo>
                  <a:lnTo>
                    <a:pt x="2298" y="730"/>
                  </a:lnTo>
                  <a:lnTo>
                    <a:pt x="22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p58"/>
            <p:cNvSpPr/>
            <p:nvPr/>
          </p:nvSpPr>
          <p:spPr>
            <a:xfrm>
              <a:off x="2449310" y="2294322"/>
              <a:ext cx="80384" cy="95775"/>
            </a:xfrm>
            <a:custGeom>
              <a:avLst/>
              <a:gdLst/>
              <a:ahLst/>
              <a:cxnLst/>
              <a:rect l="l" t="t" r="r" b="b"/>
              <a:pathLst>
                <a:path w="2298" h="2738" extrusionOk="0">
                  <a:moveTo>
                    <a:pt x="0" y="0"/>
                  </a:moveTo>
                  <a:lnTo>
                    <a:pt x="0" y="2737"/>
                  </a:lnTo>
                  <a:lnTo>
                    <a:pt x="2298" y="2737"/>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58"/>
            <p:cNvSpPr/>
            <p:nvPr/>
          </p:nvSpPr>
          <p:spPr>
            <a:xfrm>
              <a:off x="2682767" y="2319822"/>
              <a:ext cx="29383" cy="44739"/>
            </a:xfrm>
            <a:custGeom>
              <a:avLst/>
              <a:gdLst/>
              <a:ahLst/>
              <a:cxnLst/>
              <a:rect l="l" t="t" r="r" b="b"/>
              <a:pathLst>
                <a:path w="840" h="1279" extrusionOk="0">
                  <a:moveTo>
                    <a:pt x="0" y="1"/>
                  </a:moveTo>
                  <a:lnTo>
                    <a:pt x="0" y="1279"/>
                  </a:lnTo>
                  <a:lnTo>
                    <a:pt x="839" y="1279"/>
                  </a:lnTo>
                  <a:lnTo>
                    <a:pt x="8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58"/>
            <p:cNvSpPr/>
            <p:nvPr/>
          </p:nvSpPr>
          <p:spPr>
            <a:xfrm>
              <a:off x="2474811" y="2319822"/>
              <a:ext cx="29383" cy="44739"/>
            </a:xfrm>
            <a:custGeom>
              <a:avLst/>
              <a:gdLst/>
              <a:ahLst/>
              <a:cxnLst/>
              <a:rect l="l" t="t" r="r" b="b"/>
              <a:pathLst>
                <a:path w="840" h="1279" extrusionOk="0">
                  <a:moveTo>
                    <a:pt x="1" y="1"/>
                  </a:moveTo>
                  <a:lnTo>
                    <a:pt x="1" y="1279"/>
                  </a:lnTo>
                  <a:lnTo>
                    <a:pt x="839" y="1279"/>
                  </a:lnTo>
                  <a:lnTo>
                    <a:pt x="8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58"/>
            <p:cNvSpPr/>
            <p:nvPr/>
          </p:nvSpPr>
          <p:spPr>
            <a:xfrm>
              <a:off x="2605601" y="2294322"/>
              <a:ext cx="25570" cy="121276"/>
            </a:xfrm>
            <a:custGeom>
              <a:avLst/>
              <a:gdLst/>
              <a:ahLst/>
              <a:cxnLst/>
              <a:rect l="l" t="t" r="r" b="b"/>
              <a:pathLst>
                <a:path w="731" h="3467" extrusionOk="0">
                  <a:moveTo>
                    <a:pt x="1" y="0"/>
                  </a:moveTo>
                  <a:lnTo>
                    <a:pt x="1" y="3467"/>
                  </a:lnTo>
                  <a:lnTo>
                    <a:pt x="730" y="3467"/>
                  </a:lnTo>
                  <a:lnTo>
                    <a:pt x="7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58"/>
            <p:cNvSpPr/>
            <p:nvPr/>
          </p:nvSpPr>
          <p:spPr>
            <a:xfrm>
              <a:off x="2529659" y="2243286"/>
              <a:ext cx="127607" cy="51071"/>
            </a:xfrm>
            <a:custGeom>
              <a:avLst/>
              <a:gdLst/>
              <a:ahLst/>
              <a:cxnLst/>
              <a:rect l="l" t="t" r="r" b="b"/>
              <a:pathLst>
                <a:path w="3648" h="1460" extrusionOk="0">
                  <a:moveTo>
                    <a:pt x="1824" y="1"/>
                  </a:moveTo>
                  <a:lnTo>
                    <a:pt x="1" y="730"/>
                  </a:lnTo>
                  <a:lnTo>
                    <a:pt x="1" y="1459"/>
                  </a:lnTo>
                  <a:lnTo>
                    <a:pt x="3648" y="1459"/>
                  </a:lnTo>
                  <a:lnTo>
                    <a:pt x="3648" y="730"/>
                  </a:lnTo>
                  <a:lnTo>
                    <a:pt x="1824" y="1"/>
                  </a:lnTo>
                  <a:close/>
                </a:path>
              </a:pathLst>
            </a:custGeom>
            <a:solidFill>
              <a:srgbClr val="FA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58"/>
            <p:cNvSpPr/>
            <p:nvPr/>
          </p:nvSpPr>
          <p:spPr>
            <a:xfrm>
              <a:off x="2554565" y="2294322"/>
              <a:ext cx="25570" cy="121276"/>
            </a:xfrm>
            <a:custGeom>
              <a:avLst/>
              <a:gdLst/>
              <a:ahLst/>
              <a:cxnLst/>
              <a:rect l="l" t="t" r="r" b="b"/>
              <a:pathLst>
                <a:path w="731" h="3467" extrusionOk="0">
                  <a:moveTo>
                    <a:pt x="1" y="0"/>
                  </a:moveTo>
                  <a:lnTo>
                    <a:pt x="1" y="3467"/>
                  </a:lnTo>
                  <a:lnTo>
                    <a:pt x="730" y="3467"/>
                  </a:lnTo>
                  <a:lnTo>
                    <a:pt x="7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58"/>
            <p:cNvSpPr/>
            <p:nvPr/>
          </p:nvSpPr>
          <p:spPr>
            <a:xfrm>
              <a:off x="2580695" y="2166749"/>
              <a:ext cx="25570" cy="25535"/>
            </a:xfrm>
            <a:custGeom>
              <a:avLst/>
              <a:gdLst/>
              <a:ahLst/>
              <a:cxnLst/>
              <a:rect l="l" t="t" r="r" b="b"/>
              <a:pathLst>
                <a:path w="731" h="730" extrusionOk="0">
                  <a:moveTo>
                    <a:pt x="365" y="0"/>
                  </a:moveTo>
                  <a:cubicBezTo>
                    <a:pt x="164" y="0"/>
                    <a:pt x="1" y="164"/>
                    <a:pt x="1" y="365"/>
                  </a:cubicBezTo>
                  <a:cubicBezTo>
                    <a:pt x="1" y="568"/>
                    <a:pt x="164" y="730"/>
                    <a:pt x="365" y="730"/>
                  </a:cubicBezTo>
                  <a:cubicBezTo>
                    <a:pt x="567" y="730"/>
                    <a:pt x="730" y="568"/>
                    <a:pt x="730" y="365"/>
                  </a:cubicBezTo>
                  <a:cubicBezTo>
                    <a:pt x="730" y="164"/>
                    <a:pt x="567" y="0"/>
                    <a:pt x="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58"/>
            <p:cNvSpPr/>
            <p:nvPr/>
          </p:nvSpPr>
          <p:spPr>
            <a:xfrm>
              <a:off x="2731249" y="2335144"/>
              <a:ext cx="12768" cy="12803"/>
            </a:xfrm>
            <a:custGeom>
              <a:avLst/>
              <a:gdLst/>
              <a:ahLst/>
              <a:cxnLst/>
              <a:rect l="l" t="t" r="r" b="b"/>
              <a:pathLst>
                <a:path w="365" h="366" extrusionOk="0">
                  <a:moveTo>
                    <a:pt x="183" y="0"/>
                  </a:moveTo>
                  <a:cubicBezTo>
                    <a:pt x="82" y="0"/>
                    <a:pt x="0" y="82"/>
                    <a:pt x="0" y="183"/>
                  </a:cubicBezTo>
                  <a:cubicBezTo>
                    <a:pt x="0" y="285"/>
                    <a:pt x="82" y="365"/>
                    <a:pt x="183" y="365"/>
                  </a:cubicBezTo>
                  <a:cubicBezTo>
                    <a:pt x="283" y="365"/>
                    <a:pt x="365" y="285"/>
                    <a:pt x="365" y="183"/>
                  </a:cubicBezTo>
                  <a:cubicBezTo>
                    <a:pt x="365" y="82"/>
                    <a:pt x="283"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58"/>
            <p:cNvSpPr/>
            <p:nvPr/>
          </p:nvSpPr>
          <p:spPr>
            <a:xfrm>
              <a:off x="2430176" y="2120820"/>
              <a:ext cx="326608" cy="326678"/>
            </a:xfrm>
            <a:custGeom>
              <a:avLst/>
              <a:gdLst/>
              <a:ahLst/>
              <a:cxnLst/>
              <a:rect l="l" t="t" r="r" b="b"/>
              <a:pathLst>
                <a:path w="9337" h="9339" extrusionOk="0">
                  <a:moveTo>
                    <a:pt x="4668" y="399"/>
                  </a:moveTo>
                  <a:lnTo>
                    <a:pt x="7459" y="2143"/>
                  </a:lnTo>
                  <a:lnTo>
                    <a:pt x="7459" y="2590"/>
                  </a:lnTo>
                  <a:lnTo>
                    <a:pt x="1879" y="2590"/>
                  </a:lnTo>
                  <a:lnTo>
                    <a:pt x="1879" y="2143"/>
                  </a:lnTo>
                  <a:lnTo>
                    <a:pt x="4668" y="399"/>
                  </a:lnTo>
                  <a:close/>
                  <a:moveTo>
                    <a:pt x="4668" y="3700"/>
                  </a:moveTo>
                  <a:lnTo>
                    <a:pt x="5547" y="4049"/>
                  </a:lnTo>
                  <a:lnTo>
                    <a:pt x="3792" y="4049"/>
                  </a:lnTo>
                  <a:lnTo>
                    <a:pt x="4668" y="3700"/>
                  </a:lnTo>
                  <a:close/>
                  <a:moveTo>
                    <a:pt x="7459" y="2955"/>
                  </a:moveTo>
                  <a:lnTo>
                    <a:pt x="7459" y="3319"/>
                  </a:lnTo>
                  <a:lnTo>
                    <a:pt x="6674" y="3319"/>
                  </a:lnTo>
                  <a:cubicBezTo>
                    <a:pt x="6575" y="3319"/>
                    <a:pt x="6492" y="3402"/>
                    <a:pt x="6492" y="3502"/>
                  </a:cubicBezTo>
                  <a:cubicBezTo>
                    <a:pt x="6492" y="3602"/>
                    <a:pt x="6575" y="3684"/>
                    <a:pt x="6674" y="3684"/>
                  </a:cubicBezTo>
                  <a:lnTo>
                    <a:pt x="7459" y="3684"/>
                  </a:lnTo>
                  <a:lnTo>
                    <a:pt x="7459" y="4049"/>
                  </a:lnTo>
                  <a:lnTo>
                    <a:pt x="6527" y="4049"/>
                  </a:lnTo>
                  <a:lnTo>
                    <a:pt x="4736" y="3332"/>
                  </a:lnTo>
                  <a:cubicBezTo>
                    <a:pt x="4714" y="3324"/>
                    <a:pt x="4692" y="3319"/>
                    <a:pt x="4669" y="3319"/>
                  </a:cubicBezTo>
                  <a:cubicBezTo>
                    <a:pt x="4646" y="3319"/>
                    <a:pt x="4623" y="3324"/>
                    <a:pt x="4601" y="3332"/>
                  </a:cubicBezTo>
                  <a:lnTo>
                    <a:pt x="2811" y="4049"/>
                  </a:lnTo>
                  <a:lnTo>
                    <a:pt x="1879" y="4049"/>
                  </a:lnTo>
                  <a:lnTo>
                    <a:pt x="1879" y="3684"/>
                  </a:lnTo>
                  <a:lnTo>
                    <a:pt x="2663" y="3684"/>
                  </a:lnTo>
                  <a:cubicBezTo>
                    <a:pt x="2763" y="3684"/>
                    <a:pt x="2845" y="3602"/>
                    <a:pt x="2845" y="3502"/>
                  </a:cubicBezTo>
                  <a:cubicBezTo>
                    <a:pt x="2845" y="3402"/>
                    <a:pt x="2763" y="3319"/>
                    <a:pt x="2663" y="3319"/>
                  </a:cubicBezTo>
                  <a:lnTo>
                    <a:pt x="1879" y="3319"/>
                  </a:lnTo>
                  <a:lnTo>
                    <a:pt x="1879" y="2955"/>
                  </a:lnTo>
                  <a:close/>
                  <a:moveTo>
                    <a:pt x="2663" y="4413"/>
                  </a:moveTo>
                  <a:lnTo>
                    <a:pt x="2663" y="4778"/>
                  </a:lnTo>
                  <a:lnTo>
                    <a:pt x="730" y="4778"/>
                  </a:lnTo>
                  <a:lnTo>
                    <a:pt x="730" y="4413"/>
                  </a:lnTo>
                  <a:close/>
                  <a:moveTo>
                    <a:pt x="6310" y="4413"/>
                  </a:moveTo>
                  <a:lnTo>
                    <a:pt x="6310" y="4778"/>
                  </a:lnTo>
                  <a:lnTo>
                    <a:pt x="3027" y="4778"/>
                  </a:lnTo>
                  <a:lnTo>
                    <a:pt x="3027" y="4413"/>
                  </a:lnTo>
                  <a:close/>
                  <a:moveTo>
                    <a:pt x="8607" y="4413"/>
                  </a:moveTo>
                  <a:lnTo>
                    <a:pt x="8607" y="4778"/>
                  </a:lnTo>
                  <a:lnTo>
                    <a:pt x="6674" y="4778"/>
                  </a:lnTo>
                  <a:lnTo>
                    <a:pt x="6674" y="4413"/>
                  </a:lnTo>
                  <a:close/>
                  <a:moveTo>
                    <a:pt x="2663" y="5143"/>
                  </a:moveTo>
                  <a:lnTo>
                    <a:pt x="2663" y="7515"/>
                  </a:lnTo>
                  <a:lnTo>
                    <a:pt x="730" y="7515"/>
                  </a:lnTo>
                  <a:lnTo>
                    <a:pt x="730" y="5143"/>
                  </a:lnTo>
                  <a:close/>
                  <a:moveTo>
                    <a:pt x="2663" y="7880"/>
                  </a:moveTo>
                  <a:lnTo>
                    <a:pt x="2663" y="8244"/>
                  </a:lnTo>
                  <a:lnTo>
                    <a:pt x="730" y="8244"/>
                  </a:lnTo>
                  <a:lnTo>
                    <a:pt x="730" y="7880"/>
                  </a:lnTo>
                  <a:close/>
                  <a:moveTo>
                    <a:pt x="3374" y="5143"/>
                  </a:moveTo>
                  <a:lnTo>
                    <a:pt x="3374" y="8244"/>
                  </a:lnTo>
                  <a:lnTo>
                    <a:pt x="3027" y="8244"/>
                  </a:lnTo>
                  <a:lnTo>
                    <a:pt x="3027" y="5143"/>
                  </a:lnTo>
                  <a:close/>
                  <a:moveTo>
                    <a:pt x="4104" y="5143"/>
                  </a:moveTo>
                  <a:lnTo>
                    <a:pt x="4104" y="8244"/>
                  </a:lnTo>
                  <a:lnTo>
                    <a:pt x="3739" y="8244"/>
                  </a:lnTo>
                  <a:lnTo>
                    <a:pt x="3739" y="5143"/>
                  </a:lnTo>
                  <a:close/>
                  <a:moveTo>
                    <a:pt x="4833" y="5143"/>
                  </a:moveTo>
                  <a:lnTo>
                    <a:pt x="4833" y="8244"/>
                  </a:lnTo>
                  <a:lnTo>
                    <a:pt x="4469" y="8244"/>
                  </a:lnTo>
                  <a:lnTo>
                    <a:pt x="4469" y="5143"/>
                  </a:lnTo>
                  <a:close/>
                  <a:moveTo>
                    <a:pt x="5563" y="5143"/>
                  </a:moveTo>
                  <a:lnTo>
                    <a:pt x="5563" y="8244"/>
                  </a:lnTo>
                  <a:lnTo>
                    <a:pt x="5198" y="8244"/>
                  </a:lnTo>
                  <a:lnTo>
                    <a:pt x="5198" y="5143"/>
                  </a:lnTo>
                  <a:close/>
                  <a:moveTo>
                    <a:pt x="6310" y="5143"/>
                  </a:moveTo>
                  <a:lnTo>
                    <a:pt x="6310" y="8244"/>
                  </a:lnTo>
                  <a:lnTo>
                    <a:pt x="5927" y="8244"/>
                  </a:lnTo>
                  <a:lnTo>
                    <a:pt x="5927" y="5143"/>
                  </a:lnTo>
                  <a:close/>
                  <a:moveTo>
                    <a:pt x="8607" y="7880"/>
                  </a:moveTo>
                  <a:lnTo>
                    <a:pt x="8607" y="8244"/>
                  </a:lnTo>
                  <a:lnTo>
                    <a:pt x="6674" y="8244"/>
                  </a:lnTo>
                  <a:lnTo>
                    <a:pt x="6674" y="7880"/>
                  </a:lnTo>
                  <a:close/>
                  <a:moveTo>
                    <a:pt x="8972" y="8609"/>
                  </a:moveTo>
                  <a:lnTo>
                    <a:pt x="8972" y="8974"/>
                  </a:lnTo>
                  <a:lnTo>
                    <a:pt x="365" y="8974"/>
                  </a:lnTo>
                  <a:lnTo>
                    <a:pt x="365" y="8609"/>
                  </a:lnTo>
                  <a:close/>
                  <a:moveTo>
                    <a:pt x="4668" y="1"/>
                  </a:moveTo>
                  <a:cubicBezTo>
                    <a:pt x="4636" y="1"/>
                    <a:pt x="4601" y="11"/>
                    <a:pt x="4572" y="28"/>
                  </a:cubicBezTo>
                  <a:lnTo>
                    <a:pt x="1599" y="1888"/>
                  </a:lnTo>
                  <a:cubicBezTo>
                    <a:pt x="1547" y="1922"/>
                    <a:pt x="1514" y="1980"/>
                    <a:pt x="1514" y="2043"/>
                  </a:cubicBezTo>
                  <a:lnTo>
                    <a:pt x="1514" y="4049"/>
                  </a:lnTo>
                  <a:lnTo>
                    <a:pt x="547" y="4049"/>
                  </a:lnTo>
                  <a:cubicBezTo>
                    <a:pt x="448" y="4049"/>
                    <a:pt x="365" y="4132"/>
                    <a:pt x="365" y="4231"/>
                  </a:cubicBezTo>
                  <a:lnTo>
                    <a:pt x="365" y="8244"/>
                  </a:lnTo>
                  <a:lnTo>
                    <a:pt x="183" y="8244"/>
                  </a:lnTo>
                  <a:cubicBezTo>
                    <a:pt x="83" y="8244"/>
                    <a:pt x="0" y="8326"/>
                    <a:pt x="0" y="8427"/>
                  </a:cubicBezTo>
                  <a:lnTo>
                    <a:pt x="0" y="9156"/>
                  </a:lnTo>
                  <a:cubicBezTo>
                    <a:pt x="0" y="9255"/>
                    <a:pt x="83" y="9338"/>
                    <a:pt x="183" y="9338"/>
                  </a:cubicBezTo>
                  <a:lnTo>
                    <a:pt x="9154" y="9338"/>
                  </a:lnTo>
                  <a:cubicBezTo>
                    <a:pt x="9255" y="9338"/>
                    <a:pt x="9337" y="9255"/>
                    <a:pt x="9337" y="9156"/>
                  </a:cubicBezTo>
                  <a:lnTo>
                    <a:pt x="9337" y="8427"/>
                  </a:lnTo>
                  <a:cubicBezTo>
                    <a:pt x="9337" y="8326"/>
                    <a:pt x="9255" y="8244"/>
                    <a:pt x="9154" y="8244"/>
                  </a:cubicBezTo>
                  <a:lnTo>
                    <a:pt x="8972" y="8244"/>
                  </a:lnTo>
                  <a:lnTo>
                    <a:pt x="8972" y="7131"/>
                  </a:lnTo>
                  <a:cubicBezTo>
                    <a:pt x="8972" y="7030"/>
                    <a:pt x="8890" y="6949"/>
                    <a:pt x="8790" y="6949"/>
                  </a:cubicBezTo>
                  <a:cubicBezTo>
                    <a:pt x="8690" y="6949"/>
                    <a:pt x="8607" y="7030"/>
                    <a:pt x="8607" y="7131"/>
                  </a:cubicBezTo>
                  <a:lnTo>
                    <a:pt x="8607" y="7515"/>
                  </a:lnTo>
                  <a:lnTo>
                    <a:pt x="6674" y="7515"/>
                  </a:lnTo>
                  <a:lnTo>
                    <a:pt x="6674" y="5143"/>
                  </a:lnTo>
                  <a:lnTo>
                    <a:pt x="8607" y="5143"/>
                  </a:lnTo>
                  <a:lnTo>
                    <a:pt x="8607" y="5490"/>
                  </a:lnTo>
                  <a:cubicBezTo>
                    <a:pt x="8607" y="5591"/>
                    <a:pt x="8690" y="5672"/>
                    <a:pt x="8790" y="5672"/>
                  </a:cubicBezTo>
                  <a:cubicBezTo>
                    <a:pt x="8890" y="5672"/>
                    <a:pt x="8972" y="5591"/>
                    <a:pt x="8972" y="5490"/>
                  </a:cubicBezTo>
                  <a:lnTo>
                    <a:pt x="8972" y="4231"/>
                  </a:lnTo>
                  <a:cubicBezTo>
                    <a:pt x="8972" y="4132"/>
                    <a:pt x="8890" y="4049"/>
                    <a:pt x="8790" y="4049"/>
                  </a:cubicBezTo>
                  <a:lnTo>
                    <a:pt x="7824" y="4049"/>
                  </a:lnTo>
                  <a:lnTo>
                    <a:pt x="7824" y="2043"/>
                  </a:lnTo>
                  <a:cubicBezTo>
                    <a:pt x="7824" y="1982"/>
                    <a:pt x="7790" y="1923"/>
                    <a:pt x="7738" y="1888"/>
                  </a:cubicBezTo>
                  <a:lnTo>
                    <a:pt x="4766" y="28"/>
                  </a:lnTo>
                  <a:cubicBezTo>
                    <a:pt x="4736" y="11"/>
                    <a:pt x="4702" y="1"/>
                    <a:pt x="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58"/>
            <p:cNvSpPr/>
            <p:nvPr/>
          </p:nvSpPr>
          <p:spPr>
            <a:xfrm>
              <a:off x="2676366" y="2313456"/>
              <a:ext cx="42151" cy="57507"/>
            </a:xfrm>
            <a:custGeom>
              <a:avLst/>
              <a:gdLst/>
              <a:ahLst/>
              <a:cxnLst/>
              <a:rect l="l" t="t" r="r" b="b"/>
              <a:pathLst>
                <a:path w="1205" h="1644" extrusionOk="0">
                  <a:moveTo>
                    <a:pt x="840" y="365"/>
                  </a:moveTo>
                  <a:lnTo>
                    <a:pt x="840" y="1278"/>
                  </a:lnTo>
                  <a:lnTo>
                    <a:pt x="366" y="1278"/>
                  </a:lnTo>
                  <a:lnTo>
                    <a:pt x="366" y="365"/>
                  </a:lnTo>
                  <a:close/>
                  <a:moveTo>
                    <a:pt x="183" y="1"/>
                  </a:moveTo>
                  <a:cubicBezTo>
                    <a:pt x="84" y="1"/>
                    <a:pt x="1" y="84"/>
                    <a:pt x="1" y="183"/>
                  </a:cubicBezTo>
                  <a:lnTo>
                    <a:pt x="1" y="1461"/>
                  </a:lnTo>
                  <a:cubicBezTo>
                    <a:pt x="1" y="1560"/>
                    <a:pt x="84" y="1643"/>
                    <a:pt x="183" y="1643"/>
                  </a:cubicBezTo>
                  <a:lnTo>
                    <a:pt x="1022" y="1643"/>
                  </a:lnTo>
                  <a:cubicBezTo>
                    <a:pt x="1123" y="1643"/>
                    <a:pt x="1205" y="1560"/>
                    <a:pt x="1205" y="1461"/>
                  </a:cubicBezTo>
                  <a:lnTo>
                    <a:pt x="1205" y="183"/>
                  </a:lnTo>
                  <a:cubicBezTo>
                    <a:pt x="1205" y="84"/>
                    <a:pt x="1123" y="1"/>
                    <a:pt x="1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58"/>
            <p:cNvSpPr/>
            <p:nvPr/>
          </p:nvSpPr>
          <p:spPr>
            <a:xfrm>
              <a:off x="2468444" y="2313456"/>
              <a:ext cx="42116" cy="57507"/>
            </a:xfrm>
            <a:custGeom>
              <a:avLst/>
              <a:gdLst/>
              <a:ahLst/>
              <a:cxnLst/>
              <a:rect l="l" t="t" r="r" b="b"/>
              <a:pathLst>
                <a:path w="1204" h="1644" extrusionOk="0">
                  <a:moveTo>
                    <a:pt x="839" y="365"/>
                  </a:moveTo>
                  <a:lnTo>
                    <a:pt x="839" y="1278"/>
                  </a:lnTo>
                  <a:lnTo>
                    <a:pt x="365" y="1278"/>
                  </a:lnTo>
                  <a:lnTo>
                    <a:pt x="365" y="365"/>
                  </a:lnTo>
                  <a:close/>
                  <a:moveTo>
                    <a:pt x="183" y="1"/>
                  </a:moveTo>
                  <a:cubicBezTo>
                    <a:pt x="83" y="1"/>
                    <a:pt x="0" y="84"/>
                    <a:pt x="0" y="183"/>
                  </a:cubicBezTo>
                  <a:lnTo>
                    <a:pt x="0" y="1461"/>
                  </a:lnTo>
                  <a:cubicBezTo>
                    <a:pt x="0" y="1560"/>
                    <a:pt x="83" y="1643"/>
                    <a:pt x="183" y="1643"/>
                  </a:cubicBezTo>
                  <a:lnTo>
                    <a:pt x="1021" y="1643"/>
                  </a:lnTo>
                  <a:cubicBezTo>
                    <a:pt x="1122" y="1643"/>
                    <a:pt x="1204" y="1560"/>
                    <a:pt x="1204" y="1461"/>
                  </a:cubicBezTo>
                  <a:lnTo>
                    <a:pt x="1204" y="183"/>
                  </a:lnTo>
                  <a:cubicBezTo>
                    <a:pt x="1204" y="84"/>
                    <a:pt x="1122"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58"/>
            <p:cNvSpPr/>
            <p:nvPr/>
          </p:nvSpPr>
          <p:spPr>
            <a:xfrm>
              <a:off x="2574329" y="2160383"/>
              <a:ext cx="38303" cy="38303"/>
            </a:xfrm>
            <a:custGeom>
              <a:avLst/>
              <a:gdLst/>
              <a:ahLst/>
              <a:cxnLst/>
              <a:rect l="l" t="t" r="r" b="b"/>
              <a:pathLst>
                <a:path w="1095" h="1095" extrusionOk="0">
                  <a:moveTo>
                    <a:pt x="547" y="365"/>
                  </a:moveTo>
                  <a:cubicBezTo>
                    <a:pt x="648" y="365"/>
                    <a:pt x="730" y="448"/>
                    <a:pt x="730" y="547"/>
                  </a:cubicBezTo>
                  <a:cubicBezTo>
                    <a:pt x="730" y="648"/>
                    <a:pt x="648" y="729"/>
                    <a:pt x="547" y="729"/>
                  </a:cubicBezTo>
                  <a:cubicBezTo>
                    <a:pt x="448" y="729"/>
                    <a:pt x="365" y="648"/>
                    <a:pt x="365" y="547"/>
                  </a:cubicBezTo>
                  <a:cubicBezTo>
                    <a:pt x="365" y="448"/>
                    <a:pt x="448" y="365"/>
                    <a:pt x="547" y="365"/>
                  </a:cubicBezTo>
                  <a:close/>
                  <a:moveTo>
                    <a:pt x="547" y="0"/>
                  </a:moveTo>
                  <a:cubicBezTo>
                    <a:pt x="247" y="0"/>
                    <a:pt x="0" y="247"/>
                    <a:pt x="0" y="547"/>
                  </a:cubicBezTo>
                  <a:cubicBezTo>
                    <a:pt x="0" y="849"/>
                    <a:pt x="247" y="1094"/>
                    <a:pt x="547" y="1094"/>
                  </a:cubicBezTo>
                  <a:cubicBezTo>
                    <a:pt x="849" y="1094"/>
                    <a:pt x="1094" y="849"/>
                    <a:pt x="1094" y="547"/>
                  </a:cubicBezTo>
                  <a:cubicBezTo>
                    <a:pt x="1094" y="247"/>
                    <a:pt x="849"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1" name="Google Shape;11221;p58"/>
          <p:cNvGrpSpPr/>
          <p:nvPr/>
        </p:nvGrpSpPr>
        <p:grpSpPr>
          <a:xfrm>
            <a:off x="1172943" y="1733654"/>
            <a:ext cx="214324" cy="353722"/>
            <a:chOff x="912043" y="2120855"/>
            <a:chExt cx="197917" cy="326643"/>
          </a:xfrm>
        </p:grpSpPr>
        <p:sp>
          <p:nvSpPr>
            <p:cNvPr id="11222" name="Google Shape;11222;p58"/>
            <p:cNvSpPr/>
            <p:nvPr/>
          </p:nvSpPr>
          <p:spPr>
            <a:xfrm>
              <a:off x="918514" y="2127187"/>
              <a:ext cx="185009" cy="313911"/>
            </a:xfrm>
            <a:custGeom>
              <a:avLst/>
              <a:gdLst/>
              <a:ahLst/>
              <a:cxnLst/>
              <a:rect l="l" t="t" r="r" b="b"/>
              <a:pathLst>
                <a:path w="5289" h="8974" extrusionOk="0">
                  <a:moveTo>
                    <a:pt x="456" y="1"/>
                  </a:moveTo>
                  <a:cubicBezTo>
                    <a:pt x="205" y="1"/>
                    <a:pt x="1" y="207"/>
                    <a:pt x="1" y="457"/>
                  </a:cubicBezTo>
                  <a:lnTo>
                    <a:pt x="1" y="8517"/>
                  </a:lnTo>
                  <a:cubicBezTo>
                    <a:pt x="1" y="8770"/>
                    <a:pt x="205" y="8974"/>
                    <a:pt x="456" y="8974"/>
                  </a:cubicBezTo>
                  <a:lnTo>
                    <a:pt x="4832" y="8974"/>
                  </a:lnTo>
                  <a:cubicBezTo>
                    <a:pt x="5085" y="8974"/>
                    <a:pt x="5289" y="8770"/>
                    <a:pt x="5289" y="8517"/>
                  </a:cubicBezTo>
                  <a:lnTo>
                    <a:pt x="5289" y="457"/>
                  </a:lnTo>
                  <a:cubicBezTo>
                    <a:pt x="5289" y="205"/>
                    <a:pt x="5085" y="1"/>
                    <a:pt x="48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58"/>
            <p:cNvSpPr/>
            <p:nvPr/>
          </p:nvSpPr>
          <p:spPr>
            <a:xfrm>
              <a:off x="953564" y="2127187"/>
              <a:ext cx="114874" cy="25570"/>
            </a:xfrm>
            <a:custGeom>
              <a:avLst/>
              <a:gdLst/>
              <a:ahLst/>
              <a:cxnLst/>
              <a:rect l="l" t="t" r="r" b="b"/>
              <a:pathLst>
                <a:path w="3284" h="731" extrusionOk="0">
                  <a:moveTo>
                    <a:pt x="1" y="1"/>
                  </a:moveTo>
                  <a:lnTo>
                    <a:pt x="275" y="730"/>
                  </a:lnTo>
                  <a:lnTo>
                    <a:pt x="3010" y="730"/>
                  </a:lnTo>
                  <a:lnTo>
                    <a:pt x="32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58"/>
            <p:cNvSpPr/>
            <p:nvPr/>
          </p:nvSpPr>
          <p:spPr>
            <a:xfrm>
              <a:off x="998234" y="2178223"/>
              <a:ext cx="25535" cy="25570"/>
            </a:xfrm>
            <a:custGeom>
              <a:avLst/>
              <a:gdLst/>
              <a:ahLst/>
              <a:cxnLst/>
              <a:rect l="l" t="t" r="r" b="b"/>
              <a:pathLst>
                <a:path w="730" h="731" extrusionOk="0">
                  <a:moveTo>
                    <a:pt x="365" y="1"/>
                  </a:moveTo>
                  <a:cubicBezTo>
                    <a:pt x="164" y="1"/>
                    <a:pt x="0" y="164"/>
                    <a:pt x="0" y="365"/>
                  </a:cubicBezTo>
                  <a:cubicBezTo>
                    <a:pt x="0" y="568"/>
                    <a:pt x="164" y="730"/>
                    <a:pt x="365" y="730"/>
                  </a:cubicBezTo>
                  <a:cubicBezTo>
                    <a:pt x="566" y="730"/>
                    <a:pt x="730" y="568"/>
                    <a:pt x="730" y="365"/>
                  </a:cubicBezTo>
                  <a:cubicBezTo>
                    <a:pt x="730" y="164"/>
                    <a:pt x="566"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58"/>
            <p:cNvSpPr/>
            <p:nvPr/>
          </p:nvSpPr>
          <p:spPr>
            <a:xfrm>
              <a:off x="985466" y="2324335"/>
              <a:ext cx="51071" cy="25535"/>
            </a:xfrm>
            <a:custGeom>
              <a:avLst/>
              <a:gdLst/>
              <a:ahLst/>
              <a:cxnLst/>
              <a:rect l="l" t="t" r="r" b="b"/>
              <a:pathLst>
                <a:path w="1460" h="730" extrusionOk="0">
                  <a:moveTo>
                    <a:pt x="1" y="0"/>
                  </a:moveTo>
                  <a:cubicBezTo>
                    <a:pt x="1" y="403"/>
                    <a:pt x="327" y="730"/>
                    <a:pt x="730" y="730"/>
                  </a:cubicBezTo>
                  <a:cubicBezTo>
                    <a:pt x="1133" y="730"/>
                    <a:pt x="1459" y="403"/>
                    <a:pt x="1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58"/>
            <p:cNvSpPr/>
            <p:nvPr/>
          </p:nvSpPr>
          <p:spPr>
            <a:xfrm>
              <a:off x="944050" y="2298799"/>
              <a:ext cx="133973" cy="25570"/>
            </a:xfrm>
            <a:custGeom>
              <a:avLst/>
              <a:gdLst/>
              <a:ahLst/>
              <a:cxnLst/>
              <a:rect l="l" t="t" r="r" b="b"/>
              <a:pathLst>
                <a:path w="3830" h="731" extrusionOk="0">
                  <a:moveTo>
                    <a:pt x="365" y="1"/>
                  </a:moveTo>
                  <a:cubicBezTo>
                    <a:pt x="163" y="1"/>
                    <a:pt x="0" y="164"/>
                    <a:pt x="0" y="366"/>
                  </a:cubicBezTo>
                  <a:cubicBezTo>
                    <a:pt x="0" y="565"/>
                    <a:pt x="163" y="730"/>
                    <a:pt x="365" y="730"/>
                  </a:cubicBezTo>
                  <a:lnTo>
                    <a:pt x="3465" y="730"/>
                  </a:lnTo>
                  <a:cubicBezTo>
                    <a:pt x="3665" y="730"/>
                    <a:pt x="3829" y="565"/>
                    <a:pt x="3829" y="366"/>
                  </a:cubicBezTo>
                  <a:cubicBezTo>
                    <a:pt x="3829" y="164"/>
                    <a:pt x="3665" y="1"/>
                    <a:pt x="3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58"/>
            <p:cNvSpPr/>
            <p:nvPr/>
          </p:nvSpPr>
          <p:spPr>
            <a:xfrm>
              <a:off x="956783" y="2203758"/>
              <a:ext cx="108473" cy="95076"/>
            </a:xfrm>
            <a:custGeom>
              <a:avLst/>
              <a:gdLst/>
              <a:ahLst/>
              <a:cxnLst/>
              <a:rect l="l" t="t" r="r" b="b"/>
              <a:pathLst>
                <a:path w="3101" h="2718" extrusionOk="0">
                  <a:moveTo>
                    <a:pt x="1550" y="0"/>
                  </a:moveTo>
                  <a:cubicBezTo>
                    <a:pt x="695" y="0"/>
                    <a:pt x="1" y="696"/>
                    <a:pt x="1" y="1551"/>
                  </a:cubicBezTo>
                  <a:lnTo>
                    <a:pt x="1" y="2718"/>
                  </a:lnTo>
                  <a:lnTo>
                    <a:pt x="3101" y="2718"/>
                  </a:lnTo>
                  <a:lnTo>
                    <a:pt x="3101" y="1551"/>
                  </a:lnTo>
                  <a:cubicBezTo>
                    <a:pt x="3101" y="696"/>
                    <a:pt x="2405" y="0"/>
                    <a:pt x="1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58"/>
            <p:cNvSpPr/>
            <p:nvPr/>
          </p:nvSpPr>
          <p:spPr>
            <a:xfrm>
              <a:off x="1097122" y="2370054"/>
              <a:ext cx="12803" cy="12803"/>
            </a:xfrm>
            <a:custGeom>
              <a:avLst/>
              <a:gdLst/>
              <a:ahLst/>
              <a:cxnLst/>
              <a:rect l="l" t="t" r="r" b="b"/>
              <a:pathLst>
                <a:path w="366" h="366" extrusionOk="0">
                  <a:moveTo>
                    <a:pt x="183" y="0"/>
                  </a:moveTo>
                  <a:cubicBezTo>
                    <a:pt x="81" y="0"/>
                    <a:pt x="1" y="82"/>
                    <a:pt x="1" y="183"/>
                  </a:cubicBezTo>
                  <a:cubicBezTo>
                    <a:pt x="1" y="283"/>
                    <a:pt x="81" y="365"/>
                    <a:pt x="183" y="365"/>
                  </a:cubicBezTo>
                  <a:cubicBezTo>
                    <a:pt x="284" y="365"/>
                    <a:pt x="365" y="283"/>
                    <a:pt x="365" y="183"/>
                  </a:cubicBezTo>
                  <a:cubicBezTo>
                    <a:pt x="365" y="82"/>
                    <a:pt x="28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58"/>
            <p:cNvSpPr/>
            <p:nvPr/>
          </p:nvSpPr>
          <p:spPr>
            <a:xfrm>
              <a:off x="912043" y="2120855"/>
              <a:ext cx="197917" cy="326643"/>
            </a:xfrm>
            <a:custGeom>
              <a:avLst/>
              <a:gdLst/>
              <a:ahLst/>
              <a:cxnLst/>
              <a:rect l="l" t="t" r="r" b="b"/>
              <a:pathLst>
                <a:path w="5658" h="9338" extrusionOk="0">
                  <a:moveTo>
                    <a:pt x="4206" y="364"/>
                  </a:moveTo>
                  <a:lnTo>
                    <a:pt x="4069" y="729"/>
                  </a:lnTo>
                  <a:lnTo>
                    <a:pt x="1588" y="729"/>
                  </a:lnTo>
                  <a:lnTo>
                    <a:pt x="1450" y="364"/>
                  </a:lnTo>
                  <a:close/>
                  <a:moveTo>
                    <a:pt x="639" y="1"/>
                  </a:moveTo>
                  <a:cubicBezTo>
                    <a:pt x="470" y="1"/>
                    <a:pt x="310" y="67"/>
                    <a:pt x="187" y="186"/>
                  </a:cubicBezTo>
                  <a:cubicBezTo>
                    <a:pt x="66" y="307"/>
                    <a:pt x="0" y="468"/>
                    <a:pt x="0" y="638"/>
                  </a:cubicBezTo>
                  <a:lnTo>
                    <a:pt x="0" y="8698"/>
                  </a:lnTo>
                  <a:cubicBezTo>
                    <a:pt x="0" y="8871"/>
                    <a:pt x="66" y="9028"/>
                    <a:pt x="187" y="9149"/>
                  </a:cubicBezTo>
                  <a:cubicBezTo>
                    <a:pt x="307" y="9269"/>
                    <a:pt x="467" y="9334"/>
                    <a:pt x="639" y="9337"/>
                  </a:cubicBezTo>
                  <a:lnTo>
                    <a:pt x="5016" y="9337"/>
                  </a:lnTo>
                  <a:cubicBezTo>
                    <a:pt x="5187" y="9337"/>
                    <a:pt x="5346" y="9272"/>
                    <a:pt x="5468" y="9149"/>
                  </a:cubicBezTo>
                  <a:cubicBezTo>
                    <a:pt x="5588" y="9028"/>
                    <a:pt x="5653" y="8868"/>
                    <a:pt x="5653" y="8698"/>
                  </a:cubicBezTo>
                  <a:lnTo>
                    <a:pt x="5653" y="8128"/>
                  </a:lnTo>
                  <a:cubicBezTo>
                    <a:pt x="5653" y="8027"/>
                    <a:pt x="5572" y="7946"/>
                    <a:pt x="5471" y="7946"/>
                  </a:cubicBezTo>
                  <a:cubicBezTo>
                    <a:pt x="5370" y="7946"/>
                    <a:pt x="5289" y="8027"/>
                    <a:pt x="5289" y="8128"/>
                  </a:cubicBezTo>
                  <a:lnTo>
                    <a:pt x="5289" y="8698"/>
                  </a:lnTo>
                  <a:cubicBezTo>
                    <a:pt x="5289" y="8849"/>
                    <a:pt x="5168" y="8973"/>
                    <a:pt x="5016" y="8973"/>
                  </a:cubicBezTo>
                  <a:lnTo>
                    <a:pt x="639" y="8973"/>
                  </a:lnTo>
                  <a:cubicBezTo>
                    <a:pt x="488" y="8973"/>
                    <a:pt x="365" y="8849"/>
                    <a:pt x="365" y="8698"/>
                  </a:cubicBezTo>
                  <a:lnTo>
                    <a:pt x="365" y="638"/>
                  </a:lnTo>
                  <a:cubicBezTo>
                    <a:pt x="365" y="487"/>
                    <a:pt x="488" y="366"/>
                    <a:pt x="639" y="366"/>
                  </a:cubicBezTo>
                  <a:lnTo>
                    <a:pt x="1060" y="366"/>
                  </a:lnTo>
                  <a:lnTo>
                    <a:pt x="1290" y="975"/>
                  </a:lnTo>
                  <a:cubicBezTo>
                    <a:pt x="1318" y="1047"/>
                    <a:pt x="1385" y="1095"/>
                    <a:pt x="1461" y="1095"/>
                  </a:cubicBezTo>
                  <a:lnTo>
                    <a:pt x="4196" y="1095"/>
                  </a:lnTo>
                  <a:cubicBezTo>
                    <a:pt x="4273" y="1095"/>
                    <a:pt x="4340" y="1047"/>
                    <a:pt x="4368" y="975"/>
                  </a:cubicBezTo>
                  <a:lnTo>
                    <a:pt x="4597" y="366"/>
                  </a:lnTo>
                  <a:lnTo>
                    <a:pt x="5019" y="366"/>
                  </a:lnTo>
                  <a:cubicBezTo>
                    <a:pt x="5170" y="366"/>
                    <a:pt x="5293" y="487"/>
                    <a:pt x="5293" y="638"/>
                  </a:cubicBezTo>
                  <a:lnTo>
                    <a:pt x="5293" y="6487"/>
                  </a:lnTo>
                  <a:cubicBezTo>
                    <a:pt x="5293" y="6587"/>
                    <a:pt x="5375" y="6669"/>
                    <a:pt x="5475" y="6669"/>
                  </a:cubicBezTo>
                  <a:cubicBezTo>
                    <a:pt x="5575" y="6669"/>
                    <a:pt x="5658" y="6587"/>
                    <a:pt x="5658" y="6487"/>
                  </a:cubicBezTo>
                  <a:lnTo>
                    <a:pt x="5658" y="638"/>
                  </a:lnTo>
                  <a:cubicBezTo>
                    <a:pt x="5656" y="468"/>
                    <a:pt x="5588" y="309"/>
                    <a:pt x="5468" y="186"/>
                  </a:cubicBezTo>
                  <a:cubicBezTo>
                    <a:pt x="5347" y="67"/>
                    <a:pt x="5187" y="1"/>
                    <a:pt x="5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58"/>
            <p:cNvSpPr/>
            <p:nvPr/>
          </p:nvSpPr>
          <p:spPr>
            <a:xfrm>
              <a:off x="936949" y="2171856"/>
              <a:ext cx="148280" cy="184345"/>
            </a:xfrm>
            <a:custGeom>
              <a:avLst/>
              <a:gdLst/>
              <a:ahLst/>
              <a:cxnLst/>
              <a:rect l="l" t="t" r="r" b="b"/>
              <a:pathLst>
                <a:path w="4239" h="5270" extrusionOk="0">
                  <a:moveTo>
                    <a:pt x="2117" y="365"/>
                  </a:moveTo>
                  <a:cubicBezTo>
                    <a:pt x="2218" y="365"/>
                    <a:pt x="2299" y="448"/>
                    <a:pt x="2299" y="547"/>
                  </a:cubicBezTo>
                  <a:cubicBezTo>
                    <a:pt x="2299" y="648"/>
                    <a:pt x="2218" y="730"/>
                    <a:pt x="2117" y="730"/>
                  </a:cubicBezTo>
                  <a:cubicBezTo>
                    <a:pt x="2016" y="730"/>
                    <a:pt x="1935" y="648"/>
                    <a:pt x="1935" y="547"/>
                  </a:cubicBezTo>
                  <a:cubicBezTo>
                    <a:pt x="1935" y="448"/>
                    <a:pt x="2016" y="365"/>
                    <a:pt x="2117" y="365"/>
                  </a:cubicBezTo>
                  <a:close/>
                  <a:moveTo>
                    <a:pt x="2117" y="1094"/>
                  </a:moveTo>
                  <a:cubicBezTo>
                    <a:pt x="2407" y="1094"/>
                    <a:pt x="2676" y="1186"/>
                    <a:pt x="2898" y="1340"/>
                  </a:cubicBezTo>
                  <a:lnTo>
                    <a:pt x="1253" y="3447"/>
                  </a:lnTo>
                  <a:lnTo>
                    <a:pt x="750" y="3447"/>
                  </a:lnTo>
                  <a:lnTo>
                    <a:pt x="750" y="2463"/>
                  </a:lnTo>
                  <a:cubicBezTo>
                    <a:pt x="750" y="1707"/>
                    <a:pt x="1363" y="1094"/>
                    <a:pt x="2117" y="1094"/>
                  </a:cubicBezTo>
                  <a:close/>
                  <a:moveTo>
                    <a:pt x="3166" y="1587"/>
                  </a:moveTo>
                  <a:cubicBezTo>
                    <a:pt x="3364" y="1824"/>
                    <a:pt x="3485" y="2132"/>
                    <a:pt x="3485" y="2463"/>
                  </a:cubicBezTo>
                  <a:lnTo>
                    <a:pt x="3485" y="3447"/>
                  </a:lnTo>
                  <a:lnTo>
                    <a:pt x="1714" y="3447"/>
                  </a:lnTo>
                  <a:lnTo>
                    <a:pt x="3166" y="1587"/>
                  </a:lnTo>
                  <a:close/>
                  <a:moveTo>
                    <a:pt x="969" y="3812"/>
                  </a:moveTo>
                  <a:lnTo>
                    <a:pt x="685" y="4177"/>
                  </a:lnTo>
                  <a:lnTo>
                    <a:pt x="568" y="4177"/>
                  </a:lnTo>
                  <a:cubicBezTo>
                    <a:pt x="467" y="4177"/>
                    <a:pt x="385" y="4095"/>
                    <a:pt x="385" y="3995"/>
                  </a:cubicBezTo>
                  <a:cubicBezTo>
                    <a:pt x="385" y="3894"/>
                    <a:pt x="467" y="3812"/>
                    <a:pt x="568" y="3812"/>
                  </a:cubicBezTo>
                  <a:close/>
                  <a:moveTo>
                    <a:pt x="3668" y="3812"/>
                  </a:moveTo>
                  <a:cubicBezTo>
                    <a:pt x="3767" y="3812"/>
                    <a:pt x="3850" y="3894"/>
                    <a:pt x="3850" y="3995"/>
                  </a:cubicBezTo>
                  <a:cubicBezTo>
                    <a:pt x="3850" y="4095"/>
                    <a:pt x="3767" y="4177"/>
                    <a:pt x="3668" y="4177"/>
                  </a:cubicBezTo>
                  <a:lnTo>
                    <a:pt x="1145" y="4177"/>
                  </a:lnTo>
                  <a:lnTo>
                    <a:pt x="1430" y="3812"/>
                  </a:lnTo>
                  <a:close/>
                  <a:moveTo>
                    <a:pt x="2633" y="4542"/>
                  </a:moveTo>
                  <a:cubicBezTo>
                    <a:pt x="2556" y="4753"/>
                    <a:pt x="2355" y="4906"/>
                    <a:pt x="2117" y="4906"/>
                  </a:cubicBezTo>
                  <a:cubicBezTo>
                    <a:pt x="1881" y="4906"/>
                    <a:pt x="1676" y="4753"/>
                    <a:pt x="1601" y="4542"/>
                  </a:cubicBezTo>
                  <a:close/>
                  <a:moveTo>
                    <a:pt x="2119" y="0"/>
                  </a:moveTo>
                  <a:cubicBezTo>
                    <a:pt x="1818" y="0"/>
                    <a:pt x="1571" y="247"/>
                    <a:pt x="1571" y="547"/>
                  </a:cubicBezTo>
                  <a:cubicBezTo>
                    <a:pt x="1571" y="639"/>
                    <a:pt x="1593" y="725"/>
                    <a:pt x="1634" y="800"/>
                  </a:cubicBezTo>
                  <a:cubicBezTo>
                    <a:pt x="914" y="1010"/>
                    <a:pt x="387" y="1676"/>
                    <a:pt x="387" y="2463"/>
                  </a:cubicBezTo>
                  <a:lnTo>
                    <a:pt x="387" y="3478"/>
                  </a:lnTo>
                  <a:cubicBezTo>
                    <a:pt x="175" y="3553"/>
                    <a:pt x="22" y="3755"/>
                    <a:pt x="22" y="3995"/>
                  </a:cubicBezTo>
                  <a:cubicBezTo>
                    <a:pt x="22" y="4243"/>
                    <a:pt x="190" y="4454"/>
                    <a:pt x="418" y="4520"/>
                  </a:cubicBezTo>
                  <a:lnTo>
                    <a:pt x="62" y="4975"/>
                  </a:lnTo>
                  <a:cubicBezTo>
                    <a:pt x="0" y="5055"/>
                    <a:pt x="15" y="5169"/>
                    <a:pt x="94" y="5230"/>
                  </a:cubicBezTo>
                  <a:cubicBezTo>
                    <a:pt x="126" y="5256"/>
                    <a:pt x="167" y="5270"/>
                    <a:pt x="205" y="5270"/>
                  </a:cubicBezTo>
                  <a:cubicBezTo>
                    <a:pt x="259" y="5270"/>
                    <a:pt x="313" y="5245"/>
                    <a:pt x="349" y="5200"/>
                  </a:cubicBezTo>
                  <a:lnTo>
                    <a:pt x="862" y="4540"/>
                  </a:lnTo>
                  <a:lnTo>
                    <a:pt x="1226" y="4540"/>
                  </a:lnTo>
                  <a:cubicBezTo>
                    <a:pt x="1309" y="4956"/>
                    <a:pt x="1678" y="5270"/>
                    <a:pt x="2119" y="5270"/>
                  </a:cubicBezTo>
                  <a:cubicBezTo>
                    <a:pt x="2561" y="5270"/>
                    <a:pt x="2927" y="4956"/>
                    <a:pt x="3013" y="4540"/>
                  </a:cubicBezTo>
                  <a:lnTo>
                    <a:pt x="3669" y="4540"/>
                  </a:lnTo>
                  <a:cubicBezTo>
                    <a:pt x="3670" y="4540"/>
                    <a:pt x="3671" y="4540"/>
                    <a:pt x="3672" y="4540"/>
                  </a:cubicBezTo>
                  <a:cubicBezTo>
                    <a:pt x="3970" y="4540"/>
                    <a:pt x="4215" y="4294"/>
                    <a:pt x="4215" y="3995"/>
                  </a:cubicBezTo>
                  <a:cubicBezTo>
                    <a:pt x="4215" y="3757"/>
                    <a:pt x="4062" y="3554"/>
                    <a:pt x="3850" y="3478"/>
                  </a:cubicBezTo>
                  <a:lnTo>
                    <a:pt x="3850" y="2463"/>
                  </a:lnTo>
                  <a:cubicBezTo>
                    <a:pt x="3850" y="2012"/>
                    <a:pt x="3678" y="1604"/>
                    <a:pt x="3395" y="1296"/>
                  </a:cubicBezTo>
                  <a:lnTo>
                    <a:pt x="4175" y="296"/>
                  </a:lnTo>
                  <a:cubicBezTo>
                    <a:pt x="4238" y="216"/>
                    <a:pt x="4224" y="102"/>
                    <a:pt x="4145" y="41"/>
                  </a:cubicBezTo>
                  <a:cubicBezTo>
                    <a:pt x="4111" y="15"/>
                    <a:pt x="4072" y="2"/>
                    <a:pt x="4033" y="2"/>
                  </a:cubicBezTo>
                  <a:cubicBezTo>
                    <a:pt x="3979" y="2"/>
                    <a:pt x="3926" y="26"/>
                    <a:pt x="3890" y="72"/>
                  </a:cubicBezTo>
                  <a:lnTo>
                    <a:pt x="3124" y="1054"/>
                  </a:lnTo>
                  <a:cubicBezTo>
                    <a:pt x="2968" y="941"/>
                    <a:pt x="2791" y="857"/>
                    <a:pt x="2604" y="800"/>
                  </a:cubicBezTo>
                  <a:cubicBezTo>
                    <a:pt x="2644" y="725"/>
                    <a:pt x="2666" y="639"/>
                    <a:pt x="2666" y="547"/>
                  </a:cubicBezTo>
                  <a:cubicBezTo>
                    <a:pt x="2666" y="247"/>
                    <a:pt x="2420" y="0"/>
                    <a:pt x="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58"/>
            <p:cNvSpPr/>
            <p:nvPr/>
          </p:nvSpPr>
          <p:spPr>
            <a:xfrm>
              <a:off x="1018942" y="2369949"/>
              <a:ext cx="52715" cy="12803"/>
            </a:xfrm>
            <a:custGeom>
              <a:avLst/>
              <a:gdLst/>
              <a:ahLst/>
              <a:cxnLst/>
              <a:rect l="l" t="t" r="r" b="b"/>
              <a:pathLst>
                <a:path w="1507" h="366" extrusionOk="0">
                  <a:moveTo>
                    <a:pt x="183" y="0"/>
                  </a:moveTo>
                  <a:cubicBezTo>
                    <a:pt x="84" y="0"/>
                    <a:pt x="1" y="82"/>
                    <a:pt x="1" y="183"/>
                  </a:cubicBezTo>
                  <a:cubicBezTo>
                    <a:pt x="1" y="283"/>
                    <a:pt x="84" y="365"/>
                    <a:pt x="183" y="365"/>
                  </a:cubicBezTo>
                  <a:lnTo>
                    <a:pt x="1324" y="365"/>
                  </a:lnTo>
                  <a:cubicBezTo>
                    <a:pt x="1423" y="365"/>
                    <a:pt x="1506" y="283"/>
                    <a:pt x="1506" y="183"/>
                  </a:cubicBezTo>
                  <a:cubicBezTo>
                    <a:pt x="1506" y="82"/>
                    <a:pt x="1423"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58"/>
            <p:cNvSpPr/>
            <p:nvPr/>
          </p:nvSpPr>
          <p:spPr>
            <a:xfrm>
              <a:off x="950416" y="2369949"/>
              <a:ext cx="52645" cy="12803"/>
            </a:xfrm>
            <a:custGeom>
              <a:avLst/>
              <a:gdLst/>
              <a:ahLst/>
              <a:cxnLst/>
              <a:rect l="l" t="t" r="r" b="b"/>
              <a:pathLst>
                <a:path w="1505" h="366" extrusionOk="0">
                  <a:moveTo>
                    <a:pt x="183" y="0"/>
                  </a:moveTo>
                  <a:cubicBezTo>
                    <a:pt x="82" y="0"/>
                    <a:pt x="0" y="82"/>
                    <a:pt x="0" y="183"/>
                  </a:cubicBezTo>
                  <a:cubicBezTo>
                    <a:pt x="0" y="283"/>
                    <a:pt x="82" y="365"/>
                    <a:pt x="183" y="365"/>
                  </a:cubicBezTo>
                  <a:lnTo>
                    <a:pt x="1322" y="365"/>
                  </a:lnTo>
                  <a:cubicBezTo>
                    <a:pt x="1423" y="365"/>
                    <a:pt x="1504" y="283"/>
                    <a:pt x="1504" y="183"/>
                  </a:cubicBezTo>
                  <a:cubicBezTo>
                    <a:pt x="1504" y="82"/>
                    <a:pt x="1423" y="0"/>
                    <a:pt x="1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58"/>
            <p:cNvSpPr/>
            <p:nvPr/>
          </p:nvSpPr>
          <p:spPr>
            <a:xfrm>
              <a:off x="950416" y="2395449"/>
              <a:ext cx="121241" cy="12803"/>
            </a:xfrm>
            <a:custGeom>
              <a:avLst/>
              <a:gdLst/>
              <a:ahLst/>
              <a:cxnLst/>
              <a:rect l="l" t="t" r="r" b="b"/>
              <a:pathLst>
                <a:path w="3466" h="366" extrusionOk="0">
                  <a:moveTo>
                    <a:pt x="183" y="1"/>
                  </a:moveTo>
                  <a:cubicBezTo>
                    <a:pt x="82" y="1"/>
                    <a:pt x="0" y="83"/>
                    <a:pt x="0" y="183"/>
                  </a:cubicBezTo>
                  <a:cubicBezTo>
                    <a:pt x="0" y="284"/>
                    <a:pt x="82" y="366"/>
                    <a:pt x="183" y="366"/>
                  </a:cubicBezTo>
                  <a:lnTo>
                    <a:pt x="3283" y="366"/>
                  </a:lnTo>
                  <a:cubicBezTo>
                    <a:pt x="3382" y="366"/>
                    <a:pt x="3465" y="284"/>
                    <a:pt x="3465" y="183"/>
                  </a:cubicBezTo>
                  <a:cubicBezTo>
                    <a:pt x="3465" y="83"/>
                    <a:pt x="3382" y="1"/>
                    <a:pt x="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4" name="Google Shape;11234;p58"/>
          <p:cNvGrpSpPr/>
          <p:nvPr/>
        </p:nvGrpSpPr>
        <p:grpSpPr>
          <a:xfrm>
            <a:off x="7728520" y="1819392"/>
            <a:ext cx="354972" cy="224514"/>
            <a:chOff x="7968633" y="1504471"/>
            <a:chExt cx="327798" cy="207326"/>
          </a:xfrm>
        </p:grpSpPr>
        <p:sp>
          <p:nvSpPr>
            <p:cNvPr id="11235" name="Google Shape;11235;p58"/>
            <p:cNvSpPr/>
            <p:nvPr/>
          </p:nvSpPr>
          <p:spPr>
            <a:xfrm>
              <a:off x="7981821" y="1510907"/>
              <a:ext cx="300898" cy="168988"/>
            </a:xfrm>
            <a:custGeom>
              <a:avLst/>
              <a:gdLst/>
              <a:ahLst/>
              <a:cxnLst/>
              <a:rect l="l" t="t" r="r" b="b"/>
              <a:pathLst>
                <a:path w="8602" h="4831" extrusionOk="0">
                  <a:moveTo>
                    <a:pt x="4299" y="1"/>
                  </a:moveTo>
                  <a:cubicBezTo>
                    <a:pt x="3570" y="1"/>
                    <a:pt x="3407" y="688"/>
                    <a:pt x="3045" y="815"/>
                  </a:cubicBezTo>
                  <a:cubicBezTo>
                    <a:pt x="2983" y="836"/>
                    <a:pt x="2916" y="844"/>
                    <a:pt x="2845" y="844"/>
                  </a:cubicBezTo>
                  <a:cubicBezTo>
                    <a:pt x="2583" y="844"/>
                    <a:pt x="2276" y="732"/>
                    <a:pt x="2063" y="732"/>
                  </a:cubicBezTo>
                  <a:cubicBezTo>
                    <a:pt x="1539" y="732"/>
                    <a:pt x="1370" y="1085"/>
                    <a:pt x="1294" y="1330"/>
                  </a:cubicBezTo>
                  <a:cubicBezTo>
                    <a:pt x="1233" y="1538"/>
                    <a:pt x="1338" y="1890"/>
                    <a:pt x="1204" y="2026"/>
                  </a:cubicBezTo>
                  <a:cubicBezTo>
                    <a:pt x="1121" y="2107"/>
                    <a:pt x="1003" y="2123"/>
                    <a:pt x="895" y="2123"/>
                  </a:cubicBezTo>
                  <a:cubicBezTo>
                    <a:pt x="825" y="2123"/>
                    <a:pt x="759" y="2116"/>
                    <a:pt x="709" y="2116"/>
                  </a:cubicBezTo>
                  <a:cubicBezTo>
                    <a:pt x="232" y="2116"/>
                    <a:pt x="0" y="2465"/>
                    <a:pt x="0" y="2735"/>
                  </a:cubicBezTo>
                  <a:cubicBezTo>
                    <a:pt x="0" y="3464"/>
                    <a:pt x="503" y="3458"/>
                    <a:pt x="474" y="3788"/>
                  </a:cubicBezTo>
                  <a:cubicBezTo>
                    <a:pt x="447" y="4084"/>
                    <a:pt x="183" y="4297"/>
                    <a:pt x="183" y="4536"/>
                  </a:cubicBezTo>
                  <a:lnTo>
                    <a:pt x="183" y="4831"/>
                  </a:lnTo>
                  <a:lnTo>
                    <a:pt x="8419" y="4831"/>
                  </a:lnTo>
                  <a:lnTo>
                    <a:pt x="8419" y="4536"/>
                  </a:lnTo>
                  <a:cubicBezTo>
                    <a:pt x="8419" y="4296"/>
                    <a:pt x="8155" y="4084"/>
                    <a:pt x="8127" y="3788"/>
                  </a:cubicBezTo>
                  <a:cubicBezTo>
                    <a:pt x="8098" y="3458"/>
                    <a:pt x="8601" y="3464"/>
                    <a:pt x="8601" y="2735"/>
                  </a:cubicBezTo>
                  <a:cubicBezTo>
                    <a:pt x="8601" y="2465"/>
                    <a:pt x="8383" y="2116"/>
                    <a:pt x="7892" y="2116"/>
                  </a:cubicBezTo>
                  <a:cubicBezTo>
                    <a:pt x="7842" y="2116"/>
                    <a:pt x="7775" y="2123"/>
                    <a:pt x="7705" y="2123"/>
                  </a:cubicBezTo>
                  <a:cubicBezTo>
                    <a:pt x="7597" y="2123"/>
                    <a:pt x="7480" y="2107"/>
                    <a:pt x="7398" y="2026"/>
                  </a:cubicBezTo>
                  <a:cubicBezTo>
                    <a:pt x="7264" y="1889"/>
                    <a:pt x="7369" y="1537"/>
                    <a:pt x="7307" y="1330"/>
                  </a:cubicBezTo>
                  <a:cubicBezTo>
                    <a:pt x="7232" y="1082"/>
                    <a:pt x="6973" y="732"/>
                    <a:pt x="6539" y="732"/>
                  </a:cubicBezTo>
                  <a:cubicBezTo>
                    <a:pt x="6326" y="732"/>
                    <a:pt x="6020" y="845"/>
                    <a:pt x="5759" y="845"/>
                  </a:cubicBezTo>
                  <a:cubicBezTo>
                    <a:pt x="5685" y="845"/>
                    <a:pt x="5614" y="836"/>
                    <a:pt x="5551" y="812"/>
                  </a:cubicBezTo>
                  <a:cubicBezTo>
                    <a:pt x="5194" y="679"/>
                    <a:pt x="5029" y="1"/>
                    <a:pt x="4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58"/>
            <p:cNvSpPr/>
            <p:nvPr/>
          </p:nvSpPr>
          <p:spPr>
            <a:xfrm>
              <a:off x="8058917" y="1577824"/>
              <a:ext cx="146706" cy="102037"/>
            </a:xfrm>
            <a:custGeom>
              <a:avLst/>
              <a:gdLst/>
              <a:ahLst/>
              <a:cxnLst/>
              <a:rect l="l" t="t" r="r" b="b"/>
              <a:pathLst>
                <a:path w="4194" h="2917" extrusionOk="0">
                  <a:moveTo>
                    <a:pt x="0" y="0"/>
                  </a:moveTo>
                  <a:lnTo>
                    <a:pt x="0" y="2916"/>
                  </a:lnTo>
                  <a:lnTo>
                    <a:pt x="4193" y="2916"/>
                  </a:lnTo>
                  <a:lnTo>
                    <a:pt x="4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58"/>
            <p:cNvSpPr/>
            <p:nvPr/>
          </p:nvSpPr>
          <p:spPr>
            <a:xfrm>
              <a:off x="7975419" y="1679826"/>
              <a:ext cx="313666" cy="25535"/>
            </a:xfrm>
            <a:custGeom>
              <a:avLst/>
              <a:gdLst/>
              <a:ahLst/>
              <a:cxnLst/>
              <a:rect l="l" t="t" r="r" b="b"/>
              <a:pathLst>
                <a:path w="8967" h="730" extrusionOk="0">
                  <a:moveTo>
                    <a:pt x="366" y="0"/>
                  </a:moveTo>
                  <a:cubicBezTo>
                    <a:pt x="163" y="0"/>
                    <a:pt x="1" y="162"/>
                    <a:pt x="1" y="365"/>
                  </a:cubicBezTo>
                  <a:cubicBezTo>
                    <a:pt x="1" y="568"/>
                    <a:pt x="164" y="730"/>
                    <a:pt x="366" y="730"/>
                  </a:cubicBezTo>
                  <a:lnTo>
                    <a:pt x="8602" y="730"/>
                  </a:lnTo>
                  <a:cubicBezTo>
                    <a:pt x="8805" y="730"/>
                    <a:pt x="8967" y="568"/>
                    <a:pt x="8967" y="365"/>
                  </a:cubicBezTo>
                  <a:cubicBezTo>
                    <a:pt x="8967" y="162"/>
                    <a:pt x="8803" y="0"/>
                    <a:pt x="8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58"/>
            <p:cNvSpPr/>
            <p:nvPr/>
          </p:nvSpPr>
          <p:spPr>
            <a:xfrm>
              <a:off x="7968633" y="1504471"/>
              <a:ext cx="327798" cy="207326"/>
            </a:xfrm>
            <a:custGeom>
              <a:avLst/>
              <a:gdLst/>
              <a:ahLst/>
              <a:cxnLst/>
              <a:rect l="l" t="t" r="r" b="b"/>
              <a:pathLst>
                <a:path w="9371" h="5927" extrusionOk="0">
                  <a:moveTo>
                    <a:pt x="4494" y="2280"/>
                  </a:moveTo>
                  <a:lnTo>
                    <a:pt x="4494" y="4831"/>
                  </a:lnTo>
                  <a:lnTo>
                    <a:pt x="2764" y="4831"/>
                  </a:lnTo>
                  <a:lnTo>
                    <a:pt x="2764" y="2280"/>
                  </a:lnTo>
                  <a:close/>
                  <a:moveTo>
                    <a:pt x="6592" y="2280"/>
                  </a:moveTo>
                  <a:lnTo>
                    <a:pt x="6592" y="4831"/>
                  </a:lnTo>
                  <a:lnTo>
                    <a:pt x="4862" y="4831"/>
                  </a:lnTo>
                  <a:lnTo>
                    <a:pt x="4862" y="2280"/>
                  </a:lnTo>
                  <a:close/>
                  <a:moveTo>
                    <a:pt x="8796" y="5196"/>
                  </a:moveTo>
                  <a:cubicBezTo>
                    <a:pt x="8897" y="5196"/>
                    <a:pt x="8978" y="5278"/>
                    <a:pt x="8978" y="5378"/>
                  </a:cubicBezTo>
                  <a:cubicBezTo>
                    <a:pt x="8978" y="5479"/>
                    <a:pt x="8897" y="5561"/>
                    <a:pt x="8796" y="5561"/>
                  </a:cubicBezTo>
                  <a:lnTo>
                    <a:pt x="560" y="5561"/>
                  </a:lnTo>
                  <a:cubicBezTo>
                    <a:pt x="459" y="5561"/>
                    <a:pt x="377" y="5479"/>
                    <a:pt x="377" y="5378"/>
                  </a:cubicBezTo>
                  <a:cubicBezTo>
                    <a:pt x="377" y="5278"/>
                    <a:pt x="459" y="5196"/>
                    <a:pt x="560" y="5196"/>
                  </a:cubicBezTo>
                  <a:close/>
                  <a:moveTo>
                    <a:pt x="4673" y="1"/>
                  </a:moveTo>
                  <a:cubicBezTo>
                    <a:pt x="4460" y="1"/>
                    <a:pt x="4259" y="63"/>
                    <a:pt x="4071" y="178"/>
                  </a:cubicBezTo>
                  <a:cubicBezTo>
                    <a:pt x="3959" y="248"/>
                    <a:pt x="3856" y="332"/>
                    <a:pt x="3767" y="431"/>
                  </a:cubicBezTo>
                  <a:cubicBezTo>
                    <a:pt x="3646" y="564"/>
                    <a:pt x="3546" y="729"/>
                    <a:pt x="3382" y="802"/>
                  </a:cubicBezTo>
                  <a:cubicBezTo>
                    <a:pt x="3315" y="831"/>
                    <a:pt x="3247" y="842"/>
                    <a:pt x="3176" y="842"/>
                  </a:cubicBezTo>
                  <a:cubicBezTo>
                    <a:pt x="2979" y="842"/>
                    <a:pt x="2770" y="754"/>
                    <a:pt x="2567" y="729"/>
                  </a:cubicBezTo>
                  <a:cubicBezTo>
                    <a:pt x="2528" y="724"/>
                    <a:pt x="2489" y="722"/>
                    <a:pt x="2450" y="722"/>
                  </a:cubicBezTo>
                  <a:cubicBezTo>
                    <a:pt x="2205" y="722"/>
                    <a:pt x="1961" y="816"/>
                    <a:pt x="1783" y="984"/>
                  </a:cubicBezTo>
                  <a:cubicBezTo>
                    <a:pt x="1576" y="1178"/>
                    <a:pt x="1463" y="1467"/>
                    <a:pt x="1480" y="1752"/>
                  </a:cubicBezTo>
                  <a:cubicBezTo>
                    <a:pt x="1489" y="1889"/>
                    <a:pt x="1503" y="2065"/>
                    <a:pt x="1378" y="2118"/>
                  </a:cubicBezTo>
                  <a:cubicBezTo>
                    <a:pt x="1354" y="2127"/>
                    <a:pt x="1330" y="2131"/>
                    <a:pt x="1305" y="2131"/>
                  </a:cubicBezTo>
                  <a:cubicBezTo>
                    <a:pt x="1278" y="2131"/>
                    <a:pt x="1250" y="2127"/>
                    <a:pt x="1222" y="2124"/>
                  </a:cubicBezTo>
                  <a:cubicBezTo>
                    <a:pt x="1183" y="2119"/>
                    <a:pt x="1144" y="2117"/>
                    <a:pt x="1105" y="2117"/>
                  </a:cubicBezTo>
                  <a:cubicBezTo>
                    <a:pt x="838" y="2117"/>
                    <a:pt x="569" y="2217"/>
                    <a:pt x="398" y="2417"/>
                  </a:cubicBezTo>
                  <a:cubicBezTo>
                    <a:pt x="71" y="2798"/>
                    <a:pt x="201" y="3420"/>
                    <a:pt x="552" y="3775"/>
                  </a:cubicBezTo>
                  <a:cubicBezTo>
                    <a:pt x="595" y="3817"/>
                    <a:pt x="640" y="3860"/>
                    <a:pt x="660" y="3916"/>
                  </a:cubicBezTo>
                  <a:cubicBezTo>
                    <a:pt x="704" y="4040"/>
                    <a:pt x="605" y="4164"/>
                    <a:pt x="536" y="4275"/>
                  </a:cubicBezTo>
                  <a:cubicBezTo>
                    <a:pt x="424" y="4450"/>
                    <a:pt x="370" y="4662"/>
                    <a:pt x="386" y="4869"/>
                  </a:cubicBezTo>
                  <a:cubicBezTo>
                    <a:pt x="189" y="4933"/>
                    <a:pt x="37" y="5123"/>
                    <a:pt x="20" y="5329"/>
                  </a:cubicBezTo>
                  <a:cubicBezTo>
                    <a:pt x="1" y="5536"/>
                    <a:pt x="118" y="5749"/>
                    <a:pt x="300" y="5845"/>
                  </a:cubicBezTo>
                  <a:cubicBezTo>
                    <a:pt x="452" y="5925"/>
                    <a:pt x="632" y="5927"/>
                    <a:pt x="803" y="5927"/>
                  </a:cubicBezTo>
                  <a:lnTo>
                    <a:pt x="8568" y="5927"/>
                  </a:lnTo>
                  <a:cubicBezTo>
                    <a:pt x="8738" y="5927"/>
                    <a:pt x="8917" y="5925"/>
                    <a:pt x="9067" y="5846"/>
                  </a:cubicBezTo>
                  <a:cubicBezTo>
                    <a:pt x="9253" y="5750"/>
                    <a:pt x="9371" y="5537"/>
                    <a:pt x="9352" y="5329"/>
                  </a:cubicBezTo>
                  <a:cubicBezTo>
                    <a:pt x="9334" y="5121"/>
                    <a:pt x="9183" y="4932"/>
                    <a:pt x="8984" y="4868"/>
                  </a:cubicBezTo>
                  <a:cubicBezTo>
                    <a:pt x="8977" y="4866"/>
                    <a:pt x="8977" y="4865"/>
                    <a:pt x="8977" y="4862"/>
                  </a:cubicBezTo>
                  <a:cubicBezTo>
                    <a:pt x="9034" y="4602"/>
                    <a:pt x="8851" y="4356"/>
                    <a:pt x="8736" y="4115"/>
                  </a:cubicBezTo>
                  <a:cubicBezTo>
                    <a:pt x="8713" y="4065"/>
                    <a:pt x="8691" y="4014"/>
                    <a:pt x="8694" y="3962"/>
                  </a:cubicBezTo>
                  <a:cubicBezTo>
                    <a:pt x="8700" y="3858"/>
                    <a:pt x="8793" y="3785"/>
                    <a:pt x="8866" y="3712"/>
                  </a:cubicBezTo>
                  <a:cubicBezTo>
                    <a:pt x="9209" y="3372"/>
                    <a:pt x="9248" y="2773"/>
                    <a:pt x="8955" y="2389"/>
                  </a:cubicBezTo>
                  <a:cubicBezTo>
                    <a:pt x="8888" y="2302"/>
                    <a:pt x="8796" y="2221"/>
                    <a:pt x="8685" y="2211"/>
                  </a:cubicBezTo>
                  <a:cubicBezTo>
                    <a:pt x="8679" y="2210"/>
                    <a:pt x="8672" y="2210"/>
                    <a:pt x="8666" y="2210"/>
                  </a:cubicBezTo>
                  <a:cubicBezTo>
                    <a:pt x="8561" y="2210"/>
                    <a:pt x="8453" y="2299"/>
                    <a:pt x="8468" y="2402"/>
                  </a:cubicBezTo>
                  <a:cubicBezTo>
                    <a:pt x="8481" y="2494"/>
                    <a:pt x="8570" y="2550"/>
                    <a:pt x="8640" y="2612"/>
                  </a:cubicBezTo>
                  <a:cubicBezTo>
                    <a:pt x="8797" y="2758"/>
                    <a:pt x="8853" y="3008"/>
                    <a:pt x="8771" y="3206"/>
                  </a:cubicBezTo>
                  <a:cubicBezTo>
                    <a:pt x="8665" y="3461"/>
                    <a:pt x="8366" y="3625"/>
                    <a:pt x="8328" y="3898"/>
                  </a:cubicBezTo>
                  <a:cubicBezTo>
                    <a:pt x="8280" y="4226"/>
                    <a:pt x="8634" y="4500"/>
                    <a:pt x="8620" y="4831"/>
                  </a:cubicBezTo>
                  <a:lnTo>
                    <a:pt x="6959" y="4831"/>
                  </a:lnTo>
                  <a:lnTo>
                    <a:pt x="6959" y="2137"/>
                  </a:lnTo>
                  <a:cubicBezTo>
                    <a:pt x="6959" y="2080"/>
                    <a:pt x="6958" y="2020"/>
                    <a:pt x="6923" y="1976"/>
                  </a:cubicBezTo>
                  <a:cubicBezTo>
                    <a:pt x="6878" y="1919"/>
                    <a:pt x="6796" y="1915"/>
                    <a:pt x="6723" y="1915"/>
                  </a:cubicBezTo>
                  <a:lnTo>
                    <a:pt x="2644" y="1915"/>
                  </a:lnTo>
                  <a:cubicBezTo>
                    <a:pt x="2571" y="1915"/>
                    <a:pt x="2488" y="1919"/>
                    <a:pt x="2443" y="1976"/>
                  </a:cubicBezTo>
                  <a:cubicBezTo>
                    <a:pt x="2408" y="2020"/>
                    <a:pt x="2406" y="2080"/>
                    <a:pt x="2406" y="2137"/>
                  </a:cubicBezTo>
                  <a:lnTo>
                    <a:pt x="2406" y="4831"/>
                  </a:lnTo>
                  <a:lnTo>
                    <a:pt x="749" y="4831"/>
                  </a:lnTo>
                  <a:cubicBezTo>
                    <a:pt x="708" y="4512"/>
                    <a:pt x="1070" y="4253"/>
                    <a:pt x="1044" y="3934"/>
                  </a:cubicBezTo>
                  <a:cubicBezTo>
                    <a:pt x="1026" y="3705"/>
                    <a:pt x="816" y="3543"/>
                    <a:pt x="686" y="3350"/>
                  </a:cubicBezTo>
                  <a:cubicBezTo>
                    <a:pt x="530" y="3117"/>
                    <a:pt x="514" y="2754"/>
                    <a:pt x="742" y="2589"/>
                  </a:cubicBezTo>
                  <a:cubicBezTo>
                    <a:pt x="1015" y="2389"/>
                    <a:pt x="1460" y="2582"/>
                    <a:pt x="1703" y="2345"/>
                  </a:cubicBezTo>
                  <a:cubicBezTo>
                    <a:pt x="1959" y="2097"/>
                    <a:pt x="1741" y="1626"/>
                    <a:pt x="1941" y="1329"/>
                  </a:cubicBezTo>
                  <a:cubicBezTo>
                    <a:pt x="2053" y="1163"/>
                    <a:pt x="2255" y="1108"/>
                    <a:pt x="2460" y="1108"/>
                  </a:cubicBezTo>
                  <a:cubicBezTo>
                    <a:pt x="2541" y="1108"/>
                    <a:pt x="2623" y="1117"/>
                    <a:pt x="2700" y="1130"/>
                  </a:cubicBezTo>
                  <a:cubicBezTo>
                    <a:pt x="2879" y="1161"/>
                    <a:pt x="3065" y="1208"/>
                    <a:pt x="3243" y="1208"/>
                  </a:cubicBezTo>
                  <a:cubicBezTo>
                    <a:pt x="3337" y="1208"/>
                    <a:pt x="3429" y="1195"/>
                    <a:pt x="3517" y="1159"/>
                  </a:cubicBezTo>
                  <a:cubicBezTo>
                    <a:pt x="3816" y="1037"/>
                    <a:pt x="3964" y="695"/>
                    <a:pt x="4228" y="510"/>
                  </a:cubicBezTo>
                  <a:cubicBezTo>
                    <a:pt x="4362" y="416"/>
                    <a:pt x="4525" y="370"/>
                    <a:pt x="4688" y="370"/>
                  </a:cubicBezTo>
                  <a:cubicBezTo>
                    <a:pt x="4849" y="370"/>
                    <a:pt x="5011" y="416"/>
                    <a:pt x="5143" y="507"/>
                  </a:cubicBezTo>
                  <a:cubicBezTo>
                    <a:pt x="5416" y="697"/>
                    <a:pt x="5565" y="1050"/>
                    <a:pt x="5875" y="1168"/>
                  </a:cubicBezTo>
                  <a:cubicBezTo>
                    <a:pt x="5957" y="1199"/>
                    <a:pt x="6041" y="1211"/>
                    <a:pt x="6126" y="1211"/>
                  </a:cubicBezTo>
                  <a:cubicBezTo>
                    <a:pt x="6302" y="1211"/>
                    <a:pt x="6484" y="1162"/>
                    <a:pt x="6660" y="1130"/>
                  </a:cubicBezTo>
                  <a:cubicBezTo>
                    <a:pt x="6736" y="1116"/>
                    <a:pt x="6815" y="1108"/>
                    <a:pt x="6894" y="1108"/>
                  </a:cubicBezTo>
                  <a:cubicBezTo>
                    <a:pt x="7091" y="1108"/>
                    <a:pt x="7284" y="1161"/>
                    <a:pt x="7390" y="1317"/>
                  </a:cubicBezTo>
                  <a:cubicBezTo>
                    <a:pt x="7441" y="1393"/>
                    <a:pt x="7467" y="1483"/>
                    <a:pt x="7517" y="1562"/>
                  </a:cubicBezTo>
                  <a:cubicBezTo>
                    <a:pt x="7557" y="1626"/>
                    <a:pt x="7628" y="1681"/>
                    <a:pt x="7701" y="1681"/>
                  </a:cubicBezTo>
                  <a:cubicBezTo>
                    <a:pt x="7716" y="1681"/>
                    <a:pt x="7730" y="1679"/>
                    <a:pt x="7744" y="1674"/>
                  </a:cubicBezTo>
                  <a:cubicBezTo>
                    <a:pt x="7878" y="1633"/>
                    <a:pt x="7871" y="1437"/>
                    <a:pt x="7810" y="1308"/>
                  </a:cubicBezTo>
                  <a:cubicBezTo>
                    <a:pt x="7639" y="958"/>
                    <a:pt x="7255" y="728"/>
                    <a:pt x="6868" y="728"/>
                  </a:cubicBezTo>
                  <a:cubicBezTo>
                    <a:pt x="6808" y="728"/>
                    <a:pt x="6748" y="734"/>
                    <a:pt x="6689" y="745"/>
                  </a:cubicBezTo>
                  <a:cubicBezTo>
                    <a:pt x="6522" y="776"/>
                    <a:pt x="6353" y="850"/>
                    <a:pt x="6187" y="850"/>
                  </a:cubicBezTo>
                  <a:cubicBezTo>
                    <a:pt x="6143" y="850"/>
                    <a:pt x="6098" y="844"/>
                    <a:pt x="6053" y="831"/>
                  </a:cubicBezTo>
                  <a:cubicBezTo>
                    <a:pt x="5839" y="768"/>
                    <a:pt x="5715" y="551"/>
                    <a:pt x="5559" y="388"/>
                  </a:cubicBezTo>
                  <a:cubicBezTo>
                    <a:pt x="5375" y="191"/>
                    <a:pt x="5121" y="59"/>
                    <a:pt x="4856" y="16"/>
                  </a:cubicBezTo>
                  <a:cubicBezTo>
                    <a:pt x="4794" y="6"/>
                    <a:pt x="4733" y="1"/>
                    <a:pt x="4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58"/>
            <p:cNvSpPr/>
            <p:nvPr/>
          </p:nvSpPr>
          <p:spPr>
            <a:xfrm>
              <a:off x="8078051" y="1596959"/>
              <a:ext cx="35155" cy="12803"/>
            </a:xfrm>
            <a:custGeom>
              <a:avLst/>
              <a:gdLst/>
              <a:ahLst/>
              <a:cxnLst/>
              <a:rect l="l" t="t" r="r" b="b"/>
              <a:pathLst>
                <a:path w="1005" h="366" extrusionOk="0">
                  <a:moveTo>
                    <a:pt x="183" y="0"/>
                  </a:moveTo>
                  <a:cubicBezTo>
                    <a:pt x="82" y="0"/>
                    <a:pt x="1" y="84"/>
                    <a:pt x="1" y="183"/>
                  </a:cubicBezTo>
                  <a:cubicBezTo>
                    <a:pt x="1" y="283"/>
                    <a:pt x="82" y="365"/>
                    <a:pt x="183" y="365"/>
                  </a:cubicBezTo>
                  <a:lnTo>
                    <a:pt x="822" y="365"/>
                  </a:lnTo>
                  <a:cubicBezTo>
                    <a:pt x="921" y="365"/>
                    <a:pt x="1004" y="283"/>
                    <a:pt x="1004" y="183"/>
                  </a:cubicBezTo>
                  <a:cubicBezTo>
                    <a:pt x="1004" y="84"/>
                    <a:pt x="921"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58"/>
            <p:cNvSpPr/>
            <p:nvPr/>
          </p:nvSpPr>
          <p:spPr>
            <a:xfrm>
              <a:off x="8078051" y="1622459"/>
              <a:ext cx="35155" cy="12803"/>
            </a:xfrm>
            <a:custGeom>
              <a:avLst/>
              <a:gdLst/>
              <a:ahLst/>
              <a:cxnLst/>
              <a:rect l="l" t="t" r="r" b="b"/>
              <a:pathLst>
                <a:path w="1005" h="366" extrusionOk="0">
                  <a:moveTo>
                    <a:pt x="183" y="1"/>
                  </a:moveTo>
                  <a:cubicBezTo>
                    <a:pt x="82" y="1"/>
                    <a:pt x="1" y="84"/>
                    <a:pt x="1" y="183"/>
                  </a:cubicBezTo>
                  <a:cubicBezTo>
                    <a:pt x="1" y="284"/>
                    <a:pt x="82" y="366"/>
                    <a:pt x="183" y="366"/>
                  </a:cubicBezTo>
                  <a:lnTo>
                    <a:pt x="822" y="366"/>
                  </a:lnTo>
                  <a:cubicBezTo>
                    <a:pt x="921" y="366"/>
                    <a:pt x="1004" y="284"/>
                    <a:pt x="1004" y="183"/>
                  </a:cubicBezTo>
                  <a:cubicBezTo>
                    <a:pt x="1004" y="84"/>
                    <a:pt x="921" y="1"/>
                    <a:pt x="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58"/>
            <p:cNvSpPr/>
            <p:nvPr/>
          </p:nvSpPr>
          <p:spPr>
            <a:xfrm>
              <a:off x="8078051" y="1647994"/>
              <a:ext cx="35155" cy="12768"/>
            </a:xfrm>
            <a:custGeom>
              <a:avLst/>
              <a:gdLst/>
              <a:ahLst/>
              <a:cxnLst/>
              <a:rect l="l" t="t" r="r" b="b"/>
              <a:pathLst>
                <a:path w="1005" h="365" extrusionOk="0">
                  <a:moveTo>
                    <a:pt x="183" y="0"/>
                  </a:moveTo>
                  <a:cubicBezTo>
                    <a:pt x="82" y="0"/>
                    <a:pt x="1" y="83"/>
                    <a:pt x="1" y="183"/>
                  </a:cubicBezTo>
                  <a:cubicBezTo>
                    <a:pt x="1" y="283"/>
                    <a:pt x="82" y="365"/>
                    <a:pt x="183" y="365"/>
                  </a:cubicBezTo>
                  <a:lnTo>
                    <a:pt x="822" y="365"/>
                  </a:lnTo>
                  <a:cubicBezTo>
                    <a:pt x="921" y="365"/>
                    <a:pt x="1004" y="283"/>
                    <a:pt x="1004" y="183"/>
                  </a:cubicBezTo>
                  <a:cubicBezTo>
                    <a:pt x="1004" y="83"/>
                    <a:pt x="921"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58"/>
            <p:cNvSpPr/>
            <p:nvPr/>
          </p:nvSpPr>
          <p:spPr>
            <a:xfrm>
              <a:off x="8151334" y="1596959"/>
              <a:ext cx="35155" cy="12803"/>
            </a:xfrm>
            <a:custGeom>
              <a:avLst/>
              <a:gdLst/>
              <a:ahLst/>
              <a:cxnLst/>
              <a:rect l="l" t="t" r="r" b="b"/>
              <a:pathLst>
                <a:path w="1005" h="366" extrusionOk="0">
                  <a:moveTo>
                    <a:pt x="183" y="0"/>
                  </a:moveTo>
                  <a:cubicBezTo>
                    <a:pt x="84" y="0"/>
                    <a:pt x="0" y="84"/>
                    <a:pt x="0" y="183"/>
                  </a:cubicBezTo>
                  <a:cubicBezTo>
                    <a:pt x="0" y="283"/>
                    <a:pt x="84" y="365"/>
                    <a:pt x="183" y="365"/>
                  </a:cubicBezTo>
                  <a:lnTo>
                    <a:pt x="822" y="365"/>
                  </a:lnTo>
                  <a:cubicBezTo>
                    <a:pt x="922" y="365"/>
                    <a:pt x="1004" y="283"/>
                    <a:pt x="1004" y="183"/>
                  </a:cubicBezTo>
                  <a:cubicBezTo>
                    <a:pt x="1004" y="84"/>
                    <a:pt x="9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58"/>
            <p:cNvSpPr/>
            <p:nvPr/>
          </p:nvSpPr>
          <p:spPr>
            <a:xfrm>
              <a:off x="8151334" y="1622459"/>
              <a:ext cx="35155" cy="12803"/>
            </a:xfrm>
            <a:custGeom>
              <a:avLst/>
              <a:gdLst/>
              <a:ahLst/>
              <a:cxnLst/>
              <a:rect l="l" t="t" r="r" b="b"/>
              <a:pathLst>
                <a:path w="1005" h="366" extrusionOk="0">
                  <a:moveTo>
                    <a:pt x="183" y="1"/>
                  </a:moveTo>
                  <a:cubicBezTo>
                    <a:pt x="84" y="1"/>
                    <a:pt x="0" y="84"/>
                    <a:pt x="0" y="183"/>
                  </a:cubicBezTo>
                  <a:cubicBezTo>
                    <a:pt x="0" y="284"/>
                    <a:pt x="84" y="366"/>
                    <a:pt x="183" y="366"/>
                  </a:cubicBezTo>
                  <a:lnTo>
                    <a:pt x="822" y="366"/>
                  </a:lnTo>
                  <a:cubicBezTo>
                    <a:pt x="922" y="366"/>
                    <a:pt x="1004" y="284"/>
                    <a:pt x="1004" y="183"/>
                  </a:cubicBezTo>
                  <a:cubicBezTo>
                    <a:pt x="1004" y="84"/>
                    <a:pt x="922" y="1"/>
                    <a:pt x="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58"/>
            <p:cNvSpPr/>
            <p:nvPr/>
          </p:nvSpPr>
          <p:spPr>
            <a:xfrm>
              <a:off x="8151334" y="1647994"/>
              <a:ext cx="35155" cy="12768"/>
            </a:xfrm>
            <a:custGeom>
              <a:avLst/>
              <a:gdLst/>
              <a:ahLst/>
              <a:cxnLst/>
              <a:rect l="l" t="t" r="r" b="b"/>
              <a:pathLst>
                <a:path w="1005" h="365" extrusionOk="0">
                  <a:moveTo>
                    <a:pt x="183" y="0"/>
                  </a:moveTo>
                  <a:cubicBezTo>
                    <a:pt x="84" y="0"/>
                    <a:pt x="0" y="83"/>
                    <a:pt x="0" y="183"/>
                  </a:cubicBezTo>
                  <a:cubicBezTo>
                    <a:pt x="0" y="283"/>
                    <a:pt x="84" y="365"/>
                    <a:pt x="183" y="365"/>
                  </a:cubicBezTo>
                  <a:lnTo>
                    <a:pt x="822" y="365"/>
                  </a:lnTo>
                  <a:cubicBezTo>
                    <a:pt x="922" y="365"/>
                    <a:pt x="1004" y="283"/>
                    <a:pt x="1004" y="183"/>
                  </a:cubicBezTo>
                  <a:cubicBezTo>
                    <a:pt x="1004" y="83"/>
                    <a:pt x="9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58"/>
            <p:cNvSpPr/>
            <p:nvPr/>
          </p:nvSpPr>
          <p:spPr>
            <a:xfrm>
              <a:off x="8113206" y="1535149"/>
              <a:ext cx="38268" cy="19834"/>
            </a:xfrm>
            <a:custGeom>
              <a:avLst/>
              <a:gdLst/>
              <a:ahLst/>
              <a:cxnLst/>
              <a:rect l="l" t="t" r="r" b="b"/>
              <a:pathLst>
                <a:path w="1094" h="567" extrusionOk="0">
                  <a:moveTo>
                    <a:pt x="543" y="1"/>
                  </a:moveTo>
                  <a:cubicBezTo>
                    <a:pt x="473" y="1"/>
                    <a:pt x="397" y="17"/>
                    <a:pt x="330" y="50"/>
                  </a:cubicBezTo>
                  <a:cubicBezTo>
                    <a:pt x="205" y="109"/>
                    <a:pt x="1" y="263"/>
                    <a:pt x="39" y="424"/>
                  </a:cubicBezTo>
                  <a:cubicBezTo>
                    <a:pt x="58" y="504"/>
                    <a:pt x="130" y="564"/>
                    <a:pt x="212" y="567"/>
                  </a:cubicBezTo>
                  <a:cubicBezTo>
                    <a:pt x="213" y="567"/>
                    <a:pt x="214" y="567"/>
                    <a:pt x="215" y="567"/>
                  </a:cubicBezTo>
                  <a:cubicBezTo>
                    <a:pt x="302" y="567"/>
                    <a:pt x="354" y="496"/>
                    <a:pt x="411" y="438"/>
                  </a:cubicBezTo>
                  <a:cubicBezTo>
                    <a:pt x="452" y="398"/>
                    <a:pt x="497" y="377"/>
                    <a:pt x="543" y="377"/>
                  </a:cubicBezTo>
                  <a:cubicBezTo>
                    <a:pt x="585" y="377"/>
                    <a:pt x="627" y="394"/>
                    <a:pt x="667" y="428"/>
                  </a:cubicBezTo>
                  <a:cubicBezTo>
                    <a:pt x="737" y="487"/>
                    <a:pt x="772" y="567"/>
                    <a:pt x="873" y="567"/>
                  </a:cubicBezTo>
                  <a:cubicBezTo>
                    <a:pt x="1028" y="567"/>
                    <a:pt x="1093" y="411"/>
                    <a:pt x="1022" y="290"/>
                  </a:cubicBezTo>
                  <a:cubicBezTo>
                    <a:pt x="962" y="185"/>
                    <a:pt x="838" y="87"/>
                    <a:pt x="758" y="50"/>
                  </a:cubicBezTo>
                  <a:cubicBezTo>
                    <a:pt x="689" y="20"/>
                    <a:pt x="61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58"/>
            <p:cNvSpPr/>
            <p:nvPr/>
          </p:nvSpPr>
          <p:spPr>
            <a:xfrm>
              <a:off x="8229095" y="1612909"/>
              <a:ext cx="25850" cy="41451"/>
            </a:xfrm>
            <a:custGeom>
              <a:avLst/>
              <a:gdLst/>
              <a:ahLst/>
              <a:cxnLst/>
              <a:rect l="l" t="t" r="r" b="b"/>
              <a:pathLst>
                <a:path w="739" h="1185" extrusionOk="0">
                  <a:moveTo>
                    <a:pt x="548" y="1"/>
                  </a:moveTo>
                  <a:cubicBezTo>
                    <a:pt x="527" y="1"/>
                    <a:pt x="505" y="5"/>
                    <a:pt x="482" y="14"/>
                  </a:cubicBezTo>
                  <a:cubicBezTo>
                    <a:pt x="457" y="24"/>
                    <a:pt x="387" y="55"/>
                    <a:pt x="307" y="118"/>
                  </a:cubicBezTo>
                  <a:cubicBezTo>
                    <a:pt x="224" y="182"/>
                    <a:pt x="110" y="294"/>
                    <a:pt x="46" y="466"/>
                  </a:cubicBezTo>
                  <a:cubicBezTo>
                    <a:pt x="17" y="548"/>
                    <a:pt x="1" y="634"/>
                    <a:pt x="1" y="723"/>
                  </a:cubicBezTo>
                  <a:cubicBezTo>
                    <a:pt x="1" y="850"/>
                    <a:pt x="34" y="981"/>
                    <a:pt x="88" y="1089"/>
                  </a:cubicBezTo>
                  <a:cubicBezTo>
                    <a:pt x="119" y="1151"/>
                    <a:pt x="185" y="1185"/>
                    <a:pt x="251" y="1185"/>
                  </a:cubicBezTo>
                  <a:cubicBezTo>
                    <a:pt x="277" y="1185"/>
                    <a:pt x="303" y="1179"/>
                    <a:pt x="327" y="1168"/>
                  </a:cubicBezTo>
                  <a:cubicBezTo>
                    <a:pt x="469" y="1099"/>
                    <a:pt x="415" y="945"/>
                    <a:pt x="384" y="825"/>
                  </a:cubicBezTo>
                  <a:cubicBezTo>
                    <a:pt x="341" y="659"/>
                    <a:pt x="402" y="515"/>
                    <a:pt x="533" y="407"/>
                  </a:cubicBezTo>
                  <a:cubicBezTo>
                    <a:pt x="578" y="370"/>
                    <a:pt x="642" y="345"/>
                    <a:pt x="683" y="306"/>
                  </a:cubicBezTo>
                  <a:cubicBezTo>
                    <a:pt x="731" y="258"/>
                    <a:pt x="739" y="178"/>
                    <a:pt x="715" y="119"/>
                  </a:cubicBezTo>
                  <a:cubicBezTo>
                    <a:pt x="688" y="52"/>
                    <a:pt x="624" y="1"/>
                    <a:pt x="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58"/>
            <p:cNvSpPr/>
            <p:nvPr/>
          </p:nvSpPr>
          <p:spPr>
            <a:xfrm>
              <a:off x="8008511" y="1612979"/>
              <a:ext cx="26900" cy="41311"/>
            </a:xfrm>
            <a:custGeom>
              <a:avLst/>
              <a:gdLst/>
              <a:ahLst/>
              <a:cxnLst/>
              <a:rect l="l" t="t" r="r" b="b"/>
              <a:pathLst>
                <a:path w="769" h="1181" extrusionOk="0">
                  <a:moveTo>
                    <a:pt x="221" y="0"/>
                  </a:moveTo>
                  <a:cubicBezTo>
                    <a:pt x="95" y="0"/>
                    <a:pt x="1" y="131"/>
                    <a:pt x="54" y="254"/>
                  </a:cubicBezTo>
                  <a:cubicBezTo>
                    <a:pt x="85" y="327"/>
                    <a:pt x="162" y="351"/>
                    <a:pt x="223" y="391"/>
                  </a:cubicBezTo>
                  <a:cubicBezTo>
                    <a:pt x="295" y="438"/>
                    <a:pt x="352" y="508"/>
                    <a:pt x="381" y="588"/>
                  </a:cubicBezTo>
                  <a:cubicBezTo>
                    <a:pt x="394" y="629"/>
                    <a:pt x="404" y="673"/>
                    <a:pt x="404" y="721"/>
                  </a:cubicBezTo>
                  <a:cubicBezTo>
                    <a:pt x="404" y="812"/>
                    <a:pt x="355" y="896"/>
                    <a:pt x="346" y="987"/>
                  </a:cubicBezTo>
                  <a:cubicBezTo>
                    <a:pt x="333" y="1106"/>
                    <a:pt x="428" y="1181"/>
                    <a:pt x="525" y="1181"/>
                  </a:cubicBezTo>
                  <a:cubicBezTo>
                    <a:pt x="585" y="1181"/>
                    <a:pt x="646" y="1152"/>
                    <a:pt x="681" y="1087"/>
                  </a:cubicBezTo>
                  <a:cubicBezTo>
                    <a:pt x="735" y="982"/>
                    <a:pt x="766" y="848"/>
                    <a:pt x="769" y="721"/>
                  </a:cubicBezTo>
                  <a:cubicBezTo>
                    <a:pt x="769" y="632"/>
                    <a:pt x="753" y="546"/>
                    <a:pt x="724" y="464"/>
                  </a:cubicBezTo>
                  <a:cubicBezTo>
                    <a:pt x="676" y="335"/>
                    <a:pt x="592" y="221"/>
                    <a:pt x="486" y="133"/>
                  </a:cubicBezTo>
                  <a:cubicBezTo>
                    <a:pt x="419" y="78"/>
                    <a:pt x="339" y="17"/>
                    <a:pt x="247" y="2"/>
                  </a:cubicBezTo>
                  <a:cubicBezTo>
                    <a:pt x="238" y="1"/>
                    <a:pt x="230"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58"/>
            <p:cNvSpPr/>
            <p:nvPr/>
          </p:nvSpPr>
          <p:spPr>
            <a:xfrm>
              <a:off x="8236790" y="1577160"/>
              <a:ext cx="12803" cy="12803"/>
            </a:xfrm>
            <a:custGeom>
              <a:avLst/>
              <a:gdLst/>
              <a:ahLst/>
              <a:cxnLst/>
              <a:rect l="l" t="t" r="r" b="b"/>
              <a:pathLst>
                <a:path w="366" h="366" extrusionOk="0">
                  <a:moveTo>
                    <a:pt x="183" y="0"/>
                  </a:moveTo>
                  <a:cubicBezTo>
                    <a:pt x="83" y="0"/>
                    <a:pt x="1" y="81"/>
                    <a:pt x="1" y="183"/>
                  </a:cubicBezTo>
                  <a:cubicBezTo>
                    <a:pt x="1" y="283"/>
                    <a:pt x="83" y="365"/>
                    <a:pt x="183" y="365"/>
                  </a:cubicBezTo>
                  <a:cubicBezTo>
                    <a:pt x="284" y="365"/>
                    <a:pt x="366" y="283"/>
                    <a:pt x="366" y="183"/>
                  </a:cubicBezTo>
                  <a:cubicBezTo>
                    <a:pt x="366" y="81"/>
                    <a:pt x="28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9" name="Google Shape;11249;p58"/>
          <p:cNvGrpSpPr/>
          <p:nvPr/>
        </p:nvGrpSpPr>
        <p:grpSpPr>
          <a:xfrm>
            <a:off x="5636246" y="1740586"/>
            <a:ext cx="324782" cy="353684"/>
            <a:chOff x="6399849" y="1444900"/>
            <a:chExt cx="299919" cy="326608"/>
          </a:xfrm>
        </p:grpSpPr>
        <p:sp>
          <p:nvSpPr>
            <p:cNvPr id="11250" name="Google Shape;11250;p58"/>
            <p:cNvSpPr/>
            <p:nvPr/>
          </p:nvSpPr>
          <p:spPr>
            <a:xfrm>
              <a:off x="6514199" y="1451266"/>
              <a:ext cx="71079" cy="62404"/>
            </a:xfrm>
            <a:custGeom>
              <a:avLst/>
              <a:gdLst/>
              <a:ahLst/>
              <a:cxnLst/>
              <a:rect l="l" t="t" r="r" b="b"/>
              <a:pathLst>
                <a:path w="2032" h="1784" extrusionOk="0">
                  <a:moveTo>
                    <a:pt x="1016" y="1"/>
                  </a:moveTo>
                  <a:cubicBezTo>
                    <a:pt x="556" y="1"/>
                    <a:pt x="163" y="332"/>
                    <a:pt x="1" y="801"/>
                  </a:cubicBezTo>
                  <a:cubicBezTo>
                    <a:pt x="448" y="991"/>
                    <a:pt x="812" y="1343"/>
                    <a:pt x="1016" y="1783"/>
                  </a:cubicBezTo>
                  <a:cubicBezTo>
                    <a:pt x="1220" y="1341"/>
                    <a:pt x="1583" y="991"/>
                    <a:pt x="2031" y="801"/>
                  </a:cubicBezTo>
                  <a:cubicBezTo>
                    <a:pt x="1871" y="330"/>
                    <a:pt x="1477" y="1"/>
                    <a:pt x="10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58"/>
            <p:cNvSpPr/>
            <p:nvPr/>
          </p:nvSpPr>
          <p:spPr>
            <a:xfrm>
              <a:off x="6441266" y="1707706"/>
              <a:ext cx="216911" cy="57437"/>
            </a:xfrm>
            <a:custGeom>
              <a:avLst/>
              <a:gdLst/>
              <a:ahLst/>
              <a:cxnLst/>
              <a:rect l="l" t="t" r="r" b="b"/>
              <a:pathLst>
                <a:path w="6201" h="1642" extrusionOk="0">
                  <a:moveTo>
                    <a:pt x="3101" y="0"/>
                  </a:moveTo>
                  <a:cubicBezTo>
                    <a:pt x="3101" y="0"/>
                    <a:pt x="1566" y="547"/>
                    <a:pt x="1035" y="547"/>
                  </a:cubicBezTo>
                  <a:cubicBezTo>
                    <a:pt x="465" y="547"/>
                    <a:pt x="1" y="1138"/>
                    <a:pt x="1" y="1641"/>
                  </a:cubicBezTo>
                  <a:lnTo>
                    <a:pt x="6201" y="1641"/>
                  </a:lnTo>
                  <a:cubicBezTo>
                    <a:pt x="6201" y="1136"/>
                    <a:pt x="5740" y="547"/>
                    <a:pt x="5167" y="547"/>
                  </a:cubicBezTo>
                  <a:cubicBezTo>
                    <a:pt x="4617" y="547"/>
                    <a:pt x="3101" y="0"/>
                    <a:pt x="3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58"/>
            <p:cNvSpPr/>
            <p:nvPr/>
          </p:nvSpPr>
          <p:spPr>
            <a:xfrm>
              <a:off x="6477960" y="1535813"/>
              <a:ext cx="143558" cy="197427"/>
            </a:xfrm>
            <a:custGeom>
              <a:avLst/>
              <a:gdLst/>
              <a:ahLst/>
              <a:cxnLst/>
              <a:rect l="l" t="t" r="r" b="b"/>
              <a:pathLst>
                <a:path w="4104" h="5644" extrusionOk="0">
                  <a:moveTo>
                    <a:pt x="2052" y="1"/>
                  </a:moveTo>
                  <a:cubicBezTo>
                    <a:pt x="717" y="1"/>
                    <a:pt x="1" y="1209"/>
                    <a:pt x="1" y="2543"/>
                  </a:cubicBezTo>
                  <a:cubicBezTo>
                    <a:pt x="1" y="3878"/>
                    <a:pt x="1050" y="5643"/>
                    <a:pt x="2052" y="5643"/>
                  </a:cubicBezTo>
                  <a:cubicBezTo>
                    <a:pt x="3104" y="5643"/>
                    <a:pt x="4103" y="3878"/>
                    <a:pt x="4103" y="2543"/>
                  </a:cubicBezTo>
                  <a:cubicBezTo>
                    <a:pt x="4103" y="1209"/>
                    <a:pt x="3387" y="1"/>
                    <a:pt x="2052" y="1"/>
                  </a:cubicBezTo>
                  <a:close/>
                </a:path>
              </a:pathLst>
            </a:custGeom>
            <a:solidFill>
              <a:srgbClr val="FFD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58"/>
            <p:cNvSpPr/>
            <p:nvPr/>
          </p:nvSpPr>
          <p:spPr>
            <a:xfrm>
              <a:off x="6470019" y="1576285"/>
              <a:ext cx="159509" cy="25535"/>
            </a:xfrm>
            <a:custGeom>
              <a:avLst/>
              <a:gdLst/>
              <a:ahLst/>
              <a:cxnLst/>
              <a:rect l="l" t="t" r="r" b="b"/>
              <a:pathLst>
                <a:path w="4560" h="730" extrusionOk="0">
                  <a:moveTo>
                    <a:pt x="365" y="1"/>
                  </a:moveTo>
                  <a:cubicBezTo>
                    <a:pt x="164" y="1"/>
                    <a:pt x="0" y="165"/>
                    <a:pt x="0" y="365"/>
                  </a:cubicBezTo>
                  <a:cubicBezTo>
                    <a:pt x="0" y="567"/>
                    <a:pt x="164" y="730"/>
                    <a:pt x="365" y="730"/>
                  </a:cubicBezTo>
                  <a:lnTo>
                    <a:pt x="4194" y="730"/>
                  </a:lnTo>
                  <a:cubicBezTo>
                    <a:pt x="4396" y="730"/>
                    <a:pt x="4559" y="567"/>
                    <a:pt x="4559" y="365"/>
                  </a:cubicBezTo>
                  <a:cubicBezTo>
                    <a:pt x="4559" y="165"/>
                    <a:pt x="4394" y="1"/>
                    <a:pt x="4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58"/>
            <p:cNvSpPr/>
            <p:nvPr/>
          </p:nvSpPr>
          <p:spPr>
            <a:xfrm>
              <a:off x="6418983" y="1473934"/>
              <a:ext cx="261545" cy="102386"/>
            </a:xfrm>
            <a:custGeom>
              <a:avLst/>
              <a:gdLst/>
              <a:ahLst/>
              <a:cxnLst/>
              <a:rect l="l" t="t" r="r" b="b"/>
              <a:pathLst>
                <a:path w="7477" h="2927" extrusionOk="0">
                  <a:moveTo>
                    <a:pt x="1960" y="0"/>
                  </a:moveTo>
                  <a:cubicBezTo>
                    <a:pt x="877" y="0"/>
                    <a:pt x="0" y="695"/>
                    <a:pt x="0" y="1778"/>
                  </a:cubicBezTo>
                  <a:cubicBezTo>
                    <a:pt x="0" y="1778"/>
                    <a:pt x="587" y="1532"/>
                    <a:pt x="1095" y="1532"/>
                  </a:cubicBezTo>
                  <a:cubicBezTo>
                    <a:pt x="1933" y="1532"/>
                    <a:pt x="1824" y="2927"/>
                    <a:pt x="1824" y="2927"/>
                  </a:cubicBezTo>
                  <a:lnTo>
                    <a:pt x="5653" y="2927"/>
                  </a:lnTo>
                  <a:cubicBezTo>
                    <a:pt x="5653" y="2927"/>
                    <a:pt x="5556" y="1532"/>
                    <a:pt x="6383" y="1532"/>
                  </a:cubicBezTo>
                  <a:cubicBezTo>
                    <a:pt x="6889" y="1532"/>
                    <a:pt x="7477" y="1778"/>
                    <a:pt x="7477" y="1778"/>
                  </a:cubicBezTo>
                  <a:cubicBezTo>
                    <a:pt x="7477" y="695"/>
                    <a:pt x="6599" y="0"/>
                    <a:pt x="5516" y="0"/>
                  </a:cubicBezTo>
                  <a:cubicBezTo>
                    <a:pt x="4729" y="0"/>
                    <a:pt x="4050" y="466"/>
                    <a:pt x="3738" y="1135"/>
                  </a:cubicBezTo>
                  <a:cubicBezTo>
                    <a:pt x="3426" y="466"/>
                    <a:pt x="2747" y="0"/>
                    <a:pt x="1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58"/>
            <p:cNvSpPr/>
            <p:nvPr/>
          </p:nvSpPr>
          <p:spPr>
            <a:xfrm>
              <a:off x="6406216" y="1536128"/>
              <a:ext cx="25570" cy="25535"/>
            </a:xfrm>
            <a:custGeom>
              <a:avLst/>
              <a:gdLst/>
              <a:ahLst/>
              <a:cxnLst/>
              <a:rect l="l" t="t" r="r" b="b"/>
              <a:pathLst>
                <a:path w="731" h="730" extrusionOk="0">
                  <a:moveTo>
                    <a:pt x="365" y="0"/>
                  </a:moveTo>
                  <a:cubicBezTo>
                    <a:pt x="163" y="0"/>
                    <a:pt x="1" y="164"/>
                    <a:pt x="1" y="365"/>
                  </a:cubicBezTo>
                  <a:cubicBezTo>
                    <a:pt x="1" y="567"/>
                    <a:pt x="163" y="730"/>
                    <a:pt x="365" y="730"/>
                  </a:cubicBezTo>
                  <a:cubicBezTo>
                    <a:pt x="567" y="730"/>
                    <a:pt x="730" y="567"/>
                    <a:pt x="730" y="365"/>
                  </a:cubicBezTo>
                  <a:cubicBezTo>
                    <a:pt x="730" y="164"/>
                    <a:pt x="567"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58"/>
            <p:cNvSpPr/>
            <p:nvPr/>
          </p:nvSpPr>
          <p:spPr>
            <a:xfrm>
              <a:off x="6667761" y="1536128"/>
              <a:ext cx="25535" cy="25535"/>
            </a:xfrm>
            <a:custGeom>
              <a:avLst/>
              <a:gdLst/>
              <a:ahLst/>
              <a:cxnLst/>
              <a:rect l="l" t="t" r="r" b="b"/>
              <a:pathLst>
                <a:path w="730" h="730" extrusionOk="0">
                  <a:moveTo>
                    <a:pt x="365" y="0"/>
                  </a:moveTo>
                  <a:cubicBezTo>
                    <a:pt x="162" y="0"/>
                    <a:pt x="0" y="164"/>
                    <a:pt x="0" y="365"/>
                  </a:cubicBezTo>
                  <a:cubicBezTo>
                    <a:pt x="0" y="567"/>
                    <a:pt x="162" y="730"/>
                    <a:pt x="365" y="730"/>
                  </a:cubicBezTo>
                  <a:cubicBezTo>
                    <a:pt x="566" y="730"/>
                    <a:pt x="730" y="567"/>
                    <a:pt x="730" y="365"/>
                  </a:cubicBezTo>
                  <a:cubicBezTo>
                    <a:pt x="730" y="164"/>
                    <a:pt x="566"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58"/>
            <p:cNvSpPr/>
            <p:nvPr/>
          </p:nvSpPr>
          <p:spPr>
            <a:xfrm>
              <a:off x="6619279" y="1720648"/>
              <a:ext cx="13048" cy="12803"/>
            </a:xfrm>
            <a:custGeom>
              <a:avLst/>
              <a:gdLst/>
              <a:ahLst/>
              <a:cxnLst/>
              <a:rect l="l" t="t" r="r" b="b"/>
              <a:pathLst>
                <a:path w="373" h="366" extrusionOk="0">
                  <a:moveTo>
                    <a:pt x="186" y="1"/>
                  </a:moveTo>
                  <a:cubicBezTo>
                    <a:pt x="95" y="1"/>
                    <a:pt x="16" y="68"/>
                    <a:pt x="5" y="160"/>
                  </a:cubicBezTo>
                  <a:cubicBezTo>
                    <a:pt x="0" y="206"/>
                    <a:pt x="12" y="256"/>
                    <a:pt x="41" y="294"/>
                  </a:cubicBezTo>
                  <a:cubicBezTo>
                    <a:pt x="70" y="333"/>
                    <a:pt x="114" y="358"/>
                    <a:pt x="162" y="364"/>
                  </a:cubicBezTo>
                  <a:cubicBezTo>
                    <a:pt x="170" y="365"/>
                    <a:pt x="178" y="365"/>
                    <a:pt x="186" y="365"/>
                  </a:cubicBezTo>
                  <a:cubicBezTo>
                    <a:pt x="278" y="365"/>
                    <a:pt x="355" y="297"/>
                    <a:pt x="367" y="206"/>
                  </a:cubicBezTo>
                  <a:cubicBezTo>
                    <a:pt x="372" y="160"/>
                    <a:pt x="359" y="110"/>
                    <a:pt x="330" y="72"/>
                  </a:cubicBezTo>
                  <a:cubicBezTo>
                    <a:pt x="301" y="34"/>
                    <a:pt x="259" y="9"/>
                    <a:pt x="209" y="2"/>
                  </a:cubicBezTo>
                  <a:cubicBezTo>
                    <a:pt x="202" y="1"/>
                    <a:pt x="19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58"/>
            <p:cNvSpPr/>
            <p:nvPr/>
          </p:nvSpPr>
          <p:spPr>
            <a:xfrm>
              <a:off x="6556665" y="1620955"/>
              <a:ext cx="39772" cy="19134"/>
            </a:xfrm>
            <a:custGeom>
              <a:avLst/>
              <a:gdLst/>
              <a:ahLst/>
              <a:cxnLst/>
              <a:rect l="l" t="t" r="r" b="b"/>
              <a:pathLst>
                <a:path w="1137" h="547" extrusionOk="0">
                  <a:moveTo>
                    <a:pt x="569" y="0"/>
                  </a:moveTo>
                  <a:cubicBezTo>
                    <a:pt x="297" y="0"/>
                    <a:pt x="92" y="219"/>
                    <a:pt x="69" y="244"/>
                  </a:cubicBezTo>
                  <a:cubicBezTo>
                    <a:pt x="0" y="318"/>
                    <a:pt x="8" y="433"/>
                    <a:pt x="84" y="500"/>
                  </a:cubicBezTo>
                  <a:cubicBezTo>
                    <a:pt x="118" y="531"/>
                    <a:pt x="161" y="546"/>
                    <a:pt x="204" y="546"/>
                  </a:cubicBezTo>
                  <a:cubicBezTo>
                    <a:pt x="254" y="546"/>
                    <a:pt x="304" y="526"/>
                    <a:pt x="340" y="486"/>
                  </a:cubicBezTo>
                  <a:cubicBezTo>
                    <a:pt x="364" y="460"/>
                    <a:pt x="470" y="363"/>
                    <a:pt x="569" y="363"/>
                  </a:cubicBezTo>
                  <a:cubicBezTo>
                    <a:pt x="664" y="363"/>
                    <a:pt x="771" y="455"/>
                    <a:pt x="798" y="486"/>
                  </a:cubicBezTo>
                  <a:cubicBezTo>
                    <a:pt x="835" y="525"/>
                    <a:pt x="883" y="546"/>
                    <a:pt x="934" y="546"/>
                  </a:cubicBezTo>
                  <a:cubicBezTo>
                    <a:pt x="978" y="546"/>
                    <a:pt x="1022" y="531"/>
                    <a:pt x="1057" y="500"/>
                  </a:cubicBezTo>
                  <a:cubicBezTo>
                    <a:pt x="1129" y="433"/>
                    <a:pt x="1137" y="318"/>
                    <a:pt x="1070" y="244"/>
                  </a:cubicBezTo>
                  <a:cubicBezTo>
                    <a:pt x="1048" y="217"/>
                    <a:pt x="844"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58"/>
            <p:cNvSpPr/>
            <p:nvPr/>
          </p:nvSpPr>
          <p:spPr>
            <a:xfrm>
              <a:off x="6528016" y="1682485"/>
              <a:ext cx="43340" cy="15951"/>
            </a:xfrm>
            <a:custGeom>
              <a:avLst/>
              <a:gdLst/>
              <a:ahLst/>
              <a:cxnLst/>
              <a:rect l="l" t="t" r="r" b="b"/>
              <a:pathLst>
                <a:path w="1239" h="456" extrusionOk="0">
                  <a:moveTo>
                    <a:pt x="211" y="0"/>
                  </a:moveTo>
                  <a:cubicBezTo>
                    <a:pt x="144" y="0"/>
                    <a:pt x="79" y="38"/>
                    <a:pt x="46" y="101"/>
                  </a:cubicBezTo>
                  <a:cubicBezTo>
                    <a:pt x="1" y="191"/>
                    <a:pt x="39" y="301"/>
                    <a:pt x="129" y="346"/>
                  </a:cubicBezTo>
                  <a:cubicBezTo>
                    <a:pt x="151" y="356"/>
                    <a:pt x="358" y="456"/>
                    <a:pt x="620" y="456"/>
                  </a:cubicBezTo>
                  <a:cubicBezTo>
                    <a:pt x="882" y="456"/>
                    <a:pt x="1088" y="356"/>
                    <a:pt x="1110" y="346"/>
                  </a:cubicBezTo>
                  <a:cubicBezTo>
                    <a:pt x="1199" y="301"/>
                    <a:pt x="1238" y="191"/>
                    <a:pt x="1191" y="101"/>
                  </a:cubicBezTo>
                  <a:cubicBezTo>
                    <a:pt x="1162" y="38"/>
                    <a:pt x="1098" y="0"/>
                    <a:pt x="1031" y="0"/>
                  </a:cubicBezTo>
                  <a:cubicBezTo>
                    <a:pt x="1004" y="0"/>
                    <a:pt x="977" y="6"/>
                    <a:pt x="951" y="19"/>
                  </a:cubicBezTo>
                  <a:cubicBezTo>
                    <a:pt x="949" y="19"/>
                    <a:pt x="802" y="92"/>
                    <a:pt x="621" y="92"/>
                  </a:cubicBezTo>
                  <a:cubicBezTo>
                    <a:pt x="443" y="92"/>
                    <a:pt x="293" y="21"/>
                    <a:pt x="291" y="19"/>
                  </a:cubicBezTo>
                  <a:cubicBezTo>
                    <a:pt x="266" y="6"/>
                    <a:pt x="238"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58"/>
            <p:cNvSpPr/>
            <p:nvPr/>
          </p:nvSpPr>
          <p:spPr>
            <a:xfrm>
              <a:off x="6503180" y="1620955"/>
              <a:ext cx="39737" cy="19134"/>
            </a:xfrm>
            <a:custGeom>
              <a:avLst/>
              <a:gdLst/>
              <a:ahLst/>
              <a:cxnLst/>
              <a:rect l="l" t="t" r="r" b="b"/>
              <a:pathLst>
                <a:path w="1136" h="547" extrusionOk="0">
                  <a:moveTo>
                    <a:pt x="569" y="0"/>
                  </a:moveTo>
                  <a:cubicBezTo>
                    <a:pt x="295" y="0"/>
                    <a:pt x="91" y="219"/>
                    <a:pt x="68" y="244"/>
                  </a:cubicBezTo>
                  <a:cubicBezTo>
                    <a:pt x="1" y="318"/>
                    <a:pt x="8" y="433"/>
                    <a:pt x="82" y="500"/>
                  </a:cubicBezTo>
                  <a:cubicBezTo>
                    <a:pt x="117" y="531"/>
                    <a:pt x="160" y="546"/>
                    <a:pt x="203" y="546"/>
                  </a:cubicBezTo>
                  <a:cubicBezTo>
                    <a:pt x="253" y="546"/>
                    <a:pt x="303" y="526"/>
                    <a:pt x="339" y="486"/>
                  </a:cubicBezTo>
                  <a:cubicBezTo>
                    <a:pt x="362" y="460"/>
                    <a:pt x="469" y="363"/>
                    <a:pt x="569" y="363"/>
                  </a:cubicBezTo>
                  <a:cubicBezTo>
                    <a:pt x="661" y="365"/>
                    <a:pt x="766" y="455"/>
                    <a:pt x="796" y="486"/>
                  </a:cubicBezTo>
                  <a:cubicBezTo>
                    <a:pt x="832" y="525"/>
                    <a:pt x="880" y="546"/>
                    <a:pt x="931" y="546"/>
                  </a:cubicBezTo>
                  <a:cubicBezTo>
                    <a:pt x="975" y="546"/>
                    <a:pt x="1019" y="531"/>
                    <a:pt x="1054" y="500"/>
                  </a:cubicBezTo>
                  <a:cubicBezTo>
                    <a:pt x="1128" y="432"/>
                    <a:pt x="1135" y="318"/>
                    <a:pt x="1068" y="244"/>
                  </a:cubicBezTo>
                  <a:cubicBezTo>
                    <a:pt x="1047" y="217"/>
                    <a:pt x="842"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58"/>
            <p:cNvSpPr/>
            <p:nvPr/>
          </p:nvSpPr>
          <p:spPr>
            <a:xfrm>
              <a:off x="6399849" y="1444900"/>
              <a:ext cx="299919" cy="326608"/>
            </a:xfrm>
            <a:custGeom>
              <a:avLst/>
              <a:gdLst/>
              <a:ahLst/>
              <a:cxnLst/>
              <a:rect l="l" t="t" r="r" b="b"/>
              <a:pathLst>
                <a:path w="8574" h="9337" extrusionOk="0">
                  <a:moveTo>
                    <a:pt x="4285" y="365"/>
                  </a:moveTo>
                  <a:cubicBezTo>
                    <a:pt x="4610" y="365"/>
                    <a:pt x="4904" y="569"/>
                    <a:pt x="5065" y="896"/>
                  </a:cubicBezTo>
                  <a:cubicBezTo>
                    <a:pt x="4753" y="1059"/>
                    <a:pt x="4483" y="1298"/>
                    <a:pt x="4285" y="1596"/>
                  </a:cubicBezTo>
                  <a:cubicBezTo>
                    <a:pt x="4085" y="1301"/>
                    <a:pt x="3815" y="1059"/>
                    <a:pt x="3505" y="896"/>
                  </a:cubicBezTo>
                  <a:cubicBezTo>
                    <a:pt x="3669" y="568"/>
                    <a:pt x="3963" y="365"/>
                    <a:pt x="4285" y="365"/>
                  </a:cubicBezTo>
                  <a:close/>
                  <a:moveTo>
                    <a:pt x="547" y="2791"/>
                  </a:moveTo>
                  <a:cubicBezTo>
                    <a:pt x="647" y="2791"/>
                    <a:pt x="730" y="2873"/>
                    <a:pt x="730" y="2973"/>
                  </a:cubicBezTo>
                  <a:cubicBezTo>
                    <a:pt x="730" y="3074"/>
                    <a:pt x="650" y="3156"/>
                    <a:pt x="547" y="3156"/>
                  </a:cubicBezTo>
                  <a:cubicBezTo>
                    <a:pt x="447" y="3156"/>
                    <a:pt x="365" y="3074"/>
                    <a:pt x="365" y="2973"/>
                  </a:cubicBezTo>
                  <a:cubicBezTo>
                    <a:pt x="365" y="2873"/>
                    <a:pt x="447" y="2791"/>
                    <a:pt x="547" y="2791"/>
                  </a:cubicBezTo>
                  <a:close/>
                  <a:moveTo>
                    <a:pt x="8024" y="2791"/>
                  </a:moveTo>
                  <a:cubicBezTo>
                    <a:pt x="8123" y="2791"/>
                    <a:pt x="8206" y="2873"/>
                    <a:pt x="8206" y="2973"/>
                  </a:cubicBezTo>
                  <a:cubicBezTo>
                    <a:pt x="8206" y="3074"/>
                    <a:pt x="8126" y="3156"/>
                    <a:pt x="8024" y="3156"/>
                  </a:cubicBezTo>
                  <a:cubicBezTo>
                    <a:pt x="7923" y="3156"/>
                    <a:pt x="7842" y="3074"/>
                    <a:pt x="7842" y="2973"/>
                  </a:cubicBezTo>
                  <a:cubicBezTo>
                    <a:pt x="7842" y="2873"/>
                    <a:pt x="7923" y="2791"/>
                    <a:pt x="8024" y="2791"/>
                  </a:cubicBezTo>
                  <a:close/>
                  <a:moveTo>
                    <a:pt x="6060" y="1013"/>
                  </a:moveTo>
                  <a:cubicBezTo>
                    <a:pt x="6990" y="1013"/>
                    <a:pt x="7687" y="1558"/>
                    <a:pt x="7817" y="2342"/>
                  </a:cubicBezTo>
                  <a:cubicBezTo>
                    <a:pt x="7588" y="2269"/>
                    <a:pt x="7245" y="2180"/>
                    <a:pt x="6927" y="2180"/>
                  </a:cubicBezTo>
                  <a:cubicBezTo>
                    <a:pt x="6704" y="2180"/>
                    <a:pt x="6514" y="2260"/>
                    <a:pt x="6362" y="2422"/>
                  </a:cubicBezTo>
                  <a:cubicBezTo>
                    <a:pt x="6071" y="2735"/>
                    <a:pt x="6020" y="3282"/>
                    <a:pt x="6014" y="3574"/>
                  </a:cubicBezTo>
                  <a:lnTo>
                    <a:pt x="2556" y="3574"/>
                  </a:lnTo>
                  <a:cubicBezTo>
                    <a:pt x="2552" y="3282"/>
                    <a:pt x="2505" y="2741"/>
                    <a:pt x="2215" y="2426"/>
                  </a:cubicBezTo>
                  <a:cubicBezTo>
                    <a:pt x="2065" y="2261"/>
                    <a:pt x="1871" y="2180"/>
                    <a:pt x="1639" y="2180"/>
                  </a:cubicBezTo>
                  <a:cubicBezTo>
                    <a:pt x="1319" y="2180"/>
                    <a:pt x="979" y="2267"/>
                    <a:pt x="749" y="2342"/>
                  </a:cubicBezTo>
                  <a:cubicBezTo>
                    <a:pt x="879" y="1558"/>
                    <a:pt x="1577" y="1013"/>
                    <a:pt x="2505" y="1013"/>
                  </a:cubicBezTo>
                  <a:cubicBezTo>
                    <a:pt x="3194" y="1013"/>
                    <a:pt x="3827" y="1415"/>
                    <a:pt x="4117" y="2041"/>
                  </a:cubicBezTo>
                  <a:cubicBezTo>
                    <a:pt x="4146" y="2105"/>
                    <a:pt x="4212" y="2148"/>
                    <a:pt x="4284" y="2148"/>
                  </a:cubicBezTo>
                  <a:cubicBezTo>
                    <a:pt x="4354" y="2148"/>
                    <a:pt x="4418" y="2105"/>
                    <a:pt x="4448" y="2041"/>
                  </a:cubicBezTo>
                  <a:cubicBezTo>
                    <a:pt x="4739" y="1415"/>
                    <a:pt x="5373" y="1013"/>
                    <a:pt x="6060" y="1013"/>
                  </a:cubicBezTo>
                  <a:close/>
                  <a:moveTo>
                    <a:pt x="6200" y="3939"/>
                  </a:moveTo>
                  <a:cubicBezTo>
                    <a:pt x="6300" y="3939"/>
                    <a:pt x="6383" y="4022"/>
                    <a:pt x="6383" y="4121"/>
                  </a:cubicBezTo>
                  <a:cubicBezTo>
                    <a:pt x="6383" y="4222"/>
                    <a:pt x="6303" y="4304"/>
                    <a:pt x="6200" y="4304"/>
                  </a:cubicBezTo>
                  <a:lnTo>
                    <a:pt x="2371" y="4304"/>
                  </a:lnTo>
                  <a:cubicBezTo>
                    <a:pt x="2270" y="4304"/>
                    <a:pt x="2189" y="4222"/>
                    <a:pt x="2189" y="4121"/>
                  </a:cubicBezTo>
                  <a:cubicBezTo>
                    <a:pt x="2189" y="4022"/>
                    <a:pt x="2270" y="3939"/>
                    <a:pt x="2371" y="3939"/>
                  </a:cubicBezTo>
                  <a:close/>
                  <a:moveTo>
                    <a:pt x="6122" y="4668"/>
                  </a:moveTo>
                  <a:cubicBezTo>
                    <a:pt x="6144" y="4824"/>
                    <a:pt x="6154" y="4982"/>
                    <a:pt x="6154" y="5142"/>
                  </a:cubicBezTo>
                  <a:cubicBezTo>
                    <a:pt x="6154" y="5754"/>
                    <a:pt x="5925" y="6502"/>
                    <a:pt x="5551" y="7096"/>
                  </a:cubicBezTo>
                  <a:cubicBezTo>
                    <a:pt x="5166" y="7708"/>
                    <a:pt x="4705" y="8060"/>
                    <a:pt x="4285" y="8060"/>
                  </a:cubicBezTo>
                  <a:cubicBezTo>
                    <a:pt x="3890" y="8060"/>
                    <a:pt x="3423" y="7700"/>
                    <a:pt x="3038" y="7096"/>
                  </a:cubicBezTo>
                  <a:cubicBezTo>
                    <a:pt x="2655" y="6495"/>
                    <a:pt x="2416" y="5746"/>
                    <a:pt x="2416" y="5142"/>
                  </a:cubicBezTo>
                  <a:cubicBezTo>
                    <a:pt x="2416" y="4982"/>
                    <a:pt x="2426" y="4824"/>
                    <a:pt x="2448" y="4668"/>
                  </a:cubicBezTo>
                  <a:close/>
                  <a:moveTo>
                    <a:pt x="4285" y="0"/>
                  </a:moveTo>
                  <a:cubicBezTo>
                    <a:pt x="3812" y="0"/>
                    <a:pt x="3389" y="290"/>
                    <a:pt x="3168" y="753"/>
                  </a:cubicBezTo>
                  <a:cubicBezTo>
                    <a:pt x="2957" y="684"/>
                    <a:pt x="2736" y="648"/>
                    <a:pt x="2507" y="648"/>
                  </a:cubicBezTo>
                  <a:cubicBezTo>
                    <a:pt x="1928" y="648"/>
                    <a:pt x="1391" y="836"/>
                    <a:pt x="1001" y="1174"/>
                  </a:cubicBezTo>
                  <a:cubicBezTo>
                    <a:pt x="628" y="1500"/>
                    <a:pt x="406" y="1951"/>
                    <a:pt x="370" y="2455"/>
                  </a:cubicBezTo>
                  <a:cubicBezTo>
                    <a:pt x="155" y="2528"/>
                    <a:pt x="0" y="2732"/>
                    <a:pt x="0" y="2973"/>
                  </a:cubicBezTo>
                  <a:cubicBezTo>
                    <a:pt x="0" y="3274"/>
                    <a:pt x="246" y="3520"/>
                    <a:pt x="547" y="3520"/>
                  </a:cubicBezTo>
                  <a:cubicBezTo>
                    <a:pt x="848" y="3520"/>
                    <a:pt x="1095" y="3274"/>
                    <a:pt x="1095" y="2973"/>
                  </a:cubicBezTo>
                  <a:cubicBezTo>
                    <a:pt x="1095" y="2852"/>
                    <a:pt x="1055" y="2741"/>
                    <a:pt x="988" y="2651"/>
                  </a:cubicBezTo>
                  <a:cubicBezTo>
                    <a:pt x="1182" y="2595"/>
                    <a:pt x="1420" y="2544"/>
                    <a:pt x="1642" y="2544"/>
                  </a:cubicBezTo>
                  <a:cubicBezTo>
                    <a:pt x="1767" y="2544"/>
                    <a:pt x="1869" y="2587"/>
                    <a:pt x="1949" y="2674"/>
                  </a:cubicBezTo>
                  <a:cubicBezTo>
                    <a:pt x="2152" y="2892"/>
                    <a:pt x="2193" y="3339"/>
                    <a:pt x="2193" y="3603"/>
                  </a:cubicBezTo>
                  <a:cubicBezTo>
                    <a:pt x="1979" y="3676"/>
                    <a:pt x="1824" y="3881"/>
                    <a:pt x="1824" y="4121"/>
                  </a:cubicBezTo>
                  <a:cubicBezTo>
                    <a:pt x="1824" y="4323"/>
                    <a:pt x="1930" y="4498"/>
                    <a:pt x="2091" y="4592"/>
                  </a:cubicBezTo>
                  <a:cubicBezTo>
                    <a:pt x="2065" y="4773"/>
                    <a:pt x="2052" y="4957"/>
                    <a:pt x="2052" y="5142"/>
                  </a:cubicBezTo>
                  <a:cubicBezTo>
                    <a:pt x="2052" y="5821"/>
                    <a:pt x="2305" y="6626"/>
                    <a:pt x="2730" y="7291"/>
                  </a:cubicBezTo>
                  <a:cubicBezTo>
                    <a:pt x="2831" y="7447"/>
                    <a:pt x="2934" y="7589"/>
                    <a:pt x="3042" y="7716"/>
                  </a:cubicBezTo>
                  <a:cubicBezTo>
                    <a:pt x="2893" y="7757"/>
                    <a:pt x="2761" y="7790"/>
                    <a:pt x="2644" y="7816"/>
                  </a:cubicBezTo>
                  <a:cubicBezTo>
                    <a:pt x="2466" y="7856"/>
                    <a:pt x="2310" y="7878"/>
                    <a:pt x="2221" y="7878"/>
                  </a:cubicBezTo>
                  <a:lnTo>
                    <a:pt x="2218" y="7878"/>
                  </a:lnTo>
                  <a:cubicBezTo>
                    <a:pt x="2052" y="7878"/>
                    <a:pt x="1887" y="7919"/>
                    <a:pt x="1732" y="7999"/>
                  </a:cubicBezTo>
                  <a:cubicBezTo>
                    <a:pt x="1522" y="8107"/>
                    <a:pt x="1340" y="8276"/>
                    <a:pt x="1207" y="8490"/>
                  </a:cubicBezTo>
                  <a:cubicBezTo>
                    <a:pt x="1074" y="8705"/>
                    <a:pt x="1003" y="8934"/>
                    <a:pt x="1003" y="9154"/>
                  </a:cubicBezTo>
                  <a:cubicBezTo>
                    <a:pt x="1003" y="9202"/>
                    <a:pt x="1023" y="9249"/>
                    <a:pt x="1055" y="9284"/>
                  </a:cubicBezTo>
                  <a:cubicBezTo>
                    <a:pt x="1090" y="9319"/>
                    <a:pt x="1135" y="9337"/>
                    <a:pt x="1185" y="9337"/>
                  </a:cubicBezTo>
                  <a:lnTo>
                    <a:pt x="7385" y="9337"/>
                  </a:lnTo>
                  <a:cubicBezTo>
                    <a:pt x="7433" y="9337"/>
                    <a:pt x="7480" y="9318"/>
                    <a:pt x="7515" y="9284"/>
                  </a:cubicBezTo>
                  <a:cubicBezTo>
                    <a:pt x="7550" y="9249"/>
                    <a:pt x="7567" y="9204"/>
                    <a:pt x="7567" y="9154"/>
                  </a:cubicBezTo>
                  <a:cubicBezTo>
                    <a:pt x="7566" y="8890"/>
                    <a:pt x="7465" y="8614"/>
                    <a:pt x="7283" y="8377"/>
                  </a:cubicBezTo>
                  <a:cubicBezTo>
                    <a:pt x="7248" y="8330"/>
                    <a:pt x="7195" y="8305"/>
                    <a:pt x="7138" y="8305"/>
                  </a:cubicBezTo>
                  <a:cubicBezTo>
                    <a:pt x="7099" y="8305"/>
                    <a:pt x="7061" y="8318"/>
                    <a:pt x="7028" y="8343"/>
                  </a:cubicBezTo>
                  <a:cubicBezTo>
                    <a:pt x="6990" y="8372"/>
                    <a:pt x="6963" y="8416"/>
                    <a:pt x="6959" y="8463"/>
                  </a:cubicBezTo>
                  <a:cubicBezTo>
                    <a:pt x="6953" y="8511"/>
                    <a:pt x="6966" y="8560"/>
                    <a:pt x="6995" y="8598"/>
                  </a:cubicBezTo>
                  <a:cubicBezTo>
                    <a:pt x="7080" y="8709"/>
                    <a:pt x="7146" y="8843"/>
                    <a:pt x="7179" y="8972"/>
                  </a:cubicBezTo>
                  <a:lnTo>
                    <a:pt x="1391" y="8972"/>
                  </a:lnTo>
                  <a:cubicBezTo>
                    <a:pt x="1430" y="8817"/>
                    <a:pt x="1513" y="8664"/>
                    <a:pt x="1624" y="8540"/>
                  </a:cubicBezTo>
                  <a:cubicBezTo>
                    <a:pt x="1704" y="8448"/>
                    <a:pt x="1799" y="8374"/>
                    <a:pt x="1900" y="8323"/>
                  </a:cubicBezTo>
                  <a:cubicBezTo>
                    <a:pt x="2003" y="8270"/>
                    <a:pt x="2111" y="8242"/>
                    <a:pt x="2219" y="8242"/>
                  </a:cubicBezTo>
                  <a:cubicBezTo>
                    <a:pt x="2400" y="8242"/>
                    <a:pt x="2628" y="8193"/>
                    <a:pt x="2809" y="8152"/>
                  </a:cubicBezTo>
                  <a:cubicBezTo>
                    <a:pt x="2978" y="8111"/>
                    <a:pt x="3159" y="8062"/>
                    <a:pt x="3335" y="8010"/>
                  </a:cubicBezTo>
                  <a:cubicBezTo>
                    <a:pt x="3645" y="8279"/>
                    <a:pt x="3971" y="8425"/>
                    <a:pt x="4285" y="8425"/>
                  </a:cubicBezTo>
                  <a:cubicBezTo>
                    <a:pt x="4607" y="8425"/>
                    <a:pt x="4939" y="8283"/>
                    <a:pt x="5248" y="8018"/>
                  </a:cubicBezTo>
                  <a:cubicBezTo>
                    <a:pt x="5366" y="8053"/>
                    <a:pt x="5487" y="8086"/>
                    <a:pt x="5604" y="8117"/>
                  </a:cubicBezTo>
                  <a:cubicBezTo>
                    <a:pt x="5618" y="8120"/>
                    <a:pt x="5633" y="8123"/>
                    <a:pt x="5649" y="8123"/>
                  </a:cubicBezTo>
                  <a:cubicBezTo>
                    <a:pt x="5734" y="8123"/>
                    <a:pt x="5804" y="8066"/>
                    <a:pt x="5825" y="7986"/>
                  </a:cubicBezTo>
                  <a:cubicBezTo>
                    <a:pt x="5852" y="7886"/>
                    <a:pt x="5792" y="7789"/>
                    <a:pt x="5694" y="7762"/>
                  </a:cubicBezTo>
                  <a:cubicBezTo>
                    <a:pt x="5611" y="7741"/>
                    <a:pt x="5567" y="7732"/>
                    <a:pt x="5541" y="7726"/>
                  </a:cubicBezTo>
                  <a:cubicBezTo>
                    <a:pt x="5653" y="7598"/>
                    <a:pt x="5758" y="7453"/>
                    <a:pt x="5860" y="7293"/>
                  </a:cubicBezTo>
                  <a:cubicBezTo>
                    <a:pt x="6273" y="6635"/>
                    <a:pt x="6521" y="5832"/>
                    <a:pt x="6521" y="5144"/>
                  </a:cubicBezTo>
                  <a:cubicBezTo>
                    <a:pt x="6521" y="4959"/>
                    <a:pt x="6508" y="4772"/>
                    <a:pt x="6480" y="4594"/>
                  </a:cubicBezTo>
                  <a:cubicBezTo>
                    <a:pt x="6641" y="4499"/>
                    <a:pt x="6749" y="4324"/>
                    <a:pt x="6749" y="4123"/>
                  </a:cubicBezTo>
                  <a:cubicBezTo>
                    <a:pt x="6749" y="3885"/>
                    <a:pt x="6594" y="3681"/>
                    <a:pt x="6380" y="3605"/>
                  </a:cubicBezTo>
                  <a:cubicBezTo>
                    <a:pt x="6383" y="3339"/>
                    <a:pt x="6428" y="2890"/>
                    <a:pt x="6632" y="2671"/>
                  </a:cubicBezTo>
                  <a:cubicBezTo>
                    <a:pt x="6712" y="2587"/>
                    <a:pt x="6809" y="2546"/>
                    <a:pt x="6933" y="2546"/>
                  </a:cubicBezTo>
                  <a:cubicBezTo>
                    <a:pt x="7152" y="2546"/>
                    <a:pt x="7392" y="2597"/>
                    <a:pt x="7585" y="2652"/>
                  </a:cubicBezTo>
                  <a:cubicBezTo>
                    <a:pt x="7519" y="2743"/>
                    <a:pt x="7480" y="2854"/>
                    <a:pt x="7480" y="2975"/>
                  </a:cubicBezTo>
                  <a:cubicBezTo>
                    <a:pt x="7480" y="3275"/>
                    <a:pt x="7726" y="3522"/>
                    <a:pt x="8027" y="3522"/>
                  </a:cubicBezTo>
                  <a:cubicBezTo>
                    <a:pt x="8327" y="3522"/>
                    <a:pt x="8574" y="3275"/>
                    <a:pt x="8574" y="2975"/>
                  </a:cubicBezTo>
                  <a:cubicBezTo>
                    <a:pt x="8571" y="2732"/>
                    <a:pt x="8415" y="2528"/>
                    <a:pt x="8200" y="2455"/>
                  </a:cubicBezTo>
                  <a:cubicBezTo>
                    <a:pt x="8164" y="1951"/>
                    <a:pt x="7944" y="1501"/>
                    <a:pt x="7569" y="1174"/>
                  </a:cubicBezTo>
                  <a:cubicBezTo>
                    <a:pt x="7179" y="833"/>
                    <a:pt x="6645" y="648"/>
                    <a:pt x="6063" y="648"/>
                  </a:cubicBezTo>
                  <a:cubicBezTo>
                    <a:pt x="5836" y="648"/>
                    <a:pt x="5612" y="684"/>
                    <a:pt x="5402" y="753"/>
                  </a:cubicBezTo>
                  <a:cubicBezTo>
                    <a:pt x="5181" y="290"/>
                    <a:pt x="4758" y="0"/>
                    <a:pt x="4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84"/>
                                        </p:tgtEl>
                                        <p:attrNameLst>
                                          <p:attrName>style.visibility</p:attrName>
                                        </p:attrNameLst>
                                      </p:cBhvr>
                                      <p:to>
                                        <p:strVal val="visible"/>
                                      </p:to>
                                    </p:set>
                                    <p:anim calcmode="lin" valueType="num">
                                      <p:cBhvr additive="base">
                                        <p:cTn id="7" dur="500" fill="hold"/>
                                        <p:tgtEl>
                                          <p:spTgt spid="11184"/>
                                        </p:tgtEl>
                                        <p:attrNameLst>
                                          <p:attrName>ppt_x</p:attrName>
                                        </p:attrNameLst>
                                      </p:cBhvr>
                                      <p:tavLst>
                                        <p:tav tm="0">
                                          <p:val>
                                            <p:strVal val="#ppt_x"/>
                                          </p:val>
                                        </p:tav>
                                        <p:tav tm="100000">
                                          <p:val>
                                            <p:strVal val="#ppt_x"/>
                                          </p:val>
                                        </p:tav>
                                      </p:tavLst>
                                    </p:anim>
                                    <p:anim calcmode="lin" valueType="num">
                                      <p:cBhvr additive="base">
                                        <p:cTn id="8" dur="500" fill="hold"/>
                                        <p:tgtEl>
                                          <p:spTgt spid="1118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88"/>
                                        </p:tgtEl>
                                        <p:attrNameLst>
                                          <p:attrName>style.visibility</p:attrName>
                                        </p:attrNameLst>
                                      </p:cBhvr>
                                      <p:to>
                                        <p:strVal val="visible"/>
                                      </p:to>
                                    </p:set>
                                    <p:anim calcmode="lin" valueType="num">
                                      <p:cBhvr additive="base">
                                        <p:cTn id="11" dur="500" fill="hold"/>
                                        <p:tgtEl>
                                          <p:spTgt spid="11188"/>
                                        </p:tgtEl>
                                        <p:attrNameLst>
                                          <p:attrName>ppt_x</p:attrName>
                                        </p:attrNameLst>
                                      </p:cBhvr>
                                      <p:tavLst>
                                        <p:tav tm="0">
                                          <p:val>
                                            <p:strVal val="#ppt_x"/>
                                          </p:val>
                                        </p:tav>
                                        <p:tav tm="100000">
                                          <p:val>
                                            <p:strVal val="#ppt_x"/>
                                          </p:val>
                                        </p:tav>
                                      </p:tavLst>
                                    </p:anim>
                                    <p:anim calcmode="lin" valueType="num">
                                      <p:cBhvr additive="base">
                                        <p:cTn id="12" dur="500" fill="hold"/>
                                        <p:tgtEl>
                                          <p:spTgt spid="1118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192"/>
                                        </p:tgtEl>
                                        <p:attrNameLst>
                                          <p:attrName>style.visibility</p:attrName>
                                        </p:attrNameLst>
                                      </p:cBhvr>
                                      <p:to>
                                        <p:strVal val="visible"/>
                                      </p:to>
                                    </p:set>
                                    <p:anim calcmode="lin" valueType="num">
                                      <p:cBhvr additive="base">
                                        <p:cTn id="15" dur="500" fill="hold"/>
                                        <p:tgtEl>
                                          <p:spTgt spid="11192"/>
                                        </p:tgtEl>
                                        <p:attrNameLst>
                                          <p:attrName>ppt_x</p:attrName>
                                        </p:attrNameLst>
                                      </p:cBhvr>
                                      <p:tavLst>
                                        <p:tav tm="0">
                                          <p:val>
                                            <p:strVal val="#ppt_x"/>
                                          </p:val>
                                        </p:tav>
                                        <p:tav tm="100000">
                                          <p:val>
                                            <p:strVal val="#ppt_x"/>
                                          </p:val>
                                        </p:tav>
                                      </p:tavLst>
                                    </p:anim>
                                    <p:anim calcmode="lin" valueType="num">
                                      <p:cBhvr additive="base">
                                        <p:cTn id="16" dur="500" fill="hold"/>
                                        <p:tgtEl>
                                          <p:spTgt spid="1119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196"/>
                                        </p:tgtEl>
                                        <p:attrNameLst>
                                          <p:attrName>style.visibility</p:attrName>
                                        </p:attrNameLst>
                                      </p:cBhvr>
                                      <p:to>
                                        <p:strVal val="visible"/>
                                      </p:to>
                                    </p:set>
                                    <p:anim calcmode="lin" valueType="num">
                                      <p:cBhvr additive="base">
                                        <p:cTn id="19" dur="500" fill="hold"/>
                                        <p:tgtEl>
                                          <p:spTgt spid="11196"/>
                                        </p:tgtEl>
                                        <p:attrNameLst>
                                          <p:attrName>ppt_x</p:attrName>
                                        </p:attrNameLst>
                                      </p:cBhvr>
                                      <p:tavLst>
                                        <p:tav tm="0">
                                          <p:val>
                                            <p:strVal val="#ppt_x"/>
                                          </p:val>
                                        </p:tav>
                                        <p:tav tm="100000">
                                          <p:val>
                                            <p:strVal val="#ppt_x"/>
                                          </p:val>
                                        </p:tav>
                                      </p:tavLst>
                                    </p:anim>
                                    <p:anim calcmode="lin" valueType="num">
                                      <p:cBhvr additive="base">
                                        <p:cTn id="20" dur="500" fill="hold"/>
                                        <p:tgtEl>
                                          <p:spTgt spid="1119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197"/>
                                        </p:tgtEl>
                                        <p:attrNameLst>
                                          <p:attrName>style.visibility</p:attrName>
                                        </p:attrNameLst>
                                      </p:cBhvr>
                                      <p:to>
                                        <p:strVal val="visible"/>
                                      </p:to>
                                    </p:set>
                                    <p:anim calcmode="lin" valueType="num">
                                      <p:cBhvr additive="base">
                                        <p:cTn id="23" dur="500" fill="hold"/>
                                        <p:tgtEl>
                                          <p:spTgt spid="11197"/>
                                        </p:tgtEl>
                                        <p:attrNameLst>
                                          <p:attrName>ppt_x</p:attrName>
                                        </p:attrNameLst>
                                      </p:cBhvr>
                                      <p:tavLst>
                                        <p:tav tm="0">
                                          <p:val>
                                            <p:strVal val="#ppt_x"/>
                                          </p:val>
                                        </p:tav>
                                        <p:tav tm="100000">
                                          <p:val>
                                            <p:strVal val="#ppt_x"/>
                                          </p:val>
                                        </p:tav>
                                      </p:tavLst>
                                    </p:anim>
                                    <p:anim calcmode="lin" valueType="num">
                                      <p:cBhvr additive="base">
                                        <p:cTn id="24" dur="500" fill="hold"/>
                                        <p:tgtEl>
                                          <p:spTgt spid="1119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198"/>
                                        </p:tgtEl>
                                        <p:attrNameLst>
                                          <p:attrName>style.visibility</p:attrName>
                                        </p:attrNameLst>
                                      </p:cBhvr>
                                      <p:to>
                                        <p:strVal val="visible"/>
                                      </p:to>
                                    </p:set>
                                    <p:anim calcmode="lin" valueType="num">
                                      <p:cBhvr additive="base">
                                        <p:cTn id="27" dur="500" fill="hold"/>
                                        <p:tgtEl>
                                          <p:spTgt spid="11198"/>
                                        </p:tgtEl>
                                        <p:attrNameLst>
                                          <p:attrName>ppt_x</p:attrName>
                                        </p:attrNameLst>
                                      </p:cBhvr>
                                      <p:tavLst>
                                        <p:tav tm="0">
                                          <p:val>
                                            <p:strVal val="#ppt_x"/>
                                          </p:val>
                                        </p:tav>
                                        <p:tav tm="100000">
                                          <p:val>
                                            <p:strVal val="#ppt_x"/>
                                          </p:val>
                                        </p:tav>
                                      </p:tavLst>
                                    </p:anim>
                                    <p:anim calcmode="lin" valueType="num">
                                      <p:cBhvr additive="base">
                                        <p:cTn id="28" dur="500" fill="hold"/>
                                        <p:tgtEl>
                                          <p:spTgt spid="1119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199"/>
                                        </p:tgtEl>
                                        <p:attrNameLst>
                                          <p:attrName>style.visibility</p:attrName>
                                        </p:attrNameLst>
                                      </p:cBhvr>
                                      <p:to>
                                        <p:strVal val="visible"/>
                                      </p:to>
                                    </p:set>
                                    <p:anim calcmode="lin" valueType="num">
                                      <p:cBhvr additive="base">
                                        <p:cTn id="31" dur="500" fill="hold"/>
                                        <p:tgtEl>
                                          <p:spTgt spid="11199"/>
                                        </p:tgtEl>
                                        <p:attrNameLst>
                                          <p:attrName>ppt_x</p:attrName>
                                        </p:attrNameLst>
                                      </p:cBhvr>
                                      <p:tavLst>
                                        <p:tav tm="0">
                                          <p:val>
                                            <p:strVal val="#ppt_x"/>
                                          </p:val>
                                        </p:tav>
                                        <p:tav tm="100000">
                                          <p:val>
                                            <p:strVal val="#ppt_x"/>
                                          </p:val>
                                        </p:tav>
                                      </p:tavLst>
                                    </p:anim>
                                    <p:anim calcmode="lin" valueType="num">
                                      <p:cBhvr additive="base">
                                        <p:cTn id="32" dur="500" fill="hold"/>
                                        <p:tgtEl>
                                          <p:spTgt spid="1119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200"/>
                                        </p:tgtEl>
                                        <p:attrNameLst>
                                          <p:attrName>style.visibility</p:attrName>
                                        </p:attrNameLst>
                                      </p:cBhvr>
                                      <p:to>
                                        <p:strVal val="visible"/>
                                      </p:to>
                                    </p:set>
                                    <p:anim calcmode="lin" valueType="num">
                                      <p:cBhvr additive="base">
                                        <p:cTn id="35" dur="500" fill="hold"/>
                                        <p:tgtEl>
                                          <p:spTgt spid="11200"/>
                                        </p:tgtEl>
                                        <p:attrNameLst>
                                          <p:attrName>ppt_x</p:attrName>
                                        </p:attrNameLst>
                                      </p:cBhvr>
                                      <p:tavLst>
                                        <p:tav tm="0">
                                          <p:val>
                                            <p:strVal val="#ppt_x"/>
                                          </p:val>
                                        </p:tav>
                                        <p:tav tm="100000">
                                          <p:val>
                                            <p:strVal val="#ppt_x"/>
                                          </p:val>
                                        </p:tav>
                                      </p:tavLst>
                                    </p:anim>
                                    <p:anim calcmode="lin" valueType="num">
                                      <p:cBhvr additive="base">
                                        <p:cTn id="36" dur="500" fill="hold"/>
                                        <p:tgtEl>
                                          <p:spTgt spid="1120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221"/>
                                        </p:tgtEl>
                                        <p:attrNameLst>
                                          <p:attrName>style.visibility</p:attrName>
                                        </p:attrNameLst>
                                      </p:cBhvr>
                                      <p:to>
                                        <p:strVal val="visible"/>
                                      </p:to>
                                    </p:set>
                                    <p:anim calcmode="lin" valueType="num">
                                      <p:cBhvr additive="base">
                                        <p:cTn id="39" dur="500" fill="hold"/>
                                        <p:tgtEl>
                                          <p:spTgt spid="11221"/>
                                        </p:tgtEl>
                                        <p:attrNameLst>
                                          <p:attrName>ppt_x</p:attrName>
                                        </p:attrNameLst>
                                      </p:cBhvr>
                                      <p:tavLst>
                                        <p:tav tm="0">
                                          <p:val>
                                            <p:strVal val="#ppt_x"/>
                                          </p:val>
                                        </p:tav>
                                        <p:tav tm="100000">
                                          <p:val>
                                            <p:strVal val="#ppt_x"/>
                                          </p:val>
                                        </p:tav>
                                      </p:tavLst>
                                    </p:anim>
                                    <p:anim calcmode="lin" valueType="num">
                                      <p:cBhvr additive="base">
                                        <p:cTn id="40" dur="500" fill="hold"/>
                                        <p:tgtEl>
                                          <p:spTgt spid="112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234"/>
                                        </p:tgtEl>
                                        <p:attrNameLst>
                                          <p:attrName>style.visibility</p:attrName>
                                        </p:attrNameLst>
                                      </p:cBhvr>
                                      <p:to>
                                        <p:strVal val="visible"/>
                                      </p:to>
                                    </p:set>
                                    <p:anim calcmode="lin" valueType="num">
                                      <p:cBhvr additive="base">
                                        <p:cTn id="43" dur="500" fill="hold"/>
                                        <p:tgtEl>
                                          <p:spTgt spid="11234"/>
                                        </p:tgtEl>
                                        <p:attrNameLst>
                                          <p:attrName>ppt_x</p:attrName>
                                        </p:attrNameLst>
                                      </p:cBhvr>
                                      <p:tavLst>
                                        <p:tav tm="0">
                                          <p:val>
                                            <p:strVal val="#ppt_x"/>
                                          </p:val>
                                        </p:tav>
                                        <p:tav tm="100000">
                                          <p:val>
                                            <p:strVal val="#ppt_x"/>
                                          </p:val>
                                        </p:tav>
                                      </p:tavLst>
                                    </p:anim>
                                    <p:anim calcmode="lin" valueType="num">
                                      <p:cBhvr additive="base">
                                        <p:cTn id="44" dur="500" fill="hold"/>
                                        <p:tgtEl>
                                          <p:spTgt spid="112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249"/>
                                        </p:tgtEl>
                                        <p:attrNameLst>
                                          <p:attrName>style.visibility</p:attrName>
                                        </p:attrNameLst>
                                      </p:cBhvr>
                                      <p:to>
                                        <p:strVal val="visible"/>
                                      </p:to>
                                    </p:set>
                                    <p:anim calcmode="lin" valueType="num">
                                      <p:cBhvr additive="base">
                                        <p:cTn id="47" dur="500" fill="hold"/>
                                        <p:tgtEl>
                                          <p:spTgt spid="11249"/>
                                        </p:tgtEl>
                                        <p:attrNameLst>
                                          <p:attrName>ppt_x</p:attrName>
                                        </p:attrNameLst>
                                      </p:cBhvr>
                                      <p:tavLst>
                                        <p:tav tm="0">
                                          <p:val>
                                            <p:strVal val="#ppt_x"/>
                                          </p:val>
                                        </p:tav>
                                        <p:tav tm="100000">
                                          <p:val>
                                            <p:strVal val="#ppt_x"/>
                                          </p:val>
                                        </p:tav>
                                      </p:tavLst>
                                    </p:anim>
                                    <p:anim calcmode="lin" valueType="num">
                                      <p:cBhvr additive="base">
                                        <p:cTn id="48" dur="500" fill="hold"/>
                                        <p:tgtEl>
                                          <p:spTgt spid="1124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182"/>
                                        </p:tgtEl>
                                        <p:attrNameLst>
                                          <p:attrName>style.visibility</p:attrName>
                                        </p:attrNameLst>
                                      </p:cBhvr>
                                      <p:to>
                                        <p:strVal val="visible"/>
                                      </p:to>
                                    </p:set>
                                    <p:animEffect transition="in" filter="barn(inVertical)">
                                      <p:cBhvr>
                                        <p:cTn id="53" dur="500"/>
                                        <p:tgtEl>
                                          <p:spTgt spid="1118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1186"/>
                                        </p:tgtEl>
                                        <p:attrNameLst>
                                          <p:attrName>style.visibility</p:attrName>
                                        </p:attrNameLst>
                                      </p:cBhvr>
                                      <p:to>
                                        <p:strVal val="visible"/>
                                      </p:to>
                                    </p:set>
                                    <p:animEffect transition="in" filter="barn(inVertical)">
                                      <p:cBhvr>
                                        <p:cTn id="58" dur="500"/>
                                        <p:tgtEl>
                                          <p:spTgt spid="1118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1190"/>
                                        </p:tgtEl>
                                        <p:attrNameLst>
                                          <p:attrName>style.visibility</p:attrName>
                                        </p:attrNameLst>
                                      </p:cBhvr>
                                      <p:to>
                                        <p:strVal val="visible"/>
                                      </p:to>
                                    </p:set>
                                    <p:animEffect transition="in" filter="barn(inVertical)">
                                      <p:cBhvr>
                                        <p:cTn id="63" dur="500"/>
                                        <p:tgtEl>
                                          <p:spTgt spid="1119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1194"/>
                                        </p:tgtEl>
                                        <p:attrNameLst>
                                          <p:attrName>style.visibility</p:attrName>
                                        </p:attrNameLst>
                                      </p:cBhvr>
                                      <p:to>
                                        <p:strVal val="visible"/>
                                      </p:to>
                                    </p:set>
                                    <p:animEffect transition="in" filter="barn(inVertical)">
                                      <p:cBhvr>
                                        <p:cTn id="68" dur="500"/>
                                        <p:tgtEl>
                                          <p:spTgt spid="11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 grpId="0"/>
      <p:bldP spid="11184" grpId="0" animBg="1"/>
      <p:bldP spid="11186" grpId="0"/>
      <p:bldP spid="11188" grpId="0" animBg="1"/>
      <p:bldP spid="11190" grpId="0"/>
      <p:bldP spid="11192" grpId="0" animBg="1"/>
      <p:bldP spid="11194" grpId="0"/>
      <p:bldP spid="111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sp>
        <p:nvSpPr>
          <p:cNvPr id="9456" name="Google Shape;9456;p42"/>
          <p:cNvSpPr txBox="1">
            <a:spLocks noGrp="1"/>
          </p:cNvSpPr>
          <p:nvPr>
            <p:ph type="ctrTitle"/>
          </p:nvPr>
        </p:nvSpPr>
        <p:spPr>
          <a:xfrm>
            <a:off x="2126673" y="1847621"/>
            <a:ext cx="4879850" cy="17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6000" b="1">
                <a:solidFill>
                  <a:schemeClr val="lt1"/>
                </a:solidFill>
              </a:rPr>
              <a:t>Hoạt động khởi động</a:t>
            </a:r>
            <a:endParaRPr sz="6000" b="0">
              <a:solidFill>
                <a:schemeClr val="lt1"/>
              </a:solidFill>
              <a:latin typeface="Amarante"/>
              <a:ea typeface="Amarante"/>
              <a:cs typeface="Amarante"/>
              <a:sym typeface="Amarante"/>
            </a:endParaRPr>
          </a:p>
        </p:txBody>
      </p:sp>
      <p:grpSp>
        <p:nvGrpSpPr>
          <p:cNvPr id="2" name="Google Shape;9628;p45">
            <a:extLst>
              <a:ext uri="{FF2B5EF4-FFF2-40B4-BE49-F238E27FC236}">
                <a16:creationId xmlns:a16="http://schemas.microsoft.com/office/drawing/2014/main" id="{0FEBB5BF-4487-2764-3A75-7AE984C7E9FE}"/>
              </a:ext>
            </a:extLst>
          </p:cNvPr>
          <p:cNvGrpSpPr/>
          <p:nvPr/>
        </p:nvGrpSpPr>
        <p:grpSpPr>
          <a:xfrm flipH="1">
            <a:off x="6354440" y="2464915"/>
            <a:ext cx="2324732" cy="2315612"/>
            <a:chOff x="2993975" y="1744075"/>
            <a:chExt cx="990025" cy="1099350"/>
          </a:xfrm>
        </p:grpSpPr>
        <p:sp>
          <p:nvSpPr>
            <p:cNvPr id="3" name="Google Shape;9629;p45">
              <a:extLst>
                <a:ext uri="{FF2B5EF4-FFF2-40B4-BE49-F238E27FC236}">
                  <a16:creationId xmlns:a16="http://schemas.microsoft.com/office/drawing/2014/main" id="{33EB7C5F-8191-78D4-3819-E79954640740}"/>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A552BC09-A61D-D740-3F09-23096CAB9384}"/>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B980C74D-C26F-D1BF-ED25-C0F9FC4332E0}"/>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3145FAA0-1CA8-08D5-CF16-833A1D355203}"/>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29DC60C3-A4C3-FB80-F370-0B74009E7CB1}"/>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E0146A9C-05AF-6F9D-CE59-023C3950710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B89A1AC-EB57-4769-AA8F-6FFB02BD5987}"/>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6ECFF9B9-0E4F-A5EC-BDD6-3B0690CCBE81}"/>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0B118561-5A0B-75AC-49BC-004EB82BC527}"/>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A025CDFD-15D0-55D9-D6C0-C672291A3917}"/>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13FF038E-53C8-35F3-8B05-23F43C21478A}"/>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A508A6A7-88C7-DA09-7D89-3D231AD3B931}"/>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2C3A5A98-7552-7665-00E7-5BC5DE795EC5}"/>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60B30A83-6DFC-9A0C-352B-835DFBE899C0}"/>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7FE8BF48-B577-B0D6-941D-05B5E701E8A7}"/>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3872D63F-2861-5532-6337-0BA8300D1FFB}"/>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021B8608-F79B-EFD3-B88E-DC027AE54C9E}"/>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F2CE0821-93B0-6D0A-C4FB-727FC679FB20}"/>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CDDEA60F-E89A-783D-373F-EEF08C892CEE}"/>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92C71C6A-5F46-3204-184F-DD53EF229614}"/>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FBE293E7-3127-19AE-1D1C-4513B6B1EA8E}"/>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AB1196B6-8AAE-34A0-4237-B6892BA930E0}"/>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862E18CA-DE56-368B-EDFF-0FCD24EBCED3}"/>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7A00827F-C9EE-D6F3-5B55-1A1565D1BF6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DF03AAAE-3593-D424-81C5-014817D2C7C8}"/>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9B7E2CDF-971B-6E27-8263-03E170042C67}"/>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CDCE3A4B-FA66-A604-7625-5BFD182554E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FB0F1681-DCA2-75AB-0822-5DF73C37CB67}"/>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1C96FBE3-817E-B049-CEF7-77F5D88462BC}"/>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44001E0D-EFB6-5514-4B96-4F46E157AD42}"/>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4B07D82F-149E-0A38-A46E-4CC1662A439F}"/>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B53068ED-5E31-B8FF-0767-3DC674305563}"/>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A41D46E7-316B-30E7-EC61-145833914394}"/>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1A5EE327-45F0-E188-4586-569D2158D640}"/>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1F899A3A-E7A9-3141-5C5A-F13DF321A30A}"/>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3DF84DFD-46DC-3C44-70F7-F69BC08722EB}"/>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36B29A68-01F5-5ABB-5967-D37916A8D0B8}"/>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FCDEB5CB-B33E-4774-5738-BA883745276B}"/>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88234929-F8F0-C925-C8CA-137D93533475}"/>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B378FDC9-E830-8664-1F54-8275DF52EE88}"/>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41F79942-5CFC-012E-8363-8FBED115FC23}"/>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F30698D1-6948-BBA6-9CC7-198143732490}"/>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FA8F72FD-90EF-D3E7-B2FE-99C7B8ED01E4}"/>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15709E2-9C46-4F8B-2B99-883C9A22E24F}"/>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85EB1E1C-00C7-4F46-6658-F4BF32C1D094}"/>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91F70EAD-E1B8-A231-4E9C-E31F6A437156}"/>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393B4474-D523-20B5-E5F1-393720E0466D}"/>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EDF01585-7C5F-CF4D-4F61-68D499DB1DC0}"/>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C0DA80F5-CED6-2B0B-C451-CE1021827DDE}"/>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59A364DF-B6E3-25FE-5272-163A709E3C9E}"/>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0316162F-264D-D955-2A4E-C424703C6070}"/>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3DD74576-525E-9DA6-2E33-7A940180931A}"/>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79AF74CF-D7C1-F3FE-9A4C-CA272FAF63F6}"/>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ED799CD6-861B-7E5B-6080-AA0855B7D005}"/>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418E43C1-39F5-2A8E-4086-6832A0CCA656}"/>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7485C15A-1B1E-92E5-A23B-377C6BB8C801}"/>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473A90EC-5732-007C-0FC1-0C232488BCE4}"/>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E3B8FB70-6BBA-D6DD-F486-F8B936697482}"/>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690;p45">
              <a:extLst>
                <a:ext uri="{FF2B5EF4-FFF2-40B4-BE49-F238E27FC236}">
                  <a16:creationId xmlns:a16="http://schemas.microsoft.com/office/drawing/2014/main" id="{FE952709-3B88-7C73-5037-FB137B49BF93}"/>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691;p45">
              <a:extLst>
                <a:ext uri="{FF2B5EF4-FFF2-40B4-BE49-F238E27FC236}">
                  <a16:creationId xmlns:a16="http://schemas.microsoft.com/office/drawing/2014/main" id="{1BA127BC-B7E5-0226-A4A3-551D4A049238}"/>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692;p45">
              <a:extLst>
                <a:ext uri="{FF2B5EF4-FFF2-40B4-BE49-F238E27FC236}">
                  <a16:creationId xmlns:a16="http://schemas.microsoft.com/office/drawing/2014/main" id="{142A5400-18F5-9D08-1073-C325FAF25C72}"/>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693;p45">
              <a:extLst>
                <a:ext uri="{FF2B5EF4-FFF2-40B4-BE49-F238E27FC236}">
                  <a16:creationId xmlns:a16="http://schemas.microsoft.com/office/drawing/2014/main" id="{F2D3F06B-A9F5-04CF-AA11-66B0BB4BF6E9}"/>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694;p45">
              <a:extLst>
                <a:ext uri="{FF2B5EF4-FFF2-40B4-BE49-F238E27FC236}">
                  <a16:creationId xmlns:a16="http://schemas.microsoft.com/office/drawing/2014/main" id="{5F1F0C60-E509-5BFA-C6F0-80DA116DD4FE}"/>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695;p45">
              <a:extLst>
                <a:ext uri="{FF2B5EF4-FFF2-40B4-BE49-F238E27FC236}">
                  <a16:creationId xmlns:a16="http://schemas.microsoft.com/office/drawing/2014/main" id="{80D995B9-A46C-5395-247E-02573874C0D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696;p45">
              <a:extLst>
                <a:ext uri="{FF2B5EF4-FFF2-40B4-BE49-F238E27FC236}">
                  <a16:creationId xmlns:a16="http://schemas.microsoft.com/office/drawing/2014/main" id="{B712DF37-4A4F-0BAB-31AF-AA90872896ED}"/>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697;p45">
              <a:extLst>
                <a:ext uri="{FF2B5EF4-FFF2-40B4-BE49-F238E27FC236}">
                  <a16:creationId xmlns:a16="http://schemas.microsoft.com/office/drawing/2014/main" id="{D98ED60F-E7CC-3B33-CCF8-33CCC31C14BF}"/>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698;p45">
              <a:extLst>
                <a:ext uri="{FF2B5EF4-FFF2-40B4-BE49-F238E27FC236}">
                  <a16:creationId xmlns:a16="http://schemas.microsoft.com/office/drawing/2014/main" id="{A1A96686-C932-E2B2-7597-5792558A7179}"/>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699;p45">
              <a:extLst>
                <a:ext uri="{FF2B5EF4-FFF2-40B4-BE49-F238E27FC236}">
                  <a16:creationId xmlns:a16="http://schemas.microsoft.com/office/drawing/2014/main" id="{72B3EBCA-DE4D-0491-C67A-EF0DEB01F597}"/>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700;p45">
              <a:extLst>
                <a:ext uri="{FF2B5EF4-FFF2-40B4-BE49-F238E27FC236}">
                  <a16:creationId xmlns:a16="http://schemas.microsoft.com/office/drawing/2014/main" id="{9975A55A-483B-66B6-CCDB-D89FB22A301D}"/>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701;p45">
              <a:extLst>
                <a:ext uri="{FF2B5EF4-FFF2-40B4-BE49-F238E27FC236}">
                  <a16:creationId xmlns:a16="http://schemas.microsoft.com/office/drawing/2014/main" id="{EC7A464D-29A1-1A19-12BA-FBEDCB32D2DD}"/>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702;p45">
              <a:extLst>
                <a:ext uri="{FF2B5EF4-FFF2-40B4-BE49-F238E27FC236}">
                  <a16:creationId xmlns:a16="http://schemas.microsoft.com/office/drawing/2014/main" id="{23BA0ED3-5745-E16F-2F44-0B3259E10CC5}"/>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703;p45">
              <a:extLst>
                <a:ext uri="{FF2B5EF4-FFF2-40B4-BE49-F238E27FC236}">
                  <a16:creationId xmlns:a16="http://schemas.microsoft.com/office/drawing/2014/main" id="{B131C8F1-DA9A-5004-47F5-569630266E8B}"/>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704;p45">
              <a:extLst>
                <a:ext uri="{FF2B5EF4-FFF2-40B4-BE49-F238E27FC236}">
                  <a16:creationId xmlns:a16="http://schemas.microsoft.com/office/drawing/2014/main" id="{2DBA903F-1A3D-F4BE-5650-14048B860F85}"/>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705;p45">
              <a:extLst>
                <a:ext uri="{FF2B5EF4-FFF2-40B4-BE49-F238E27FC236}">
                  <a16:creationId xmlns:a16="http://schemas.microsoft.com/office/drawing/2014/main" id="{182AF6B6-48A7-9DC3-1BD9-5179C6D5740A}"/>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706;p45">
              <a:extLst>
                <a:ext uri="{FF2B5EF4-FFF2-40B4-BE49-F238E27FC236}">
                  <a16:creationId xmlns:a16="http://schemas.microsoft.com/office/drawing/2014/main" id="{C0569DE5-230D-6664-85E6-5381A1D723E4}"/>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707;p45">
              <a:extLst>
                <a:ext uri="{FF2B5EF4-FFF2-40B4-BE49-F238E27FC236}">
                  <a16:creationId xmlns:a16="http://schemas.microsoft.com/office/drawing/2014/main" id="{D95B6B50-1CB2-84FB-5245-2A0D56A78631}"/>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708;p45">
              <a:extLst>
                <a:ext uri="{FF2B5EF4-FFF2-40B4-BE49-F238E27FC236}">
                  <a16:creationId xmlns:a16="http://schemas.microsoft.com/office/drawing/2014/main" id="{80E37BA6-1FE5-4BB6-3858-B62D491253EC}"/>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709;p45">
              <a:extLst>
                <a:ext uri="{FF2B5EF4-FFF2-40B4-BE49-F238E27FC236}">
                  <a16:creationId xmlns:a16="http://schemas.microsoft.com/office/drawing/2014/main" id="{8B7E1EEB-0060-AFF3-A022-DCF6B0E5CA33}"/>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710;p45">
              <a:extLst>
                <a:ext uri="{FF2B5EF4-FFF2-40B4-BE49-F238E27FC236}">
                  <a16:creationId xmlns:a16="http://schemas.microsoft.com/office/drawing/2014/main" id="{3A40438A-9D85-08EA-09B3-2A1E5E7CEF8D}"/>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711;p45">
              <a:extLst>
                <a:ext uri="{FF2B5EF4-FFF2-40B4-BE49-F238E27FC236}">
                  <a16:creationId xmlns:a16="http://schemas.microsoft.com/office/drawing/2014/main" id="{8DC8F835-3EEA-7F4E-01FF-2D28D541493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712;p45">
              <a:extLst>
                <a:ext uri="{FF2B5EF4-FFF2-40B4-BE49-F238E27FC236}">
                  <a16:creationId xmlns:a16="http://schemas.microsoft.com/office/drawing/2014/main" id="{C9B460EA-243A-2A7F-00BA-D3F071AFD992}"/>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713;p45">
              <a:extLst>
                <a:ext uri="{FF2B5EF4-FFF2-40B4-BE49-F238E27FC236}">
                  <a16:creationId xmlns:a16="http://schemas.microsoft.com/office/drawing/2014/main" id="{5D946152-86DF-7833-599D-7E7C45DAB0B8}"/>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715;p45">
              <a:extLst>
                <a:ext uri="{FF2B5EF4-FFF2-40B4-BE49-F238E27FC236}">
                  <a16:creationId xmlns:a16="http://schemas.microsoft.com/office/drawing/2014/main" id="{98B3B06A-B393-E5FA-BC4A-C16AE211CC8F}"/>
                </a:ext>
              </a:extLst>
            </p:cNvPr>
            <p:cNvSpPr/>
            <p:nvPr/>
          </p:nvSpPr>
          <p:spPr>
            <a:xfrm>
              <a:off x="3306200" y="1791850"/>
              <a:ext cx="93250" cy="72475"/>
            </a:xfrm>
            <a:custGeom>
              <a:avLst/>
              <a:gdLst/>
              <a:ahLst/>
              <a:cxnLst/>
              <a:rect l="l" t="t" r="r" b="b"/>
              <a:pathLst>
                <a:path w="3730" h="2899" extrusionOk="0">
                  <a:moveTo>
                    <a:pt x="2820" y="0"/>
                  </a:moveTo>
                  <a:lnTo>
                    <a:pt x="2658" y="1585"/>
                  </a:lnTo>
                  <a:lnTo>
                    <a:pt x="1120" y="1631"/>
                  </a:lnTo>
                  <a:lnTo>
                    <a:pt x="1" y="256"/>
                  </a:lnTo>
                  <a:lnTo>
                    <a:pt x="18" y="401"/>
                  </a:lnTo>
                  <a:cubicBezTo>
                    <a:pt x="97" y="762"/>
                    <a:pt x="219" y="1129"/>
                    <a:pt x="391" y="1492"/>
                  </a:cubicBezTo>
                  <a:cubicBezTo>
                    <a:pt x="654" y="2047"/>
                    <a:pt x="995" y="2522"/>
                    <a:pt x="1377" y="2899"/>
                  </a:cubicBezTo>
                  <a:cubicBezTo>
                    <a:pt x="2211" y="2659"/>
                    <a:pt x="3001" y="2476"/>
                    <a:pt x="3730" y="2377"/>
                  </a:cubicBezTo>
                  <a:lnTo>
                    <a:pt x="2820" y="0"/>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716;p45">
              <a:extLst>
                <a:ext uri="{FF2B5EF4-FFF2-40B4-BE49-F238E27FC236}">
                  <a16:creationId xmlns:a16="http://schemas.microsoft.com/office/drawing/2014/main" id="{CC4E9E39-8275-A866-3938-F84685EAF6BA}"/>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717;p45">
              <a:extLst>
                <a:ext uri="{FF2B5EF4-FFF2-40B4-BE49-F238E27FC236}">
                  <a16:creationId xmlns:a16="http://schemas.microsoft.com/office/drawing/2014/main" id="{721063D7-F6FE-0AD6-487B-5F7B71AD7627}"/>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718;p45">
              <a:extLst>
                <a:ext uri="{FF2B5EF4-FFF2-40B4-BE49-F238E27FC236}">
                  <a16:creationId xmlns:a16="http://schemas.microsoft.com/office/drawing/2014/main" id="{48DC9001-AEC6-79F9-C919-16A8F6E90AB1}"/>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719;p45">
              <a:extLst>
                <a:ext uri="{FF2B5EF4-FFF2-40B4-BE49-F238E27FC236}">
                  <a16:creationId xmlns:a16="http://schemas.microsoft.com/office/drawing/2014/main" id="{7AC81DA2-9673-3B35-3E0F-235D8FDA12F2}"/>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720;p45">
              <a:extLst>
                <a:ext uri="{FF2B5EF4-FFF2-40B4-BE49-F238E27FC236}">
                  <a16:creationId xmlns:a16="http://schemas.microsoft.com/office/drawing/2014/main" id="{B310D731-626F-D646-8FC7-0C09F224DD50}"/>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721;p45">
              <a:extLst>
                <a:ext uri="{FF2B5EF4-FFF2-40B4-BE49-F238E27FC236}">
                  <a16:creationId xmlns:a16="http://schemas.microsoft.com/office/drawing/2014/main" id="{5120F032-B409-2BD4-B7EC-6DE21CC62C1B}"/>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722;p45">
              <a:extLst>
                <a:ext uri="{FF2B5EF4-FFF2-40B4-BE49-F238E27FC236}">
                  <a16:creationId xmlns:a16="http://schemas.microsoft.com/office/drawing/2014/main" id="{70F4D478-6EEA-20B9-9753-73438818A803}"/>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723;p45">
              <a:extLst>
                <a:ext uri="{FF2B5EF4-FFF2-40B4-BE49-F238E27FC236}">
                  <a16:creationId xmlns:a16="http://schemas.microsoft.com/office/drawing/2014/main" id="{ACD16F3F-CF7E-36DF-55D7-B995B84350A8}"/>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724;p45">
              <a:extLst>
                <a:ext uri="{FF2B5EF4-FFF2-40B4-BE49-F238E27FC236}">
                  <a16:creationId xmlns:a16="http://schemas.microsoft.com/office/drawing/2014/main" id="{DB35C59C-B2C8-DD5B-D968-6F938EFCDF66}"/>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725;p45">
              <a:extLst>
                <a:ext uri="{FF2B5EF4-FFF2-40B4-BE49-F238E27FC236}">
                  <a16:creationId xmlns:a16="http://schemas.microsoft.com/office/drawing/2014/main" id="{27FD44FA-F7DD-11B2-4A19-7F19EF64048A}"/>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726;p45">
              <a:extLst>
                <a:ext uri="{FF2B5EF4-FFF2-40B4-BE49-F238E27FC236}">
                  <a16:creationId xmlns:a16="http://schemas.microsoft.com/office/drawing/2014/main" id="{E30D57E0-9B33-2BF8-FF85-78102FBE495A}"/>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727;p45">
              <a:extLst>
                <a:ext uri="{FF2B5EF4-FFF2-40B4-BE49-F238E27FC236}">
                  <a16:creationId xmlns:a16="http://schemas.microsoft.com/office/drawing/2014/main" id="{70278D00-B4AD-FCD2-8263-5F2FA27C955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728;p45">
              <a:extLst>
                <a:ext uri="{FF2B5EF4-FFF2-40B4-BE49-F238E27FC236}">
                  <a16:creationId xmlns:a16="http://schemas.microsoft.com/office/drawing/2014/main" id="{238868DF-01C7-0B9B-48B8-120CB7DB70FB}"/>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729;p45">
              <a:extLst>
                <a:ext uri="{FF2B5EF4-FFF2-40B4-BE49-F238E27FC236}">
                  <a16:creationId xmlns:a16="http://schemas.microsoft.com/office/drawing/2014/main" id="{94605286-0516-30A9-5AF4-1333FE9660C5}"/>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730;p45">
              <a:extLst>
                <a:ext uri="{FF2B5EF4-FFF2-40B4-BE49-F238E27FC236}">
                  <a16:creationId xmlns:a16="http://schemas.microsoft.com/office/drawing/2014/main" id="{A2A87686-A1CA-3202-930A-5F6805049C82}"/>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731;p45">
              <a:extLst>
                <a:ext uri="{FF2B5EF4-FFF2-40B4-BE49-F238E27FC236}">
                  <a16:creationId xmlns:a16="http://schemas.microsoft.com/office/drawing/2014/main" id="{071F6FE2-48FB-37AA-12CC-99BDDB733F53}"/>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732;p45">
              <a:extLst>
                <a:ext uri="{FF2B5EF4-FFF2-40B4-BE49-F238E27FC236}">
                  <a16:creationId xmlns:a16="http://schemas.microsoft.com/office/drawing/2014/main" id="{8F64E279-0C1C-655E-1EE4-BB74067F3C3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1" name="Google Shape;9733;p45">
            <a:extLst>
              <a:ext uri="{FF2B5EF4-FFF2-40B4-BE49-F238E27FC236}">
                <a16:creationId xmlns:a16="http://schemas.microsoft.com/office/drawing/2014/main" id="{675D6200-08A7-492B-3EF4-23631B87D35F}"/>
              </a:ext>
            </a:extLst>
          </p:cNvPr>
          <p:cNvGrpSpPr/>
          <p:nvPr/>
        </p:nvGrpSpPr>
        <p:grpSpPr>
          <a:xfrm flipH="1">
            <a:off x="4541147" y="3827247"/>
            <a:ext cx="1600045" cy="1127778"/>
            <a:chOff x="3999750" y="1922875"/>
            <a:chExt cx="934175" cy="914950"/>
          </a:xfrm>
        </p:grpSpPr>
        <p:sp>
          <p:nvSpPr>
            <p:cNvPr id="9452" name="Google Shape;9734;p45">
              <a:extLst>
                <a:ext uri="{FF2B5EF4-FFF2-40B4-BE49-F238E27FC236}">
                  <a16:creationId xmlns:a16="http://schemas.microsoft.com/office/drawing/2014/main" id="{907FEC1B-F582-2CE2-E7BF-843974E381A2}"/>
                </a:ext>
              </a:extLst>
            </p:cNvPr>
            <p:cNvSpPr/>
            <p:nvPr/>
          </p:nvSpPr>
          <p:spPr>
            <a:xfrm>
              <a:off x="3999750" y="1922875"/>
              <a:ext cx="934175" cy="914950"/>
            </a:xfrm>
            <a:custGeom>
              <a:avLst/>
              <a:gdLst/>
              <a:ahLst/>
              <a:cxnLst/>
              <a:rect l="l" t="t" r="r" b="b"/>
              <a:pathLst>
                <a:path w="37367" h="36598" extrusionOk="0">
                  <a:moveTo>
                    <a:pt x="19013" y="0"/>
                  </a:moveTo>
                  <a:cubicBezTo>
                    <a:pt x="18638" y="0"/>
                    <a:pt x="18249" y="95"/>
                    <a:pt x="17868" y="244"/>
                  </a:cubicBezTo>
                  <a:cubicBezTo>
                    <a:pt x="17611" y="137"/>
                    <a:pt x="17328" y="79"/>
                    <a:pt x="17030" y="79"/>
                  </a:cubicBezTo>
                  <a:cubicBezTo>
                    <a:pt x="15772" y="79"/>
                    <a:pt x="14085" y="1160"/>
                    <a:pt x="12834" y="2771"/>
                  </a:cubicBezTo>
                  <a:cubicBezTo>
                    <a:pt x="12231" y="3549"/>
                    <a:pt x="11836" y="4476"/>
                    <a:pt x="11625" y="5433"/>
                  </a:cubicBezTo>
                  <a:cubicBezTo>
                    <a:pt x="11383" y="6524"/>
                    <a:pt x="11409" y="7527"/>
                    <a:pt x="11554" y="8616"/>
                  </a:cubicBezTo>
                  <a:cubicBezTo>
                    <a:pt x="11632" y="9185"/>
                    <a:pt x="11547" y="9764"/>
                    <a:pt x="11498" y="10336"/>
                  </a:cubicBezTo>
                  <a:cubicBezTo>
                    <a:pt x="11400" y="11484"/>
                    <a:pt x="11439" y="12644"/>
                    <a:pt x="11613" y="13784"/>
                  </a:cubicBezTo>
                  <a:cubicBezTo>
                    <a:pt x="11589" y="13627"/>
                    <a:pt x="9961" y="13179"/>
                    <a:pt x="9723" y="13092"/>
                  </a:cubicBezTo>
                  <a:cubicBezTo>
                    <a:pt x="9295" y="12936"/>
                    <a:pt x="8864" y="12781"/>
                    <a:pt x="8433" y="12633"/>
                  </a:cubicBezTo>
                  <a:lnTo>
                    <a:pt x="8228" y="12561"/>
                  </a:lnTo>
                  <a:cubicBezTo>
                    <a:pt x="7884" y="12157"/>
                    <a:pt x="7506" y="11793"/>
                    <a:pt x="7161" y="11598"/>
                  </a:cubicBezTo>
                  <a:cubicBezTo>
                    <a:pt x="7043" y="11512"/>
                    <a:pt x="6799" y="11278"/>
                    <a:pt x="6691" y="11175"/>
                  </a:cubicBezTo>
                  <a:cubicBezTo>
                    <a:pt x="6572" y="11062"/>
                    <a:pt x="6486" y="10980"/>
                    <a:pt x="6394" y="10902"/>
                  </a:cubicBezTo>
                  <a:cubicBezTo>
                    <a:pt x="6029" y="10601"/>
                    <a:pt x="5562" y="10434"/>
                    <a:pt x="5081" y="10434"/>
                  </a:cubicBezTo>
                  <a:cubicBezTo>
                    <a:pt x="4575" y="10434"/>
                    <a:pt x="4073" y="10615"/>
                    <a:pt x="3672" y="10923"/>
                  </a:cubicBezTo>
                  <a:cubicBezTo>
                    <a:pt x="3592" y="10915"/>
                    <a:pt x="3508" y="10911"/>
                    <a:pt x="3425" y="10911"/>
                  </a:cubicBezTo>
                  <a:cubicBezTo>
                    <a:pt x="2438" y="10911"/>
                    <a:pt x="1878" y="11345"/>
                    <a:pt x="1580" y="11707"/>
                  </a:cubicBezTo>
                  <a:cubicBezTo>
                    <a:pt x="1559" y="11734"/>
                    <a:pt x="1537" y="11763"/>
                    <a:pt x="1515" y="11791"/>
                  </a:cubicBezTo>
                  <a:cubicBezTo>
                    <a:pt x="1137" y="11982"/>
                    <a:pt x="810" y="12273"/>
                    <a:pt x="589" y="12631"/>
                  </a:cubicBezTo>
                  <a:cubicBezTo>
                    <a:pt x="282" y="13124"/>
                    <a:pt x="198" y="13706"/>
                    <a:pt x="344" y="14248"/>
                  </a:cubicBezTo>
                  <a:cubicBezTo>
                    <a:pt x="1" y="14989"/>
                    <a:pt x="114" y="15830"/>
                    <a:pt x="639" y="16441"/>
                  </a:cubicBezTo>
                  <a:cubicBezTo>
                    <a:pt x="649" y="16452"/>
                    <a:pt x="1885" y="17744"/>
                    <a:pt x="2837" y="18027"/>
                  </a:cubicBezTo>
                  <a:cubicBezTo>
                    <a:pt x="3533" y="18232"/>
                    <a:pt x="4399" y="18179"/>
                    <a:pt x="5042" y="18508"/>
                  </a:cubicBezTo>
                  <a:cubicBezTo>
                    <a:pt x="5154" y="18566"/>
                    <a:pt x="5260" y="18641"/>
                    <a:pt x="5365" y="18714"/>
                  </a:cubicBezTo>
                  <a:cubicBezTo>
                    <a:pt x="6329" y="19394"/>
                    <a:pt x="7282" y="20082"/>
                    <a:pt x="8291" y="20693"/>
                  </a:cubicBezTo>
                  <a:cubicBezTo>
                    <a:pt x="7608" y="20911"/>
                    <a:pt x="7087" y="21458"/>
                    <a:pt x="6898" y="22180"/>
                  </a:cubicBezTo>
                  <a:cubicBezTo>
                    <a:pt x="6796" y="22571"/>
                    <a:pt x="6802" y="22980"/>
                    <a:pt x="6903" y="23358"/>
                  </a:cubicBezTo>
                  <a:cubicBezTo>
                    <a:pt x="6609" y="23561"/>
                    <a:pt x="6380" y="23822"/>
                    <a:pt x="6220" y="24200"/>
                  </a:cubicBezTo>
                  <a:cubicBezTo>
                    <a:pt x="5973" y="24781"/>
                    <a:pt x="5936" y="25682"/>
                    <a:pt x="6401" y="26386"/>
                  </a:cubicBezTo>
                  <a:cubicBezTo>
                    <a:pt x="6480" y="26507"/>
                    <a:pt x="6572" y="26616"/>
                    <a:pt x="6673" y="26715"/>
                  </a:cubicBezTo>
                  <a:cubicBezTo>
                    <a:pt x="6745" y="26923"/>
                    <a:pt x="6848" y="27130"/>
                    <a:pt x="6992" y="27320"/>
                  </a:cubicBezTo>
                  <a:cubicBezTo>
                    <a:pt x="7365" y="27814"/>
                    <a:pt x="7921" y="28107"/>
                    <a:pt x="8532" y="28130"/>
                  </a:cubicBezTo>
                  <a:cubicBezTo>
                    <a:pt x="8858" y="28342"/>
                    <a:pt x="9238" y="28457"/>
                    <a:pt x="9636" y="28457"/>
                  </a:cubicBezTo>
                  <a:cubicBezTo>
                    <a:pt x="9752" y="28457"/>
                    <a:pt x="9871" y="28447"/>
                    <a:pt x="9986" y="28426"/>
                  </a:cubicBezTo>
                  <a:cubicBezTo>
                    <a:pt x="10902" y="28267"/>
                    <a:pt x="11639" y="27692"/>
                    <a:pt x="12357" y="27139"/>
                  </a:cubicBezTo>
                  <a:cubicBezTo>
                    <a:pt x="13488" y="26268"/>
                    <a:pt x="14797" y="25608"/>
                    <a:pt x="16030" y="24891"/>
                  </a:cubicBezTo>
                  <a:lnTo>
                    <a:pt x="16030" y="24891"/>
                  </a:lnTo>
                  <a:cubicBezTo>
                    <a:pt x="14999" y="26244"/>
                    <a:pt x="14095" y="27688"/>
                    <a:pt x="13199" y="29136"/>
                  </a:cubicBezTo>
                  <a:cubicBezTo>
                    <a:pt x="12109" y="30904"/>
                    <a:pt x="11035" y="32680"/>
                    <a:pt x="9975" y="34466"/>
                  </a:cubicBezTo>
                  <a:cubicBezTo>
                    <a:pt x="9825" y="34717"/>
                    <a:pt x="9675" y="34976"/>
                    <a:pt x="9631" y="35265"/>
                  </a:cubicBezTo>
                  <a:cubicBezTo>
                    <a:pt x="9558" y="35764"/>
                    <a:pt x="9864" y="36295"/>
                    <a:pt x="10333" y="36482"/>
                  </a:cubicBezTo>
                  <a:cubicBezTo>
                    <a:pt x="10599" y="36588"/>
                    <a:pt x="10893" y="36590"/>
                    <a:pt x="11181" y="36590"/>
                  </a:cubicBezTo>
                  <a:cubicBezTo>
                    <a:pt x="13824" y="36588"/>
                    <a:pt x="16468" y="36588"/>
                    <a:pt x="19111" y="36588"/>
                  </a:cubicBezTo>
                  <a:cubicBezTo>
                    <a:pt x="21755" y="36588"/>
                    <a:pt x="24399" y="36588"/>
                    <a:pt x="27043" y="36590"/>
                  </a:cubicBezTo>
                  <a:cubicBezTo>
                    <a:pt x="28572" y="36593"/>
                    <a:pt x="30098" y="36593"/>
                    <a:pt x="31627" y="36594"/>
                  </a:cubicBezTo>
                  <a:cubicBezTo>
                    <a:pt x="32481" y="36596"/>
                    <a:pt x="33333" y="36596"/>
                    <a:pt x="34185" y="36597"/>
                  </a:cubicBezTo>
                  <a:cubicBezTo>
                    <a:pt x="34192" y="36597"/>
                    <a:pt x="34199" y="36597"/>
                    <a:pt x="34205" y="36597"/>
                  </a:cubicBezTo>
                  <a:cubicBezTo>
                    <a:pt x="35215" y="36597"/>
                    <a:pt x="36999" y="36383"/>
                    <a:pt x="37260" y="35139"/>
                  </a:cubicBezTo>
                  <a:cubicBezTo>
                    <a:pt x="37367" y="34633"/>
                    <a:pt x="37122" y="34108"/>
                    <a:pt x="36662" y="33867"/>
                  </a:cubicBezTo>
                  <a:cubicBezTo>
                    <a:pt x="36336" y="33697"/>
                    <a:pt x="35911" y="33623"/>
                    <a:pt x="35563" y="33510"/>
                  </a:cubicBezTo>
                  <a:cubicBezTo>
                    <a:pt x="34862" y="33282"/>
                    <a:pt x="34166" y="33041"/>
                    <a:pt x="33467" y="32809"/>
                  </a:cubicBezTo>
                  <a:cubicBezTo>
                    <a:pt x="32729" y="32563"/>
                    <a:pt x="31981" y="32344"/>
                    <a:pt x="31228" y="32142"/>
                  </a:cubicBezTo>
                  <a:cubicBezTo>
                    <a:pt x="29705" y="31736"/>
                    <a:pt x="28166" y="31398"/>
                    <a:pt x="26627" y="31043"/>
                  </a:cubicBezTo>
                  <a:lnTo>
                    <a:pt x="27252" y="29100"/>
                  </a:lnTo>
                  <a:lnTo>
                    <a:pt x="27456" y="28478"/>
                  </a:lnTo>
                  <a:lnTo>
                    <a:pt x="27233" y="27863"/>
                  </a:lnTo>
                  <a:cubicBezTo>
                    <a:pt x="27066" y="27400"/>
                    <a:pt x="26667" y="26219"/>
                    <a:pt x="26420" y="25223"/>
                  </a:cubicBezTo>
                  <a:cubicBezTo>
                    <a:pt x="26420" y="25223"/>
                    <a:pt x="26249" y="23904"/>
                    <a:pt x="26247" y="23893"/>
                  </a:cubicBezTo>
                  <a:cubicBezTo>
                    <a:pt x="26197" y="23499"/>
                    <a:pt x="26282" y="23032"/>
                    <a:pt x="26286" y="22634"/>
                  </a:cubicBezTo>
                  <a:cubicBezTo>
                    <a:pt x="26293" y="22076"/>
                    <a:pt x="26298" y="21520"/>
                    <a:pt x="26299" y="20961"/>
                  </a:cubicBezTo>
                  <a:cubicBezTo>
                    <a:pt x="26303" y="19874"/>
                    <a:pt x="26296" y="18786"/>
                    <a:pt x="26277" y="17698"/>
                  </a:cubicBezTo>
                  <a:cubicBezTo>
                    <a:pt x="26273" y="17326"/>
                    <a:pt x="26264" y="16952"/>
                    <a:pt x="26198" y="16586"/>
                  </a:cubicBezTo>
                  <a:cubicBezTo>
                    <a:pt x="26134" y="16231"/>
                    <a:pt x="26014" y="15886"/>
                    <a:pt x="25889" y="15545"/>
                  </a:cubicBezTo>
                  <a:cubicBezTo>
                    <a:pt x="25445" y="14331"/>
                    <a:pt x="24934" y="12995"/>
                    <a:pt x="24008" y="12059"/>
                  </a:cubicBezTo>
                  <a:cubicBezTo>
                    <a:pt x="23664" y="11711"/>
                    <a:pt x="23281" y="11469"/>
                    <a:pt x="22872" y="11335"/>
                  </a:cubicBezTo>
                  <a:cubicBezTo>
                    <a:pt x="22727" y="11289"/>
                    <a:pt x="22553" y="11239"/>
                    <a:pt x="22366" y="11191"/>
                  </a:cubicBezTo>
                  <a:cubicBezTo>
                    <a:pt x="21824" y="11038"/>
                    <a:pt x="21277" y="10953"/>
                    <a:pt x="20815" y="10907"/>
                  </a:cubicBezTo>
                  <a:cubicBezTo>
                    <a:pt x="21475" y="9294"/>
                    <a:pt x="21814" y="8177"/>
                    <a:pt x="21830" y="7567"/>
                  </a:cubicBezTo>
                  <a:cubicBezTo>
                    <a:pt x="21831" y="7455"/>
                    <a:pt x="21829" y="7346"/>
                    <a:pt x="21816" y="7242"/>
                  </a:cubicBezTo>
                  <a:cubicBezTo>
                    <a:pt x="21806" y="7146"/>
                    <a:pt x="21791" y="7057"/>
                    <a:pt x="21772" y="6974"/>
                  </a:cubicBezTo>
                  <a:cubicBezTo>
                    <a:pt x="21747" y="6843"/>
                    <a:pt x="21712" y="6715"/>
                    <a:pt x="21669" y="6593"/>
                  </a:cubicBezTo>
                  <a:cubicBezTo>
                    <a:pt x="22186" y="5392"/>
                    <a:pt x="22297" y="4673"/>
                    <a:pt x="22103" y="4009"/>
                  </a:cubicBezTo>
                  <a:cubicBezTo>
                    <a:pt x="22058" y="3853"/>
                    <a:pt x="21995" y="3702"/>
                    <a:pt x="21916" y="3561"/>
                  </a:cubicBezTo>
                  <a:cubicBezTo>
                    <a:pt x="21887" y="3509"/>
                    <a:pt x="21856" y="3457"/>
                    <a:pt x="21823" y="3409"/>
                  </a:cubicBezTo>
                  <a:cubicBezTo>
                    <a:pt x="21791" y="2821"/>
                    <a:pt x="21570" y="2390"/>
                    <a:pt x="21366" y="2110"/>
                  </a:cubicBezTo>
                  <a:cubicBezTo>
                    <a:pt x="21344" y="2079"/>
                    <a:pt x="21320" y="2049"/>
                    <a:pt x="21297" y="2021"/>
                  </a:cubicBezTo>
                  <a:cubicBezTo>
                    <a:pt x="21111" y="819"/>
                    <a:pt x="20249" y="331"/>
                    <a:pt x="19950" y="196"/>
                  </a:cubicBezTo>
                  <a:cubicBezTo>
                    <a:pt x="19660" y="65"/>
                    <a:pt x="19344" y="0"/>
                    <a:pt x="19013" y="0"/>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735;p45">
              <a:extLst>
                <a:ext uri="{FF2B5EF4-FFF2-40B4-BE49-F238E27FC236}">
                  <a16:creationId xmlns:a16="http://schemas.microsoft.com/office/drawing/2014/main" id="{679F7789-F34A-769C-D786-777743F5A13D}"/>
                </a:ext>
              </a:extLst>
            </p:cNvPr>
            <p:cNvSpPr/>
            <p:nvPr/>
          </p:nvSpPr>
          <p:spPr>
            <a:xfrm>
              <a:off x="4093600" y="2268500"/>
              <a:ext cx="117025" cy="79300"/>
            </a:xfrm>
            <a:custGeom>
              <a:avLst/>
              <a:gdLst/>
              <a:ahLst/>
              <a:cxnLst/>
              <a:rect l="l" t="t" r="r" b="b"/>
              <a:pathLst>
                <a:path w="4681" h="3172" extrusionOk="0">
                  <a:moveTo>
                    <a:pt x="2468" y="1"/>
                  </a:moveTo>
                  <a:cubicBezTo>
                    <a:pt x="2458" y="1"/>
                    <a:pt x="2448" y="1"/>
                    <a:pt x="2437" y="2"/>
                  </a:cubicBezTo>
                  <a:cubicBezTo>
                    <a:pt x="2270" y="13"/>
                    <a:pt x="1760" y="477"/>
                    <a:pt x="1330" y="477"/>
                  </a:cubicBezTo>
                  <a:cubicBezTo>
                    <a:pt x="1287" y="477"/>
                    <a:pt x="1246" y="473"/>
                    <a:pt x="1206" y="463"/>
                  </a:cubicBezTo>
                  <a:cubicBezTo>
                    <a:pt x="1142" y="447"/>
                    <a:pt x="1081" y="440"/>
                    <a:pt x="1023" y="440"/>
                  </a:cubicBezTo>
                  <a:cubicBezTo>
                    <a:pt x="677" y="440"/>
                    <a:pt x="448" y="724"/>
                    <a:pt x="256" y="1311"/>
                  </a:cubicBezTo>
                  <a:cubicBezTo>
                    <a:pt x="0" y="2087"/>
                    <a:pt x="364" y="2417"/>
                    <a:pt x="516" y="2529"/>
                  </a:cubicBezTo>
                  <a:cubicBezTo>
                    <a:pt x="658" y="2631"/>
                    <a:pt x="1817" y="2775"/>
                    <a:pt x="2071" y="2779"/>
                  </a:cubicBezTo>
                  <a:cubicBezTo>
                    <a:pt x="2834" y="2789"/>
                    <a:pt x="3698" y="2847"/>
                    <a:pt x="4144" y="3172"/>
                  </a:cubicBezTo>
                  <a:lnTo>
                    <a:pt x="4680" y="1729"/>
                  </a:lnTo>
                  <a:cubicBezTo>
                    <a:pt x="3726" y="1293"/>
                    <a:pt x="3100" y="1"/>
                    <a:pt x="246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736;p45">
              <a:extLst>
                <a:ext uri="{FF2B5EF4-FFF2-40B4-BE49-F238E27FC236}">
                  <a16:creationId xmlns:a16="http://schemas.microsoft.com/office/drawing/2014/main" id="{C2850211-1552-F0B5-7114-7614FAC9D337}"/>
                </a:ext>
              </a:extLst>
            </p:cNvPr>
            <p:cNvSpPr/>
            <p:nvPr/>
          </p:nvSpPr>
          <p:spPr>
            <a:xfrm>
              <a:off x="4115750" y="2231100"/>
              <a:ext cx="72875" cy="71125"/>
            </a:xfrm>
            <a:custGeom>
              <a:avLst/>
              <a:gdLst/>
              <a:ahLst/>
              <a:cxnLst/>
              <a:rect l="l" t="t" r="r" b="b"/>
              <a:pathLst>
                <a:path w="2915" h="2845" extrusionOk="0">
                  <a:moveTo>
                    <a:pt x="442" y="1"/>
                  </a:moveTo>
                  <a:cubicBezTo>
                    <a:pt x="260" y="1"/>
                    <a:pt x="0" y="202"/>
                    <a:pt x="83" y="321"/>
                  </a:cubicBezTo>
                  <a:cubicBezTo>
                    <a:pt x="186" y="467"/>
                    <a:pt x="906" y="1216"/>
                    <a:pt x="991" y="1419"/>
                  </a:cubicBezTo>
                  <a:cubicBezTo>
                    <a:pt x="1160" y="1821"/>
                    <a:pt x="622" y="1923"/>
                    <a:pt x="471" y="2002"/>
                  </a:cubicBezTo>
                  <a:cubicBezTo>
                    <a:pt x="606" y="2208"/>
                    <a:pt x="1943" y="2845"/>
                    <a:pt x="2575" y="2845"/>
                  </a:cubicBezTo>
                  <a:cubicBezTo>
                    <a:pt x="2783" y="2845"/>
                    <a:pt x="2915" y="2776"/>
                    <a:pt x="2904" y="2601"/>
                  </a:cubicBezTo>
                  <a:cubicBezTo>
                    <a:pt x="2888" y="2347"/>
                    <a:pt x="1918" y="1082"/>
                    <a:pt x="1597" y="921"/>
                  </a:cubicBezTo>
                  <a:cubicBezTo>
                    <a:pt x="1278" y="762"/>
                    <a:pt x="701" y="161"/>
                    <a:pt x="547" y="33"/>
                  </a:cubicBezTo>
                  <a:cubicBezTo>
                    <a:pt x="519" y="10"/>
                    <a:pt x="482" y="1"/>
                    <a:pt x="44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737;p45">
              <a:extLst>
                <a:ext uri="{FF2B5EF4-FFF2-40B4-BE49-F238E27FC236}">
                  <a16:creationId xmlns:a16="http://schemas.microsoft.com/office/drawing/2014/main" id="{7FB6DDEC-AC24-EFE3-075B-8BA1E4F0F9FE}"/>
                </a:ext>
              </a:extLst>
            </p:cNvPr>
            <p:cNvSpPr/>
            <p:nvPr/>
          </p:nvSpPr>
          <p:spPr>
            <a:xfrm>
              <a:off x="4074700" y="2243025"/>
              <a:ext cx="66400" cy="51225"/>
            </a:xfrm>
            <a:custGeom>
              <a:avLst/>
              <a:gdLst/>
              <a:ahLst/>
              <a:cxnLst/>
              <a:rect l="l" t="t" r="r" b="b"/>
              <a:pathLst>
                <a:path w="2656" h="2049" extrusionOk="0">
                  <a:moveTo>
                    <a:pt x="428" y="1"/>
                  </a:moveTo>
                  <a:cubicBezTo>
                    <a:pt x="246" y="1"/>
                    <a:pt x="0" y="42"/>
                    <a:pt x="29" y="186"/>
                  </a:cubicBezTo>
                  <a:cubicBezTo>
                    <a:pt x="69" y="381"/>
                    <a:pt x="554" y="1373"/>
                    <a:pt x="748" y="1539"/>
                  </a:cubicBezTo>
                  <a:cubicBezTo>
                    <a:pt x="944" y="1708"/>
                    <a:pt x="1535" y="2031"/>
                    <a:pt x="1628" y="2048"/>
                  </a:cubicBezTo>
                  <a:cubicBezTo>
                    <a:pt x="1630" y="2048"/>
                    <a:pt x="1632" y="2049"/>
                    <a:pt x="1635" y="2049"/>
                  </a:cubicBezTo>
                  <a:cubicBezTo>
                    <a:pt x="1758" y="2049"/>
                    <a:pt x="2655" y="1646"/>
                    <a:pt x="2481" y="1585"/>
                  </a:cubicBezTo>
                  <a:cubicBezTo>
                    <a:pt x="1973" y="1407"/>
                    <a:pt x="1285" y="1288"/>
                    <a:pt x="1199" y="1156"/>
                  </a:cubicBezTo>
                  <a:cubicBezTo>
                    <a:pt x="1113" y="1022"/>
                    <a:pt x="710" y="42"/>
                    <a:pt x="582" y="13"/>
                  </a:cubicBezTo>
                  <a:cubicBezTo>
                    <a:pt x="549" y="6"/>
                    <a:pt x="493" y="1"/>
                    <a:pt x="42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738;p45">
              <a:extLst>
                <a:ext uri="{FF2B5EF4-FFF2-40B4-BE49-F238E27FC236}">
                  <a16:creationId xmlns:a16="http://schemas.microsoft.com/office/drawing/2014/main" id="{7E234865-D70B-48C5-43C3-096E375D522B}"/>
                </a:ext>
              </a:extLst>
            </p:cNvPr>
            <p:cNvSpPr/>
            <p:nvPr/>
          </p:nvSpPr>
          <p:spPr>
            <a:xfrm>
              <a:off x="4052325" y="2258550"/>
              <a:ext cx="78175" cy="50950"/>
            </a:xfrm>
            <a:custGeom>
              <a:avLst/>
              <a:gdLst/>
              <a:ahLst/>
              <a:cxnLst/>
              <a:rect l="l" t="t" r="r" b="b"/>
              <a:pathLst>
                <a:path w="3127" h="2038" extrusionOk="0">
                  <a:moveTo>
                    <a:pt x="466" y="0"/>
                  </a:moveTo>
                  <a:cubicBezTo>
                    <a:pt x="298" y="0"/>
                    <a:pt x="1" y="183"/>
                    <a:pt x="83" y="355"/>
                  </a:cubicBezTo>
                  <a:cubicBezTo>
                    <a:pt x="184" y="558"/>
                    <a:pt x="858" y="1509"/>
                    <a:pt x="1101" y="1650"/>
                  </a:cubicBezTo>
                  <a:cubicBezTo>
                    <a:pt x="1345" y="1789"/>
                    <a:pt x="2141" y="2038"/>
                    <a:pt x="2238" y="2038"/>
                  </a:cubicBezTo>
                  <a:cubicBezTo>
                    <a:pt x="2337" y="2038"/>
                    <a:pt x="3127" y="1413"/>
                    <a:pt x="2933" y="1381"/>
                  </a:cubicBezTo>
                  <a:cubicBezTo>
                    <a:pt x="2378" y="1289"/>
                    <a:pt x="1526" y="1248"/>
                    <a:pt x="1401" y="1121"/>
                  </a:cubicBezTo>
                  <a:cubicBezTo>
                    <a:pt x="1275" y="996"/>
                    <a:pt x="640" y="91"/>
                    <a:pt x="542" y="20"/>
                  </a:cubicBezTo>
                  <a:cubicBezTo>
                    <a:pt x="523" y="7"/>
                    <a:pt x="497" y="0"/>
                    <a:pt x="46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739;p45">
              <a:extLst>
                <a:ext uri="{FF2B5EF4-FFF2-40B4-BE49-F238E27FC236}">
                  <a16:creationId xmlns:a16="http://schemas.microsoft.com/office/drawing/2014/main" id="{9FA1C584-CF19-67DC-E6C5-E3F652C16A7B}"/>
                </a:ext>
              </a:extLst>
            </p:cNvPr>
            <p:cNvSpPr/>
            <p:nvPr/>
          </p:nvSpPr>
          <p:spPr>
            <a:xfrm>
              <a:off x="4048425" y="2292550"/>
              <a:ext cx="127975" cy="44425"/>
            </a:xfrm>
            <a:custGeom>
              <a:avLst/>
              <a:gdLst/>
              <a:ahLst/>
              <a:cxnLst/>
              <a:rect l="l" t="t" r="r" b="b"/>
              <a:pathLst>
                <a:path w="5119" h="1777" extrusionOk="0">
                  <a:moveTo>
                    <a:pt x="472" y="1"/>
                  </a:moveTo>
                  <a:cubicBezTo>
                    <a:pt x="312" y="1"/>
                    <a:pt x="0" y="261"/>
                    <a:pt x="132" y="415"/>
                  </a:cubicBezTo>
                  <a:cubicBezTo>
                    <a:pt x="277" y="584"/>
                    <a:pt x="1158" y="1337"/>
                    <a:pt x="1431" y="1419"/>
                  </a:cubicBezTo>
                  <a:cubicBezTo>
                    <a:pt x="1704" y="1500"/>
                    <a:pt x="2360" y="1625"/>
                    <a:pt x="2832" y="1692"/>
                  </a:cubicBezTo>
                  <a:cubicBezTo>
                    <a:pt x="3229" y="1751"/>
                    <a:pt x="3528" y="1777"/>
                    <a:pt x="3748" y="1777"/>
                  </a:cubicBezTo>
                  <a:cubicBezTo>
                    <a:pt x="5119" y="1777"/>
                    <a:pt x="3378" y="786"/>
                    <a:pt x="3193" y="786"/>
                  </a:cubicBezTo>
                  <a:cubicBezTo>
                    <a:pt x="3193" y="786"/>
                    <a:pt x="3192" y="786"/>
                    <a:pt x="3191" y="786"/>
                  </a:cubicBezTo>
                  <a:cubicBezTo>
                    <a:pt x="2909" y="800"/>
                    <a:pt x="2525" y="815"/>
                    <a:pt x="2188" y="815"/>
                  </a:cubicBezTo>
                  <a:cubicBezTo>
                    <a:pt x="1838" y="815"/>
                    <a:pt x="1541" y="799"/>
                    <a:pt x="1462" y="753"/>
                  </a:cubicBezTo>
                  <a:cubicBezTo>
                    <a:pt x="1310" y="662"/>
                    <a:pt x="625" y="54"/>
                    <a:pt x="513" y="8"/>
                  </a:cubicBezTo>
                  <a:cubicBezTo>
                    <a:pt x="501" y="3"/>
                    <a:pt x="487" y="1"/>
                    <a:pt x="4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740;p45">
              <a:extLst>
                <a:ext uri="{FF2B5EF4-FFF2-40B4-BE49-F238E27FC236}">
                  <a16:creationId xmlns:a16="http://schemas.microsoft.com/office/drawing/2014/main" id="{4A51592B-2D52-7B28-AD9E-311A9015AC63}"/>
                </a:ext>
              </a:extLst>
            </p:cNvPr>
            <p:cNvSpPr/>
            <p:nvPr/>
          </p:nvSpPr>
          <p:spPr>
            <a:xfrm>
              <a:off x="4265375" y="2249250"/>
              <a:ext cx="214550" cy="181800"/>
            </a:xfrm>
            <a:custGeom>
              <a:avLst/>
              <a:gdLst/>
              <a:ahLst/>
              <a:cxnLst/>
              <a:rect l="l" t="t" r="r" b="b"/>
              <a:pathLst>
                <a:path w="8582" h="7272" extrusionOk="0">
                  <a:moveTo>
                    <a:pt x="7350" y="1"/>
                  </a:moveTo>
                  <a:cubicBezTo>
                    <a:pt x="6398" y="1"/>
                    <a:pt x="4206" y="1470"/>
                    <a:pt x="3872" y="1920"/>
                  </a:cubicBezTo>
                  <a:cubicBezTo>
                    <a:pt x="3498" y="2418"/>
                    <a:pt x="1" y="5359"/>
                    <a:pt x="64" y="5716"/>
                  </a:cubicBezTo>
                  <a:cubicBezTo>
                    <a:pt x="126" y="6074"/>
                    <a:pt x="1491" y="7224"/>
                    <a:pt x="1740" y="7258"/>
                  </a:cubicBezTo>
                  <a:cubicBezTo>
                    <a:pt x="1806" y="7267"/>
                    <a:pt x="1879" y="7272"/>
                    <a:pt x="1956" y="7272"/>
                  </a:cubicBezTo>
                  <a:cubicBezTo>
                    <a:pt x="3433" y="7272"/>
                    <a:pt x="6795" y="5653"/>
                    <a:pt x="8242" y="3626"/>
                  </a:cubicBezTo>
                  <a:cubicBezTo>
                    <a:pt x="8581" y="3150"/>
                    <a:pt x="8574" y="598"/>
                    <a:pt x="7618" y="59"/>
                  </a:cubicBezTo>
                  <a:cubicBezTo>
                    <a:pt x="7547" y="19"/>
                    <a:pt x="7456" y="1"/>
                    <a:pt x="7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741;p45">
              <a:extLst>
                <a:ext uri="{FF2B5EF4-FFF2-40B4-BE49-F238E27FC236}">
                  <a16:creationId xmlns:a16="http://schemas.microsoft.com/office/drawing/2014/main" id="{45457BE8-2762-AF02-68CD-D778AE637354}"/>
                </a:ext>
              </a:extLst>
            </p:cNvPr>
            <p:cNvSpPr/>
            <p:nvPr/>
          </p:nvSpPr>
          <p:spPr>
            <a:xfrm>
              <a:off x="4170175" y="2283375"/>
              <a:ext cx="167900" cy="148650"/>
            </a:xfrm>
            <a:custGeom>
              <a:avLst/>
              <a:gdLst/>
              <a:ahLst/>
              <a:cxnLst/>
              <a:rect l="l" t="t" r="r" b="b"/>
              <a:pathLst>
                <a:path w="6716" h="5946" extrusionOk="0">
                  <a:moveTo>
                    <a:pt x="997" y="0"/>
                  </a:moveTo>
                  <a:lnTo>
                    <a:pt x="1" y="2999"/>
                  </a:lnTo>
                  <a:cubicBezTo>
                    <a:pt x="1040" y="3785"/>
                    <a:pt x="4245" y="5945"/>
                    <a:pt x="5436" y="5945"/>
                  </a:cubicBezTo>
                  <a:cubicBezTo>
                    <a:pt x="5533" y="5945"/>
                    <a:pt x="5616" y="5931"/>
                    <a:pt x="5684" y="5900"/>
                  </a:cubicBezTo>
                  <a:cubicBezTo>
                    <a:pt x="6025" y="5341"/>
                    <a:pt x="6716" y="2742"/>
                    <a:pt x="6525" y="2296"/>
                  </a:cubicBezTo>
                  <a:cubicBezTo>
                    <a:pt x="6332" y="1851"/>
                    <a:pt x="997"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742;p45">
              <a:extLst>
                <a:ext uri="{FF2B5EF4-FFF2-40B4-BE49-F238E27FC236}">
                  <a16:creationId xmlns:a16="http://schemas.microsoft.com/office/drawing/2014/main" id="{B6F9FCF0-5725-9DFE-1554-D947B945C5ED}"/>
                </a:ext>
              </a:extLst>
            </p:cNvPr>
            <p:cNvSpPr/>
            <p:nvPr/>
          </p:nvSpPr>
          <p:spPr>
            <a:xfrm>
              <a:off x="4170225" y="2278075"/>
              <a:ext cx="308600" cy="153950"/>
            </a:xfrm>
            <a:custGeom>
              <a:avLst/>
              <a:gdLst/>
              <a:ahLst/>
              <a:cxnLst/>
              <a:rect l="l" t="t" r="r" b="b"/>
              <a:pathLst>
                <a:path w="12344" h="6158" extrusionOk="0">
                  <a:moveTo>
                    <a:pt x="12095" y="1"/>
                  </a:moveTo>
                  <a:cubicBezTo>
                    <a:pt x="12059" y="244"/>
                    <a:pt x="12006" y="435"/>
                    <a:pt x="11934" y="533"/>
                  </a:cubicBezTo>
                  <a:cubicBezTo>
                    <a:pt x="10488" y="2559"/>
                    <a:pt x="7128" y="4178"/>
                    <a:pt x="5652" y="4178"/>
                  </a:cubicBezTo>
                  <a:cubicBezTo>
                    <a:pt x="5621" y="4178"/>
                    <a:pt x="5591" y="4177"/>
                    <a:pt x="5561" y="4175"/>
                  </a:cubicBezTo>
                  <a:cubicBezTo>
                    <a:pt x="5495" y="4204"/>
                    <a:pt x="5413" y="4217"/>
                    <a:pt x="5319" y="4217"/>
                  </a:cubicBezTo>
                  <a:cubicBezTo>
                    <a:pt x="4310" y="4217"/>
                    <a:pt x="1855" y="2667"/>
                    <a:pt x="497" y="1715"/>
                  </a:cubicBezTo>
                  <a:lnTo>
                    <a:pt x="0" y="3213"/>
                  </a:lnTo>
                  <a:cubicBezTo>
                    <a:pt x="1040" y="3998"/>
                    <a:pt x="4244" y="6158"/>
                    <a:pt x="5434" y="6158"/>
                  </a:cubicBezTo>
                  <a:cubicBezTo>
                    <a:pt x="5528" y="6158"/>
                    <a:pt x="5609" y="6144"/>
                    <a:pt x="5676" y="6115"/>
                  </a:cubicBezTo>
                  <a:cubicBezTo>
                    <a:pt x="5706" y="6117"/>
                    <a:pt x="5736" y="6117"/>
                    <a:pt x="5767" y="6117"/>
                  </a:cubicBezTo>
                  <a:cubicBezTo>
                    <a:pt x="7245" y="6117"/>
                    <a:pt x="10604" y="4499"/>
                    <a:pt x="12049" y="2473"/>
                  </a:cubicBezTo>
                  <a:cubicBezTo>
                    <a:pt x="12272" y="2161"/>
                    <a:pt x="12344" y="948"/>
                    <a:pt x="120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743;p45">
              <a:extLst>
                <a:ext uri="{FF2B5EF4-FFF2-40B4-BE49-F238E27FC236}">
                  <a16:creationId xmlns:a16="http://schemas.microsoft.com/office/drawing/2014/main" id="{3F6C1664-82B1-E14E-F7AD-B7D049303422}"/>
                </a:ext>
              </a:extLst>
            </p:cNvPr>
            <p:cNvSpPr/>
            <p:nvPr/>
          </p:nvSpPr>
          <p:spPr>
            <a:xfrm>
              <a:off x="4313200" y="2564375"/>
              <a:ext cx="305600" cy="225800"/>
            </a:xfrm>
            <a:custGeom>
              <a:avLst/>
              <a:gdLst/>
              <a:ahLst/>
              <a:cxnLst/>
              <a:rect l="l" t="t" r="r" b="b"/>
              <a:pathLst>
                <a:path w="12224" h="9032" extrusionOk="0">
                  <a:moveTo>
                    <a:pt x="6251" y="0"/>
                  </a:moveTo>
                  <a:lnTo>
                    <a:pt x="726" y="8062"/>
                  </a:lnTo>
                  <a:lnTo>
                    <a:pt x="0" y="9032"/>
                  </a:lnTo>
                  <a:lnTo>
                    <a:pt x="12048" y="9032"/>
                  </a:lnTo>
                  <a:lnTo>
                    <a:pt x="12223" y="8622"/>
                  </a:lnTo>
                  <a:lnTo>
                    <a:pt x="6428" y="7218"/>
                  </a:lnTo>
                  <a:lnTo>
                    <a:pt x="9178" y="1042"/>
                  </a:lnTo>
                  <a:lnTo>
                    <a:pt x="6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744;p45">
              <a:extLst>
                <a:ext uri="{FF2B5EF4-FFF2-40B4-BE49-F238E27FC236}">
                  <a16:creationId xmlns:a16="http://schemas.microsoft.com/office/drawing/2014/main" id="{26B7FB2D-3150-46B9-F28C-620B35D321F0}"/>
                </a:ext>
              </a:extLst>
            </p:cNvPr>
            <p:cNvSpPr/>
            <p:nvPr/>
          </p:nvSpPr>
          <p:spPr>
            <a:xfrm>
              <a:off x="4387050" y="2590375"/>
              <a:ext cx="231750" cy="199800"/>
            </a:xfrm>
            <a:custGeom>
              <a:avLst/>
              <a:gdLst/>
              <a:ahLst/>
              <a:cxnLst/>
              <a:rect l="l" t="t" r="r" b="b"/>
              <a:pathLst>
                <a:path w="9270" h="7992" extrusionOk="0">
                  <a:moveTo>
                    <a:pt x="6224" y="1"/>
                  </a:moveTo>
                  <a:lnTo>
                    <a:pt x="2863" y="3409"/>
                  </a:lnTo>
                  <a:lnTo>
                    <a:pt x="1" y="7157"/>
                  </a:lnTo>
                  <a:lnTo>
                    <a:pt x="492" y="7992"/>
                  </a:lnTo>
                  <a:lnTo>
                    <a:pt x="9094" y="7992"/>
                  </a:lnTo>
                  <a:lnTo>
                    <a:pt x="9269" y="7582"/>
                  </a:lnTo>
                  <a:lnTo>
                    <a:pt x="3474" y="6178"/>
                  </a:lnTo>
                  <a:lnTo>
                    <a:pt x="622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745;p45">
              <a:extLst>
                <a:ext uri="{FF2B5EF4-FFF2-40B4-BE49-F238E27FC236}">
                  <a16:creationId xmlns:a16="http://schemas.microsoft.com/office/drawing/2014/main" id="{0BF65116-A33B-54FA-2A1B-C52C21DD4011}"/>
                </a:ext>
              </a:extLst>
            </p:cNvPr>
            <p:cNvSpPr/>
            <p:nvPr/>
          </p:nvSpPr>
          <p:spPr>
            <a:xfrm>
              <a:off x="4449575" y="2567700"/>
              <a:ext cx="373200" cy="222475"/>
            </a:xfrm>
            <a:custGeom>
              <a:avLst/>
              <a:gdLst/>
              <a:ahLst/>
              <a:cxnLst/>
              <a:rect l="l" t="t" r="r" b="b"/>
              <a:pathLst>
                <a:path w="14928" h="8899" extrusionOk="0">
                  <a:moveTo>
                    <a:pt x="1423" y="1"/>
                  </a:moveTo>
                  <a:lnTo>
                    <a:pt x="0" y="4205"/>
                  </a:lnTo>
                  <a:lnTo>
                    <a:pt x="819" y="4789"/>
                  </a:lnTo>
                  <a:lnTo>
                    <a:pt x="837" y="8315"/>
                  </a:lnTo>
                  <a:lnTo>
                    <a:pt x="1054" y="8899"/>
                  </a:lnTo>
                  <a:lnTo>
                    <a:pt x="14928" y="8899"/>
                  </a:lnTo>
                  <a:lnTo>
                    <a:pt x="14916" y="8641"/>
                  </a:lnTo>
                  <a:lnTo>
                    <a:pt x="5708" y="6663"/>
                  </a:lnTo>
                  <a:lnTo>
                    <a:pt x="6645" y="4205"/>
                  </a:lnTo>
                  <a:lnTo>
                    <a:pt x="6059" y="458"/>
                  </a:lnTo>
                  <a:lnTo>
                    <a:pt x="1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746;p45">
              <a:extLst>
                <a:ext uri="{FF2B5EF4-FFF2-40B4-BE49-F238E27FC236}">
                  <a16:creationId xmlns:a16="http://schemas.microsoft.com/office/drawing/2014/main" id="{FA332C18-F9ED-55E0-8246-692A73540D3C}"/>
                </a:ext>
              </a:extLst>
            </p:cNvPr>
            <p:cNvSpPr/>
            <p:nvPr/>
          </p:nvSpPr>
          <p:spPr>
            <a:xfrm>
              <a:off x="4461075" y="2559800"/>
              <a:ext cx="361700" cy="230375"/>
            </a:xfrm>
            <a:custGeom>
              <a:avLst/>
              <a:gdLst/>
              <a:ahLst/>
              <a:cxnLst/>
              <a:rect l="l" t="t" r="r" b="b"/>
              <a:pathLst>
                <a:path w="14468" h="9215" extrusionOk="0">
                  <a:moveTo>
                    <a:pt x="1035" y="1"/>
                  </a:moveTo>
                  <a:lnTo>
                    <a:pt x="10" y="1548"/>
                  </a:lnTo>
                  <a:lnTo>
                    <a:pt x="0" y="8917"/>
                  </a:lnTo>
                  <a:lnTo>
                    <a:pt x="4397" y="7684"/>
                  </a:lnTo>
                  <a:lnTo>
                    <a:pt x="8835" y="9215"/>
                  </a:lnTo>
                  <a:lnTo>
                    <a:pt x="14468" y="9215"/>
                  </a:lnTo>
                  <a:lnTo>
                    <a:pt x="14456" y="8957"/>
                  </a:lnTo>
                  <a:lnTo>
                    <a:pt x="5479" y="6894"/>
                  </a:lnTo>
                  <a:lnTo>
                    <a:pt x="6334" y="4457"/>
                  </a:lnTo>
                  <a:lnTo>
                    <a:pt x="5599" y="774"/>
                  </a:lnTo>
                  <a:lnTo>
                    <a:pt x="103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747;p45">
              <a:extLst>
                <a:ext uri="{FF2B5EF4-FFF2-40B4-BE49-F238E27FC236}">
                  <a16:creationId xmlns:a16="http://schemas.microsoft.com/office/drawing/2014/main" id="{AA72710B-B503-CEBB-FCBA-CFE5101397A1}"/>
                </a:ext>
              </a:extLst>
            </p:cNvPr>
            <p:cNvSpPr/>
            <p:nvPr/>
          </p:nvSpPr>
          <p:spPr>
            <a:xfrm>
              <a:off x="4298250" y="2241575"/>
              <a:ext cx="337750" cy="547875"/>
            </a:xfrm>
            <a:custGeom>
              <a:avLst/>
              <a:gdLst/>
              <a:ahLst/>
              <a:cxnLst/>
              <a:rect l="l" t="t" r="r" b="b"/>
              <a:pathLst>
                <a:path w="13510" h="21915" extrusionOk="0">
                  <a:moveTo>
                    <a:pt x="7785" y="1"/>
                  </a:moveTo>
                  <a:cubicBezTo>
                    <a:pt x="6411" y="1"/>
                    <a:pt x="4941" y="400"/>
                    <a:pt x="4435" y="1916"/>
                  </a:cubicBezTo>
                  <a:cubicBezTo>
                    <a:pt x="3528" y="4637"/>
                    <a:pt x="6777" y="9146"/>
                    <a:pt x="6777" y="9146"/>
                  </a:cubicBezTo>
                  <a:lnTo>
                    <a:pt x="7092" y="11911"/>
                  </a:lnTo>
                  <a:cubicBezTo>
                    <a:pt x="5194" y="13161"/>
                    <a:pt x="2587" y="17479"/>
                    <a:pt x="1" y="21705"/>
                  </a:cubicBezTo>
                  <a:cubicBezTo>
                    <a:pt x="136" y="21851"/>
                    <a:pt x="390" y="21915"/>
                    <a:pt x="737" y="21915"/>
                  </a:cubicBezTo>
                  <a:cubicBezTo>
                    <a:pt x="3021" y="21915"/>
                    <a:pt x="9302" y="19169"/>
                    <a:pt x="11846" y="19169"/>
                  </a:cubicBezTo>
                  <a:cubicBezTo>
                    <a:pt x="12013" y="19169"/>
                    <a:pt x="12164" y="19181"/>
                    <a:pt x="12297" y="19206"/>
                  </a:cubicBezTo>
                  <a:lnTo>
                    <a:pt x="13510" y="15762"/>
                  </a:lnTo>
                  <a:cubicBezTo>
                    <a:pt x="13510" y="15762"/>
                    <a:pt x="12251" y="12279"/>
                    <a:pt x="12397" y="11195"/>
                  </a:cubicBezTo>
                  <a:cubicBezTo>
                    <a:pt x="12544" y="10112"/>
                    <a:pt x="12418" y="4181"/>
                    <a:pt x="12418" y="4181"/>
                  </a:cubicBezTo>
                  <a:cubicBezTo>
                    <a:pt x="12418" y="4181"/>
                    <a:pt x="11344" y="717"/>
                    <a:pt x="10348" y="395"/>
                  </a:cubicBezTo>
                  <a:cubicBezTo>
                    <a:pt x="9908" y="252"/>
                    <a:pt x="8877" y="1"/>
                    <a:pt x="7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748;p45">
              <a:extLst>
                <a:ext uri="{FF2B5EF4-FFF2-40B4-BE49-F238E27FC236}">
                  <a16:creationId xmlns:a16="http://schemas.microsoft.com/office/drawing/2014/main" id="{12B2333F-A936-DE17-52CA-3C216555267E}"/>
                </a:ext>
              </a:extLst>
            </p:cNvPr>
            <p:cNvSpPr/>
            <p:nvPr/>
          </p:nvSpPr>
          <p:spPr>
            <a:xfrm>
              <a:off x="4297575" y="2251375"/>
              <a:ext cx="338425" cy="538825"/>
            </a:xfrm>
            <a:custGeom>
              <a:avLst/>
              <a:gdLst/>
              <a:ahLst/>
              <a:cxnLst/>
              <a:rect l="l" t="t" r="r" b="b"/>
              <a:pathLst>
                <a:path w="13537" h="21553" extrusionOk="0">
                  <a:moveTo>
                    <a:pt x="10370" y="0"/>
                  </a:moveTo>
                  <a:cubicBezTo>
                    <a:pt x="10066" y="0"/>
                    <a:pt x="10808" y="9532"/>
                    <a:pt x="9999" y="9935"/>
                  </a:cubicBezTo>
                  <a:cubicBezTo>
                    <a:pt x="9913" y="9978"/>
                    <a:pt x="9804" y="9998"/>
                    <a:pt x="9678" y="9998"/>
                  </a:cubicBezTo>
                  <a:cubicBezTo>
                    <a:pt x="9082" y="9998"/>
                    <a:pt x="8099" y="9561"/>
                    <a:pt x="7292" y="9135"/>
                  </a:cubicBezTo>
                  <a:lnTo>
                    <a:pt x="7292" y="9135"/>
                  </a:lnTo>
                  <a:cubicBezTo>
                    <a:pt x="8648" y="10769"/>
                    <a:pt x="10114" y="13602"/>
                    <a:pt x="10437" y="14239"/>
                  </a:cubicBezTo>
                  <a:cubicBezTo>
                    <a:pt x="11113" y="15568"/>
                    <a:pt x="6690" y="20984"/>
                    <a:pt x="0" y="21307"/>
                  </a:cubicBezTo>
                  <a:cubicBezTo>
                    <a:pt x="282" y="21479"/>
                    <a:pt x="666" y="21552"/>
                    <a:pt x="1128" y="21552"/>
                  </a:cubicBezTo>
                  <a:cubicBezTo>
                    <a:pt x="3836" y="21552"/>
                    <a:pt x="9191" y="19026"/>
                    <a:pt x="11932" y="19026"/>
                  </a:cubicBezTo>
                  <a:cubicBezTo>
                    <a:pt x="12080" y="19026"/>
                    <a:pt x="12221" y="19033"/>
                    <a:pt x="12353" y="19048"/>
                  </a:cubicBezTo>
                  <a:lnTo>
                    <a:pt x="13537" y="15367"/>
                  </a:lnTo>
                  <a:cubicBezTo>
                    <a:pt x="13537" y="15367"/>
                    <a:pt x="12278" y="11885"/>
                    <a:pt x="12424" y="10802"/>
                  </a:cubicBezTo>
                  <a:cubicBezTo>
                    <a:pt x="12571" y="9718"/>
                    <a:pt x="12445" y="3788"/>
                    <a:pt x="12445" y="3788"/>
                  </a:cubicBezTo>
                  <a:cubicBezTo>
                    <a:pt x="12445" y="3788"/>
                    <a:pt x="11371" y="322"/>
                    <a:pt x="10375" y="1"/>
                  </a:cubicBezTo>
                  <a:cubicBezTo>
                    <a:pt x="10374" y="1"/>
                    <a:pt x="10372" y="0"/>
                    <a:pt x="1037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749;p45">
              <a:extLst>
                <a:ext uri="{FF2B5EF4-FFF2-40B4-BE49-F238E27FC236}">
                  <a16:creationId xmlns:a16="http://schemas.microsoft.com/office/drawing/2014/main" id="{9213EE16-3C63-9995-CC46-E7EE5A7D6410}"/>
                </a:ext>
              </a:extLst>
            </p:cNvPr>
            <p:cNvSpPr/>
            <p:nvPr/>
          </p:nvSpPr>
          <p:spPr>
            <a:xfrm>
              <a:off x="4392725" y="2168325"/>
              <a:ext cx="86250" cy="154450"/>
            </a:xfrm>
            <a:custGeom>
              <a:avLst/>
              <a:gdLst/>
              <a:ahLst/>
              <a:cxnLst/>
              <a:rect l="l" t="t" r="r" b="b"/>
              <a:pathLst>
                <a:path w="3450" h="6178" extrusionOk="0">
                  <a:moveTo>
                    <a:pt x="2046" y="1"/>
                  </a:moveTo>
                  <a:lnTo>
                    <a:pt x="1" y="2579"/>
                  </a:lnTo>
                  <a:lnTo>
                    <a:pt x="1059" y="6177"/>
                  </a:lnTo>
                  <a:cubicBezTo>
                    <a:pt x="1059" y="6177"/>
                    <a:pt x="2807" y="4023"/>
                    <a:pt x="3450" y="3388"/>
                  </a:cubicBezTo>
                  <a:lnTo>
                    <a:pt x="2046"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750;p45">
              <a:extLst>
                <a:ext uri="{FF2B5EF4-FFF2-40B4-BE49-F238E27FC236}">
                  <a16:creationId xmlns:a16="http://schemas.microsoft.com/office/drawing/2014/main" id="{2AC69CDB-077D-3633-280E-86E91A3F7FCC}"/>
                </a:ext>
              </a:extLst>
            </p:cNvPr>
            <p:cNvSpPr/>
            <p:nvPr/>
          </p:nvSpPr>
          <p:spPr>
            <a:xfrm>
              <a:off x="4808375" y="2763250"/>
              <a:ext cx="79275" cy="26925"/>
            </a:xfrm>
            <a:custGeom>
              <a:avLst/>
              <a:gdLst/>
              <a:ahLst/>
              <a:cxnLst/>
              <a:rect l="l" t="t" r="r" b="b"/>
              <a:pathLst>
                <a:path w="3171" h="1077" extrusionOk="0">
                  <a:moveTo>
                    <a:pt x="277" y="0"/>
                  </a:moveTo>
                  <a:cubicBezTo>
                    <a:pt x="1" y="585"/>
                    <a:pt x="139" y="1077"/>
                    <a:pt x="139" y="1077"/>
                  </a:cubicBezTo>
                  <a:lnTo>
                    <a:pt x="3171" y="1077"/>
                  </a:lnTo>
                  <a:lnTo>
                    <a:pt x="277" y="0"/>
                  </a:ln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751;p45">
              <a:extLst>
                <a:ext uri="{FF2B5EF4-FFF2-40B4-BE49-F238E27FC236}">
                  <a16:creationId xmlns:a16="http://schemas.microsoft.com/office/drawing/2014/main" id="{0E013E5A-23AE-7B64-A9B5-721BB85C47E9}"/>
                </a:ext>
              </a:extLst>
            </p:cNvPr>
            <p:cNvSpPr/>
            <p:nvPr/>
          </p:nvSpPr>
          <p:spPr>
            <a:xfrm>
              <a:off x="4360550" y="2168325"/>
              <a:ext cx="185975" cy="226100"/>
            </a:xfrm>
            <a:custGeom>
              <a:avLst/>
              <a:gdLst/>
              <a:ahLst/>
              <a:cxnLst/>
              <a:rect l="l" t="t" r="r" b="b"/>
              <a:pathLst>
                <a:path w="7439" h="9044" extrusionOk="0">
                  <a:moveTo>
                    <a:pt x="3333" y="1"/>
                  </a:moveTo>
                  <a:lnTo>
                    <a:pt x="1613" y="2169"/>
                  </a:lnTo>
                  <a:cubicBezTo>
                    <a:pt x="1521" y="2414"/>
                    <a:pt x="1445" y="2662"/>
                    <a:pt x="1387" y="2914"/>
                  </a:cubicBezTo>
                  <a:cubicBezTo>
                    <a:pt x="1387" y="2914"/>
                    <a:pt x="910" y="4253"/>
                    <a:pt x="909" y="4259"/>
                  </a:cubicBezTo>
                  <a:cubicBezTo>
                    <a:pt x="0" y="6377"/>
                    <a:pt x="1891" y="8708"/>
                    <a:pt x="3147" y="9030"/>
                  </a:cubicBezTo>
                  <a:cubicBezTo>
                    <a:pt x="3185" y="9039"/>
                    <a:pt x="3223" y="9044"/>
                    <a:pt x="3260" y="9044"/>
                  </a:cubicBezTo>
                  <a:cubicBezTo>
                    <a:pt x="4394" y="9044"/>
                    <a:pt x="5276" y="4662"/>
                    <a:pt x="7438" y="3205"/>
                  </a:cubicBezTo>
                  <a:cubicBezTo>
                    <a:pt x="6782" y="3015"/>
                    <a:pt x="5986" y="2933"/>
                    <a:pt x="5313" y="2933"/>
                  </a:cubicBezTo>
                  <a:cubicBezTo>
                    <a:pt x="5037" y="2933"/>
                    <a:pt x="4782" y="2947"/>
                    <a:pt x="4566" y="2973"/>
                  </a:cubicBezTo>
                  <a:lnTo>
                    <a:pt x="3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752;p45">
              <a:extLst>
                <a:ext uri="{FF2B5EF4-FFF2-40B4-BE49-F238E27FC236}">
                  <a16:creationId xmlns:a16="http://schemas.microsoft.com/office/drawing/2014/main" id="{AE1F38BF-A940-C773-EA75-4753B7817559}"/>
                </a:ext>
              </a:extLst>
            </p:cNvPr>
            <p:cNvSpPr/>
            <p:nvPr/>
          </p:nvSpPr>
          <p:spPr>
            <a:xfrm>
              <a:off x="4327250" y="1970275"/>
              <a:ext cx="184600" cy="237075"/>
            </a:xfrm>
            <a:custGeom>
              <a:avLst/>
              <a:gdLst/>
              <a:ahLst/>
              <a:cxnLst/>
              <a:rect l="l" t="t" r="r" b="b"/>
              <a:pathLst>
                <a:path w="7384" h="9483" extrusionOk="0">
                  <a:moveTo>
                    <a:pt x="5918" y="0"/>
                  </a:moveTo>
                  <a:cubicBezTo>
                    <a:pt x="5351" y="0"/>
                    <a:pt x="4222" y="837"/>
                    <a:pt x="4222" y="837"/>
                  </a:cubicBezTo>
                  <a:cubicBezTo>
                    <a:pt x="4222" y="837"/>
                    <a:pt x="4245" y="433"/>
                    <a:pt x="4103" y="148"/>
                  </a:cubicBezTo>
                  <a:cubicBezTo>
                    <a:pt x="4080" y="101"/>
                    <a:pt x="4021" y="77"/>
                    <a:pt x="3933" y="77"/>
                  </a:cubicBezTo>
                  <a:cubicBezTo>
                    <a:pt x="3482" y="77"/>
                    <a:pt x="2271" y="702"/>
                    <a:pt x="1236" y="2036"/>
                  </a:cubicBezTo>
                  <a:cubicBezTo>
                    <a:pt x="0" y="3626"/>
                    <a:pt x="48" y="6173"/>
                    <a:pt x="641" y="7240"/>
                  </a:cubicBezTo>
                  <a:lnTo>
                    <a:pt x="5458" y="9482"/>
                  </a:lnTo>
                  <a:cubicBezTo>
                    <a:pt x="5458" y="9482"/>
                    <a:pt x="6908" y="6181"/>
                    <a:pt x="6836" y="5563"/>
                  </a:cubicBezTo>
                  <a:cubicBezTo>
                    <a:pt x="6766" y="4946"/>
                    <a:pt x="6362" y="4946"/>
                    <a:pt x="6362" y="4946"/>
                  </a:cubicBezTo>
                  <a:cubicBezTo>
                    <a:pt x="6362" y="4946"/>
                    <a:pt x="7384" y="2975"/>
                    <a:pt x="7169" y="2595"/>
                  </a:cubicBezTo>
                  <a:cubicBezTo>
                    <a:pt x="7047" y="2378"/>
                    <a:pt x="6894" y="2331"/>
                    <a:pt x="6785" y="2331"/>
                  </a:cubicBezTo>
                  <a:cubicBezTo>
                    <a:pt x="6703" y="2331"/>
                    <a:pt x="6646" y="2358"/>
                    <a:pt x="6646" y="2358"/>
                  </a:cubicBezTo>
                  <a:cubicBezTo>
                    <a:pt x="6646" y="2358"/>
                    <a:pt x="7003" y="1691"/>
                    <a:pt x="6743" y="1334"/>
                  </a:cubicBezTo>
                  <a:cubicBezTo>
                    <a:pt x="6636" y="1191"/>
                    <a:pt x="6534" y="1148"/>
                    <a:pt x="6450" y="1148"/>
                  </a:cubicBezTo>
                  <a:cubicBezTo>
                    <a:pt x="6326" y="1148"/>
                    <a:pt x="6243" y="1240"/>
                    <a:pt x="6243" y="1240"/>
                  </a:cubicBezTo>
                  <a:cubicBezTo>
                    <a:pt x="6243" y="1240"/>
                    <a:pt x="6551" y="242"/>
                    <a:pt x="6076" y="30"/>
                  </a:cubicBezTo>
                  <a:cubicBezTo>
                    <a:pt x="6031" y="9"/>
                    <a:pt x="5978" y="0"/>
                    <a:pt x="5918"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753;p45">
              <a:extLst>
                <a:ext uri="{FF2B5EF4-FFF2-40B4-BE49-F238E27FC236}">
                  <a16:creationId xmlns:a16="http://schemas.microsoft.com/office/drawing/2014/main" id="{FAE83B92-C2AB-B017-78B4-B12BA000F1B3}"/>
                </a:ext>
              </a:extLst>
            </p:cNvPr>
            <p:cNvSpPr/>
            <p:nvPr/>
          </p:nvSpPr>
          <p:spPr>
            <a:xfrm>
              <a:off x="4405450" y="1989100"/>
              <a:ext cx="106375" cy="218250"/>
            </a:xfrm>
            <a:custGeom>
              <a:avLst/>
              <a:gdLst/>
              <a:ahLst/>
              <a:cxnLst/>
              <a:rect l="l" t="t" r="r" b="b"/>
              <a:pathLst>
                <a:path w="4255" h="8730" extrusionOk="0">
                  <a:moveTo>
                    <a:pt x="3205" y="1"/>
                  </a:moveTo>
                  <a:lnTo>
                    <a:pt x="3205" y="1"/>
                  </a:lnTo>
                  <a:cubicBezTo>
                    <a:pt x="1890" y="633"/>
                    <a:pt x="564" y="2161"/>
                    <a:pt x="180" y="4474"/>
                  </a:cubicBezTo>
                  <a:cubicBezTo>
                    <a:pt x="1" y="5552"/>
                    <a:pt x="182" y="6904"/>
                    <a:pt x="350" y="7808"/>
                  </a:cubicBezTo>
                  <a:lnTo>
                    <a:pt x="2330" y="8729"/>
                  </a:lnTo>
                  <a:cubicBezTo>
                    <a:pt x="2327" y="8729"/>
                    <a:pt x="3777" y="5427"/>
                    <a:pt x="3705" y="4809"/>
                  </a:cubicBezTo>
                  <a:cubicBezTo>
                    <a:pt x="3633" y="4191"/>
                    <a:pt x="3231" y="4191"/>
                    <a:pt x="3231" y="4191"/>
                  </a:cubicBezTo>
                  <a:cubicBezTo>
                    <a:pt x="3231" y="4191"/>
                    <a:pt x="4254" y="2218"/>
                    <a:pt x="4040" y="1839"/>
                  </a:cubicBezTo>
                  <a:cubicBezTo>
                    <a:pt x="3918" y="1622"/>
                    <a:pt x="3765" y="1575"/>
                    <a:pt x="3656" y="1575"/>
                  </a:cubicBezTo>
                  <a:cubicBezTo>
                    <a:pt x="3574" y="1575"/>
                    <a:pt x="3517" y="1602"/>
                    <a:pt x="3517" y="1602"/>
                  </a:cubicBezTo>
                  <a:cubicBezTo>
                    <a:pt x="3517" y="1602"/>
                    <a:pt x="3872" y="938"/>
                    <a:pt x="3612" y="580"/>
                  </a:cubicBezTo>
                  <a:cubicBezTo>
                    <a:pt x="3506" y="436"/>
                    <a:pt x="3404" y="393"/>
                    <a:pt x="3321" y="393"/>
                  </a:cubicBezTo>
                  <a:cubicBezTo>
                    <a:pt x="3197" y="393"/>
                    <a:pt x="3113" y="485"/>
                    <a:pt x="3113" y="485"/>
                  </a:cubicBezTo>
                  <a:cubicBezTo>
                    <a:pt x="3113" y="485"/>
                    <a:pt x="3181" y="260"/>
                    <a:pt x="3205" y="1"/>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754;p45">
              <a:extLst>
                <a:ext uri="{FF2B5EF4-FFF2-40B4-BE49-F238E27FC236}">
                  <a16:creationId xmlns:a16="http://schemas.microsoft.com/office/drawing/2014/main" id="{87649F39-94BC-785D-6656-2B60FDBE09B9}"/>
                </a:ext>
              </a:extLst>
            </p:cNvPr>
            <p:cNvSpPr/>
            <p:nvPr/>
          </p:nvSpPr>
          <p:spPr>
            <a:xfrm>
              <a:off x="4328600" y="2046850"/>
              <a:ext cx="135050" cy="242825"/>
            </a:xfrm>
            <a:custGeom>
              <a:avLst/>
              <a:gdLst/>
              <a:ahLst/>
              <a:cxnLst/>
              <a:rect l="l" t="t" r="r" b="b"/>
              <a:pathLst>
                <a:path w="5402" h="9713" extrusionOk="0">
                  <a:moveTo>
                    <a:pt x="2702" y="0"/>
                  </a:moveTo>
                  <a:cubicBezTo>
                    <a:pt x="2097" y="0"/>
                    <a:pt x="1521" y="193"/>
                    <a:pt x="1173" y="719"/>
                  </a:cubicBezTo>
                  <a:cubicBezTo>
                    <a:pt x="201" y="2192"/>
                    <a:pt x="1" y="7557"/>
                    <a:pt x="492" y="9644"/>
                  </a:cubicBezTo>
                  <a:cubicBezTo>
                    <a:pt x="658" y="9692"/>
                    <a:pt x="851" y="9713"/>
                    <a:pt x="1060" y="9713"/>
                  </a:cubicBezTo>
                  <a:cubicBezTo>
                    <a:pt x="2202" y="9713"/>
                    <a:pt x="3838" y="9081"/>
                    <a:pt x="4239" y="8701"/>
                  </a:cubicBezTo>
                  <a:cubicBezTo>
                    <a:pt x="4714" y="8250"/>
                    <a:pt x="5401" y="2476"/>
                    <a:pt x="5069" y="1051"/>
                  </a:cubicBezTo>
                  <a:cubicBezTo>
                    <a:pt x="4970" y="625"/>
                    <a:pt x="3790" y="0"/>
                    <a:pt x="270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755;p45">
              <a:extLst>
                <a:ext uri="{FF2B5EF4-FFF2-40B4-BE49-F238E27FC236}">
                  <a16:creationId xmlns:a16="http://schemas.microsoft.com/office/drawing/2014/main" id="{55010256-FEDD-71FF-861B-3166C6ED3AB0}"/>
                </a:ext>
              </a:extLst>
            </p:cNvPr>
            <p:cNvSpPr/>
            <p:nvPr/>
          </p:nvSpPr>
          <p:spPr>
            <a:xfrm>
              <a:off x="4403550" y="2045525"/>
              <a:ext cx="67625" cy="140250"/>
            </a:xfrm>
            <a:custGeom>
              <a:avLst/>
              <a:gdLst/>
              <a:ahLst/>
              <a:cxnLst/>
              <a:rect l="l" t="t" r="r" b="b"/>
              <a:pathLst>
                <a:path w="2705" h="5610" extrusionOk="0">
                  <a:moveTo>
                    <a:pt x="1805" y="0"/>
                  </a:moveTo>
                  <a:cubicBezTo>
                    <a:pt x="1675" y="0"/>
                    <a:pt x="1526" y="35"/>
                    <a:pt x="1356" y="112"/>
                  </a:cubicBezTo>
                  <a:cubicBezTo>
                    <a:pt x="0" y="723"/>
                    <a:pt x="686" y="5610"/>
                    <a:pt x="686" y="5610"/>
                  </a:cubicBezTo>
                  <a:lnTo>
                    <a:pt x="1427" y="5515"/>
                  </a:lnTo>
                  <a:cubicBezTo>
                    <a:pt x="1427" y="5515"/>
                    <a:pt x="2491" y="3227"/>
                    <a:pt x="2594" y="2394"/>
                  </a:cubicBezTo>
                  <a:cubicBezTo>
                    <a:pt x="2685" y="1663"/>
                    <a:pt x="2705" y="0"/>
                    <a:pt x="1805" y="0"/>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756;p45">
              <a:extLst>
                <a:ext uri="{FF2B5EF4-FFF2-40B4-BE49-F238E27FC236}">
                  <a16:creationId xmlns:a16="http://schemas.microsoft.com/office/drawing/2014/main" id="{B861203D-64F9-353E-863B-0170C8D2051A}"/>
                </a:ext>
              </a:extLst>
            </p:cNvPr>
            <p:cNvSpPr/>
            <p:nvPr/>
          </p:nvSpPr>
          <p:spPr>
            <a:xfrm>
              <a:off x="4425475" y="2134300"/>
              <a:ext cx="38800" cy="63350"/>
            </a:xfrm>
            <a:custGeom>
              <a:avLst/>
              <a:gdLst/>
              <a:ahLst/>
              <a:cxnLst/>
              <a:rect l="l" t="t" r="r" b="b"/>
              <a:pathLst>
                <a:path w="1552" h="2534" extrusionOk="0">
                  <a:moveTo>
                    <a:pt x="888" y="1"/>
                  </a:moveTo>
                  <a:cubicBezTo>
                    <a:pt x="872" y="1"/>
                    <a:pt x="856" y="2"/>
                    <a:pt x="839" y="4"/>
                  </a:cubicBezTo>
                  <a:cubicBezTo>
                    <a:pt x="341" y="73"/>
                    <a:pt x="0" y="1563"/>
                    <a:pt x="137" y="2430"/>
                  </a:cubicBezTo>
                  <a:lnTo>
                    <a:pt x="359" y="2533"/>
                  </a:lnTo>
                  <a:cubicBezTo>
                    <a:pt x="359" y="2533"/>
                    <a:pt x="1180" y="2065"/>
                    <a:pt x="1369" y="1494"/>
                  </a:cubicBezTo>
                  <a:cubicBezTo>
                    <a:pt x="1551" y="941"/>
                    <a:pt x="1349" y="1"/>
                    <a:pt x="88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757;p45">
              <a:extLst>
                <a:ext uri="{FF2B5EF4-FFF2-40B4-BE49-F238E27FC236}">
                  <a16:creationId xmlns:a16="http://schemas.microsoft.com/office/drawing/2014/main" id="{BB0618CC-7293-B724-0964-B00D43D24D78}"/>
                </a:ext>
              </a:extLst>
            </p:cNvPr>
            <p:cNvSpPr/>
            <p:nvPr/>
          </p:nvSpPr>
          <p:spPr>
            <a:xfrm>
              <a:off x="4434325" y="2143325"/>
              <a:ext cx="23900" cy="38975"/>
            </a:xfrm>
            <a:custGeom>
              <a:avLst/>
              <a:gdLst/>
              <a:ahLst/>
              <a:cxnLst/>
              <a:rect l="l" t="t" r="r" b="b"/>
              <a:pathLst>
                <a:path w="956" h="1559" extrusionOk="0">
                  <a:moveTo>
                    <a:pt x="547" y="0"/>
                  </a:moveTo>
                  <a:cubicBezTo>
                    <a:pt x="537" y="0"/>
                    <a:pt x="527" y="1"/>
                    <a:pt x="517" y="2"/>
                  </a:cubicBezTo>
                  <a:cubicBezTo>
                    <a:pt x="212" y="45"/>
                    <a:pt x="1" y="962"/>
                    <a:pt x="86" y="1494"/>
                  </a:cubicBezTo>
                  <a:lnTo>
                    <a:pt x="222" y="1559"/>
                  </a:lnTo>
                  <a:cubicBezTo>
                    <a:pt x="222" y="1559"/>
                    <a:pt x="729" y="1271"/>
                    <a:pt x="844" y="919"/>
                  </a:cubicBezTo>
                  <a:cubicBezTo>
                    <a:pt x="956" y="579"/>
                    <a:pt x="832" y="0"/>
                    <a:pt x="547"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758;p45">
              <a:extLst>
                <a:ext uri="{FF2B5EF4-FFF2-40B4-BE49-F238E27FC236}">
                  <a16:creationId xmlns:a16="http://schemas.microsoft.com/office/drawing/2014/main" id="{F2E7802E-802E-4045-CE4F-D9FB9E05BDB1}"/>
                </a:ext>
              </a:extLst>
            </p:cNvPr>
            <p:cNvSpPr/>
            <p:nvPr/>
          </p:nvSpPr>
          <p:spPr>
            <a:xfrm>
              <a:off x="4433225" y="2160325"/>
              <a:ext cx="16625" cy="27050"/>
            </a:xfrm>
            <a:custGeom>
              <a:avLst/>
              <a:gdLst/>
              <a:ahLst/>
              <a:cxnLst/>
              <a:rect l="l" t="t" r="r" b="b"/>
              <a:pathLst>
                <a:path w="665" h="1082" extrusionOk="0">
                  <a:moveTo>
                    <a:pt x="380" y="1"/>
                  </a:moveTo>
                  <a:cubicBezTo>
                    <a:pt x="373" y="1"/>
                    <a:pt x="367" y="1"/>
                    <a:pt x="360" y="2"/>
                  </a:cubicBezTo>
                  <a:cubicBezTo>
                    <a:pt x="148" y="32"/>
                    <a:pt x="0" y="666"/>
                    <a:pt x="61" y="1037"/>
                  </a:cubicBezTo>
                  <a:lnTo>
                    <a:pt x="156" y="1081"/>
                  </a:lnTo>
                  <a:cubicBezTo>
                    <a:pt x="156" y="1081"/>
                    <a:pt x="506" y="881"/>
                    <a:pt x="587" y="637"/>
                  </a:cubicBezTo>
                  <a:cubicBezTo>
                    <a:pt x="665" y="401"/>
                    <a:pt x="578" y="1"/>
                    <a:pt x="38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759;p45">
              <a:extLst>
                <a:ext uri="{FF2B5EF4-FFF2-40B4-BE49-F238E27FC236}">
                  <a16:creationId xmlns:a16="http://schemas.microsoft.com/office/drawing/2014/main" id="{46A9C97F-9CD1-115D-E55C-26A07B43B7BA}"/>
                </a:ext>
              </a:extLst>
            </p:cNvPr>
            <p:cNvSpPr/>
            <p:nvPr/>
          </p:nvSpPr>
          <p:spPr>
            <a:xfrm>
              <a:off x="4399175" y="2257200"/>
              <a:ext cx="209850" cy="152825"/>
            </a:xfrm>
            <a:custGeom>
              <a:avLst/>
              <a:gdLst/>
              <a:ahLst/>
              <a:cxnLst/>
              <a:rect l="l" t="t" r="r" b="b"/>
              <a:pathLst>
                <a:path w="8394" h="6113" extrusionOk="0">
                  <a:moveTo>
                    <a:pt x="5888" y="1"/>
                  </a:moveTo>
                  <a:cubicBezTo>
                    <a:pt x="3677" y="1"/>
                    <a:pt x="1" y="4565"/>
                    <a:pt x="25" y="4798"/>
                  </a:cubicBezTo>
                  <a:cubicBezTo>
                    <a:pt x="99" y="5534"/>
                    <a:pt x="1664" y="6113"/>
                    <a:pt x="1894" y="6113"/>
                  </a:cubicBezTo>
                  <a:cubicBezTo>
                    <a:pt x="1896" y="6113"/>
                    <a:pt x="1898" y="6113"/>
                    <a:pt x="1900" y="6113"/>
                  </a:cubicBezTo>
                  <a:cubicBezTo>
                    <a:pt x="2108" y="6101"/>
                    <a:pt x="7107" y="5825"/>
                    <a:pt x="8159" y="3717"/>
                  </a:cubicBezTo>
                  <a:cubicBezTo>
                    <a:pt x="8394" y="3249"/>
                    <a:pt x="7648" y="1122"/>
                    <a:pt x="6735" y="310"/>
                  </a:cubicBezTo>
                  <a:cubicBezTo>
                    <a:pt x="6493" y="95"/>
                    <a:pt x="6206" y="1"/>
                    <a:pt x="5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760;p45">
              <a:extLst>
                <a:ext uri="{FF2B5EF4-FFF2-40B4-BE49-F238E27FC236}">
                  <a16:creationId xmlns:a16="http://schemas.microsoft.com/office/drawing/2014/main" id="{4DE68AD5-40F6-D65A-B89D-C18CD12206A7}"/>
                </a:ext>
              </a:extLst>
            </p:cNvPr>
            <p:cNvSpPr/>
            <p:nvPr/>
          </p:nvSpPr>
          <p:spPr>
            <a:xfrm>
              <a:off x="4273725" y="2467525"/>
              <a:ext cx="72475" cy="64500"/>
            </a:xfrm>
            <a:custGeom>
              <a:avLst/>
              <a:gdLst/>
              <a:ahLst/>
              <a:cxnLst/>
              <a:rect l="l" t="t" r="r" b="b"/>
              <a:pathLst>
                <a:path w="2899" h="2580" extrusionOk="0">
                  <a:moveTo>
                    <a:pt x="2046" y="0"/>
                  </a:moveTo>
                  <a:cubicBezTo>
                    <a:pt x="2044" y="0"/>
                    <a:pt x="887" y="812"/>
                    <a:pt x="0" y="854"/>
                  </a:cubicBezTo>
                  <a:lnTo>
                    <a:pt x="1637" y="2580"/>
                  </a:lnTo>
                  <a:cubicBezTo>
                    <a:pt x="1952" y="2170"/>
                    <a:pt x="2633" y="1605"/>
                    <a:pt x="2899" y="1500"/>
                  </a:cubicBezTo>
                  <a:lnTo>
                    <a:pt x="2046" y="0"/>
                  </a:lnTo>
                  <a:cubicBezTo>
                    <a:pt x="2046" y="0"/>
                    <a:pt x="2046" y="0"/>
                    <a:pt x="204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761;p45">
              <a:extLst>
                <a:ext uri="{FF2B5EF4-FFF2-40B4-BE49-F238E27FC236}">
                  <a16:creationId xmlns:a16="http://schemas.microsoft.com/office/drawing/2014/main" id="{C90EE15B-D3A5-DD67-3C3A-B1DABEBF2602}"/>
                </a:ext>
              </a:extLst>
            </p:cNvPr>
            <p:cNvSpPr/>
            <p:nvPr/>
          </p:nvSpPr>
          <p:spPr>
            <a:xfrm>
              <a:off x="4216375" y="2484875"/>
              <a:ext cx="107850" cy="71875"/>
            </a:xfrm>
            <a:custGeom>
              <a:avLst/>
              <a:gdLst/>
              <a:ahLst/>
              <a:cxnLst/>
              <a:rect l="l" t="t" r="r" b="b"/>
              <a:pathLst>
                <a:path w="4314" h="2875" extrusionOk="0">
                  <a:moveTo>
                    <a:pt x="311" y="1"/>
                  </a:moveTo>
                  <a:cubicBezTo>
                    <a:pt x="290" y="1"/>
                    <a:pt x="268" y="2"/>
                    <a:pt x="247" y="6"/>
                  </a:cubicBezTo>
                  <a:cubicBezTo>
                    <a:pt x="1" y="48"/>
                    <a:pt x="28" y="423"/>
                    <a:pt x="139" y="513"/>
                  </a:cubicBezTo>
                  <a:cubicBezTo>
                    <a:pt x="452" y="765"/>
                    <a:pt x="1415" y="854"/>
                    <a:pt x="1383" y="1022"/>
                  </a:cubicBezTo>
                  <a:cubicBezTo>
                    <a:pt x="1329" y="1339"/>
                    <a:pt x="798" y="1604"/>
                    <a:pt x="765" y="1758"/>
                  </a:cubicBezTo>
                  <a:cubicBezTo>
                    <a:pt x="696" y="2094"/>
                    <a:pt x="2099" y="2735"/>
                    <a:pt x="2500" y="2858"/>
                  </a:cubicBezTo>
                  <a:cubicBezTo>
                    <a:pt x="2534" y="2869"/>
                    <a:pt x="2573" y="2874"/>
                    <a:pt x="2615" y="2874"/>
                  </a:cubicBezTo>
                  <a:cubicBezTo>
                    <a:pt x="3067" y="2874"/>
                    <a:pt x="3935" y="2286"/>
                    <a:pt x="4204" y="1544"/>
                  </a:cubicBezTo>
                  <a:cubicBezTo>
                    <a:pt x="4313" y="1247"/>
                    <a:pt x="3041" y="200"/>
                    <a:pt x="3041" y="200"/>
                  </a:cubicBezTo>
                  <a:cubicBezTo>
                    <a:pt x="2894" y="200"/>
                    <a:pt x="2574" y="97"/>
                    <a:pt x="2251" y="97"/>
                  </a:cubicBezTo>
                  <a:cubicBezTo>
                    <a:pt x="2159" y="97"/>
                    <a:pt x="2067" y="105"/>
                    <a:pt x="1978" y="127"/>
                  </a:cubicBezTo>
                  <a:cubicBezTo>
                    <a:pt x="1729" y="187"/>
                    <a:pt x="1521" y="210"/>
                    <a:pt x="1344" y="210"/>
                  </a:cubicBezTo>
                  <a:cubicBezTo>
                    <a:pt x="807" y="210"/>
                    <a:pt x="554" y="1"/>
                    <a:pt x="31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762;p45">
              <a:extLst>
                <a:ext uri="{FF2B5EF4-FFF2-40B4-BE49-F238E27FC236}">
                  <a16:creationId xmlns:a16="http://schemas.microsoft.com/office/drawing/2014/main" id="{094A9148-1E52-1261-B4BA-C582B5CD9AC5}"/>
                </a:ext>
              </a:extLst>
            </p:cNvPr>
            <p:cNvSpPr/>
            <p:nvPr/>
          </p:nvSpPr>
          <p:spPr>
            <a:xfrm>
              <a:off x="4197075" y="2516450"/>
              <a:ext cx="61400" cy="41450"/>
            </a:xfrm>
            <a:custGeom>
              <a:avLst/>
              <a:gdLst/>
              <a:ahLst/>
              <a:cxnLst/>
              <a:rect l="l" t="t" r="r" b="b"/>
              <a:pathLst>
                <a:path w="2456" h="1658" extrusionOk="0">
                  <a:moveTo>
                    <a:pt x="2158" y="0"/>
                  </a:moveTo>
                  <a:cubicBezTo>
                    <a:pt x="2137" y="0"/>
                    <a:pt x="2116" y="8"/>
                    <a:pt x="2095" y="25"/>
                  </a:cubicBezTo>
                  <a:cubicBezTo>
                    <a:pt x="1740" y="302"/>
                    <a:pt x="1273" y="702"/>
                    <a:pt x="1125" y="755"/>
                  </a:cubicBezTo>
                  <a:cubicBezTo>
                    <a:pt x="977" y="808"/>
                    <a:pt x="118" y="1097"/>
                    <a:pt x="74" y="1196"/>
                  </a:cubicBezTo>
                  <a:cubicBezTo>
                    <a:pt x="33" y="1292"/>
                    <a:pt x="0" y="1657"/>
                    <a:pt x="205" y="1657"/>
                  </a:cubicBezTo>
                  <a:cubicBezTo>
                    <a:pt x="208" y="1657"/>
                    <a:pt x="210" y="1657"/>
                    <a:pt x="212" y="1657"/>
                  </a:cubicBezTo>
                  <a:cubicBezTo>
                    <a:pt x="424" y="1649"/>
                    <a:pt x="1368" y="1317"/>
                    <a:pt x="1562" y="1181"/>
                  </a:cubicBezTo>
                  <a:cubicBezTo>
                    <a:pt x="1754" y="1045"/>
                    <a:pt x="2408" y="650"/>
                    <a:pt x="2433" y="575"/>
                  </a:cubicBezTo>
                  <a:cubicBezTo>
                    <a:pt x="2456" y="511"/>
                    <a:pt x="2326" y="0"/>
                    <a:pt x="2158"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763;p45">
              <a:extLst>
                <a:ext uri="{FF2B5EF4-FFF2-40B4-BE49-F238E27FC236}">
                  <a16:creationId xmlns:a16="http://schemas.microsoft.com/office/drawing/2014/main" id="{13D11BA9-7D5B-6BAC-8377-EF4BD48B746A}"/>
                </a:ext>
              </a:extLst>
            </p:cNvPr>
            <p:cNvSpPr/>
            <p:nvPr/>
          </p:nvSpPr>
          <p:spPr>
            <a:xfrm>
              <a:off x="4210300" y="2531925"/>
              <a:ext cx="57375" cy="46875"/>
            </a:xfrm>
            <a:custGeom>
              <a:avLst/>
              <a:gdLst/>
              <a:ahLst/>
              <a:cxnLst/>
              <a:rect l="l" t="t" r="r" b="b"/>
              <a:pathLst>
                <a:path w="2295" h="1875" extrusionOk="0">
                  <a:moveTo>
                    <a:pt x="1951" y="0"/>
                  </a:moveTo>
                  <a:cubicBezTo>
                    <a:pt x="1927" y="0"/>
                    <a:pt x="1904" y="10"/>
                    <a:pt x="1882" y="32"/>
                  </a:cubicBezTo>
                  <a:cubicBezTo>
                    <a:pt x="1564" y="350"/>
                    <a:pt x="1151" y="801"/>
                    <a:pt x="1011" y="869"/>
                  </a:cubicBezTo>
                  <a:cubicBezTo>
                    <a:pt x="870" y="938"/>
                    <a:pt x="57" y="1321"/>
                    <a:pt x="28" y="1425"/>
                  </a:cubicBezTo>
                  <a:cubicBezTo>
                    <a:pt x="1" y="1523"/>
                    <a:pt x="9" y="1875"/>
                    <a:pt x="194" y="1875"/>
                  </a:cubicBezTo>
                  <a:cubicBezTo>
                    <a:pt x="201" y="1875"/>
                    <a:pt x="209" y="1874"/>
                    <a:pt x="217" y="1873"/>
                  </a:cubicBezTo>
                  <a:cubicBezTo>
                    <a:pt x="423" y="1843"/>
                    <a:pt x="1314" y="1407"/>
                    <a:pt x="1488" y="1249"/>
                  </a:cubicBezTo>
                  <a:cubicBezTo>
                    <a:pt x="1662" y="1094"/>
                    <a:pt x="2258" y="624"/>
                    <a:pt x="2277" y="550"/>
                  </a:cubicBezTo>
                  <a:cubicBezTo>
                    <a:pt x="2295" y="483"/>
                    <a:pt x="2115" y="0"/>
                    <a:pt x="195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764;p45">
              <a:extLst>
                <a:ext uri="{FF2B5EF4-FFF2-40B4-BE49-F238E27FC236}">
                  <a16:creationId xmlns:a16="http://schemas.microsoft.com/office/drawing/2014/main" id="{BFFA537B-58FC-0A24-6A82-ED467613B7B9}"/>
                </a:ext>
              </a:extLst>
            </p:cNvPr>
            <p:cNvSpPr/>
            <p:nvPr/>
          </p:nvSpPr>
          <p:spPr>
            <a:xfrm>
              <a:off x="4235750" y="2538975"/>
              <a:ext cx="56625" cy="47925"/>
            </a:xfrm>
            <a:custGeom>
              <a:avLst/>
              <a:gdLst/>
              <a:ahLst/>
              <a:cxnLst/>
              <a:rect l="l" t="t" r="r" b="b"/>
              <a:pathLst>
                <a:path w="2265" h="1917" extrusionOk="0">
                  <a:moveTo>
                    <a:pt x="1911" y="0"/>
                  </a:moveTo>
                  <a:cubicBezTo>
                    <a:pt x="1888" y="0"/>
                    <a:pt x="1864" y="10"/>
                    <a:pt x="1843" y="33"/>
                  </a:cubicBezTo>
                  <a:cubicBezTo>
                    <a:pt x="1534" y="360"/>
                    <a:pt x="1131" y="821"/>
                    <a:pt x="993" y="893"/>
                  </a:cubicBezTo>
                  <a:cubicBezTo>
                    <a:pt x="855" y="964"/>
                    <a:pt x="52" y="1367"/>
                    <a:pt x="25" y="1469"/>
                  </a:cubicBezTo>
                  <a:cubicBezTo>
                    <a:pt x="0" y="1569"/>
                    <a:pt x="16" y="1917"/>
                    <a:pt x="198" y="1917"/>
                  </a:cubicBezTo>
                  <a:cubicBezTo>
                    <a:pt x="206" y="1917"/>
                    <a:pt x="215" y="1916"/>
                    <a:pt x="225" y="1914"/>
                  </a:cubicBezTo>
                  <a:cubicBezTo>
                    <a:pt x="431" y="1878"/>
                    <a:pt x="1309" y="1424"/>
                    <a:pt x="1480" y="1262"/>
                  </a:cubicBezTo>
                  <a:cubicBezTo>
                    <a:pt x="1651" y="1101"/>
                    <a:pt x="2235" y="620"/>
                    <a:pt x="2251" y="542"/>
                  </a:cubicBezTo>
                  <a:cubicBezTo>
                    <a:pt x="2264" y="478"/>
                    <a:pt x="2075" y="0"/>
                    <a:pt x="191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765;p45">
              <a:extLst>
                <a:ext uri="{FF2B5EF4-FFF2-40B4-BE49-F238E27FC236}">
                  <a16:creationId xmlns:a16="http://schemas.microsoft.com/office/drawing/2014/main" id="{F5C4CDD6-27B9-7F01-F2F1-A888CBA011E3}"/>
                </a:ext>
              </a:extLst>
            </p:cNvPr>
            <p:cNvSpPr/>
            <p:nvPr/>
          </p:nvSpPr>
          <p:spPr>
            <a:xfrm>
              <a:off x="4290175" y="2347600"/>
              <a:ext cx="230075" cy="177250"/>
            </a:xfrm>
            <a:custGeom>
              <a:avLst/>
              <a:gdLst/>
              <a:ahLst/>
              <a:cxnLst/>
              <a:rect l="l" t="t" r="r" b="b"/>
              <a:pathLst>
                <a:path w="9203" h="7090" extrusionOk="0">
                  <a:moveTo>
                    <a:pt x="5662" y="0"/>
                  </a:moveTo>
                  <a:cubicBezTo>
                    <a:pt x="5639" y="0"/>
                    <a:pt x="5618" y="1"/>
                    <a:pt x="5600" y="2"/>
                  </a:cubicBezTo>
                  <a:cubicBezTo>
                    <a:pt x="5038" y="41"/>
                    <a:pt x="0" y="4991"/>
                    <a:pt x="0" y="4991"/>
                  </a:cubicBezTo>
                  <a:lnTo>
                    <a:pt x="2058" y="7089"/>
                  </a:lnTo>
                  <a:cubicBezTo>
                    <a:pt x="3656" y="6185"/>
                    <a:pt x="8740" y="2803"/>
                    <a:pt x="8974" y="1653"/>
                  </a:cubicBezTo>
                  <a:cubicBezTo>
                    <a:pt x="9202" y="542"/>
                    <a:pt x="6354" y="0"/>
                    <a:pt x="5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766;p45">
              <a:extLst>
                <a:ext uri="{FF2B5EF4-FFF2-40B4-BE49-F238E27FC236}">
                  <a16:creationId xmlns:a16="http://schemas.microsoft.com/office/drawing/2014/main" id="{690C8AFD-85EF-CD54-D4E3-F8CA0B90206C}"/>
                </a:ext>
              </a:extLst>
            </p:cNvPr>
            <p:cNvSpPr/>
            <p:nvPr/>
          </p:nvSpPr>
          <p:spPr>
            <a:xfrm>
              <a:off x="4336675" y="2143700"/>
              <a:ext cx="31475" cy="64925"/>
            </a:xfrm>
            <a:custGeom>
              <a:avLst/>
              <a:gdLst/>
              <a:ahLst/>
              <a:cxnLst/>
              <a:rect l="l" t="t" r="r" b="b"/>
              <a:pathLst>
                <a:path w="1259" h="2597" extrusionOk="0">
                  <a:moveTo>
                    <a:pt x="1206" y="1"/>
                  </a:moveTo>
                  <a:cubicBezTo>
                    <a:pt x="986" y="1"/>
                    <a:pt x="1" y="2054"/>
                    <a:pt x="21" y="2449"/>
                  </a:cubicBezTo>
                  <a:cubicBezTo>
                    <a:pt x="27" y="2571"/>
                    <a:pt x="433" y="2597"/>
                    <a:pt x="770" y="2597"/>
                  </a:cubicBezTo>
                  <a:cubicBezTo>
                    <a:pt x="1009" y="2597"/>
                    <a:pt x="1214" y="2584"/>
                    <a:pt x="1214" y="2584"/>
                  </a:cubicBezTo>
                  <a:cubicBezTo>
                    <a:pt x="1214" y="2584"/>
                    <a:pt x="1259" y="43"/>
                    <a:pt x="1230" y="12"/>
                  </a:cubicBezTo>
                  <a:cubicBezTo>
                    <a:pt x="1223" y="4"/>
                    <a:pt x="1216" y="1"/>
                    <a:pt x="120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767;p45">
              <a:extLst>
                <a:ext uri="{FF2B5EF4-FFF2-40B4-BE49-F238E27FC236}">
                  <a16:creationId xmlns:a16="http://schemas.microsoft.com/office/drawing/2014/main" id="{87436580-E21B-EB81-90C0-4AA46B78906F}"/>
                </a:ext>
              </a:extLst>
            </p:cNvPr>
            <p:cNvSpPr/>
            <p:nvPr/>
          </p:nvSpPr>
          <p:spPr>
            <a:xfrm>
              <a:off x="4331925" y="2144625"/>
              <a:ext cx="33525" cy="66400"/>
            </a:xfrm>
            <a:custGeom>
              <a:avLst/>
              <a:gdLst/>
              <a:ahLst/>
              <a:cxnLst/>
              <a:rect l="l" t="t" r="r" b="b"/>
              <a:pathLst>
                <a:path w="1341" h="2656" extrusionOk="0">
                  <a:moveTo>
                    <a:pt x="1340" y="1"/>
                  </a:moveTo>
                  <a:cubicBezTo>
                    <a:pt x="1145" y="1"/>
                    <a:pt x="0" y="2141"/>
                    <a:pt x="10" y="2543"/>
                  </a:cubicBezTo>
                  <a:cubicBezTo>
                    <a:pt x="12" y="2630"/>
                    <a:pt x="229" y="2655"/>
                    <a:pt x="486" y="2655"/>
                  </a:cubicBezTo>
                  <a:cubicBezTo>
                    <a:pt x="863" y="2655"/>
                    <a:pt x="1325" y="2600"/>
                    <a:pt x="1325" y="2600"/>
                  </a:cubicBezTo>
                  <a:cubicBezTo>
                    <a:pt x="1325" y="2600"/>
                    <a:pt x="1325" y="2563"/>
                    <a:pt x="1326" y="2498"/>
                  </a:cubicBezTo>
                  <a:lnTo>
                    <a:pt x="1326" y="2498"/>
                  </a:lnTo>
                  <a:cubicBezTo>
                    <a:pt x="1255" y="2502"/>
                    <a:pt x="1151" y="2505"/>
                    <a:pt x="1037" y="2505"/>
                  </a:cubicBezTo>
                  <a:cubicBezTo>
                    <a:pt x="708" y="2505"/>
                    <a:pt x="289" y="2478"/>
                    <a:pt x="280" y="2362"/>
                  </a:cubicBezTo>
                  <a:cubicBezTo>
                    <a:pt x="257" y="2024"/>
                    <a:pt x="1088" y="345"/>
                    <a:pt x="1341" y="1"/>
                  </a:cubicBezTo>
                  <a:cubicBezTo>
                    <a:pt x="1340" y="1"/>
                    <a:pt x="1340" y="1"/>
                    <a:pt x="1340"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768;p45">
              <a:extLst>
                <a:ext uri="{FF2B5EF4-FFF2-40B4-BE49-F238E27FC236}">
                  <a16:creationId xmlns:a16="http://schemas.microsoft.com/office/drawing/2014/main" id="{7B35B390-885A-6575-30DA-65540E013A2E}"/>
                </a:ext>
              </a:extLst>
            </p:cNvPr>
            <p:cNvSpPr/>
            <p:nvPr/>
          </p:nvSpPr>
          <p:spPr>
            <a:xfrm>
              <a:off x="4368600" y="2101225"/>
              <a:ext cx="45775" cy="32425"/>
            </a:xfrm>
            <a:custGeom>
              <a:avLst/>
              <a:gdLst/>
              <a:ahLst/>
              <a:cxnLst/>
              <a:rect l="l" t="t" r="r" b="b"/>
              <a:pathLst>
                <a:path w="1831" h="1297" extrusionOk="0">
                  <a:moveTo>
                    <a:pt x="405" y="0"/>
                  </a:moveTo>
                  <a:cubicBezTo>
                    <a:pt x="395" y="0"/>
                    <a:pt x="386" y="1"/>
                    <a:pt x="378" y="4"/>
                  </a:cubicBezTo>
                  <a:cubicBezTo>
                    <a:pt x="207" y="52"/>
                    <a:pt x="0" y="254"/>
                    <a:pt x="186" y="432"/>
                  </a:cubicBezTo>
                  <a:cubicBezTo>
                    <a:pt x="371" y="609"/>
                    <a:pt x="1275" y="1295"/>
                    <a:pt x="1485" y="1297"/>
                  </a:cubicBezTo>
                  <a:cubicBezTo>
                    <a:pt x="1485" y="1297"/>
                    <a:pt x="1486" y="1297"/>
                    <a:pt x="1486" y="1297"/>
                  </a:cubicBezTo>
                  <a:cubicBezTo>
                    <a:pt x="1695" y="1297"/>
                    <a:pt x="1831" y="937"/>
                    <a:pt x="1781" y="798"/>
                  </a:cubicBezTo>
                  <a:cubicBezTo>
                    <a:pt x="1678" y="504"/>
                    <a:pt x="644" y="0"/>
                    <a:pt x="405"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769;p45">
              <a:extLst>
                <a:ext uri="{FF2B5EF4-FFF2-40B4-BE49-F238E27FC236}">
                  <a16:creationId xmlns:a16="http://schemas.microsoft.com/office/drawing/2014/main" id="{9F61DE79-25AB-4D23-F355-F1F4295B0056}"/>
                </a:ext>
              </a:extLst>
            </p:cNvPr>
            <p:cNvSpPr/>
            <p:nvPr/>
          </p:nvSpPr>
          <p:spPr>
            <a:xfrm>
              <a:off x="4330450" y="2096925"/>
              <a:ext cx="35600" cy="24400"/>
            </a:xfrm>
            <a:custGeom>
              <a:avLst/>
              <a:gdLst/>
              <a:ahLst/>
              <a:cxnLst/>
              <a:rect l="l" t="t" r="r" b="b"/>
              <a:pathLst>
                <a:path w="1424" h="976" extrusionOk="0">
                  <a:moveTo>
                    <a:pt x="1071" y="0"/>
                  </a:moveTo>
                  <a:cubicBezTo>
                    <a:pt x="845" y="0"/>
                    <a:pt x="178" y="504"/>
                    <a:pt x="92" y="605"/>
                  </a:cubicBezTo>
                  <a:cubicBezTo>
                    <a:pt x="0" y="713"/>
                    <a:pt x="130" y="838"/>
                    <a:pt x="286" y="953"/>
                  </a:cubicBezTo>
                  <a:cubicBezTo>
                    <a:pt x="307" y="969"/>
                    <a:pt x="345" y="976"/>
                    <a:pt x="393" y="976"/>
                  </a:cubicBezTo>
                  <a:cubicBezTo>
                    <a:pt x="694" y="976"/>
                    <a:pt x="1424" y="698"/>
                    <a:pt x="1411" y="469"/>
                  </a:cubicBezTo>
                  <a:cubicBezTo>
                    <a:pt x="1407" y="345"/>
                    <a:pt x="1279" y="84"/>
                    <a:pt x="1111" y="7"/>
                  </a:cubicBezTo>
                  <a:cubicBezTo>
                    <a:pt x="1100" y="3"/>
                    <a:pt x="1087" y="0"/>
                    <a:pt x="1071"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770;p45">
              <a:extLst>
                <a:ext uri="{FF2B5EF4-FFF2-40B4-BE49-F238E27FC236}">
                  <a16:creationId xmlns:a16="http://schemas.microsoft.com/office/drawing/2014/main" id="{F3ABF1CE-AFF9-8121-80DA-EBC410B77936}"/>
                </a:ext>
              </a:extLst>
            </p:cNvPr>
            <p:cNvSpPr/>
            <p:nvPr/>
          </p:nvSpPr>
          <p:spPr>
            <a:xfrm>
              <a:off x="4363275" y="2220125"/>
              <a:ext cx="17050" cy="27275"/>
            </a:xfrm>
            <a:custGeom>
              <a:avLst/>
              <a:gdLst/>
              <a:ahLst/>
              <a:cxnLst/>
              <a:rect l="l" t="t" r="r" b="b"/>
              <a:pathLst>
                <a:path w="682" h="1091" extrusionOk="0">
                  <a:moveTo>
                    <a:pt x="162" y="1"/>
                  </a:moveTo>
                  <a:cubicBezTo>
                    <a:pt x="156" y="1"/>
                    <a:pt x="150" y="1"/>
                    <a:pt x="144" y="3"/>
                  </a:cubicBezTo>
                  <a:cubicBezTo>
                    <a:pt x="1" y="31"/>
                    <a:pt x="8" y="403"/>
                    <a:pt x="85" y="702"/>
                  </a:cubicBezTo>
                  <a:cubicBezTo>
                    <a:pt x="154" y="972"/>
                    <a:pt x="255" y="1090"/>
                    <a:pt x="380" y="1090"/>
                  </a:cubicBezTo>
                  <a:cubicBezTo>
                    <a:pt x="393" y="1090"/>
                    <a:pt x="407" y="1089"/>
                    <a:pt x="422" y="1086"/>
                  </a:cubicBezTo>
                  <a:cubicBezTo>
                    <a:pt x="564" y="1057"/>
                    <a:pt x="682" y="898"/>
                    <a:pt x="604" y="600"/>
                  </a:cubicBezTo>
                  <a:cubicBezTo>
                    <a:pt x="530" y="315"/>
                    <a:pt x="307" y="1"/>
                    <a:pt x="162" y="1"/>
                  </a:cubicBezTo>
                  <a:close/>
                </a:path>
              </a:pathLst>
            </a:custGeom>
            <a:solidFill>
              <a:srgbClr val="542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771;p45">
              <a:extLst>
                <a:ext uri="{FF2B5EF4-FFF2-40B4-BE49-F238E27FC236}">
                  <a16:creationId xmlns:a16="http://schemas.microsoft.com/office/drawing/2014/main" id="{2DE2BDDB-506B-D9FB-07F3-77E71DC303BA}"/>
                </a:ext>
              </a:extLst>
            </p:cNvPr>
            <p:cNvSpPr/>
            <p:nvPr/>
          </p:nvSpPr>
          <p:spPr>
            <a:xfrm>
              <a:off x="4380150" y="2131775"/>
              <a:ext cx="15025" cy="14250"/>
            </a:xfrm>
            <a:custGeom>
              <a:avLst/>
              <a:gdLst/>
              <a:ahLst/>
              <a:cxnLst/>
              <a:rect l="l" t="t" r="r" b="b"/>
              <a:pathLst>
                <a:path w="601" h="570" extrusionOk="0">
                  <a:moveTo>
                    <a:pt x="289" y="0"/>
                  </a:moveTo>
                  <a:cubicBezTo>
                    <a:pt x="128" y="0"/>
                    <a:pt x="1" y="178"/>
                    <a:pt x="1" y="405"/>
                  </a:cubicBezTo>
                  <a:cubicBezTo>
                    <a:pt x="1" y="411"/>
                    <a:pt x="2" y="415"/>
                    <a:pt x="2" y="421"/>
                  </a:cubicBezTo>
                  <a:lnTo>
                    <a:pt x="583" y="569"/>
                  </a:lnTo>
                  <a:cubicBezTo>
                    <a:pt x="593" y="525"/>
                    <a:pt x="600" y="477"/>
                    <a:pt x="600" y="425"/>
                  </a:cubicBezTo>
                  <a:cubicBezTo>
                    <a:pt x="599" y="196"/>
                    <a:pt x="464" y="4"/>
                    <a:pt x="297" y="0"/>
                  </a:cubicBezTo>
                  <a:cubicBezTo>
                    <a:pt x="294" y="0"/>
                    <a:pt x="292" y="0"/>
                    <a:pt x="28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772;p45">
              <a:extLst>
                <a:ext uri="{FF2B5EF4-FFF2-40B4-BE49-F238E27FC236}">
                  <a16:creationId xmlns:a16="http://schemas.microsoft.com/office/drawing/2014/main" id="{8E84355D-B865-A058-22CA-87E81B6CFCC0}"/>
                </a:ext>
              </a:extLst>
            </p:cNvPr>
            <p:cNvSpPr/>
            <p:nvPr/>
          </p:nvSpPr>
          <p:spPr>
            <a:xfrm>
              <a:off x="4340900" y="2126600"/>
              <a:ext cx="15225" cy="12675"/>
            </a:xfrm>
            <a:custGeom>
              <a:avLst/>
              <a:gdLst/>
              <a:ahLst/>
              <a:cxnLst/>
              <a:rect l="l" t="t" r="r" b="b"/>
              <a:pathLst>
                <a:path w="609" h="507" extrusionOk="0">
                  <a:moveTo>
                    <a:pt x="309" y="0"/>
                  </a:moveTo>
                  <a:cubicBezTo>
                    <a:pt x="147" y="0"/>
                    <a:pt x="12" y="179"/>
                    <a:pt x="3" y="405"/>
                  </a:cubicBezTo>
                  <a:cubicBezTo>
                    <a:pt x="0" y="441"/>
                    <a:pt x="5" y="474"/>
                    <a:pt x="8" y="506"/>
                  </a:cubicBezTo>
                  <a:lnTo>
                    <a:pt x="597" y="439"/>
                  </a:lnTo>
                  <a:cubicBezTo>
                    <a:pt x="597" y="434"/>
                    <a:pt x="600" y="431"/>
                    <a:pt x="600" y="427"/>
                  </a:cubicBezTo>
                  <a:cubicBezTo>
                    <a:pt x="608" y="197"/>
                    <a:pt x="480" y="6"/>
                    <a:pt x="317" y="0"/>
                  </a:cubicBezTo>
                  <a:cubicBezTo>
                    <a:pt x="314" y="0"/>
                    <a:pt x="311" y="0"/>
                    <a:pt x="30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773;p45">
              <a:extLst>
                <a:ext uri="{FF2B5EF4-FFF2-40B4-BE49-F238E27FC236}">
                  <a16:creationId xmlns:a16="http://schemas.microsoft.com/office/drawing/2014/main" id="{504F0D80-72C6-12AF-1F0A-A1AE34ED1B67}"/>
                </a:ext>
              </a:extLst>
            </p:cNvPr>
            <p:cNvSpPr/>
            <p:nvPr/>
          </p:nvSpPr>
          <p:spPr>
            <a:xfrm>
              <a:off x="4472875" y="2530525"/>
              <a:ext cx="138675" cy="37625"/>
            </a:xfrm>
            <a:custGeom>
              <a:avLst/>
              <a:gdLst/>
              <a:ahLst/>
              <a:cxnLst/>
              <a:rect l="l" t="t" r="r" b="b"/>
              <a:pathLst>
                <a:path w="5547" h="1505" extrusionOk="0">
                  <a:moveTo>
                    <a:pt x="5454" y="1"/>
                  </a:moveTo>
                  <a:cubicBezTo>
                    <a:pt x="5454" y="1"/>
                    <a:pt x="4300" y="995"/>
                    <a:pt x="2641" y="995"/>
                  </a:cubicBezTo>
                  <a:cubicBezTo>
                    <a:pt x="1864" y="995"/>
                    <a:pt x="977" y="777"/>
                    <a:pt x="45" y="137"/>
                  </a:cubicBezTo>
                  <a:lnTo>
                    <a:pt x="1" y="320"/>
                  </a:lnTo>
                  <a:cubicBezTo>
                    <a:pt x="740" y="1161"/>
                    <a:pt x="1692" y="1504"/>
                    <a:pt x="2625" y="1504"/>
                  </a:cubicBezTo>
                  <a:cubicBezTo>
                    <a:pt x="3766" y="1504"/>
                    <a:pt x="4880" y="991"/>
                    <a:pt x="5546" y="251"/>
                  </a:cubicBezTo>
                  <a:lnTo>
                    <a:pt x="5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774;p45">
              <a:extLst>
                <a:ext uri="{FF2B5EF4-FFF2-40B4-BE49-F238E27FC236}">
                  <a16:creationId xmlns:a16="http://schemas.microsoft.com/office/drawing/2014/main" id="{E2547D5D-3659-0027-210E-497B8E6B44E6}"/>
                </a:ext>
              </a:extLst>
            </p:cNvPr>
            <p:cNvSpPr/>
            <p:nvPr/>
          </p:nvSpPr>
          <p:spPr>
            <a:xfrm>
              <a:off x="4438975" y="2559375"/>
              <a:ext cx="87775" cy="127525"/>
            </a:xfrm>
            <a:custGeom>
              <a:avLst/>
              <a:gdLst/>
              <a:ahLst/>
              <a:cxnLst/>
              <a:rect l="l" t="t" r="r" b="b"/>
              <a:pathLst>
                <a:path w="3511" h="5101" extrusionOk="0">
                  <a:moveTo>
                    <a:pt x="3475" y="0"/>
                  </a:moveTo>
                  <a:lnTo>
                    <a:pt x="3117" y="18"/>
                  </a:lnTo>
                  <a:cubicBezTo>
                    <a:pt x="3147" y="690"/>
                    <a:pt x="2412" y="1502"/>
                    <a:pt x="1699" y="2290"/>
                  </a:cubicBezTo>
                  <a:cubicBezTo>
                    <a:pt x="865" y="3211"/>
                    <a:pt x="0" y="4165"/>
                    <a:pt x="130" y="5100"/>
                  </a:cubicBezTo>
                  <a:lnTo>
                    <a:pt x="483" y="5050"/>
                  </a:lnTo>
                  <a:cubicBezTo>
                    <a:pt x="378" y="4280"/>
                    <a:pt x="1184" y="3389"/>
                    <a:pt x="1963" y="2528"/>
                  </a:cubicBezTo>
                  <a:cubicBezTo>
                    <a:pt x="2759" y="1650"/>
                    <a:pt x="3511" y="820"/>
                    <a:pt x="3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775;p45">
              <a:extLst>
                <a:ext uri="{FF2B5EF4-FFF2-40B4-BE49-F238E27FC236}">
                  <a16:creationId xmlns:a16="http://schemas.microsoft.com/office/drawing/2014/main" id="{A4EB4CB7-8DBE-01F2-80AE-D9B33ED9BB2D}"/>
                </a:ext>
              </a:extLst>
            </p:cNvPr>
            <p:cNvSpPr/>
            <p:nvPr/>
          </p:nvSpPr>
          <p:spPr>
            <a:xfrm>
              <a:off x="4490450" y="2562025"/>
              <a:ext cx="42950" cy="102450"/>
            </a:xfrm>
            <a:custGeom>
              <a:avLst/>
              <a:gdLst/>
              <a:ahLst/>
              <a:cxnLst/>
              <a:rect l="l" t="t" r="r" b="b"/>
              <a:pathLst>
                <a:path w="1718" h="4098" extrusionOk="0">
                  <a:moveTo>
                    <a:pt x="1103" y="1"/>
                  </a:moveTo>
                  <a:cubicBezTo>
                    <a:pt x="434" y="376"/>
                    <a:pt x="124" y="672"/>
                    <a:pt x="64" y="992"/>
                  </a:cubicBezTo>
                  <a:cubicBezTo>
                    <a:pt x="1" y="1329"/>
                    <a:pt x="225" y="1603"/>
                    <a:pt x="483" y="1919"/>
                  </a:cubicBezTo>
                  <a:cubicBezTo>
                    <a:pt x="868" y="2391"/>
                    <a:pt x="1347" y="2974"/>
                    <a:pt x="1242" y="4065"/>
                  </a:cubicBezTo>
                  <a:lnTo>
                    <a:pt x="1597" y="4098"/>
                  </a:lnTo>
                  <a:cubicBezTo>
                    <a:pt x="1718" y="2860"/>
                    <a:pt x="1164" y="2185"/>
                    <a:pt x="758" y="1695"/>
                  </a:cubicBezTo>
                  <a:cubicBezTo>
                    <a:pt x="548" y="1436"/>
                    <a:pt x="381" y="1234"/>
                    <a:pt x="413" y="1061"/>
                  </a:cubicBezTo>
                  <a:cubicBezTo>
                    <a:pt x="449" y="863"/>
                    <a:pt x="733" y="619"/>
                    <a:pt x="1278" y="314"/>
                  </a:cubicBez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776;p45">
              <a:extLst>
                <a:ext uri="{FF2B5EF4-FFF2-40B4-BE49-F238E27FC236}">
                  <a16:creationId xmlns:a16="http://schemas.microsoft.com/office/drawing/2014/main" id="{E2F04384-BA6E-3CB0-2DA5-E06AE90BAFE0}"/>
                </a:ext>
              </a:extLst>
            </p:cNvPr>
            <p:cNvSpPr/>
            <p:nvPr/>
          </p:nvSpPr>
          <p:spPr>
            <a:xfrm>
              <a:off x="4316025" y="2253625"/>
              <a:ext cx="293000" cy="271175"/>
            </a:xfrm>
            <a:custGeom>
              <a:avLst/>
              <a:gdLst/>
              <a:ahLst/>
              <a:cxnLst/>
              <a:rect l="l" t="t" r="r" b="b"/>
              <a:pathLst>
                <a:path w="11720" h="10847" extrusionOk="0">
                  <a:moveTo>
                    <a:pt x="9607" y="0"/>
                  </a:moveTo>
                  <a:cubicBezTo>
                    <a:pt x="9485" y="702"/>
                    <a:pt x="9955" y="1787"/>
                    <a:pt x="9836" y="2054"/>
                  </a:cubicBezTo>
                  <a:cubicBezTo>
                    <a:pt x="9218" y="3425"/>
                    <a:pt x="7637" y="5031"/>
                    <a:pt x="6046" y="5484"/>
                  </a:cubicBezTo>
                  <a:cubicBezTo>
                    <a:pt x="4993" y="6981"/>
                    <a:pt x="1546" y="8724"/>
                    <a:pt x="1" y="9802"/>
                  </a:cubicBezTo>
                  <a:lnTo>
                    <a:pt x="1024" y="10847"/>
                  </a:lnTo>
                  <a:cubicBezTo>
                    <a:pt x="2425" y="10053"/>
                    <a:pt x="5658" y="8142"/>
                    <a:pt x="6799" y="6717"/>
                  </a:cubicBezTo>
                  <a:cubicBezTo>
                    <a:pt x="8307" y="6402"/>
                    <a:pt x="10909" y="5010"/>
                    <a:pt x="11485" y="3859"/>
                  </a:cubicBezTo>
                  <a:cubicBezTo>
                    <a:pt x="11720" y="3392"/>
                    <a:pt x="10974" y="1265"/>
                    <a:pt x="10060" y="453"/>
                  </a:cubicBezTo>
                  <a:cubicBezTo>
                    <a:pt x="9981" y="383"/>
                    <a:pt x="9695" y="45"/>
                    <a:pt x="9607"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1" name="Google Shape;2830;p15">
            <a:extLst>
              <a:ext uri="{FF2B5EF4-FFF2-40B4-BE49-F238E27FC236}">
                <a16:creationId xmlns:a16="http://schemas.microsoft.com/office/drawing/2014/main" id="{70924EED-0233-553C-4600-C0A96F3D5239}"/>
              </a:ext>
            </a:extLst>
          </p:cNvPr>
          <p:cNvSpPr/>
          <p:nvPr/>
        </p:nvSpPr>
        <p:spPr>
          <a:xfrm>
            <a:off x="1625547" y="1214511"/>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9" name="Google Shape;2923;p15">
            <a:extLst>
              <a:ext uri="{FF2B5EF4-FFF2-40B4-BE49-F238E27FC236}">
                <a16:creationId xmlns:a16="http://schemas.microsoft.com/office/drawing/2014/main" id="{6672D8BB-A50E-7800-EDF4-8371843C24AD}"/>
              </a:ext>
            </a:extLst>
          </p:cNvPr>
          <p:cNvGrpSpPr/>
          <p:nvPr/>
        </p:nvGrpSpPr>
        <p:grpSpPr>
          <a:xfrm>
            <a:off x="587337" y="2290466"/>
            <a:ext cx="1189049" cy="2041348"/>
            <a:chOff x="6643175" y="3157775"/>
            <a:chExt cx="543825" cy="1075600"/>
          </a:xfrm>
        </p:grpSpPr>
        <p:sp>
          <p:nvSpPr>
            <p:cNvPr id="9870" name="Google Shape;2924;p15">
              <a:extLst>
                <a:ext uri="{FF2B5EF4-FFF2-40B4-BE49-F238E27FC236}">
                  <a16:creationId xmlns:a16="http://schemas.microsoft.com/office/drawing/2014/main" id="{07B05BF4-9FDF-176A-8989-C90604472509}"/>
                </a:ext>
              </a:extLst>
            </p:cNvPr>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2925;p15">
              <a:extLst>
                <a:ext uri="{FF2B5EF4-FFF2-40B4-BE49-F238E27FC236}">
                  <a16:creationId xmlns:a16="http://schemas.microsoft.com/office/drawing/2014/main" id="{20F75934-5019-8507-8D34-2C6B471849A9}"/>
                </a:ext>
              </a:extLst>
            </p:cNvPr>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2926;p15">
              <a:extLst>
                <a:ext uri="{FF2B5EF4-FFF2-40B4-BE49-F238E27FC236}">
                  <a16:creationId xmlns:a16="http://schemas.microsoft.com/office/drawing/2014/main" id="{DCB6B4C7-5A5F-A3DD-586C-3523953641C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2927;p15">
              <a:extLst>
                <a:ext uri="{FF2B5EF4-FFF2-40B4-BE49-F238E27FC236}">
                  <a16:creationId xmlns:a16="http://schemas.microsoft.com/office/drawing/2014/main" id="{87493004-E0B4-DADC-261B-8D8DB6444641}"/>
                </a:ext>
              </a:extLst>
            </p:cNvPr>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2928;p15">
              <a:extLst>
                <a:ext uri="{FF2B5EF4-FFF2-40B4-BE49-F238E27FC236}">
                  <a16:creationId xmlns:a16="http://schemas.microsoft.com/office/drawing/2014/main" id="{3915A0D6-B3EC-5924-E38E-CEE08314FBEB}"/>
                </a:ext>
              </a:extLst>
            </p:cNvPr>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2929;p15">
              <a:extLst>
                <a:ext uri="{FF2B5EF4-FFF2-40B4-BE49-F238E27FC236}">
                  <a16:creationId xmlns:a16="http://schemas.microsoft.com/office/drawing/2014/main" id="{7B7711D9-5E23-4203-8449-F911CC2FA901}"/>
                </a:ext>
              </a:extLst>
            </p:cNvPr>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2930;p15">
              <a:extLst>
                <a:ext uri="{FF2B5EF4-FFF2-40B4-BE49-F238E27FC236}">
                  <a16:creationId xmlns:a16="http://schemas.microsoft.com/office/drawing/2014/main" id="{E7C5B300-F3E1-123C-D136-116005F32676}"/>
                </a:ext>
              </a:extLst>
            </p:cNvPr>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2931;p15">
              <a:extLst>
                <a:ext uri="{FF2B5EF4-FFF2-40B4-BE49-F238E27FC236}">
                  <a16:creationId xmlns:a16="http://schemas.microsoft.com/office/drawing/2014/main" id="{F419A1C6-1666-CB4F-0416-3BE7DD9C0D11}"/>
                </a:ext>
              </a:extLst>
            </p:cNvPr>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2932;p15">
              <a:extLst>
                <a:ext uri="{FF2B5EF4-FFF2-40B4-BE49-F238E27FC236}">
                  <a16:creationId xmlns:a16="http://schemas.microsoft.com/office/drawing/2014/main" id="{8724CEA6-2ADC-251B-7FED-733D9D3BA587}"/>
                </a:ext>
              </a:extLst>
            </p:cNvPr>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2933;p15">
              <a:extLst>
                <a:ext uri="{FF2B5EF4-FFF2-40B4-BE49-F238E27FC236}">
                  <a16:creationId xmlns:a16="http://schemas.microsoft.com/office/drawing/2014/main" id="{91AAF9BD-8667-18D7-9CE8-511B167D77A3}"/>
                </a:ext>
              </a:extLst>
            </p:cNvPr>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2934;p15">
              <a:extLst>
                <a:ext uri="{FF2B5EF4-FFF2-40B4-BE49-F238E27FC236}">
                  <a16:creationId xmlns:a16="http://schemas.microsoft.com/office/drawing/2014/main" id="{D6659969-AA99-A078-45B4-12EF1ECAFE5E}"/>
                </a:ext>
              </a:extLst>
            </p:cNvPr>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2935;p15">
              <a:extLst>
                <a:ext uri="{FF2B5EF4-FFF2-40B4-BE49-F238E27FC236}">
                  <a16:creationId xmlns:a16="http://schemas.microsoft.com/office/drawing/2014/main" id="{C87B9075-6620-87DA-0949-6D10FB5F49A6}"/>
                </a:ext>
              </a:extLst>
            </p:cNvPr>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2936;p15">
              <a:extLst>
                <a:ext uri="{FF2B5EF4-FFF2-40B4-BE49-F238E27FC236}">
                  <a16:creationId xmlns:a16="http://schemas.microsoft.com/office/drawing/2014/main" id="{C97CC1EE-C323-C6E4-ABD6-1521709273D0}"/>
                </a:ext>
              </a:extLst>
            </p:cNvPr>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2937;p15">
              <a:extLst>
                <a:ext uri="{FF2B5EF4-FFF2-40B4-BE49-F238E27FC236}">
                  <a16:creationId xmlns:a16="http://schemas.microsoft.com/office/drawing/2014/main" id="{5D0388F3-3007-4C50-26A0-E5BA6C7EAFF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2938;p15">
              <a:extLst>
                <a:ext uri="{FF2B5EF4-FFF2-40B4-BE49-F238E27FC236}">
                  <a16:creationId xmlns:a16="http://schemas.microsoft.com/office/drawing/2014/main" id="{918540DF-3495-2DB4-5585-525472F3F2DF}"/>
                </a:ext>
              </a:extLst>
            </p:cNvPr>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2939;p15">
              <a:extLst>
                <a:ext uri="{FF2B5EF4-FFF2-40B4-BE49-F238E27FC236}">
                  <a16:creationId xmlns:a16="http://schemas.microsoft.com/office/drawing/2014/main" id="{75AD213A-6D7B-7341-098E-1B21BACA0C3C}"/>
                </a:ext>
              </a:extLst>
            </p:cNvPr>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2940;p15">
              <a:extLst>
                <a:ext uri="{FF2B5EF4-FFF2-40B4-BE49-F238E27FC236}">
                  <a16:creationId xmlns:a16="http://schemas.microsoft.com/office/drawing/2014/main" id="{37DD87A6-7D76-87CC-6F57-218A2BB54A0D}"/>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6" name="Google Shape;9456;p42">
            <a:extLst>
              <a:ext uri="{FF2B5EF4-FFF2-40B4-BE49-F238E27FC236}">
                <a16:creationId xmlns:a16="http://schemas.microsoft.com/office/drawing/2014/main" id="{4E0E5CFF-9756-F220-3FB9-838332994B89}"/>
              </a:ext>
            </a:extLst>
          </p:cNvPr>
          <p:cNvSpPr txBox="1">
            <a:spLocks/>
          </p:cNvSpPr>
          <p:nvPr/>
        </p:nvSpPr>
        <p:spPr>
          <a:xfrm>
            <a:off x="3768490" y="958045"/>
            <a:ext cx="1514472" cy="889576"/>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200"/>
              <a:buFont typeface="Amarante"/>
              <a:buNone/>
              <a:defRPr sz="5500" b="0" i="0" u="none" strike="noStrike" cap="none">
                <a:solidFill>
                  <a:schemeClr val="lt1"/>
                </a:solidFill>
                <a:latin typeface="Amarante"/>
                <a:ea typeface="Amarante"/>
                <a:cs typeface="Amarante"/>
                <a:sym typeface="Amarante"/>
              </a:defRPr>
            </a:lvl1pPr>
            <a:lvl2pPr marR="0" lvl="1"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2pPr>
            <a:lvl3pPr marR="0" lvl="2"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3pPr>
            <a:lvl4pPr marR="0" lvl="3"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4pPr>
            <a:lvl5pPr marR="0" lvl="4"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5pPr>
            <a:lvl6pPr marR="0" lvl="5"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6pPr>
            <a:lvl7pPr marR="0" lvl="6"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7pPr>
            <a:lvl8pPr marR="0" lvl="7"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8pPr>
            <a:lvl9pPr marR="0" lvl="8"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9pPr>
          </a:lstStyle>
          <a:p>
            <a:pPr>
              <a:buClr>
                <a:schemeClr val="dk1"/>
              </a:buClr>
              <a:buSzPts val="1100"/>
              <a:buFont typeface="Arial"/>
              <a:buNone/>
            </a:pPr>
            <a:r>
              <a:rPr lang="en-US" sz="6000" b="1"/>
              <a:t>01</a:t>
            </a:r>
            <a:endParaRPr lang="en-US" sz="6000"/>
          </a:p>
        </p:txBody>
      </p:sp>
    </p:spTree>
    <p:extLst>
      <p:ext uri="{BB962C8B-B14F-4D97-AF65-F5344CB8AC3E}">
        <p14:creationId xmlns:p14="http://schemas.microsoft.com/office/powerpoint/2010/main" val="3101709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856"/>
                                        </p:tgtEl>
                                        <p:attrNameLst>
                                          <p:attrName>style.visibility</p:attrName>
                                        </p:attrNameLst>
                                      </p:cBhvr>
                                      <p:to>
                                        <p:strVal val="visible"/>
                                      </p:to>
                                    </p:set>
                                    <p:animEffect transition="in" filter="randombar(horizontal)">
                                      <p:cBhvr>
                                        <p:cTn id="7" dur="500"/>
                                        <p:tgtEl>
                                          <p:spTgt spid="98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456"/>
                                        </p:tgtEl>
                                        <p:attrNameLst>
                                          <p:attrName>style.visibility</p:attrName>
                                        </p:attrNameLst>
                                      </p:cBhvr>
                                      <p:to>
                                        <p:strVal val="visible"/>
                                      </p:to>
                                    </p:set>
                                    <p:animEffect transition="in" filter="randombar(horizontal)">
                                      <p:cBhvr>
                                        <p:cTn id="10" dur="500"/>
                                        <p:tgtEl>
                                          <p:spTgt spid="9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6" grpId="0"/>
      <p:bldP spid="985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89"/>
        <p:cNvGrpSpPr/>
        <p:nvPr/>
      </p:nvGrpSpPr>
      <p:grpSpPr>
        <a:xfrm>
          <a:off x="0" y="0"/>
          <a:ext cx="0" cy="0"/>
          <a:chOff x="0" y="0"/>
          <a:chExt cx="0" cy="0"/>
        </a:xfrm>
      </p:grpSpPr>
      <p:sp>
        <p:nvSpPr>
          <p:cNvPr id="9590" name="Google Shape;9590;p43"/>
          <p:cNvSpPr txBox="1">
            <a:spLocks noGrp="1"/>
          </p:cNvSpPr>
          <p:nvPr>
            <p:ph type="title"/>
          </p:nvPr>
        </p:nvSpPr>
        <p:spPr>
          <a:xfrm>
            <a:off x="720000" y="475175"/>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2. </a:t>
            </a:r>
            <a:r>
              <a:rPr lang="en-US" sz="3600" b="1">
                <a:latin typeface="Times New Roman" panose="02020603050405020304" pitchFamily="18" charset="0"/>
                <a:cs typeface="Times New Roman" panose="02020603050405020304" pitchFamily="18" charset="0"/>
              </a:rPr>
              <a:t>N</a:t>
            </a:r>
            <a:r>
              <a:rPr lang="en" sz="3600" b="1">
                <a:latin typeface="Times New Roman" panose="02020603050405020304" pitchFamily="18" charset="0"/>
                <a:cs typeface="Times New Roman" panose="02020603050405020304" pitchFamily="18" charset="0"/>
              </a:rPr>
              <a:t>hân vật tri huyện</a:t>
            </a:r>
            <a:endParaRPr sz="3600">
              <a:latin typeface="Times New Roman" panose="02020603050405020304" pitchFamily="18" charset="0"/>
              <a:cs typeface="Times New Roman" panose="02020603050405020304" pitchFamily="18" charset="0"/>
            </a:endParaRPr>
          </a:p>
        </p:txBody>
      </p:sp>
      <p:grpSp>
        <p:nvGrpSpPr>
          <p:cNvPr id="2" name="Google Shape;9628;p45">
            <a:extLst>
              <a:ext uri="{FF2B5EF4-FFF2-40B4-BE49-F238E27FC236}">
                <a16:creationId xmlns:a16="http://schemas.microsoft.com/office/drawing/2014/main" id="{0883BAF5-97EB-AC7E-4F0F-EA40BB5B26AC}"/>
              </a:ext>
            </a:extLst>
          </p:cNvPr>
          <p:cNvGrpSpPr/>
          <p:nvPr/>
        </p:nvGrpSpPr>
        <p:grpSpPr>
          <a:xfrm flipH="1">
            <a:off x="5378691" y="1989435"/>
            <a:ext cx="2359841" cy="2678890"/>
            <a:chOff x="2993975" y="1744075"/>
            <a:chExt cx="990025" cy="1099350"/>
          </a:xfrm>
        </p:grpSpPr>
        <p:sp>
          <p:nvSpPr>
            <p:cNvPr id="3" name="Google Shape;9629;p45">
              <a:extLst>
                <a:ext uri="{FF2B5EF4-FFF2-40B4-BE49-F238E27FC236}">
                  <a16:creationId xmlns:a16="http://schemas.microsoft.com/office/drawing/2014/main" id="{FC6CD331-2A29-BADC-C5AE-25A78B5E7DF4}"/>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9B669239-9358-64A1-CDD5-DA1CFFE52EB1}"/>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503B4C92-1075-87E5-E800-82D80ADE27E7}"/>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694CBEB9-1E02-BDF9-2E59-64A6CCF75FD0}"/>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ADAF6C4E-4218-A272-3941-82C69626000F}"/>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870FA492-078A-898D-82AE-E24756132280}"/>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FB4B4562-98C0-0712-9932-BB04364E3469}"/>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EBB38A82-BE05-9ABD-E672-A2BE1EDFF08E}"/>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8FE0B550-C477-A364-F10D-D8D6A875344A}"/>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20002CF0-3E37-5D6D-1ED6-F9D50A2FC822}"/>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D8B2484D-78A5-7E27-CD35-0DAC6C00E8AE}"/>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AB293690-B117-AA99-FE61-272B8EB76021}"/>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D13764AC-A040-CBA0-9929-2F86927F78F0}"/>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3D3B45C3-13A0-8AAD-9E49-CFB6E27E24BF}"/>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DE4BD1EC-CA0B-D72C-F30C-526F4150505A}"/>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1A1F40EA-0F38-374E-BBAC-4A146BD04F00}"/>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03BAB87C-4B3D-09C6-3515-9E3924C378DE}"/>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52DFDC1E-68AC-DABA-0C7F-FF7127358647}"/>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883808A9-BB3A-DD80-93C7-EC7FAAAB7EC9}"/>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DB65F336-EC26-8DFA-D0AA-F82B85F1C2D2}"/>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17A25EEA-CB97-6578-324D-A865DC938D98}"/>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FA4F8CB9-5D7B-F139-CFA0-B7FBB6E79B3A}"/>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D1B7DEE0-EED4-694D-35B6-F7A3B5B01BB9}"/>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1F723F7B-E5C0-B32F-FF00-B11FA568F90B}"/>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9F19BFFA-8D2A-1C24-2ED7-3A1E4D5A08F9}"/>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E89A73C2-676B-D160-EF8F-D3CF930298EF}"/>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A2936E06-3CAF-D6BF-F3C4-92B1F76D8798}"/>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6245A294-4593-AD7D-42FE-89546C973B44}"/>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0C8F3E09-4B5E-66F9-175F-BC67B0654140}"/>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2731992D-D0A3-CE8F-23AE-80ECB84BBA6C}"/>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C4FAE69E-0BBE-1BF7-F0B1-4E6E85CE6B96}"/>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A982F748-740D-6A43-7E17-98AA0F435692}"/>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705ABF13-FF4D-EEB0-3AFE-88B2AD62B7BA}"/>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6DD619F9-5D23-2840-70FB-0514AB8AF6DA}"/>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161F6723-E527-178E-85B7-0A0BCED0F708}"/>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8ED8B26A-D247-3205-650B-D1AE88A4A109}"/>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966CE4D7-C668-7B09-CF35-7183C4C6729D}"/>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438C845E-611D-FE0C-4DA2-746326ADD1E3}"/>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6D9AAD96-49B9-22E2-5C9D-17891428470F}"/>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4546A7AC-6549-9B38-B063-83B2446D9824}"/>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65A76FC9-E923-C616-D48D-C2F810FA7523}"/>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3B03BFA3-5468-763B-E9FD-E8197250ECF8}"/>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379FA2CE-3EA0-9087-3FD4-2FF228AE4083}"/>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2196680D-8A23-ECEE-21E2-88368A7324A1}"/>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3B424399-E838-136C-F25F-10ACD18413FC}"/>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5ACCBDD9-932B-EB15-5E1D-3D563D56CD9A}"/>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F31D0191-19C5-9B34-3825-CC40F4DE8D62}"/>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8C964497-90A8-4ACD-9C48-545E8F567F37}"/>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8FE2A4AC-07E2-7FFF-1D4C-E1E6544FDD7A}"/>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17DE39C5-5BEE-B7D5-F767-BC2D35E6FB89}"/>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F9CBEE7F-CF6F-DF5F-7EA5-A0E113F489EB}"/>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5326EF49-2E6F-3F1E-C3C5-D42574AD9184}"/>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E9CA13DB-280E-236F-6B5E-C1C7F5F49DEE}"/>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4C9217D4-564C-A3F3-2B96-5002DD5FFA42}"/>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9E0FEC70-E3BF-1202-FB1A-743B40F7B376}"/>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5AB50B3F-1713-16DD-32F7-1534BC4A5C8E}"/>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61671BD9-D150-5B16-B6DB-E7D39073928A}"/>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0875991C-B178-4EBA-8E46-41AE4EE9AA90}"/>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690;p45">
              <a:extLst>
                <a:ext uri="{FF2B5EF4-FFF2-40B4-BE49-F238E27FC236}">
                  <a16:creationId xmlns:a16="http://schemas.microsoft.com/office/drawing/2014/main" id="{E582E446-FAEB-7859-B74D-058E42332360}"/>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691;p45">
              <a:extLst>
                <a:ext uri="{FF2B5EF4-FFF2-40B4-BE49-F238E27FC236}">
                  <a16:creationId xmlns:a16="http://schemas.microsoft.com/office/drawing/2014/main" id="{8034909D-1FE0-16A3-75DE-1DC8E267E96D}"/>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692;p45">
              <a:extLst>
                <a:ext uri="{FF2B5EF4-FFF2-40B4-BE49-F238E27FC236}">
                  <a16:creationId xmlns:a16="http://schemas.microsoft.com/office/drawing/2014/main" id="{32FF61DF-9057-99B9-0137-38FFBF90B940}"/>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693;p45">
              <a:extLst>
                <a:ext uri="{FF2B5EF4-FFF2-40B4-BE49-F238E27FC236}">
                  <a16:creationId xmlns:a16="http://schemas.microsoft.com/office/drawing/2014/main" id="{0303AD97-7A72-44C2-3000-E4ADC845E384}"/>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694;p45">
              <a:extLst>
                <a:ext uri="{FF2B5EF4-FFF2-40B4-BE49-F238E27FC236}">
                  <a16:creationId xmlns:a16="http://schemas.microsoft.com/office/drawing/2014/main" id="{0B88D25E-E024-5248-DC8E-3402B8279CA3}"/>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695;p45">
              <a:extLst>
                <a:ext uri="{FF2B5EF4-FFF2-40B4-BE49-F238E27FC236}">
                  <a16:creationId xmlns:a16="http://schemas.microsoft.com/office/drawing/2014/main" id="{F6335D24-29D4-5404-D710-E2A95A3E3C1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696;p45">
              <a:extLst>
                <a:ext uri="{FF2B5EF4-FFF2-40B4-BE49-F238E27FC236}">
                  <a16:creationId xmlns:a16="http://schemas.microsoft.com/office/drawing/2014/main" id="{1571B81B-F825-7862-6383-A723A6CCCE2F}"/>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697;p45">
              <a:extLst>
                <a:ext uri="{FF2B5EF4-FFF2-40B4-BE49-F238E27FC236}">
                  <a16:creationId xmlns:a16="http://schemas.microsoft.com/office/drawing/2014/main" id="{64D34F76-9FCB-638D-226A-26A3964343E4}"/>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698;p45">
              <a:extLst>
                <a:ext uri="{FF2B5EF4-FFF2-40B4-BE49-F238E27FC236}">
                  <a16:creationId xmlns:a16="http://schemas.microsoft.com/office/drawing/2014/main" id="{EB038756-96CC-6093-172D-D7EB0B589434}"/>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699;p45">
              <a:extLst>
                <a:ext uri="{FF2B5EF4-FFF2-40B4-BE49-F238E27FC236}">
                  <a16:creationId xmlns:a16="http://schemas.microsoft.com/office/drawing/2014/main" id="{58BFF4D1-611B-07F1-0215-25A379EC1AD2}"/>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700;p45">
              <a:extLst>
                <a:ext uri="{FF2B5EF4-FFF2-40B4-BE49-F238E27FC236}">
                  <a16:creationId xmlns:a16="http://schemas.microsoft.com/office/drawing/2014/main" id="{325EEA4B-C77E-CAC9-D024-66451DE885FC}"/>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701;p45">
              <a:extLst>
                <a:ext uri="{FF2B5EF4-FFF2-40B4-BE49-F238E27FC236}">
                  <a16:creationId xmlns:a16="http://schemas.microsoft.com/office/drawing/2014/main" id="{2AD59991-3A8C-05CD-CC82-00BC350C99A3}"/>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702;p45">
              <a:extLst>
                <a:ext uri="{FF2B5EF4-FFF2-40B4-BE49-F238E27FC236}">
                  <a16:creationId xmlns:a16="http://schemas.microsoft.com/office/drawing/2014/main" id="{257CB5C4-B3A4-FE0A-97EB-58BFF2691E17}"/>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703;p45">
              <a:extLst>
                <a:ext uri="{FF2B5EF4-FFF2-40B4-BE49-F238E27FC236}">
                  <a16:creationId xmlns:a16="http://schemas.microsoft.com/office/drawing/2014/main" id="{AD9A3224-2738-47FE-DC8E-857268736ACF}"/>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704;p45">
              <a:extLst>
                <a:ext uri="{FF2B5EF4-FFF2-40B4-BE49-F238E27FC236}">
                  <a16:creationId xmlns:a16="http://schemas.microsoft.com/office/drawing/2014/main" id="{1481C7C7-CF88-E339-289E-C58077E87762}"/>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705;p45">
              <a:extLst>
                <a:ext uri="{FF2B5EF4-FFF2-40B4-BE49-F238E27FC236}">
                  <a16:creationId xmlns:a16="http://schemas.microsoft.com/office/drawing/2014/main" id="{D0C4A91F-1CB1-0B8B-2422-D5B64D0CEE42}"/>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706;p45">
              <a:extLst>
                <a:ext uri="{FF2B5EF4-FFF2-40B4-BE49-F238E27FC236}">
                  <a16:creationId xmlns:a16="http://schemas.microsoft.com/office/drawing/2014/main" id="{9B54E894-FDE5-E280-D308-B91A5F1D1A6F}"/>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707;p45">
              <a:extLst>
                <a:ext uri="{FF2B5EF4-FFF2-40B4-BE49-F238E27FC236}">
                  <a16:creationId xmlns:a16="http://schemas.microsoft.com/office/drawing/2014/main" id="{CF13F22B-E289-4A09-CAF2-38AA8AB376DB}"/>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708;p45">
              <a:extLst>
                <a:ext uri="{FF2B5EF4-FFF2-40B4-BE49-F238E27FC236}">
                  <a16:creationId xmlns:a16="http://schemas.microsoft.com/office/drawing/2014/main" id="{618D1365-7695-6A39-0FF2-99FE7D73D3CC}"/>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709;p45">
              <a:extLst>
                <a:ext uri="{FF2B5EF4-FFF2-40B4-BE49-F238E27FC236}">
                  <a16:creationId xmlns:a16="http://schemas.microsoft.com/office/drawing/2014/main" id="{290E3A26-E670-8237-4194-9529DA1980E5}"/>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710;p45">
              <a:extLst>
                <a:ext uri="{FF2B5EF4-FFF2-40B4-BE49-F238E27FC236}">
                  <a16:creationId xmlns:a16="http://schemas.microsoft.com/office/drawing/2014/main" id="{90CD290F-0E80-A9C9-2938-512B5F1DD41B}"/>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711;p45">
              <a:extLst>
                <a:ext uri="{FF2B5EF4-FFF2-40B4-BE49-F238E27FC236}">
                  <a16:creationId xmlns:a16="http://schemas.microsoft.com/office/drawing/2014/main" id="{C61B6393-AD8E-494D-8E26-916DD7B5819A}"/>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712;p45">
              <a:extLst>
                <a:ext uri="{FF2B5EF4-FFF2-40B4-BE49-F238E27FC236}">
                  <a16:creationId xmlns:a16="http://schemas.microsoft.com/office/drawing/2014/main" id="{C852AC5F-9328-FDB3-F742-D8EF7CA26EBC}"/>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713;p45">
              <a:extLst>
                <a:ext uri="{FF2B5EF4-FFF2-40B4-BE49-F238E27FC236}">
                  <a16:creationId xmlns:a16="http://schemas.microsoft.com/office/drawing/2014/main" id="{1CDEFC6B-E5F1-5346-37DE-C4BEFE619827}"/>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716;p45">
              <a:extLst>
                <a:ext uri="{FF2B5EF4-FFF2-40B4-BE49-F238E27FC236}">
                  <a16:creationId xmlns:a16="http://schemas.microsoft.com/office/drawing/2014/main" id="{25EFC514-D4FC-00CB-792F-2DEF61BA01CC}"/>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717;p45">
              <a:extLst>
                <a:ext uri="{FF2B5EF4-FFF2-40B4-BE49-F238E27FC236}">
                  <a16:creationId xmlns:a16="http://schemas.microsoft.com/office/drawing/2014/main" id="{F152426B-2610-F88F-A0DB-638303B720FC}"/>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718;p45">
              <a:extLst>
                <a:ext uri="{FF2B5EF4-FFF2-40B4-BE49-F238E27FC236}">
                  <a16:creationId xmlns:a16="http://schemas.microsoft.com/office/drawing/2014/main" id="{81411158-C6DC-0167-FC59-5F441AD22013}"/>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719;p45">
              <a:extLst>
                <a:ext uri="{FF2B5EF4-FFF2-40B4-BE49-F238E27FC236}">
                  <a16:creationId xmlns:a16="http://schemas.microsoft.com/office/drawing/2014/main" id="{C9EECC23-C071-C6F8-8131-2AEDD5BBA239}"/>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720;p45">
              <a:extLst>
                <a:ext uri="{FF2B5EF4-FFF2-40B4-BE49-F238E27FC236}">
                  <a16:creationId xmlns:a16="http://schemas.microsoft.com/office/drawing/2014/main" id="{DC6BC617-524E-473F-B979-0E3D8266887E}"/>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721;p45">
              <a:extLst>
                <a:ext uri="{FF2B5EF4-FFF2-40B4-BE49-F238E27FC236}">
                  <a16:creationId xmlns:a16="http://schemas.microsoft.com/office/drawing/2014/main" id="{1BF52ADA-0DFB-80FD-C3BA-2EA5CA17DCA5}"/>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722;p45">
              <a:extLst>
                <a:ext uri="{FF2B5EF4-FFF2-40B4-BE49-F238E27FC236}">
                  <a16:creationId xmlns:a16="http://schemas.microsoft.com/office/drawing/2014/main" id="{7F339F43-224B-6A4E-9FBF-328DFD368707}"/>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723;p45">
              <a:extLst>
                <a:ext uri="{FF2B5EF4-FFF2-40B4-BE49-F238E27FC236}">
                  <a16:creationId xmlns:a16="http://schemas.microsoft.com/office/drawing/2014/main" id="{C703375D-9169-5801-CDE1-818F1424C372}"/>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724;p45">
              <a:extLst>
                <a:ext uri="{FF2B5EF4-FFF2-40B4-BE49-F238E27FC236}">
                  <a16:creationId xmlns:a16="http://schemas.microsoft.com/office/drawing/2014/main" id="{19181022-9AAB-E02A-A7A6-9AEF7939D7AD}"/>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725;p45">
              <a:extLst>
                <a:ext uri="{FF2B5EF4-FFF2-40B4-BE49-F238E27FC236}">
                  <a16:creationId xmlns:a16="http://schemas.microsoft.com/office/drawing/2014/main" id="{8C0A3319-B1BE-3775-903F-7BB1EA44F629}"/>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726;p45">
              <a:extLst>
                <a:ext uri="{FF2B5EF4-FFF2-40B4-BE49-F238E27FC236}">
                  <a16:creationId xmlns:a16="http://schemas.microsoft.com/office/drawing/2014/main" id="{EA891566-0B87-4BB0-72CF-B0C108D10C14}"/>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727;p45">
              <a:extLst>
                <a:ext uri="{FF2B5EF4-FFF2-40B4-BE49-F238E27FC236}">
                  <a16:creationId xmlns:a16="http://schemas.microsoft.com/office/drawing/2014/main" id="{666541DD-D262-26BF-4847-E4C9B54F47E9}"/>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728;p45">
              <a:extLst>
                <a:ext uri="{FF2B5EF4-FFF2-40B4-BE49-F238E27FC236}">
                  <a16:creationId xmlns:a16="http://schemas.microsoft.com/office/drawing/2014/main" id="{095BA000-D9EB-32D4-4088-B056661906E9}"/>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729;p45">
              <a:extLst>
                <a:ext uri="{FF2B5EF4-FFF2-40B4-BE49-F238E27FC236}">
                  <a16:creationId xmlns:a16="http://schemas.microsoft.com/office/drawing/2014/main" id="{CFC09944-FE8F-074F-0DF1-522436E138FD}"/>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730;p45">
              <a:extLst>
                <a:ext uri="{FF2B5EF4-FFF2-40B4-BE49-F238E27FC236}">
                  <a16:creationId xmlns:a16="http://schemas.microsoft.com/office/drawing/2014/main" id="{46EF857A-925F-2787-4E40-BFDBD817DE93}"/>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731;p45">
              <a:extLst>
                <a:ext uri="{FF2B5EF4-FFF2-40B4-BE49-F238E27FC236}">
                  <a16:creationId xmlns:a16="http://schemas.microsoft.com/office/drawing/2014/main" id="{13930DAE-CCB3-57C0-AFFF-A4E13C88C534}"/>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732;p45">
              <a:extLst>
                <a:ext uri="{FF2B5EF4-FFF2-40B4-BE49-F238E27FC236}">
                  <a16:creationId xmlns:a16="http://schemas.microsoft.com/office/drawing/2014/main" id="{61280FCC-49D4-845E-1DA9-CB21F794EF05}"/>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79" name="椭圆形标注 12">
            <a:extLst>
              <a:ext uri="{FF2B5EF4-FFF2-40B4-BE49-F238E27FC236}">
                <a16:creationId xmlns:a16="http://schemas.microsoft.com/office/drawing/2014/main" id="{75BF3DBE-C8DB-7C21-C6FD-72D79137B8D2}"/>
              </a:ext>
            </a:extLst>
          </p:cNvPr>
          <p:cNvSpPr/>
          <p:nvPr/>
        </p:nvSpPr>
        <p:spPr>
          <a:xfrm flipH="1">
            <a:off x="912342" y="1352192"/>
            <a:ext cx="3218154" cy="2768380"/>
          </a:xfrm>
          <a:prstGeom prst="wedgeEllipseCallout">
            <a:avLst>
              <a:gd name="adj1" fmla="val -49773"/>
              <a:gd name="adj2" fmla="val 3898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latin typeface="思源黑体 CN Light" panose="020B0300000000000000" charset="-122"/>
              <a:ea typeface="思源黑体 CN Light" panose="020B0300000000000000" charset="-122"/>
            </a:endParaRPr>
          </a:p>
        </p:txBody>
      </p:sp>
      <p:sp>
        <p:nvSpPr>
          <p:cNvPr id="9580" name="TextBox 9579">
            <a:extLst>
              <a:ext uri="{FF2B5EF4-FFF2-40B4-BE49-F238E27FC236}">
                <a16:creationId xmlns:a16="http://schemas.microsoft.com/office/drawing/2014/main" id="{D02539FE-9C88-3870-7E93-22DAF487436E}"/>
              </a:ext>
            </a:extLst>
          </p:cNvPr>
          <p:cNvSpPr txBox="1"/>
          <p:nvPr/>
        </p:nvSpPr>
        <p:spPr>
          <a:xfrm>
            <a:off x="1240275" y="1836757"/>
            <a:ext cx="2562288" cy="1631216"/>
          </a:xfrm>
          <a:prstGeom prst="rect">
            <a:avLst/>
          </a:prstGeom>
          <a:noFill/>
        </p:spPr>
        <p:txBody>
          <a:bodyPr wrap="square">
            <a:spAutoFit/>
          </a:bodyPr>
          <a:lstStyle/>
          <a:p>
            <a:pPr algn="ctr"/>
            <a:r>
              <a:rPr lang="en-US" sz="2000" i="1">
                <a:latin typeface="Times New Roman" panose="02020603050405020304" pitchFamily="18" charset="0"/>
                <a:cs typeface="Times New Roman" panose="02020603050405020304" pitchFamily="18" charset="0"/>
              </a:rPr>
              <a:t>GV phát PHT số 2, Hs thảo luận nhóm 4-6 em (có thể thảo luận trên giấy A0) để tìm hiểu về nhân vật Tri huyện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63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579"/>
                                        </p:tgtEl>
                                        <p:attrNameLst>
                                          <p:attrName>style.visibility</p:attrName>
                                        </p:attrNameLst>
                                      </p:cBhvr>
                                      <p:to>
                                        <p:strVal val="visible"/>
                                      </p:to>
                                    </p:set>
                                    <p:animEffect transition="in" filter="barn(inVertical)">
                                      <p:cBhvr>
                                        <p:cTn id="7" dur="500"/>
                                        <p:tgtEl>
                                          <p:spTgt spid="957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580"/>
                                        </p:tgtEl>
                                        <p:attrNameLst>
                                          <p:attrName>style.visibility</p:attrName>
                                        </p:attrNameLst>
                                      </p:cBhvr>
                                      <p:to>
                                        <p:strVal val="visible"/>
                                      </p:to>
                                    </p:set>
                                    <p:animEffect transition="in" filter="fade">
                                      <p:cBhvr>
                                        <p:cTn id="12" dur="1000"/>
                                        <p:tgtEl>
                                          <p:spTgt spid="9580"/>
                                        </p:tgtEl>
                                      </p:cBhvr>
                                    </p:animEffect>
                                    <p:anim calcmode="lin" valueType="num">
                                      <p:cBhvr>
                                        <p:cTn id="13" dur="1000" fill="hold"/>
                                        <p:tgtEl>
                                          <p:spTgt spid="9580"/>
                                        </p:tgtEl>
                                        <p:attrNameLst>
                                          <p:attrName>ppt_x</p:attrName>
                                        </p:attrNameLst>
                                      </p:cBhvr>
                                      <p:tavLst>
                                        <p:tav tm="0">
                                          <p:val>
                                            <p:strVal val="#ppt_x"/>
                                          </p:val>
                                        </p:tav>
                                        <p:tav tm="100000">
                                          <p:val>
                                            <p:strVal val="#ppt_x"/>
                                          </p:val>
                                        </p:tav>
                                      </p:tavLst>
                                    </p:anim>
                                    <p:anim calcmode="lin" valueType="num">
                                      <p:cBhvr>
                                        <p:cTn id="14" dur="1000" fill="hold"/>
                                        <p:tgtEl>
                                          <p:spTgt spid="9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9" grpId="0" animBg="1"/>
      <p:bldP spid="95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a:latin typeface="Times New Roman" panose="02020603050405020304" pitchFamily="18" charset="0"/>
                <a:cs typeface="Times New Roman" panose="02020603050405020304" pitchFamily="18" charset="0"/>
              </a:rPr>
              <a:t>2. </a:t>
            </a:r>
            <a:r>
              <a:rPr lang="en-US" sz="3200" b="1" u="sng">
                <a:latin typeface="Times New Roman" panose="02020603050405020304" pitchFamily="18" charset="0"/>
                <a:cs typeface="Times New Roman" panose="02020603050405020304" pitchFamily="18" charset="0"/>
              </a:rPr>
              <a:t>N</a:t>
            </a:r>
            <a:r>
              <a:rPr lang="en" sz="3200" b="1" u="sng">
                <a:latin typeface="Times New Roman" panose="02020603050405020304" pitchFamily="18" charset="0"/>
                <a:cs typeface="Times New Roman" panose="02020603050405020304" pitchFamily="18" charset="0"/>
              </a:rPr>
              <a:t>hân vật tri huyện</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279550" y="472424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4" name="Table 3">
            <a:extLst>
              <a:ext uri="{FF2B5EF4-FFF2-40B4-BE49-F238E27FC236}">
                <a16:creationId xmlns:a16="http://schemas.microsoft.com/office/drawing/2014/main" id="{304B1D0A-6776-DABE-7191-3AD802EA57E6}"/>
              </a:ext>
            </a:extLst>
          </p:cNvPr>
          <p:cNvGraphicFramePr>
            <a:graphicFrameLocks noGrp="1"/>
          </p:cNvGraphicFramePr>
          <p:nvPr>
            <p:extLst>
              <p:ext uri="{D42A27DB-BD31-4B8C-83A1-F6EECF244321}">
                <p14:modId xmlns:p14="http://schemas.microsoft.com/office/powerpoint/2010/main" val="3731723493"/>
              </p:ext>
            </p:extLst>
          </p:nvPr>
        </p:nvGraphicFramePr>
        <p:xfrm>
          <a:off x="553751" y="1302789"/>
          <a:ext cx="7745148" cy="3749041"/>
        </p:xfrm>
        <a:graphic>
          <a:graphicData uri="http://schemas.openxmlformats.org/drawingml/2006/table">
            <a:tbl>
              <a:tblPr firstRow="1" firstCol="1" bandRow="1">
                <a:tableStyleId>{775DCB02-9BB8-47FD-8907-85C794F793BA}</a:tableStyleId>
              </a:tblPr>
              <a:tblGrid>
                <a:gridCol w="935938">
                  <a:extLst>
                    <a:ext uri="{9D8B030D-6E8A-4147-A177-3AD203B41FA5}">
                      <a16:colId xmlns:a16="http://schemas.microsoft.com/office/drawing/2014/main" val="4226092240"/>
                    </a:ext>
                  </a:extLst>
                </a:gridCol>
                <a:gridCol w="894749">
                  <a:extLst>
                    <a:ext uri="{9D8B030D-6E8A-4147-A177-3AD203B41FA5}">
                      <a16:colId xmlns:a16="http://schemas.microsoft.com/office/drawing/2014/main" val="2759871070"/>
                    </a:ext>
                  </a:extLst>
                </a:gridCol>
                <a:gridCol w="935938">
                  <a:extLst>
                    <a:ext uri="{9D8B030D-6E8A-4147-A177-3AD203B41FA5}">
                      <a16:colId xmlns:a16="http://schemas.microsoft.com/office/drawing/2014/main" val="2839534119"/>
                    </a:ext>
                  </a:extLst>
                </a:gridCol>
                <a:gridCol w="1113836">
                  <a:extLst>
                    <a:ext uri="{9D8B030D-6E8A-4147-A177-3AD203B41FA5}">
                      <a16:colId xmlns:a16="http://schemas.microsoft.com/office/drawing/2014/main" val="3224200469"/>
                    </a:ext>
                  </a:extLst>
                </a:gridCol>
                <a:gridCol w="1183067">
                  <a:extLst>
                    <a:ext uri="{9D8B030D-6E8A-4147-A177-3AD203B41FA5}">
                      <a16:colId xmlns:a16="http://schemas.microsoft.com/office/drawing/2014/main" val="1995368106"/>
                    </a:ext>
                  </a:extLst>
                </a:gridCol>
                <a:gridCol w="1104196">
                  <a:extLst>
                    <a:ext uri="{9D8B030D-6E8A-4147-A177-3AD203B41FA5}">
                      <a16:colId xmlns:a16="http://schemas.microsoft.com/office/drawing/2014/main" val="683951431"/>
                    </a:ext>
                  </a:extLst>
                </a:gridCol>
                <a:gridCol w="1577424">
                  <a:extLst>
                    <a:ext uri="{9D8B030D-6E8A-4147-A177-3AD203B41FA5}">
                      <a16:colId xmlns:a16="http://schemas.microsoft.com/office/drawing/2014/main" val="3897089464"/>
                    </a:ext>
                  </a:extLst>
                </a:gridCol>
              </a:tblGrid>
              <a:tr h="733900">
                <a:tc grid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Phần nói lối</a:t>
                      </a:r>
                    </a:p>
                    <a:p>
                      <a:pPr algn="ctr">
                        <a:lnSpc>
                          <a:spcPct val="150000"/>
                        </a:lnSpc>
                      </a:pP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Lời đối thoại</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Hành động, cử chỉ</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row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 tính cách nhân vật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9113268"/>
                  </a:ext>
                </a:extLst>
              </a:tr>
              <a:tr h="697654">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Dẫn chứng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Dẫn chứng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Dẫn chứng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3939240102"/>
                  </a:ext>
                </a:extLst>
              </a:tr>
              <a:tr h="1949068">
                <a:tc>
                  <a:txBody>
                    <a:bodyPr/>
                    <a:lstStyle/>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a:effectLst/>
                        </a:rPr>
                        <a:t> </a:t>
                      </a:r>
                    </a:p>
                    <a:p>
                      <a:pPr algn="ctr">
                        <a:lnSpc>
                          <a:spcPct val="150000"/>
                        </a:lnSpc>
                      </a:pPr>
                      <a:r>
                        <a:rPr lang="en-US" sz="1200">
                          <a:effectLst/>
                        </a:rPr>
                        <a:t> </a:t>
                      </a:r>
                    </a:p>
                    <a:p>
                      <a:pPr algn="ctr">
                        <a:lnSpc>
                          <a:spcPct val="150000"/>
                        </a:lnSpc>
                      </a:pPr>
                      <a:r>
                        <a:rPr lang="en-US" sz="1200">
                          <a:effectLst/>
                        </a:rPr>
                        <a:t> </a:t>
                      </a:r>
                    </a:p>
                    <a:p>
                      <a:pPr algn="ctr">
                        <a:lnSpc>
                          <a:spcPct val="150000"/>
                        </a:lnSpc>
                      </a:pPr>
                      <a:r>
                        <a:rPr lang="en-US" sz="1200">
                          <a:effectLst/>
                        </a:rPr>
                        <a:t> </a:t>
                      </a:r>
                    </a:p>
                    <a:p>
                      <a:pPr algn="ctr">
                        <a:lnSpc>
                          <a:spcPct val="150000"/>
                        </a:lnSpc>
                      </a:pPr>
                      <a:r>
                        <a:rPr lang="en-US" sz="1200">
                          <a:effectLst/>
                        </a:rPr>
                        <a:t> </a:t>
                      </a:r>
                    </a:p>
                    <a:p>
                      <a:pPr algn="ctr">
                        <a:lnSpc>
                          <a:spcPct val="150000"/>
                        </a:lnSpc>
                      </a:pPr>
                      <a:r>
                        <a:rPr lang="en-US" sz="1200">
                          <a:effectLst/>
                        </a:rPr>
                        <a:t> </a:t>
                      </a:r>
                    </a:p>
                    <a:p>
                      <a:pPr algn="ctr">
                        <a:lnSpc>
                          <a:spcPct val="150000"/>
                        </a:lnSpc>
                      </a:pPr>
                      <a:r>
                        <a:rPr lang="en-US" sz="1200">
                          <a:effectLst/>
                        </a:rPr>
                        <a:t> </a:t>
                      </a:r>
                    </a:p>
                    <a:p>
                      <a:pPr algn="ctr">
                        <a:lnSpc>
                          <a:spcPct val="150000"/>
                        </a:lnSpc>
                      </a:pPr>
                      <a:r>
                        <a:rPr lang="en-US" sz="1200">
                          <a:effectLst/>
                        </a:rPr>
                        <a:t> </a:t>
                      </a:r>
                      <a:endParaRPr lang="en-US" sz="12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2314199"/>
                  </a:ext>
                </a:extLst>
              </a:tr>
            </a:tbl>
          </a:graphicData>
        </a:graphic>
      </p:graphicFrame>
      <p:grpSp>
        <p:nvGrpSpPr>
          <p:cNvPr id="5" name="Google Shape;9628;p45">
            <a:extLst>
              <a:ext uri="{FF2B5EF4-FFF2-40B4-BE49-F238E27FC236}">
                <a16:creationId xmlns:a16="http://schemas.microsoft.com/office/drawing/2014/main" id="{40948F00-1EF7-E4D0-E581-1CA6686FA54D}"/>
              </a:ext>
            </a:extLst>
          </p:cNvPr>
          <p:cNvGrpSpPr/>
          <p:nvPr/>
        </p:nvGrpSpPr>
        <p:grpSpPr>
          <a:xfrm flipH="1">
            <a:off x="7569201" y="3774824"/>
            <a:ext cx="1574799" cy="1450992"/>
            <a:chOff x="2993975" y="1744075"/>
            <a:chExt cx="990025" cy="1099350"/>
          </a:xfrm>
        </p:grpSpPr>
        <p:sp>
          <p:nvSpPr>
            <p:cNvPr id="6" name="Google Shape;9629;p45">
              <a:extLst>
                <a:ext uri="{FF2B5EF4-FFF2-40B4-BE49-F238E27FC236}">
                  <a16:creationId xmlns:a16="http://schemas.microsoft.com/office/drawing/2014/main" id="{990E5FCA-08FE-7863-7C6D-11C9BABEC9D9}"/>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0;p45">
              <a:extLst>
                <a:ext uri="{FF2B5EF4-FFF2-40B4-BE49-F238E27FC236}">
                  <a16:creationId xmlns:a16="http://schemas.microsoft.com/office/drawing/2014/main" id="{FFA3A382-C71C-BC66-2DCB-0551CFA6FF2F}"/>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1;p45">
              <a:extLst>
                <a:ext uri="{FF2B5EF4-FFF2-40B4-BE49-F238E27FC236}">
                  <a16:creationId xmlns:a16="http://schemas.microsoft.com/office/drawing/2014/main" id="{FD25360C-FD16-525C-1BE6-A11295991B63}"/>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2;p45">
              <a:extLst>
                <a:ext uri="{FF2B5EF4-FFF2-40B4-BE49-F238E27FC236}">
                  <a16:creationId xmlns:a16="http://schemas.microsoft.com/office/drawing/2014/main" id="{A75FF931-4FBB-D4DD-945F-34AD8A9505FA}"/>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3;p45">
              <a:extLst>
                <a:ext uri="{FF2B5EF4-FFF2-40B4-BE49-F238E27FC236}">
                  <a16:creationId xmlns:a16="http://schemas.microsoft.com/office/drawing/2014/main" id="{EBC73D7E-131A-B9BA-0FED-316F8DF33A99}"/>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4;p45">
              <a:extLst>
                <a:ext uri="{FF2B5EF4-FFF2-40B4-BE49-F238E27FC236}">
                  <a16:creationId xmlns:a16="http://schemas.microsoft.com/office/drawing/2014/main" id="{8EE53C23-6C32-10D2-61CD-7B804EDD2631}"/>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5;p45">
              <a:extLst>
                <a:ext uri="{FF2B5EF4-FFF2-40B4-BE49-F238E27FC236}">
                  <a16:creationId xmlns:a16="http://schemas.microsoft.com/office/drawing/2014/main" id="{6F987034-3587-91D9-FDBB-3C5114504BFA}"/>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6;p45">
              <a:extLst>
                <a:ext uri="{FF2B5EF4-FFF2-40B4-BE49-F238E27FC236}">
                  <a16:creationId xmlns:a16="http://schemas.microsoft.com/office/drawing/2014/main" id="{59853E99-FCCE-1F31-5542-AF3C00381087}"/>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37;p45">
              <a:extLst>
                <a:ext uri="{FF2B5EF4-FFF2-40B4-BE49-F238E27FC236}">
                  <a16:creationId xmlns:a16="http://schemas.microsoft.com/office/drawing/2014/main" id="{1EEA5DFE-3F08-304A-339C-2B7A7C5533CD}"/>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38;p45">
              <a:extLst>
                <a:ext uri="{FF2B5EF4-FFF2-40B4-BE49-F238E27FC236}">
                  <a16:creationId xmlns:a16="http://schemas.microsoft.com/office/drawing/2014/main" id="{7EF93C4B-BFEE-9378-E9B8-EE0FBD501977}"/>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39;p45">
              <a:extLst>
                <a:ext uri="{FF2B5EF4-FFF2-40B4-BE49-F238E27FC236}">
                  <a16:creationId xmlns:a16="http://schemas.microsoft.com/office/drawing/2014/main" id="{A6826EC7-F346-EB4A-8A8A-90B5EDD8D0F2}"/>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0;p45">
              <a:extLst>
                <a:ext uri="{FF2B5EF4-FFF2-40B4-BE49-F238E27FC236}">
                  <a16:creationId xmlns:a16="http://schemas.microsoft.com/office/drawing/2014/main" id="{D6DBE1F2-9A7A-658F-54D7-84CD077F34D6}"/>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1;p45">
              <a:extLst>
                <a:ext uri="{FF2B5EF4-FFF2-40B4-BE49-F238E27FC236}">
                  <a16:creationId xmlns:a16="http://schemas.microsoft.com/office/drawing/2014/main" id="{86378033-729F-E704-2575-8F7CB34D9994}"/>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2;p45">
              <a:extLst>
                <a:ext uri="{FF2B5EF4-FFF2-40B4-BE49-F238E27FC236}">
                  <a16:creationId xmlns:a16="http://schemas.microsoft.com/office/drawing/2014/main" id="{3BFBA773-B800-8FD1-5256-2773496371BF}"/>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3;p45">
              <a:extLst>
                <a:ext uri="{FF2B5EF4-FFF2-40B4-BE49-F238E27FC236}">
                  <a16:creationId xmlns:a16="http://schemas.microsoft.com/office/drawing/2014/main" id="{308021A4-A629-3742-3816-8D713561EAD6}"/>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4;p45">
              <a:extLst>
                <a:ext uri="{FF2B5EF4-FFF2-40B4-BE49-F238E27FC236}">
                  <a16:creationId xmlns:a16="http://schemas.microsoft.com/office/drawing/2014/main" id="{70E0AB3A-F358-FBA6-3DE3-B34BCB8C4499}"/>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5;p45">
              <a:extLst>
                <a:ext uri="{FF2B5EF4-FFF2-40B4-BE49-F238E27FC236}">
                  <a16:creationId xmlns:a16="http://schemas.microsoft.com/office/drawing/2014/main" id="{0A92205C-8FBA-40E8-D7AE-C2234FEEFA58}"/>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6;p45">
              <a:extLst>
                <a:ext uri="{FF2B5EF4-FFF2-40B4-BE49-F238E27FC236}">
                  <a16:creationId xmlns:a16="http://schemas.microsoft.com/office/drawing/2014/main" id="{4EBC7C84-3773-9E86-958B-C398AE93FF9C}"/>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47;p45">
              <a:extLst>
                <a:ext uri="{FF2B5EF4-FFF2-40B4-BE49-F238E27FC236}">
                  <a16:creationId xmlns:a16="http://schemas.microsoft.com/office/drawing/2014/main" id="{52CA8CB6-5E5A-F442-66C4-9DFC57948AA0}"/>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48;p45">
              <a:extLst>
                <a:ext uri="{FF2B5EF4-FFF2-40B4-BE49-F238E27FC236}">
                  <a16:creationId xmlns:a16="http://schemas.microsoft.com/office/drawing/2014/main" id="{16CFD271-8F3F-E2E7-0AE6-B7569D84D631}"/>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49;p45">
              <a:extLst>
                <a:ext uri="{FF2B5EF4-FFF2-40B4-BE49-F238E27FC236}">
                  <a16:creationId xmlns:a16="http://schemas.microsoft.com/office/drawing/2014/main" id="{6A4612FF-63A1-33FE-8E58-9ED671083E10}"/>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0;p45">
              <a:extLst>
                <a:ext uri="{FF2B5EF4-FFF2-40B4-BE49-F238E27FC236}">
                  <a16:creationId xmlns:a16="http://schemas.microsoft.com/office/drawing/2014/main" id="{89720D32-E1AF-4D14-4704-938D9E2B37EB}"/>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1;p45">
              <a:extLst>
                <a:ext uri="{FF2B5EF4-FFF2-40B4-BE49-F238E27FC236}">
                  <a16:creationId xmlns:a16="http://schemas.microsoft.com/office/drawing/2014/main" id="{8BD23FF8-2363-F9AF-48EF-F8212541C594}"/>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2;p45">
              <a:extLst>
                <a:ext uri="{FF2B5EF4-FFF2-40B4-BE49-F238E27FC236}">
                  <a16:creationId xmlns:a16="http://schemas.microsoft.com/office/drawing/2014/main" id="{23741B12-4655-41D2-8AB8-E740E17BB309}"/>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3;p45">
              <a:extLst>
                <a:ext uri="{FF2B5EF4-FFF2-40B4-BE49-F238E27FC236}">
                  <a16:creationId xmlns:a16="http://schemas.microsoft.com/office/drawing/2014/main" id="{999BD8A6-B34D-7A5C-456A-7CA444CB211E}"/>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4;p45">
              <a:extLst>
                <a:ext uri="{FF2B5EF4-FFF2-40B4-BE49-F238E27FC236}">
                  <a16:creationId xmlns:a16="http://schemas.microsoft.com/office/drawing/2014/main" id="{8BCDC382-BC6C-568D-8A53-C3DE5AF4D57F}"/>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5;p45">
              <a:extLst>
                <a:ext uri="{FF2B5EF4-FFF2-40B4-BE49-F238E27FC236}">
                  <a16:creationId xmlns:a16="http://schemas.microsoft.com/office/drawing/2014/main" id="{B7AA2DBC-8FBF-A415-DB5E-E79A62004CE3}"/>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56;p45">
              <a:extLst>
                <a:ext uri="{FF2B5EF4-FFF2-40B4-BE49-F238E27FC236}">
                  <a16:creationId xmlns:a16="http://schemas.microsoft.com/office/drawing/2014/main" id="{C9DCEA92-F254-7A05-A455-CCB6CDB4617A}"/>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7;p45">
              <a:extLst>
                <a:ext uri="{FF2B5EF4-FFF2-40B4-BE49-F238E27FC236}">
                  <a16:creationId xmlns:a16="http://schemas.microsoft.com/office/drawing/2014/main" id="{8BA60B77-FC03-17C9-620D-DEB7E65F183E}"/>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58;p45">
              <a:extLst>
                <a:ext uri="{FF2B5EF4-FFF2-40B4-BE49-F238E27FC236}">
                  <a16:creationId xmlns:a16="http://schemas.microsoft.com/office/drawing/2014/main" id="{9210C6E6-8147-295E-031A-FC9C3C87AB72}"/>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59;p45">
              <a:extLst>
                <a:ext uri="{FF2B5EF4-FFF2-40B4-BE49-F238E27FC236}">
                  <a16:creationId xmlns:a16="http://schemas.microsoft.com/office/drawing/2014/main" id="{9D9F3CBF-C352-716C-E5F1-754C0D97BC7F}"/>
                </a:ext>
              </a:extLst>
            </p:cNvPr>
            <p:cNvSpPr/>
            <p:nvPr/>
          </p:nvSpPr>
          <p:spPr>
            <a:xfrm>
              <a:off x="3534900" y="1917125"/>
              <a:ext cx="22750" cy="46350"/>
            </a:xfrm>
            <a:custGeom>
              <a:avLst/>
              <a:gdLst/>
              <a:ahLst/>
              <a:cxnLst/>
              <a:rect l="l" t="t" r="r" b="b"/>
              <a:pathLst>
                <a:path w="910" h="1854" extrusionOk="0">
                  <a:moveTo>
                    <a:pt x="454" y="0"/>
                  </a:moveTo>
                  <a:cubicBezTo>
                    <a:pt x="203" y="0"/>
                    <a:pt x="0" y="414"/>
                    <a:pt x="0" y="927"/>
                  </a:cubicBezTo>
                  <a:cubicBezTo>
                    <a:pt x="0" y="1439"/>
                    <a:pt x="203" y="1854"/>
                    <a:pt x="454" y="1854"/>
                  </a:cubicBezTo>
                  <a:cubicBezTo>
                    <a:pt x="706" y="1854"/>
                    <a:pt x="910" y="1439"/>
                    <a:pt x="910" y="927"/>
                  </a:cubicBezTo>
                  <a:cubicBezTo>
                    <a:pt x="910" y="414"/>
                    <a:pt x="706"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0;p45">
              <a:extLst>
                <a:ext uri="{FF2B5EF4-FFF2-40B4-BE49-F238E27FC236}">
                  <a16:creationId xmlns:a16="http://schemas.microsoft.com/office/drawing/2014/main" id="{1CDB4CA7-BFB3-CCE2-2EA0-E3D67D12472F}"/>
                </a:ext>
              </a:extLst>
            </p:cNvPr>
            <p:cNvSpPr/>
            <p:nvPr/>
          </p:nvSpPr>
          <p:spPr>
            <a:xfrm>
              <a:off x="3538425" y="1917125"/>
              <a:ext cx="22725" cy="46350"/>
            </a:xfrm>
            <a:custGeom>
              <a:avLst/>
              <a:gdLst/>
              <a:ahLst/>
              <a:cxnLst/>
              <a:rect l="l" t="t" r="r" b="b"/>
              <a:pathLst>
                <a:path w="909" h="1854" extrusionOk="0">
                  <a:moveTo>
                    <a:pt x="454" y="0"/>
                  </a:moveTo>
                  <a:cubicBezTo>
                    <a:pt x="203" y="0"/>
                    <a:pt x="0" y="414"/>
                    <a:pt x="0" y="927"/>
                  </a:cubicBezTo>
                  <a:cubicBezTo>
                    <a:pt x="0" y="1439"/>
                    <a:pt x="203" y="1854"/>
                    <a:pt x="454" y="1854"/>
                  </a:cubicBezTo>
                  <a:cubicBezTo>
                    <a:pt x="706" y="1854"/>
                    <a:pt x="908" y="1439"/>
                    <a:pt x="908" y="927"/>
                  </a:cubicBezTo>
                  <a:cubicBezTo>
                    <a:pt x="908" y="414"/>
                    <a:pt x="706"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1;p45">
              <a:extLst>
                <a:ext uri="{FF2B5EF4-FFF2-40B4-BE49-F238E27FC236}">
                  <a16:creationId xmlns:a16="http://schemas.microsoft.com/office/drawing/2014/main" id="{5D8748E6-5420-3F9B-2AA0-E7434D6B90EB}"/>
                </a:ext>
              </a:extLst>
            </p:cNvPr>
            <p:cNvSpPr/>
            <p:nvPr/>
          </p:nvSpPr>
          <p:spPr>
            <a:xfrm>
              <a:off x="3538350" y="1936950"/>
              <a:ext cx="20675" cy="27100"/>
            </a:xfrm>
            <a:custGeom>
              <a:avLst/>
              <a:gdLst/>
              <a:ahLst/>
              <a:cxnLst/>
              <a:rect l="l" t="t" r="r" b="b"/>
              <a:pathLst>
                <a:path w="827" h="1084" extrusionOk="0">
                  <a:moveTo>
                    <a:pt x="417" y="0"/>
                  </a:moveTo>
                  <a:cubicBezTo>
                    <a:pt x="233" y="0"/>
                    <a:pt x="71" y="230"/>
                    <a:pt x="0" y="561"/>
                  </a:cubicBezTo>
                  <a:cubicBezTo>
                    <a:pt x="75" y="870"/>
                    <a:pt x="229" y="1084"/>
                    <a:pt x="410" y="1084"/>
                  </a:cubicBezTo>
                  <a:cubicBezTo>
                    <a:pt x="597" y="1084"/>
                    <a:pt x="759" y="851"/>
                    <a:pt x="827" y="523"/>
                  </a:cubicBezTo>
                  <a:cubicBezTo>
                    <a:pt x="753" y="215"/>
                    <a:pt x="600"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2;p45">
              <a:extLst>
                <a:ext uri="{FF2B5EF4-FFF2-40B4-BE49-F238E27FC236}">
                  <a16:creationId xmlns:a16="http://schemas.microsoft.com/office/drawing/2014/main" id="{CAA46AFD-5814-7CF2-2E10-B60A1BD6E67B}"/>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3;p45">
              <a:extLst>
                <a:ext uri="{FF2B5EF4-FFF2-40B4-BE49-F238E27FC236}">
                  <a16:creationId xmlns:a16="http://schemas.microsoft.com/office/drawing/2014/main" id="{C550853C-8645-7131-50ED-AE7C40849073}"/>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4;p45">
              <a:extLst>
                <a:ext uri="{FF2B5EF4-FFF2-40B4-BE49-F238E27FC236}">
                  <a16:creationId xmlns:a16="http://schemas.microsoft.com/office/drawing/2014/main" id="{82675F89-0754-5185-C92E-5C257C3A32FE}"/>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5;p45">
              <a:extLst>
                <a:ext uri="{FF2B5EF4-FFF2-40B4-BE49-F238E27FC236}">
                  <a16:creationId xmlns:a16="http://schemas.microsoft.com/office/drawing/2014/main" id="{D5935F56-348C-7F8E-1689-47EDBF4942B9}"/>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6;p45">
              <a:extLst>
                <a:ext uri="{FF2B5EF4-FFF2-40B4-BE49-F238E27FC236}">
                  <a16:creationId xmlns:a16="http://schemas.microsoft.com/office/drawing/2014/main" id="{54D77C44-1DC4-627D-81F2-1436DA82A0D7}"/>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67;p45">
              <a:extLst>
                <a:ext uri="{FF2B5EF4-FFF2-40B4-BE49-F238E27FC236}">
                  <a16:creationId xmlns:a16="http://schemas.microsoft.com/office/drawing/2014/main" id="{EB47E579-711C-67DB-EC73-8C5FA9DB6F27}"/>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68;p45">
              <a:extLst>
                <a:ext uri="{FF2B5EF4-FFF2-40B4-BE49-F238E27FC236}">
                  <a16:creationId xmlns:a16="http://schemas.microsoft.com/office/drawing/2014/main" id="{8E9E7984-B43A-1E62-EA49-5914A9E537C6}"/>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69;p45">
              <a:extLst>
                <a:ext uri="{FF2B5EF4-FFF2-40B4-BE49-F238E27FC236}">
                  <a16:creationId xmlns:a16="http://schemas.microsoft.com/office/drawing/2014/main" id="{5BD5BADB-54C0-9872-D25A-F0D34F98B78F}"/>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0;p45">
              <a:extLst>
                <a:ext uri="{FF2B5EF4-FFF2-40B4-BE49-F238E27FC236}">
                  <a16:creationId xmlns:a16="http://schemas.microsoft.com/office/drawing/2014/main" id="{40231184-912F-0FE4-1DDC-EA75A601E866}"/>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1;p45">
              <a:extLst>
                <a:ext uri="{FF2B5EF4-FFF2-40B4-BE49-F238E27FC236}">
                  <a16:creationId xmlns:a16="http://schemas.microsoft.com/office/drawing/2014/main" id="{96ECF604-5F90-9883-D7C9-0CCF5DA77D30}"/>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2;p45">
              <a:extLst>
                <a:ext uri="{FF2B5EF4-FFF2-40B4-BE49-F238E27FC236}">
                  <a16:creationId xmlns:a16="http://schemas.microsoft.com/office/drawing/2014/main" id="{A5C56092-1C7D-2A16-2446-C0BC26BE8127}"/>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3;p45">
              <a:extLst>
                <a:ext uri="{FF2B5EF4-FFF2-40B4-BE49-F238E27FC236}">
                  <a16:creationId xmlns:a16="http://schemas.microsoft.com/office/drawing/2014/main" id="{8CEE586C-215D-3FF3-1653-79A988CC893E}"/>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4;p45">
              <a:extLst>
                <a:ext uri="{FF2B5EF4-FFF2-40B4-BE49-F238E27FC236}">
                  <a16:creationId xmlns:a16="http://schemas.microsoft.com/office/drawing/2014/main" id="{DC0446AA-B8F8-4011-E2EF-ED5621905E5E}"/>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5;p45">
              <a:extLst>
                <a:ext uri="{FF2B5EF4-FFF2-40B4-BE49-F238E27FC236}">
                  <a16:creationId xmlns:a16="http://schemas.microsoft.com/office/drawing/2014/main" id="{253CECED-B5FF-5F42-1C32-60F0BF5C647B}"/>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6;p45">
              <a:extLst>
                <a:ext uri="{FF2B5EF4-FFF2-40B4-BE49-F238E27FC236}">
                  <a16:creationId xmlns:a16="http://schemas.microsoft.com/office/drawing/2014/main" id="{09C7401B-2EBE-7D6A-131B-80D83B966901}"/>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77;p45">
              <a:extLst>
                <a:ext uri="{FF2B5EF4-FFF2-40B4-BE49-F238E27FC236}">
                  <a16:creationId xmlns:a16="http://schemas.microsoft.com/office/drawing/2014/main" id="{D08650BB-0C1B-79FA-C7E0-3C5E114D9336}"/>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78;p45">
              <a:extLst>
                <a:ext uri="{FF2B5EF4-FFF2-40B4-BE49-F238E27FC236}">
                  <a16:creationId xmlns:a16="http://schemas.microsoft.com/office/drawing/2014/main" id="{4031845C-0F17-647B-DFF2-87CDF86E4996}"/>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79;p45">
              <a:extLst>
                <a:ext uri="{FF2B5EF4-FFF2-40B4-BE49-F238E27FC236}">
                  <a16:creationId xmlns:a16="http://schemas.microsoft.com/office/drawing/2014/main" id="{CB625D56-2883-0301-20E0-7ECB4D96544F}"/>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0;p45">
              <a:extLst>
                <a:ext uri="{FF2B5EF4-FFF2-40B4-BE49-F238E27FC236}">
                  <a16:creationId xmlns:a16="http://schemas.microsoft.com/office/drawing/2014/main" id="{AC5665A9-025E-8DAF-5391-68287C801DA5}"/>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1;p45">
              <a:extLst>
                <a:ext uri="{FF2B5EF4-FFF2-40B4-BE49-F238E27FC236}">
                  <a16:creationId xmlns:a16="http://schemas.microsoft.com/office/drawing/2014/main" id="{F8E98A35-76AE-CD5A-2C56-88E4990D5C22}"/>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2;p45">
              <a:extLst>
                <a:ext uri="{FF2B5EF4-FFF2-40B4-BE49-F238E27FC236}">
                  <a16:creationId xmlns:a16="http://schemas.microsoft.com/office/drawing/2014/main" id="{D9B5D1FA-751C-A9BF-CF6F-FF545C978223}"/>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3;p45">
              <a:extLst>
                <a:ext uri="{FF2B5EF4-FFF2-40B4-BE49-F238E27FC236}">
                  <a16:creationId xmlns:a16="http://schemas.microsoft.com/office/drawing/2014/main" id="{7DE6DAA6-D25C-F379-FDED-E607F67D6583}"/>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4;p45">
              <a:extLst>
                <a:ext uri="{FF2B5EF4-FFF2-40B4-BE49-F238E27FC236}">
                  <a16:creationId xmlns:a16="http://schemas.microsoft.com/office/drawing/2014/main" id="{D172FFEC-1940-C0E9-5C67-34ED89A628C4}"/>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5;p45">
              <a:extLst>
                <a:ext uri="{FF2B5EF4-FFF2-40B4-BE49-F238E27FC236}">
                  <a16:creationId xmlns:a16="http://schemas.microsoft.com/office/drawing/2014/main" id="{461BC772-AA2F-0498-54E2-5EDE0AAF73C1}"/>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6;p45">
              <a:extLst>
                <a:ext uri="{FF2B5EF4-FFF2-40B4-BE49-F238E27FC236}">
                  <a16:creationId xmlns:a16="http://schemas.microsoft.com/office/drawing/2014/main" id="{B7EAD880-E5A7-6B65-E7BE-3476F235451D}"/>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9687;p45">
              <a:extLst>
                <a:ext uri="{FF2B5EF4-FFF2-40B4-BE49-F238E27FC236}">
                  <a16:creationId xmlns:a16="http://schemas.microsoft.com/office/drawing/2014/main" id="{B60F866C-D550-7175-A7B8-DF4958D16F29}"/>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9688;p45">
              <a:extLst>
                <a:ext uri="{FF2B5EF4-FFF2-40B4-BE49-F238E27FC236}">
                  <a16:creationId xmlns:a16="http://schemas.microsoft.com/office/drawing/2014/main" id="{D9D60940-6308-6F7F-F5FB-4E48750DFA00}"/>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9689;p45">
              <a:extLst>
                <a:ext uri="{FF2B5EF4-FFF2-40B4-BE49-F238E27FC236}">
                  <a16:creationId xmlns:a16="http://schemas.microsoft.com/office/drawing/2014/main" id="{965B9111-A996-0665-F3DE-8C10B1CF30D4}"/>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9690;p45">
              <a:extLst>
                <a:ext uri="{FF2B5EF4-FFF2-40B4-BE49-F238E27FC236}">
                  <a16:creationId xmlns:a16="http://schemas.microsoft.com/office/drawing/2014/main" id="{A8B4E195-7810-6F39-FBB8-992EAFE8F57D}"/>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9691;p45">
              <a:extLst>
                <a:ext uri="{FF2B5EF4-FFF2-40B4-BE49-F238E27FC236}">
                  <a16:creationId xmlns:a16="http://schemas.microsoft.com/office/drawing/2014/main" id="{182C662D-121D-3382-8CA2-926A6DE59B61}"/>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9692;p45">
              <a:extLst>
                <a:ext uri="{FF2B5EF4-FFF2-40B4-BE49-F238E27FC236}">
                  <a16:creationId xmlns:a16="http://schemas.microsoft.com/office/drawing/2014/main" id="{D6026E81-9E8B-0BF4-FA84-7D5E483D44A0}"/>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9693;p45">
              <a:extLst>
                <a:ext uri="{FF2B5EF4-FFF2-40B4-BE49-F238E27FC236}">
                  <a16:creationId xmlns:a16="http://schemas.microsoft.com/office/drawing/2014/main" id="{933BF2C4-7AA2-5EF9-7640-B4F7C2EC2A2B}"/>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9694;p45">
              <a:extLst>
                <a:ext uri="{FF2B5EF4-FFF2-40B4-BE49-F238E27FC236}">
                  <a16:creationId xmlns:a16="http://schemas.microsoft.com/office/drawing/2014/main" id="{D0A91AAA-565F-7194-1DAF-B78B02CDA5E6}"/>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9695;p45">
              <a:extLst>
                <a:ext uri="{FF2B5EF4-FFF2-40B4-BE49-F238E27FC236}">
                  <a16:creationId xmlns:a16="http://schemas.microsoft.com/office/drawing/2014/main" id="{56D338F5-43B8-D27B-32FD-3D3BDBE6BA2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9696;p45">
              <a:extLst>
                <a:ext uri="{FF2B5EF4-FFF2-40B4-BE49-F238E27FC236}">
                  <a16:creationId xmlns:a16="http://schemas.microsoft.com/office/drawing/2014/main" id="{49D91068-245F-23DC-FD13-E42A7E646E0D}"/>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9697;p45">
              <a:extLst>
                <a:ext uri="{FF2B5EF4-FFF2-40B4-BE49-F238E27FC236}">
                  <a16:creationId xmlns:a16="http://schemas.microsoft.com/office/drawing/2014/main" id="{CECECD63-18A9-C9E7-6D81-1F4EC3A3EC02}"/>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9698;p45">
              <a:extLst>
                <a:ext uri="{FF2B5EF4-FFF2-40B4-BE49-F238E27FC236}">
                  <a16:creationId xmlns:a16="http://schemas.microsoft.com/office/drawing/2014/main" id="{E19C7E06-DE75-9C72-DE76-5C95A7A6F9DD}"/>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9699;p45">
              <a:extLst>
                <a:ext uri="{FF2B5EF4-FFF2-40B4-BE49-F238E27FC236}">
                  <a16:creationId xmlns:a16="http://schemas.microsoft.com/office/drawing/2014/main" id="{25C4708D-CC9B-CDFF-30FA-E7C5420C97B4}"/>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9700;p45">
              <a:extLst>
                <a:ext uri="{FF2B5EF4-FFF2-40B4-BE49-F238E27FC236}">
                  <a16:creationId xmlns:a16="http://schemas.microsoft.com/office/drawing/2014/main" id="{3FC6D279-A97E-D239-7FCF-E3AD04FBE879}"/>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9701;p45">
              <a:extLst>
                <a:ext uri="{FF2B5EF4-FFF2-40B4-BE49-F238E27FC236}">
                  <a16:creationId xmlns:a16="http://schemas.microsoft.com/office/drawing/2014/main" id="{C3A3B9EB-CC1D-61DC-535F-A3B4A120005A}"/>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9702;p45">
              <a:extLst>
                <a:ext uri="{FF2B5EF4-FFF2-40B4-BE49-F238E27FC236}">
                  <a16:creationId xmlns:a16="http://schemas.microsoft.com/office/drawing/2014/main" id="{89AF6A9B-1C03-E7E9-B1C0-89995F2B82A6}"/>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9703;p45">
              <a:extLst>
                <a:ext uri="{FF2B5EF4-FFF2-40B4-BE49-F238E27FC236}">
                  <a16:creationId xmlns:a16="http://schemas.microsoft.com/office/drawing/2014/main" id="{43465E6B-C498-8C75-8F30-7F32B9422C6A}"/>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9704;p45">
              <a:extLst>
                <a:ext uri="{FF2B5EF4-FFF2-40B4-BE49-F238E27FC236}">
                  <a16:creationId xmlns:a16="http://schemas.microsoft.com/office/drawing/2014/main" id="{94D62405-59A5-4F8F-02A0-CF7899BDFE4C}"/>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9705;p45">
              <a:extLst>
                <a:ext uri="{FF2B5EF4-FFF2-40B4-BE49-F238E27FC236}">
                  <a16:creationId xmlns:a16="http://schemas.microsoft.com/office/drawing/2014/main" id="{9F60F964-A606-E43B-F8BE-B2E84CE41125}"/>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9706;p45">
              <a:extLst>
                <a:ext uri="{FF2B5EF4-FFF2-40B4-BE49-F238E27FC236}">
                  <a16:creationId xmlns:a16="http://schemas.microsoft.com/office/drawing/2014/main" id="{5842EA0D-2687-CDEE-D7C7-D394D0F10CAB}"/>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9707;p45">
              <a:extLst>
                <a:ext uri="{FF2B5EF4-FFF2-40B4-BE49-F238E27FC236}">
                  <a16:creationId xmlns:a16="http://schemas.microsoft.com/office/drawing/2014/main" id="{15EC503D-4E2A-57FD-F61E-C0341DCBC02E}"/>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9708;p45">
              <a:extLst>
                <a:ext uri="{FF2B5EF4-FFF2-40B4-BE49-F238E27FC236}">
                  <a16:creationId xmlns:a16="http://schemas.microsoft.com/office/drawing/2014/main" id="{1A8B3F04-05FD-A8F3-544B-D50ABC792521}"/>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9709;p45">
              <a:extLst>
                <a:ext uri="{FF2B5EF4-FFF2-40B4-BE49-F238E27FC236}">
                  <a16:creationId xmlns:a16="http://schemas.microsoft.com/office/drawing/2014/main" id="{882CE3EF-0F8D-C8BA-1D7B-494B6DB878B2}"/>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9710;p45">
              <a:extLst>
                <a:ext uri="{FF2B5EF4-FFF2-40B4-BE49-F238E27FC236}">
                  <a16:creationId xmlns:a16="http://schemas.microsoft.com/office/drawing/2014/main" id="{4F6513C0-C7DB-B7F7-BB10-62B134D4FB72}"/>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9711;p45">
              <a:extLst>
                <a:ext uri="{FF2B5EF4-FFF2-40B4-BE49-F238E27FC236}">
                  <a16:creationId xmlns:a16="http://schemas.microsoft.com/office/drawing/2014/main" id="{4A517D84-D478-2B11-DAEC-59EB82AA76EA}"/>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9712;p45">
              <a:extLst>
                <a:ext uri="{FF2B5EF4-FFF2-40B4-BE49-F238E27FC236}">
                  <a16:creationId xmlns:a16="http://schemas.microsoft.com/office/drawing/2014/main" id="{06624FA2-7FB0-8140-1A96-3469CE7CD9CA}"/>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9713;p45">
              <a:extLst>
                <a:ext uri="{FF2B5EF4-FFF2-40B4-BE49-F238E27FC236}">
                  <a16:creationId xmlns:a16="http://schemas.microsoft.com/office/drawing/2014/main" id="{30069260-D927-106F-0FC9-1CC80B58CD1C}"/>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9716;p45">
              <a:extLst>
                <a:ext uri="{FF2B5EF4-FFF2-40B4-BE49-F238E27FC236}">
                  <a16:creationId xmlns:a16="http://schemas.microsoft.com/office/drawing/2014/main" id="{052DA265-C7C9-6295-F0A7-C63ACE0A43DC}"/>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9717;p45">
              <a:extLst>
                <a:ext uri="{FF2B5EF4-FFF2-40B4-BE49-F238E27FC236}">
                  <a16:creationId xmlns:a16="http://schemas.microsoft.com/office/drawing/2014/main" id="{387D2FE1-DE99-9AAF-A2EB-93309832BCAF}"/>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9718;p45">
              <a:extLst>
                <a:ext uri="{FF2B5EF4-FFF2-40B4-BE49-F238E27FC236}">
                  <a16:creationId xmlns:a16="http://schemas.microsoft.com/office/drawing/2014/main" id="{02B2491F-8B9D-0D4A-3F77-240ACD2A38E6}"/>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9719;p45">
              <a:extLst>
                <a:ext uri="{FF2B5EF4-FFF2-40B4-BE49-F238E27FC236}">
                  <a16:creationId xmlns:a16="http://schemas.microsoft.com/office/drawing/2014/main" id="{B9365A8A-3226-58DD-EB7C-FDC33884E88B}"/>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9720;p45">
              <a:extLst>
                <a:ext uri="{FF2B5EF4-FFF2-40B4-BE49-F238E27FC236}">
                  <a16:creationId xmlns:a16="http://schemas.microsoft.com/office/drawing/2014/main" id="{C2C1E930-62EB-61B6-B1B7-376E97B84517}"/>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9721;p45">
              <a:extLst>
                <a:ext uri="{FF2B5EF4-FFF2-40B4-BE49-F238E27FC236}">
                  <a16:creationId xmlns:a16="http://schemas.microsoft.com/office/drawing/2014/main" id="{491C805D-7AC2-7CEF-A16C-972EEAD7D9BB}"/>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9722;p45">
              <a:extLst>
                <a:ext uri="{FF2B5EF4-FFF2-40B4-BE49-F238E27FC236}">
                  <a16:creationId xmlns:a16="http://schemas.microsoft.com/office/drawing/2014/main" id="{C88A0646-2F63-61BF-12C4-C283753B80E9}"/>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9723;p45">
              <a:extLst>
                <a:ext uri="{FF2B5EF4-FFF2-40B4-BE49-F238E27FC236}">
                  <a16:creationId xmlns:a16="http://schemas.microsoft.com/office/drawing/2014/main" id="{1914D15B-9DB6-4A6D-F05E-5281BEED1F0A}"/>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9724;p45">
              <a:extLst>
                <a:ext uri="{FF2B5EF4-FFF2-40B4-BE49-F238E27FC236}">
                  <a16:creationId xmlns:a16="http://schemas.microsoft.com/office/drawing/2014/main" id="{30B8F227-25F1-BEF3-ADDC-918DB37C92F4}"/>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9725;p45">
              <a:extLst>
                <a:ext uri="{FF2B5EF4-FFF2-40B4-BE49-F238E27FC236}">
                  <a16:creationId xmlns:a16="http://schemas.microsoft.com/office/drawing/2014/main" id="{E5E15633-7AB1-59AC-8224-78F50620FA17}"/>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9726;p45">
              <a:extLst>
                <a:ext uri="{FF2B5EF4-FFF2-40B4-BE49-F238E27FC236}">
                  <a16:creationId xmlns:a16="http://schemas.microsoft.com/office/drawing/2014/main" id="{AF6AE622-236B-0C21-23FB-F9DC8871BAA8}"/>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9727;p45">
              <a:extLst>
                <a:ext uri="{FF2B5EF4-FFF2-40B4-BE49-F238E27FC236}">
                  <a16:creationId xmlns:a16="http://schemas.microsoft.com/office/drawing/2014/main" id="{7C25C759-A4BC-E90E-1FDD-002E25247349}"/>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9728;p45">
              <a:extLst>
                <a:ext uri="{FF2B5EF4-FFF2-40B4-BE49-F238E27FC236}">
                  <a16:creationId xmlns:a16="http://schemas.microsoft.com/office/drawing/2014/main" id="{7A935C98-4EED-9124-5C8C-2751C2A4FDF7}"/>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9729;p45">
              <a:extLst>
                <a:ext uri="{FF2B5EF4-FFF2-40B4-BE49-F238E27FC236}">
                  <a16:creationId xmlns:a16="http://schemas.microsoft.com/office/drawing/2014/main" id="{3B5D3AB7-E152-286A-B642-9587F57778D9}"/>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9730;p45">
              <a:extLst>
                <a:ext uri="{FF2B5EF4-FFF2-40B4-BE49-F238E27FC236}">
                  <a16:creationId xmlns:a16="http://schemas.microsoft.com/office/drawing/2014/main" id="{F201FD71-0FC8-2E86-B5D0-1A9F387AF64D}"/>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9731;p45">
              <a:extLst>
                <a:ext uri="{FF2B5EF4-FFF2-40B4-BE49-F238E27FC236}">
                  <a16:creationId xmlns:a16="http://schemas.microsoft.com/office/drawing/2014/main" id="{862E3819-4B05-922D-8C10-7D511B384002}"/>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9732;p45">
              <a:extLst>
                <a:ext uri="{FF2B5EF4-FFF2-40B4-BE49-F238E27FC236}">
                  <a16:creationId xmlns:a16="http://schemas.microsoft.com/office/drawing/2014/main" id="{067D9481-0582-12D0-3A69-2D64C27CE892}"/>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930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965020" y="473104"/>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a:latin typeface="Times New Roman" panose="02020603050405020304" pitchFamily="18" charset="0"/>
                <a:cs typeface="Times New Roman" panose="02020603050405020304" pitchFamily="18" charset="0"/>
              </a:rPr>
              <a:t>2. </a:t>
            </a:r>
            <a:r>
              <a:rPr lang="en-US" sz="3200" b="1" u="sng">
                <a:latin typeface="Times New Roman" panose="02020603050405020304" pitchFamily="18" charset="0"/>
                <a:cs typeface="Times New Roman" panose="02020603050405020304" pitchFamily="18" charset="0"/>
              </a:rPr>
              <a:t>N</a:t>
            </a:r>
            <a:r>
              <a:rPr lang="en" sz="3200" b="1" u="sng">
                <a:latin typeface="Times New Roman" panose="02020603050405020304" pitchFamily="18" charset="0"/>
                <a:cs typeface="Times New Roman" panose="02020603050405020304" pitchFamily="18" charset="0"/>
              </a:rPr>
              <a:t>hân vật tri huyện</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628;p45">
            <a:extLst>
              <a:ext uri="{FF2B5EF4-FFF2-40B4-BE49-F238E27FC236}">
                <a16:creationId xmlns:a16="http://schemas.microsoft.com/office/drawing/2014/main" id="{64C9F036-28FF-1A3C-2DEE-1C0F1136D4E2}"/>
              </a:ext>
            </a:extLst>
          </p:cNvPr>
          <p:cNvGrpSpPr/>
          <p:nvPr/>
        </p:nvGrpSpPr>
        <p:grpSpPr>
          <a:xfrm flipH="1">
            <a:off x="6028266" y="2201333"/>
            <a:ext cx="3115733" cy="3024483"/>
            <a:chOff x="2993975" y="1744075"/>
            <a:chExt cx="990025" cy="1099350"/>
          </a:xfrm>
        </p:grpSpPr>
        <p:sp>
          <p:nvSpPr>
            <p:cNvPr id="3" name="Google Shape;9629;p45">
              <a:extLst>
                <a:ext uri="{FF2B5EF4-FFF2-40B4-BE49-F238E27FC236}">
                  <a16:creationId xmlns:a16="http://schemas.microsoft.com/office/drawing/2014/main" id="{66778B5C-26AB-32B3-BC97-792C20E61208}"/>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6880FE6F-CAB8-DF62-C07B-40DC5CF510EA}"/>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E043F83C-5F11-9C1D-F472-BD315BD08282}"/>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FB5AE22D-8FF9-8C03-16CC-73B2F677BB4E}"/>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BA89D9F7-B6B3-3C58-B244-3C6BA13324A7}"/>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CC275DB5-0CF0-8B5C-0289-920D8E58296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CA2A7BC-6494-CAC6-8642-D6B36411EC6E}"/>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715A2A56-1501-7875-8912-A2D08DEB540B}"/>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4A2E105E-6A04-CAF9-C79A-481952ADF5A3}"/>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0C110730-3812-E192-6491-C41E83B67ACE}"/>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4395287F-3BFC-2019-A894-8DB423BA09D8}"/>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B6247F95-69C0-1D72-E8DA-7F7C5F7EFC64}"/>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AAB1D9A2-5C3C-EB8F-95F9-879D176C9B3E}"/>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35A4DE1F-0941-89D6-40B7-40137DB9ABBE}"/>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B0C96C73-C67B-B869-750E-E747194C6DAC}"/>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78623319-BA06-6F7D-B9D2-9903C59D31F0}"/>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9D405BFB-6C0D-A91F-ACFD-A027AD360C89}"/>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C190F28E-3133-6CDB-013F-E963FA0D751E}"/>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52B7FC06-D3F4-7CBC-000F-AF25F1738A09}"/>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C8456B85-E673-BFDA-6686-02ECFE834102}"/>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A7424511-3C2F-4F72-EBAA-6DABFE9CC13C}"/>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2BC9B0B1-5AD2-5CD5-295B-14102267C974}"/>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3C195D26-ACA1-DA34-74A8-CBCE4BD2D236}"/>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A4816C0E-2CB5-0137-90ED-32F09559C22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B0228AD8-E8B3-874F-AF60-DD84355826D5}"/>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1B7D7C78-97F1-09EE-9A3B-61920C5D7820}"/>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512B98CC-5135-EC3A-59E4-7128A900853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59D2D859-4E74-7626-ADC7-7D5AFF4F464A}"/>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E263985D-ABBE-AF7F-2274-C63570A485DD}"/>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CB751604-9672-F630-6EA6-8A3A9C4D76E3}"/>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88E6FC4D-F9ED-E01E-6580-C85634A43DD3}"/>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3ECA5837-F4E3-D703-25B0-DFAECA6B4D47}"/>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7E3BD782-220D-4DC8-2460-365881FD802E}"/>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EE42E9EF-6D87-DE53-6FDB-444279AA73FB}"/>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4911D641-51FF-296D-4A74-EAA860B64BF2}"/>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8502C8AD-3371-2151-2670-9F71B8025B71}"/>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109D951E-BF03-C7A9-A039-5D824ACFC5B0}"/>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8F09B403-69DE-9A83-2773-231F63394347}"/>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A5A28806-6D12-9C8F-6449-4F6F440A8920}"/>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7AC71842-671A-AD8D-4C79-F1B2C48688D9}"/>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5EE55618-EE73-D6DF-41D1-32F4769C1840}"/>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76B05695-A56C-0100-93EC-299C713EB463}"/>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DB24098C-5D72-9186-1D4A-7421F9A6F9AD}"/>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B2E7C29-C0CB-58CE-AE3E-DA9E102EF8D9}"/>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918E4749-1BF2-77F4-7F21-EC72BD4F95CC}"/>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552523C0-098F-5F18-F352-41BD92FAD953}"/>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21BAA476-AEA7-7625-7000-14C1803C100B}"/>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CEB32B4A-C36E-76E5-8BF0-8C2CBA1C2E8E}"/>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95BC8388-8026-984A-680A-A5CC18E9EE5F}"/>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D244C274-B517-AA55-0294-7DEA82FE6774}"/>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AC299A1E-3150-F001-B7CF-77F4441C8091}"/>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FCC7EDF1-3F0F-ACBC-A788-E737A1A7C685}"/>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A97E2D2E-376B-CF0E-5EE7-341E9FCCEE75}"/>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C2F0AF7E-14BB-E3ED-7C77-0CCF71147183}"/>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0A875320-90F4-1F9E-48EA-6905120FD790}"/>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B63AEBA2-1803-52BF-5F5F-2A377710F590}"/>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B044EC74-D75E-80CA-A94D-3124496A7A20}"/>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4C83A949-7262-9102-C507-00C357DC0384}"/>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9690;p45">
              <a:extLst>
                <a:ext uri="{FF2B5EF4-FFF2-40B4-BE49-F238E27FC236}">
                  <a16:creationId xmlns:a16="http://schemas.microsoft.com/office/drawing/2014/main" id="{158446F8-8C44-94C4-D219-B50A35A0346F}"/>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9691;p45">
              <a:extLst>
                <a:ext uri="{FF2B5EF4-FFF2-40B4-BE49-F238E27FC236}">
                  <a16:creationId xmlns:a16="http://schemas.microsoft.com/office/drawing/2014/main" id="{2F8FC53E-3705-9DC1-253F-4DC98B1CC6B3}"/>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9692;p45">
              <a:extLst>
                <a:ext uri="{FF2B5EF4-FFF2-40B4-BE49-F238E27FC236}">
                  <a16:creationId xmlns:a16="http://schemas.microsoft.com/office/drawing/2014/main" id="{E7AA1C88-7662-8F46-D29E-611E4F209E7F}"/>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9693;p45">
              <a:extLst>
                <a:ext uri="{FF2B5EF4-FFF2-40B4-BE49-F238E27FC236}">
                  <a16:creationId xmlns:a16="http://schemas.microsoft.com/office/drawing/2014/main" id="{FB953745-E793-CA84-2DB2-38F0D1E0042F}"/>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9694;p45">
              <a:extLst>
                <a:ext uri="{FF2B5EF4-FFF2-40B4-BE49-F238E27FC236}">
                  <a16:creationId xmlns:a16="http://schemas.microsoft.com/office/drawing/2014/main" id="{48AF516F-6551-DEE6-8855-006F1567E600}"/>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9695;p45">
              <a:extLst>
                <a:ext uri="{FF2B5EF4-FFF2-40B4-BE49-F238E27FC236}">
                  <a16:creationId xmlns:a16="http://schemas.microsoft.com/office/drawing/2014/main" id="{52457898-5787-4B00-CB29-386A45B5057F}"/>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9696;p45">
              <a:extLst>
                <a:ext uri="{FF2B5EF4-FFF2-40B4-BE49-F238E27FC236}">
                  <a16:creationId xmlns:a16="http://schemas.microsoft.com/office/drawing/2014/main" id="{DF04ECDE-EA16-AF69-7B3C-26B3F4545D81}"/>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9697;p45">
              <a:extLst>
                <a:ext uri="{FF2B5EF4-FFF2-40B4-BE49-F238E27FC236}">
                  <a16:creationId xmlns:a16="http://schemas.microsoft.com/office/drawing/2014/main" id="{F43B9A8F-90B7-19CE-85EC-4ED27CB6D9DB}"/>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9698;p45">
              <a:extLst>
                <a:ext uri="{FF2B5EF4-FFF2-40B4-BE49-F238E27FC236}">
                  <a16:creationId xmlns:a16="http://schemas.microsoft.com/office/drawing/2014/main" id="{D8871A66-14DD-EC66-DC28-5FF980A9DCC1}"/>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9699;p45">
              <a:extLst>
                <a:ext uri="{FF2B5EF4-FFF2-40B4-BE49-F238E27FC236}">
                  <a16:creationId xmlns:a16="http://schemas.microsoft.com/office/drawing/2014/main" id="{73FDF608-1BDC-6FD9-7A6F-430EB82DDC35}"/>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9700;p45">
              <a:extLst>
                <a:ext uri="{FF2B5EF4-FFF2-40B4-BE49-F238E27FC236}">
                  <a16:creationId xmlns:a16="http://schemas.microsoft.com/office/drawing/2014/main" id="{BBE611FD-B9BD-BA32-0DC4-EC2C4CCF231B}"/>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9701;p45">
              <a:extLst>
                <a:ext uri="{FF2B5EF4-FFF2-40B4-BE49-F238E27FC236}">
                  <a16:creationId xmlns:a16="http://schemas.microsoft.com/office/drawing/2014/main" id="{20E80D08-2D23-F732-D114-1070520E0F99}"/>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9702;p45">
              <a:extLst>
                <a:ext uri="{FF2B5EF4-FFF2-40B4-BE49-F238E27FC236}">
                  <a16:creationId xmlns:a16="http://schemas.microsoft.com/office/drawing/2014/main" id="{F96C7837-0025-BE98-BCC8-B5272204E974}"/>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9703;p45">
              <a:extLst>
                <a:ext uri="{FF2B5EF4-FFF2-40B4-BE49-F238E27FC236}">
                  <a16:creationId xmlns:a16="http://schemas.microsoft.com/office/drawing/2014/main" id="{4C5F9308-2890-FAA5-94C7-69DC106DA5E3}"/>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9704;p45">
              <a:extLst>
                <a:ext uri="{FF2B5EF4-FFF2-40B4-BE49-F238E27FC236}">
                  <a16:creationId xmlns:a16="http://schemas.microsoft.com/office/drawing/2014/main" id="{9B0107AA-E529-4EFD-FAA5-CED308C80C87}"/>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9705;p45">
              <a:extLst>
                <a:ext uri="{FF2B5EF4-FFF2-40B4-BE49-F238E27FC236}">
                  <a16:creationId xmlns:a16="http://schemas.microsoft.com/office/drawing/2014/main" id="{68D667AA-D9D4-905E-BBAA-1CDE1D6E6526}"/>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9706;p45">
              <a:extLst>
                <a:ext uri="{FF2B5EF4-FFF2-40B4-BE49-F238E27FC236}">
                  <a16:creationId xmlns:a16="http://schemas.microsoft.com/office/drawing/2014/main" id="{D5933382-51DA-59E0-7094-B63275476FAE}"/>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9707;p45">
              <a:extLst>
                <a:ext uri="{FF2B5EF4-FFF2-40B4-BE49-F238E27FC236}">
                  <a16:creationId xmlns:a16="http://schemas.microsoft.com/office/drawing/2014/main" id="{72C6279C-F179-FDE4-2A94-575FE84DE966}"/>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9708;p45">
              <a:extLst>
                <a:ext uri="{FF2B5EF4-FFF2-40B4-BE49-F238E27FC236}">
                  <a16:creationId xmlns:a16="http://schemas.microsoft.com/office/drawing/2014/main" id="{4D75EEEF-799B-C400-3784-623C675DAEAB}"/>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9709;p45">
              <a:extLst>
                <a:ext uri="{FF2B5EF4-FFF2-40B4-BE49-F238E27FC236}">
                  <a16:creationId xmlns:a16="http://schemas.microsoft.com/office/drawing/2014/main" id="{7257844F-90C1-F9FE-8466-838F39F0B0EC}"/>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9710;p45">
              <a:extLst>
                <a:ext uri="{FF2B5EF4-FFF2-40B4-BE49-F238E27FC236}">
                  <a16:creationId xmlns:a16="http://schemas.microsoft.com/office/drawing/2014/main" id="{A7002C96-12C1-EAD1-A805-167F0FB5520A}"/>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9711;p45">
              <a:extLst>
                <a:ext uri="{FF2B5EF4-FFF2-40B4-BE49-F238E27FC236}">
                  <a16:creationId xmlns:a16="http://schemas.microsoft.com/office/drawing/2014/main" id="{546251CC-8B39-F976-FE7B-D96201E8AE1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9712;p45">
              <a:extLst>
                <a:ext uri="{FF2B5EF4-FFF2-40B4-BE49-F238E27FC236}">
                  <a16:creationId xmlns:a16="http://schemas.microsoft.com/office/drawing/2014/main" id="{346F4E78-C293-3C8A-5305-CD9A55BD9C3D}"/>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9713;p45">
              <a:extLst>
                <a:ext uri="{FF2B5EF4-FFF2-40B4-BE49-F238E27FC236}">
                  <a16:creationId xmlns:a16="http://schemas.microsoft.com/office/drawing/2014/main" id="{FC431F70-AC15-D1EA-BC7A-EF840D6F25AC}"/>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9716;p45">
              <a:extLst>
                <a:ext uri="{FF2B5EF4-FFF2-40B4-BE49-F238E27FC236}">
                  <a16:creationId xmlns:a16="http://schemas.microsoft.com/office/drawing/2014/main" id="{3FF00A56-118A-58B9-278D-49BBE424CEA2}"/>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9717;p45">
              <a:extLst>
                <a:ext uri="{FF2B5EF4-FFF2-40B4-BE49-F238E27FC236}">
                  <a16:creationId xmlns:a16="http://schemas.microsoft.com/office/drawing/2014/main" id="{5ED8A4BC-F8AE-0EE8-A297-1C18E11D2E49}"/>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9718;p45">
              <a:extLst>
                <a:ext uri="{FF2B5EF4-FFF2-40B4-BE49-F238E27FC236}">
                  <a16:creationId xmlns:a16="http://schemas.microsoft.com/office/drawing/2014/main" id="{0D19F80B-0C0B-DC4D-20D2-432269FDC178}"/>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9719;p45">
              <a:extLst>
                <a:ext uri="{FF2B5EF4-FFF2-40B4-BE49-F238E27FC236}">
                  <a16:creationId xmlns:a16="http://schemas.microsoft.com/office/drawing/2014/main" id="{AEB2F57B-20B6-DDDB-8955-1EE29F7B5B4A}"/>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9720;p45">
              <a:extLst>
                <a:ext uri="{FF2B5EF4-FFF2-40B4-BE49-F238E27FC236}">
                  <a16:creationId xmlns:a16="http://schemas.microsoft.com/office/drawing/2014/main" id="{DDD5E36B-BAF9-CF94-F542-F3644C0515DD}"/>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9721;p45">
              <a:extLst>
                <a:ext uri="{FF2B5EF4-FFF2-40B4-BE49-F238E27FC236}">
                  <a16:creationId xmlns:a16="http://schemas.microsoft.com/office/drawing/2014/main" id="{E5F74B35-67C2-CB00-9900-490F4390631E}"/>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9722;p45">
              <a:extLst>
                <a:ext uri="{FF2B5EF4-FFF2-40B4-BE49-F238E27FC236}">
                  <a16:creationId xmlns:a16="http://schemas.microsoft.com/office/drawing/2014/main" id="{F9EF20D1-7129-23E5-629C-0787242BDB0E}"/>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9723;p45">
              <a:extLst>
                <a:ext uri="{FF2B5EF4-FFF2-40B4-BE49-F238E27FC236}">
                  <a16:creationId xmlns:a16="http://schemas.microsoft.com/office/drawing/2014/main" id="{82790C89-9161-BCE4-0C93-2A342C64C1B0}"/>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9724;p45">
              <a:extLst>
                <a:ext uri="{FF2B5EF4-FFF2-40B4-BE49-F238E27FC236}">
                  <a16:creationId xmlns:a16="http://schemas.microsoft.com/office/drawing/2014/main" id="{2910977B-3F7C-7079-7D84-B48DFB427562}"/>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9725;p45">
              <a:extLst>
                <a:ext uri="{FF2B5EF4-FFF2-40B4-BE49-F238E27FC236}">
                  <a16:creationId xmlns:a16="http://schemas.microsoft.com/office/drawing/2014/main" id="{B0381B2C-219D-90B6-E56B-6DDD8A99A255}"/>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9726;p45">
              <a:extLst>
                <a:ext uri="{FF2B5EF4-FFF2-40B4-BE49-F238E27FC236}">
                  <a16:creationId xmlns:a16="http://schemas.microsoft.com/office/drawing/2014/main" id="{99CDD76D-2864-BDB4-8DEF-5CEA6ABD53F5}"/>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9727;p45">
              <a:extLst>
                <a:ext uri="{FF2B5EF4-FFF2-40B4-BE49-F238E27FC236}">
                  <a16:creationId xmlns:a16="http://schemas.microsoft.com/office/drawing/2014/main" id="{D4ADE97B-2883-B694-4173-77DDD2341EF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9728;p45">
              <a:extLst>
                <a:ext uri="{FF2B5EF4-FFF2-40B4-BE49-F238E27FC236}">
                  <a16:creationId xmlns:a16="http://schemas.microsoft.com/office/drawing/2014/main" id="{A3634D03-A2C8-1D75-C127-099D720DD957}"/>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9729;p45">
              <a:extLst>
                <a:ext uri="{FF2B5EF4-FFF2-40B4-BE49-F238E27FC236}">
                  <a16:creationId xmlns:a16="http://schemas.microsoft.com/office/drawing/2014/main" id="{F01782C6-605A-50CC-7282-A71F3278841B}"/>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9730;p45">
              <a:extLst>
                <a:ext uri="{FF2B5EF4-FFF2-40B4-BE49-F238E27FC236}">
                  <a16:creationId xmlns:a16="http://schemas.microsoft.com/office/drawing/2014/main" id="{97C18071-3403-44A2-EE1A-D39941040957}"/>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9731;p45">
              <a:extLst>
                <a:ext uri="{FF2B5EF4-FFF2-40B4-BE49-F238E27FC236}">
                  <a16:creationId xmlns:a16="http://schemas.microsoft.com/office/drawing/2014/main" id="{E49779F0-4771-F6E7-AB52-2F6CE971FCE5}"/>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9732;p45">
              <a:extLst>
                <a:ext uri="{FF2B5EF4-FFF2-40B4-BE49-F238E27FC236}">
                  <a16:creationId xmlns:a16="http://schemas.microsoft.com/office/drawing/2014/main" id="{37E79749-ABFB-FD43-49B8-E07BEA77650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65" name="图片 23">
            <a:extLst>
              <a:ext uri="{FF2B5EF4-FFF2-40B4-BE49-F238E27FC236}">
                <a16:creationId xmlns:a16="http://schemas.microsoft.com/office/drawing/2014/main" id="{03B879B0-DC04-FD8C-16DF-5FCAC6375372}"/>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2254" y="1332476"/>
            <a:ext cx="4599002" cy="3312364"/>
          </a:xfrm>
          <a:prstGeom prst="rect">
            <a:avLst/>
          </a:prstGeom>
        </p:spPr>
      </p:pic>
      <p:sp>
        <p:nvSpPr>
          <p:cNvPr id="6766" name="TextBox 6765">
            <a:extLst>
              <a:ext uri="{FF2B5EF4-FFF2-40B4-BE49-F238E27FC236}">
                <a16:creationId xmlns:a16="http://schemas.microsoft.com/office/drawing/2014/main" id="{54838A5B-AFC0-4458-53E6-25EBF04830DF}"/>
              </a:ext>
            </a:extLst>
          </p:cNvPr>
          <p:cNvSpPr txBox="1"/>
          <p:nvPr/>
        </p:nvSpPr>
        <p:spPr>
          <a:xfrm>
            <a:off x="1153414" y="1933059"/>
            <a:ext cx="3632644" cy="2308324"/>
          </a:xfrm>
          <a:prstGeom prst="rect">
            <a:avLst/>
          </a:prstGeom>
          <a:noFill/>
        </p:spPr>
        <p:txBody>
          <a:bodyPr wrap="square">
            <a:spAutoFit/>
          </a:bodyPr>
          <a:lstStyle/>
          <a:p>
            <a:pPr algn="ctr"/>
            <a:r>
              <a:rPr lang="en-US" sz="1800" i="1">
                <a:latin typeface="Times New Roman" panose="02020603050405020304" pitchFamily="18" charset="0"/>
                <a:cs typeface="Times New Roman" panose="02020603050405020304" pitchFamily="18" charset="0"/>
              </a:rPr>
              <a:t>Lời tự giới thiệu (qua hình thức nói lối) của nhân vật tri huyện đã giúp người xem, người đọc hiểu được điều gì về con người ông ta? Hãy so sánh lời tự giới thiệu đó của một nhân vật cụ thể trong tuồng với những lời tự giới thiệu thường gặp trong đời sống để rút ra nhận xét cần thiết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20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765"/>
                                        </p:tgtEl>
                                        <p:attrNameLst>
                                          <p:attrName>style.visibility</p:attrName>
                                        </p:attrNameLst>
                                      </p:cBhvr>
                                      <p:to>
                                        <p:strVal val="visible"/>
                                      </p:to>
                                    </p:set>
                                    <p:animEffect transition="in" filter="wipe(down)">
                                      <p:cBhvr>
                                        <p:cTn id="7" dur="500"/>
                                        <p:tgtEl>
                                          <p:spTgt spid="676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66"/>
                                        </p:tgtEl>
                                        <p:attrNameLst>
                                          <p:attrName>style.visibility</p:attrName>
                                        </p:attrNameLst>
                                      </p:cBhvr>
                                      <p:to>
                                        <p:strVal val="visible"/>
                                      </p:to>
                                    </p:set>
                                    <p:animEffect transition="in" filter="wipe(down)">
                                      <p:cBhvr>
                                        <p:cTn id="10" dur="500"/>
                                        <p:tgtEl>
                                          <p:spTgt spid="6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965020" y="473104"/>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a:latin typeface="Times New Roman" panose="02020603050405020304" pitchFamily="18" charset="0"/>
                <a:cs typeface="Times New Roman" panose="02020603050405020304" pitchFamily="18" charset="0"/>
              </a:rPr>
              <a:t>2. </a:t>
            </a:r>
            <a:r>
              <a:rPr lang="en-US" sz="3200" b="1" u="sng">
                <a:latin typeface="Times New Roman" panose="02020603050405020304" pitchFamily="18" charset="0"/>
                <a:cs typeface="Times New Roman" panose="02020603050405020304" pitchFamily="18" charset="0"/>
              </a:rPr>
              <a:t>N</a:t>
            </a:r>
            <a:r>
              <a:rPr lang="en" sz="3200" b="1" u="sng">
                <a:latin typeface="Times New Roman" panose="02020603050405020304" pitchFamily="18" charset="0"/>
                <a:cs typeface="Times New Roman" panose="02020603050405020304" pitchFamily="18" charset="0"/>
              </a:rPr>
              <a:t>hân vật tri huyện</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628;p45">
            <a:extLst>
              <a:ext uri="{FF2B5EF4-FFF2-40B4-BE49-F238E27FC236}">
                <a16:creationId xmlns:a16="http://schemas.microsoft.com/office/drawing/2014/main" id="{64C9F036-28FF-1A3C-2DEE-1C0F1136D4E2}"/>
              </a:ext>
            </a:extLst>
          </p:cNvPr>
          <p:cNvGrpSpPr/>
          <p:nvPr/>
        </p:nvGrpSpPr>
        <p:grpSpPr>
          <a:xfrm flipH="1">
            <a:off x="6028266" y="2201333"/>
            <a:ext cx="3115733" cy="3024483"/>
            <a:chOff x="2993975" y="1744075"/>
            <a:chExt cx="990025" cy="1099350"/>
          </a:xfrm>
        </p:grpSpPr>
        <p:sp>
          <p:nvSpPr>
            <p:cNvPr id="3" name="Google Shape;9629;p45">
              <a:extLst>
                <a:ext uri="{FF2B5EF4-FFF2-40B4-BE49-F238E27FC236}">
                  <a16:creationId xmlns:a16="http://schemas.microsoft.com/office/drawing/2014/main" id="{66778B5C-26AB-32B3-BC97-792C20E61208}"/>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6880FE6F-CAB8-DF62-C07B-40DC5CF510EA}"/>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E043F83C-5F11-9C1D-F472-BD315BD08282}"/>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FB5AE22D-8FF9-8C03-16CC-73B2F677BB4E}"/>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BA89D9F7-B6B3-3C58-B244-3C6BA13324A7}"/>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CC275DB5-0CF0-8B5C-0289-920D8E58296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CA2A7BC-6494-CAC6-8642-D6B36411EC6E}"/>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715A2A56-1501-7875-8912-A2D08DEB540B}"/>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4A2E105E-6A04-CAF9-C79A-481952ADF5A3}"/>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0C110730-3812-E192-6491-C41E83B67ACE}"/>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4395287F-3BFC-2019-A894-8DB423BA09D8}"/>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B6247F95-69C0-1D72-E8DA-7F7C5F7EFC64}"/>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AAB1D9A2-5C3C-EB8F-95F9-879D176C9B3E}"/>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35A4DE1F-0941-89D6-40B7-40137DB9ABBE}"/>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B0C96C73-C67B-B869-750E-E747194C6DAC}"/>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78623319-BA06-6F7D-B9D2-9903C59D31F0}"/>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9D405BFB-6C0D-A91F-ACFD-A027AD360C89}"/>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C190F28E-3133-6CDB-013F-E963FA0D751E}"/>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52B7FC06-D3F4-7CBC-000F-AF25F1738A09}"/>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C8456B85-E673-BFDA-6686-02ECFE834102}"/>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A7424511-3C2F-4F72-EBAA-6DABFE9CC13C}"/>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2BC9B0B1-5AD2-5CD5-295B-14102267C974}"/>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3C195D26-ACA1-DA34-74A8-CBCE4BD2D236}"/>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A4816C0E-2CB5-0137-90ED-32F09559C22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B0228AD8-E8B3-874F-AF60-DD84355826D5}"/>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1B7D7C78-97F1-09EE-9A3B-61920C5D7820}"/>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512B98CC-5135-EC3A-59E4-7128A900853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59D2D859-4E74-7626-ADC7-7D5AFF4F464A}"/>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E263985D-ABBE-AF7F-2274-C63570A485DD}"/>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CB751604-9672-F630-6EA6-8A3A9C4D76E3}"/>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88E6FC4D-F9ED-E01E-6580-C85634A43DD3}"/>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3ECA5837-F4E3-D703-25B0-DFAECA6B4D47}"/>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7E3BD782-220D-4DC8-2460-365881FD802E}"/>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EE42E9EF-6D87-DE53-6FDB-444279AA73FB}"/>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4911D641-51FF-296D-4A74-EAA860B64BF2}"/>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8502C8AD-3371-2151-2670-9F71B8025B71}"/>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109D951E-BF03-C7A9-A039-5D824ACFC5B0}"/>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8F09B403-69DE-9A83-2773-231F63394347}"/>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A5A28806-6D12-9C8F-6449-4F6F440A8920}"/>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7AC71842-671A-AD8D-4C79-F1B2C48688D9}"/>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5EE55618-EE73-D6DF-41D1-32F4769C1840}"/>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76B05695-A56C-0100-93EC-299C713EB463}"/>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DB24098C-5D72-9186-1D4A-7421F9A6F9AD}"/>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B2E7C29-C0CB-58CE-AE3E-DA9E102EF8D9}"/>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918E4749-1BF2-77F4-7F21-EC72BD4F95CC}"/>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552523C0-098F-5F18-F352-41BD92FAD953}"/>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21BAA476-AEA7-7625-7000-14C1803C100B}"/>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CEB32B4A-C36E-76E5-8BF0-8C2CBA1C2E8E}"/>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95BC8388-8026-984A-680A-A5CC18E9EE5F}"/>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D244C274-B517-AA55-0294-7DEA82FE6774}"/>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AC299A1E-3150-F001-B7CF-77F4441C8091}"/>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FCC7EDF1-3F0F-ACBC-A788-E737A1A7C685}"/>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A97E2D2E-376B-CF0E-5EE7-341E9FCCEE75}"/>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C2F0AF7E-14BB-E3ED-7C77-0CCF71147183}"/>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0A875320-90F4-1F9E-48EA-6905120FD790}"/>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B63AEBA2-1803-52BF-5F5F-2A377710F590}"/>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B044EC74-D75E-80CA-A94D-3124496A7A20}"/>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4C83A949-7262-9102-C507-00C357DC0384}"/>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9690;p45">
              <a:extLst>
                <a:ext uri="{FF2B5EF4-FFF2-40B4-BE49-F238E27FC236}">
                  <a16:creationId xmlns:a16="http://schemas.microsoft.com/office/drawing/2014/main" id="{158446F8-8C44-94C4-D219-B50A35A0346F}"/>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9691;p45">
              <a:extLst>
                <a:ext uri="{FF2B5EF4-FFF2-40B4-BE49-F238E27FC236}">
                  <a16:creationId xmlns:a16="http://schemas.microsoft.com/office/drawing/2014/main" id="{2F8FC53E-3705-9DC1-253F-4DC98B1CC6B3}"/>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9692;p45">
              <a:extLst>
                <a:ext uri="{FF2B5EF4-FFF2-40B4-BE49-F238E27FC236}">
                  <a16:creationId xmlns:a16="http://schemas.microsoft.com/office/drawing/2014/main" id="{E7AA1C88-7662-8F46-D29E-611E4F209E7F}"/>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9693;p45">
              <a:extLst>
                <a:ext uri="{FF2B5EF4-FFF2-40B4-BE49-F238E27FC236}">
                  <a16:creationId xmlns:a16="http://schemas.microsoft.com/office/drawing/2014/main" id="{FB953745-E793-CA84-2DB2-38F0D1E0042F}"/>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9694;p45">
              <a:extLst>
                <a:ext uri="{FF2B5EF4-FFF2-40B4-BE49-F238E27FC236}">
                  <a16:creationId xmlns:a16="http://schemas.microsoft.com/office/drawing/2014/main" id="{48AF516F-6551-DEE6-8855-006F1567E600}"/>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9695;p45">
              <a:extLst>
                <a:ext uri="{FF2B5EF4-FFF2-40B4-BE49-F238E27FC236}">
                  <a16:creationId xmlns:a16="http://schemas.microsoft.com/office/drawing/2014/main" id="{52457898-5787-4B00-CB29-386A45B5057F}"/>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9696;p45">
              <a:extLst>
                <a:ext uri="{FF2B5EF4-FFF2-40B4-BE49-F238E27FC236}">
                  <a16:creationId xmlns:a16="http://schemas.microsoft.com/office/drawing/2014/main" id="{DF04ECDE-EA16-AF69-7B3C-26B3F4545D81}"/>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9697;p45">
              <a:extLst>
                <a:ext uri="{FF2B5EF4-FFF2-40B4-BE49-F238E27FC236}">
                  <a16:creationId xmlns:a16="http://schemas.microsoft.com/office/drawing/2014/main" id="{F43B9A8F-90B7-19CE-85EC-4ED27CB6D9DB}"/>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9698;p45">
              <a:extLst>
                <a:ext uri="{FF2B5EF4-FFF2-40B4-BE49-F238E27FC236}">
                  <a16:creationId xmlns:a16="http://schemas.microsoft.com/office/drawing/2014/main" id="{D8871A66-14DD-EC66-DC28-5FF980A9DCC1}"/>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9699;p45">
              <a:extLst>
                <a:ext uri="{FF2B5EF4-FFF2-40B4-BE49-F238E27FC236}">
                  <a16:creationId xmlns:a16="http://schemas.microsoft.com/office/drawing/2014/main" id="{73FDF608-1BDC-6FD9-7A6F-430EB82DDC35}"/>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9700;p45">
              <a:extLst>
                <a:ext uri="{FF2B5EF4-FFF2-40B4-BE49-F238E27FC236}">
                  <a16:creationId xmlns:a16="http://schemas.microsoft.com/office/drawing/2014/main" id="{BBE611FD-B9BD-BA32-0DC4-EC2C4CCF231B}"/>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9701;p45">
              <a:extLst>
                <a:ext uri="{FF2B5EF4-FFF2-40B4-BE49-F238E27FC236}">
                  <a16:creationId xmlns:a16="http://schemas.microsoft.com/office/drawing/2014/main" id="{20E80D08-2D23-F732-D114-1070520E0F99}"/>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9702;p45">
              <a:extLst>
                <a:ext uri="{FF2B5EF4-FFF2-40B4-BE49-F238E27FC236}">
                  <a16:creationId xmlns:a16="http://schemas.microsoft.com/office/drawing/2014/main" id="{F96C7837-0025-BE98-BCC8-B5272204E974}"/>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9703;p45">
              <a:extLst>
                <a:ext uri="{FF2B5EF4-FFF2-40B4-BE49-F238E27FC236}">
                  <a16:creationId xmlns:a16="http://schemas.microsoft.com/office/drawing/2014/main" id="{4C5F9308-2890-FAA5-94C7-69DC106DA5E3}"/>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9704;p45">
              <a:extLst>
                <a:ext uri="{FF2B5EF4-FFF2-40B4-BE49-F238E27FC236}">
                  <a16:creationId xmlns:a16="http://schemas.microsoft.com/office/drawing/2014/main" id="{9B0107AA-E529-4EFD-FAA5-CED308C80C87}"/>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9705;p45">
              <a:extLst>
                <a:ext uri="{FF2B5EF4-FFF2-40B4-BE49-F238E27FC236}">
                  <a16:creationId xmlns:a16="http://schemas.microsoft.com/office/drawing/2014/main" id="{68D667AA-D9D4-905E-BBAA-1CDE1D6E6526}"/>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9706;p45">
              <a:extLst>
                <a:ext uri="{FF2B5EF4-FFF2-40B4-BE49-F238E27FC236}">
                  <a16:creationId xmlns:a16="http://schemas.microsoft.com/office/drawing/2014/main" id="{D5933382-51DA-59E0-7094-B63275476FAE}"/>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9707;p45">
              <a:extLst>
                <a:ext uri="{FF2B5EF4-FFF2-40B4-BE49-F238E27FC236}">
                  <a16:creationId xmlns:a16="http://schemas.microsoft.com/office/drawing/2014/main" id="{72C6279C-F179-FDE4-2A94-575FE84DE966}"/>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9708;p45">
              <a:extLst>
                <a:ext uri="{FF2B5EF4-FFF2-40B4-BE49-F238E27FC236}">
                  <a16:creationId xmlns:a16="http://schemas.microsoft.com/office/drawing/2014/main" id="{4D75EEEF-799B-C400-3784-623C675DAEAB}"/>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9709;p45">
              <a:extLst>
                <a:ext uri="{FF2B5EF4-FFF2-40B4-BE49-F238E27FC236}">
                  <a16:creationId xmlns:a16="http://schemas.microsoft.com/office/drawing/2014/main" id="{7257844F-90C1-F9FE-8466-838F39F0B0EC}"/>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9710;p45">
              <a:extLst>
                <a:ext uri="{FF2B5EF4-FFF2-40B4-BE49-F238E27FC236}">
                  <a16:creationId xmlns:a16="http://schemas.microsoft.com/office/drawing/2014/main" id="{A7002C96-12C1-EAD1-A805-167F0FB5520A}"/>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9711;p45">
              <a:extLst>
                <a:ext uri="{FF2B5EF4-FFF2-40B4-BE49-F238E27FC236}">
                  <a16:creationId xmlns:a16="http://schemas.microsoft.com/office/drawing/2014/main" id="{546251CC-8B39-F976-FE7B-D96201E8AE1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9712;p45">
              <a:extLst>
                <a:ext uri="{FF2B5EF4-FFF2-40B4-BE49-F238E27FC236}">
                  <a16:creationId xmlns:a16="http://schemas.microsoft.com/office/drawing/2014/main" id="{346F4E78-C293-3C8A-5305-CD9A55BD9C3D}"/>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9713;p45">
              <a:extLst>
                <a:ext uri="{FF2B5EF4-FFF2-40B4-BE49-F238E27FC236}">
                  <a16:creationId xmlns:a16="http://schemas.microsoft.com/office/drawing/2014/main" id="{FC431F70-AC15-D1EA-BC7A-EF840D6F25AC}"/>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9716;p45">
              <a:extLst>
                <a:ext uri="{FF2B5EF4-FFF2-40B4-BE49-F238E27FC236}">
                  <a16:creationId xmlns:a16="http://schemas.microsoft.com/office/drawing/2014/main" id="{3FF00A56-118A-58B9-278D-49BBE424CEA2}"/>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9717;p45">
              <a:extLst>
                <a:ext uri="{FF2B5EF4-FFF2-40B4-BE49-F238E27FC236}">
                  <a16:creationId xmlns:a16="http://schemas.microsoft.com/office/drawing/2014/main" id="{5ED8A4BC-F8AE-0EE8-A297-1C18E11D2E49}"/>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9718;p45">
              <a:extLst>
                <a:ext uri="{FF2B5EF4-FFF2-40B4-BE49-F238E27FC236}">
                  <a16:creationId xmlns:a16="http://schemas.microsoft.com/office/drawing/2014/main" id="{0D19F80B-0C0B-DC4D-20D2-432269FDC178}"/>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9719;p45">
              <a:extLst>
                <a:ext uri="{FF2B5EF4-FFF2-40B4-BE49-F238E27FC236}">
                  <a16:creationId xmlns:a16="http://schemas.microsoft.com/office/drawing/2014/main" id="{AEB2F57B-20B6-DDDB-8955-1EE29F7B5B4A}"/>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9720;p45">
              <a:extLst>
                <a:ext uri="{FF2B5EF4-FFF2-40B4-BE49-F238E27FC236}">
                  <a16:creationId xmlns:a16="http://schemas.microsoft.com/office/drawing/2014/main" id="{DDD5E36B-BAF9-CF94-F542-F3644C0515DD}"/>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9721;p45">
              <a:extLst>
                <a:ext uri="{FF2B5EF4-FFF2-40B4-BE49-F238E27FC236}">
                  <a16:creationId xmlns:a16="http://schemas.microsoft.com/office/drawing/2014/main" id="{E5F74B35-67C2-CB00-9900-490F4390631E}"/>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9722;p45">
              <a:extLst>
                <a:ext uri="{FF2B5EF4-FFF2-40B4-BE49-F238E27FC236}">
                  <a16:creationId xmlns:a16="http://schemas.microsoft.com/office/drawing/2014/main" id="{F9EF20D1-7129-23E5-629C-0787242BDB0E}"/>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9723;p45">
              <a:extLst>
                <a:ext uri="{FF2B5EF4-FFF2-40B4-BE49-F238E27FC236}">
                  <a16:creationId xmlns:a16="http://schemas.microsoft.com/office/drawing/2014/main" id="{82790C89-9161-BCE4-0C93-2A342C64C1B0}"/>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9724;p45">
              <a:extLst>
                <a:ext uri="{FF2B5EF4-FFF2-40B4-BE49-F238E27FC236}">
                  <a16:creationId xmlns:a16="http://schemas.microsoft.com/office/drawing/2014/main" id="{2910977B-3F7C-7079-7D84-B48DFB427562}"/>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9725;p45">
              <a:extLst>
                <a:ext uri="{FF2B5EF4-FFF2-40B4-BE49-F238E27FC236}">
                  <a16:creationId xmlns:a16="http://schemas.microsoft.com/office/drawing/2014/main" id="{B0381B2C-219D-90B6-E56B-6DDD8A99A255}"/>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9726;p45">
              <a:extLst>
                <a:ext uri="{FF2B5EF4-FFF2-40B4-BE49-F238E27FC236}">
                  <a16:creationId xmlns:a16="http://schemas.microsoft.com/office/drawing/2014/main" id="{99CDD76D-2864-BDB4-8DEF-5CEA6ABD53F5}"/>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9727;p45">
              <a:extLst>
                <a:ext uri="{FF2B5EF4-FFF2-40B4-BE49-F238E27FC236}">
                  <a16:creationId xmlns:a16="http://schemas.microsoft.com/office/drawing/2014/main" id="{D4ADE97B-2883-B694-4173-77DDD2341EF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9728;p45">
              <a:extLst>
                <a:ext uri="{FF2B5EF4-FFF2-40B4-BE49-F238E27FC236}">
                  <a16:creationId xmlns:a16="http://schemas.microsoft.com/office/drawing/2014/main" id="{A3634D03-A2C8-1D75-C127-099D720DD957}"/>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9729;p45">
              <a:extLst>
                <a:ext uri="{FF2B5EF4-FFF2-40B4-BE49-F238E27FC236}">
                  <a16:creationId xmlns:a16="http://schemas.microsoft.com/office/drawing/2014/main" id="{F01782C6-605A-50CC-7282-A71F3278841B}"/>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9730;p45">
              <a:extLst>
                <a:ext uri="{FF2B5EF4-FFF2-40B4-BE49-F238E27FC236}">
                  <a16:creationId xmlns:a16="http://schemas.microsoft.com/office/drawing/2014/main" id="{97C18071-3403-44A2-EE1A-D39941040957}"/>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9731;p45">
              <a:extLst>
                <a:ext uri="{FF2B5EF4-FFF2-40B4-BE49-F238E27FC236}">
                  <a16:creationId xmlns:a16="http://schemas.microsoft.com/office/drawing/2014/main" id="{E49779F0-4771-F6E7-AB52-2F6CE971FCE5}"/>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9732;p45">
              <a:extLst>
                <a:ext uri="{FF2B5EF4-FFF2-40B4-BE49-F238E27FC236}">
                  <a16:creationId xmlns:a16="http://schemas.microsoft.com/office/drawing/2014/main" id="{37E79749-ABFB-FD43-49B8-E07BEA77650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61" name="图片 2">
            <a:extLst>
              <a:ext uri="{FF2B5EF4-FFF2-40B4-BE49-F238E27FC236}">
                <a16:creationId xmlns:a16="http://schemas.microsoft.com/office/drawing/2014/main" id="{CE43D42D-2293-5268-91A4-9D322E273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77" y="1120859"/>
            <a:ext cx="5437089" cy="3839666"/>
          </a:xfrm>
          <a:prstGeom prst="rect">
            <a:avLst/>
          </a:prstGeom>
        </p:spPr>
      </p:pic>
      <p:sp>
        <p:nvSpPr>
          <p:cNvPr id="6762" name="文本框 5">
            <a:extLst>
              <a:ext uri="{FF2B5EF4-FFF2-40B4-BE49-F238E27FC236}">
                <a16:creationId xmlns:a16="http://schemas.microsoft.com/office/drawing/2014/main" id="{429929BB-0596-ABA7-B1D9-078A21508436}"/>
              </a:ext>
            </a:extLst>
          </p:cNvPr>
          <p:cNvSpPr txBox="1"/>
          <p:nvPr/>
        </p:nvSpPr>
        <p:spPr>
          <a:xfrm>
            <a:off x="1306571" y="1740320"/>
            <a:ext cx="2975472"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a:solidFill>
                  <a:schemeClr val="bg1"/>
                </a:solidFill>
                <a:latin typeface="+mj-lt"/>
              </a:rPr>
              <a:t>Phần nói lối của nhân vật: là cách tự giới thiệu của nhân vật, mang giọng điệu riêng của tuồng.</a:t>
            </a:r>
            <a:endParaRPr lang="en-US" sz="2400">
              <a:solidFill>
                <a:schemeClr val="bg1"/>
              </a:solidFill>
              <a:latin typeface="+mj-lt"/>
            </a:endParaRPr>
          </a:p>
        </p:txBody>
      </p:sp>
    </p:spTree>
    <p:extLst>
      <p:ext uri="{BB962C8B-B14F-4D97-AF65-F5344CB8AC3E}">
        <p14:creationId xmlns:p14="http://schemas.microsoft.com/office/powerpoint/2010/main" val="174852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761"/>
                                        </p:tgtEl>
                                        <p:attrNameLst>
                                          <p:attrName>style.visibility</p:attrName>
                                        </p:attrNameLst>
                                      </p:cBhvr>
                                      <p:to>
                                        <p:strVal val="visible"/>
                                      </p:to>
                                    </p:set>
                                    <p:animEffect transition="in" filter="fade">
                                      <p:cBhvr>
                                        <p:cTn id="7" dur="1000"/>
                                        <p:tgtEl>
                                          <p:spTgt spid="6761"/>
                                        </p:tgtEl>
                                      </p:cBhvr>
                                    </p:animEffect>
                                    <p:anim calcmode="lin" valueType="num">
                                      <p:cBhvr>
                                        <p:cTn id="8" dur="1000" fill="hold"/>
                                        <p:tgtEl>
                                          <p:spTgt spid="6761"/>
                                        </p:tgtEl>
                                        <p:attrNameLst>
                                          <p:attrName>ppt_x</p:attrName>
                                        </p:attrNameLst>
                                      </p:cBhvr>
                                      <p:tavLst>
                                        <p:tav tm="0">
                                          <p:val>
                                            <p:strVal val="#ppt_x"/>
                                          </p:val>
                                        </p:tav>
                                        <p:tav tm="100000">
                                          <p:val>
                                            <p:strVal val="#ppt_x"/>
                                          </p:val>
                                        </p:tav>
                                      </p:tavLst>
                                    </p:anim>
                                    <p:anim calcmode="lin" valueType="num">
                                      <p:cBhvr>
                                        <p:cTn id="9" dur="1000" fill="hold"/>
                                        <p:tgtEl>
                                          <p:spTgt spid="67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762"/>
                                        </p:tgtEl>
                                        <p:attrNameLst>
                                          <p:attrName>style.visibility</p:attrName>
                                        </p:attrNameLst>
                                      </p:cBhvr>
                                      <p:to>
                                        <p:strVal val="visible"/>
                                      </p:to>
                                    </p:set>
                                    <p:anim calcmode="lin" valueType="num">
                                      <p:cBhvr additive="base">
                                        <p:cTn id="14" dur="500" fill="hold"/>
                                        <p:tgtEl>
                                          <p:spTgt spid="6762"/>
                                        </p:tgtEl>
                                        <p:attrNameLst>
                                          <p:attrName>ppt_x</p:attrName>
                                        </p:attrNameLst>
                                      </p:cBhvr>
                                      <p:tavLst>
                                        <p:tav tm="0">
                                          <p:val>
                                            <p:strVal val="#ppt_x"/>
                                          </p:val>
                                        </p:tav>
                                        <p:tav tm="100000">
                                          <p:val>
                                            <p:strVal val="#ppt_x"/>
                                          </p:val>
                                        </p:tav>
                                      </p:tavLst>
                                    </p:anim>
                                    <p:anim calcmode="lin" valueType="num">
                                      <p:cBhvr additive="base">
                                        <p:cTn id="15" dur="500" fill="hold"/>
                                        <p:tgtEl>
                                          <p:spTgt spid="67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965020" y="473104"/>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a:latin typeface="Times New Roman" panose="02020603050405020304" pitchFamily="18" charset="0"/>
                <a:cs typeface="Times New Roman" panose="02020603050405020304" pitchFamily="18" charset="0"/>
              </a:rPr>
              <a:t>2. </a:t>
            </a:r>
            <a:r>
              <a:rPr lang="en-US" sz="3200" b="1" u="sng">
                <a:latin typeface="Times New Roman" panose="02020603050405020304" pitchFamily="18" charset="0"/>
                <a:cs typeface="Times New Roman" panose="02020603050405020304" pitchFamily="18" charset="0"/>
              </a:rPr>
              <a:t>N</a:t>
            </a:r>
            <a:r>
              <a:rPr lang="en" sz="3200" b="1" u="sng">
                <a:latin typeface="Times New Roman" panose="02020603050405020304" pitchFamily="18" charset="0"/>
                <a:cs typeface="Times New Roman" panose="02020603050405020304" pitchFamily="18" charset="0"/>
              </a:rPr>
              <a:t>hân vật tri huyện</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1" name="Google Shape;2477;p43">
            <a:extLst>
              <a:ext uri="{FF2B5EF4-FFF2-40B4-BE49-F238E27FC236}">
                <a16:creationId xmlns:a16="http://schemas.microsoft.com/office/drawing/2014/main" id="{605DCD49-1606-BE0A-EAF7-2189FDBD194B}"/>
              </a:ext>
            </a:extLst>
          </p:cNvPr>
          <p:cNvGrpSpPr/>
          <p:nvPr/>
        </p:nvGrpSpPr>
        <p:grpSpPr>
          <a:xfrm>
            <a:off x="3192948" y="1656782"/>
            <a:ext cx="2775908" cy="2775908"/>
            <a:chOff x="3189900" y="1573075"/>
            <a:chExt cx="2775908" cy="2775908"/>
          </a:xfrm>
        </p:grpSpPr>
        <p:sp>
          <p:nvSpPr>
            <p:cNvPr id="6762" name="Google Shape;2478;p43">
              <a:extLst>
                <a:ext uri="{FF2B5EF4-FFF2-40B4-BE49-F238E27FC236}">
                  <a16:creationId xmlns:a16="http://schemas.microsoft.com/office/drawing/2014/main" id="{F02770AF-F2B3-AC2B-3E49-2CEC0229B0B8}"/>
                </a:ext>
              </a:extLst>
            </p:cNvPr>
            <p:cNvSpPr/>
            <p:nvPr/>
          </p:nvSpPr>
          <p:spPr>
            <a:xfrm>
              <a:off x="5266411" y="1984348"/>
              <a:ext cx="699397" cy="1855889"/>
            </a:xfrm>
            <a:custGeom>
              <a:avLst/>
              <a:gdLst/>
              <a:ahLst/>
              <a:cxnLst/>
              <a:rect l="l" t="t" r="r" b="b"/>
              <a:pathLst>
                <a:path w="21181" h="56205" extrusionOk="0">
                  <a:moveTo>
                    <a:pt x="9012" y="1"/>
                  </a:moveTo>
                  <a:lnTo>
                    <a:pt x="7971" y="8328"/>
                  </a:lnTo>
                  <a:lnTo>
                    <a:pt x="1" y="9323"/>
                  </a:lnTo>
                  <a:cubicBezTo>
                    <a:pt x="5087" y="14558"/>
                    <a:pt x="8220" y="21701"/>
                    <a:pt x="8220" y="29576"/>
                  </a:cubicBezTo>
                  <a:cubicBezTo>
                    <a:pt x="8220" y="36033"/>
                    <a:pt x="6114" y="41996"/>
                    <a:pt x="2554" y="46820"/>
                  </a:cubicBezTo>
                  <a:lnTo>
                    <a:pt x="3600" y="55196"/>
                  </a:lnTo>
                  <a:lnTo>
                    <a:pt x="11669" y="56205"/>
                  </a:lnTo>
                  <a:cubicBezTo>
                    <a:pt x="17613" y="48954"/>
                    <a:pt x="21181" y="39682"/>
                    <a:pt x="21181" y="29576"/>
                  </a:cubicBezTo>
                  <a:cubicBezTo>
                    <a:pt x="21181" y="18043"/>
                    <a:pt x="16534" y="7595"/>
                    <a:pt x="901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2479;p43">
              <a:extLst>
                <a:ext uri="{FF2B5EF4-FFF2-40B4-BE49-F238E27FC236}">
                  <a16:creationId xmlns:a16="http://schemas.microsoft.com/office/drawing/2014/main" id="{27634A23-9A47-4D7A-7523-1A1581667209}"/>
                </a:ext>
              </a:extLst>
            </p:cNvPr>
            <p:cNvSpPr/>
            <p:nvPr/>
          </p:nvSpPr>
          <p:spPr>
            <a:xfrm>
              <a:off x="3601239" y="1573075"/>
              <a:ext cx="1855823" cy="699397"/>
            </a:xfrm>
            <a:custGeom>
              <a:avLst/>
              <a:gdLst/>
              <a:ahLst/>
              <a:cxnLst/>
              <a:rect l="l" t="t" r="r" b="b"/>
              <a:pathLst>
                <a:path w="56203" h="21181" extrusionOk="0">
                  <a:moveTo>
                    <a:pt x="29575" y="1"/>
                  </a:moveTo>
                  <a:cubicBezTo>
                    <a:pt x="18041" y="1"/>
                    <a:pt x="7594" y="4647"/>
                    <a:pt x="0" y="12169"/>
                  </a:cubicBezTo>
                  <a:lnTo>
                    <a:pt x="8326" y="13210"/>
                  </a:lnTo>
                  <a:lnTo>
                    <a:pt x="9321" y="21181"/>
                  </a:lnTo>
                  <a:cubicBezTo>
                    <a:pt x="14557" y="16094"/>
                    <a:pt x="21700" y="12961"/>
                    <a:pt x="29575" y="12961"/>
                  </a:cubicBezTo>
                  <a:cubicBezTo>
                    <a:pt x="36031" y="12961"/>
                    <a:pt x="41994" y="15067"/>
                    <a:pt x="46818" y="18628"/>
                  </a:cubicBezTo>
                  <a:lnTo>
                    <a:pt x="55195" y="17581"/>
                  </a:lnTo>
                  <a:lnTo>
                    <a:pt x="56203" y="9511"/>
                  </a:lnTo>
                  <a:cubicBezTo>
                    <a:pt x="48954" y="3569"/>
                    <a:pt x="39681" y="1"/>
                    <a:pt x="2957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2480;p43">
              <a:extLst>
                <a:ext uri="{FF2B5EF4-FFF2-40B4-BE49-F238E27FC236}">
                  <a16:creationId xmlns:a16="http://schemas.microsoft.com/office/drawing/2014/main" id="{C6F55CC4-435C-E03C-EEE7-57C476918968}"/>
                </a:ext>
              </a:extLst>
            </p:cNvPr>
            <p:cNvSpPr/>
            <p:nvPr/>
          </p:nvSpPr>
          <p:spPr>
            <a:xfrm>
              <a:off x="3189900" y="2081668"/>
              <a:ext cx="699397" cy="1855889"/>
            </a:xfrm>
            <a:custGeom>
              <a:avLst/>
              <a:gdLst/>
              <a:ahLst/>
              <a:cxnLst/>
              <a:rect l="l" t="t" r="r" b="b"/>
              <a:pathLst>
                <a:path w="21181" h="56205" extrusionOk="0">
                  <a:moveTo>
                    <a:pt x="9512" y="1"/>
                  </a:moveTo>
                  <a:cubicBezTo>
                    <a:pt x="3569" y="7251"/>
                    <a:pt x="1" y="16523"/>
                    <a:pt x="1" y="26629"/>
                  </a:cubicBezTo>
                  <a:cubicBezTo>
                    <a:pt x="1" y="38163"/>
                    <a:pt x="4648" y="48610"/>
                    <a:pt x="12170" y="56204"/>
                  </a:cubicBezTo>
                  <a:lnTo>
                    <a:pt x="13210" y="47879"/>
                  </a:lnTo>
                  <a:lnTo>
                    <a:pt x="21181" y="46882"/>
                  </a:lnTo>
                  <a:cubicBezTo>
                    <a:pt x="16095" y="41648"/>
                    <a:pt x="12962" y="34505"/>
                    <a:pt x="12962" y="26629"/>
                  </a:cubicBezTo>
                  <a:cubicBezTo>
                    <a:pt x="12962" y="20173"/>
                    <a:pt x="15067" y="14210"/>
                    <a:pt x="18628" y="9385"/>
                  </a:cubicBezTo>
                  <a:lnTo>
                    <a:pt x="17581" y="1010"/>
                  </a:lnTo>
                  <a:lnTo>
                    <a:pt x="951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2481;p43">
              <a:extLst>
                <a:ext uri="{FF2B5EF4-FFF2-40B4-BE49-F238E27FC236}">
                  <a16:creationId xmlns:a16="http://schemas.microsoft.com/office/drawing/2014/main" id="{80077F18-6202-4615-A31B-23DF2C0EC34E}"/>
                </a:ext>
              </a:extLst>
            </p:cNvPr>
            <p:cNvSpPr/>
            <p:nvPr/>
          </p:nvSpPr>
          <p:spPr>
            <a:xfrm>
              <a:off x="3698526" y="3649553"/>
              <a:ext cx="1855889" cy="699430"/>
            </a:xfrm>
            <a:custGeom>
              <a:avLst/>
              <a:gdLst/>
              <a:ahLst/>
              <a:cxnLst/>
              <a:rect l="l" t="t" r="r" b="b"/>
              <a:pathLst>
                <a:path w="56205" h="21182" extrusionOk="0">
                  <a:moveTo>
                    <a:pt x="46882" y="1"/>
                  </a:moveTo>
                  <a:cubicBezTo>
                    <a:pt x="41647" y="5087"/>
                    <a:pt x="34505" y="8220"/>
                    <a:pt x="26629" y="8220"/>
                  </a:cubicBezTo>
                  <a:cubicBezTo>
                    <a:pt x="20173" y="8220"/>
                    <a:pt x="14210" y="6114"/>
                    <a:pt x="9386" y="2554"/>
                  </a:cubicBezTo>
                  <a:lnTo>
                    <a:pt x="1009" y="3600"/>
                  </a:lnTo>
                  <a:lnTo>
                    <a:pt x="1" y="11669"/>
                  </a:lnTo>
                  <a:cubicBezTo>
                    <a:pt x="7250" y="17614"/>
                    <a:pt x="16522" y="21182"/>
                    <a:pt x="26629" y="21182"/>
                  </a:cubicBezTo>
                  <a:cubicBezTo>
                    <a:pt x="38163" y="21182"/>
                    <a:pt x="48609" y="16534"/>
                    <a:pt x="56205" y="9012"/>
                  </a:cubicBezTo>
                  <a:lnTo>
                    <a:pt x="47878" y="7971"/>
                  </a:lnTo>
                  <a:lnTo>
                    <a:pt x="46882" y="1"/>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8" name="Google Shape;2510;p43">
            <a:extLst>
              <a:ext uri="{FF2B5EF4-FFF2-40B4-BE49-F238E27FC236}">
                <a16:creationId xmlns:a16="http://schemas.microsoft.com/office/drawing/2014/main" id="{173321E4-D73F-006E-56BF-2FF3B78CADC4}"/>
              </a:ext>
            </a:extLst>
          </p:cNvPr>
          <p:cNvSpPr/>
          <p:nvPr/>
        </p:nvSpPr>
        <p:spPr>
          <a:xfrm>
            <a:off x="6313046" y="3096090"/>
            <a:ext cx="2378176" cy="1562009"/>
          </a:xfrm>
          <a:prstGeom prst="roundRect">
            <a:avLst>
              <a:gd name="adj" fmla="val 1211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2511;p43">
            <a:extLst>
              <a:ext uri="{FF2B5EF4-FFF2-40B4-BE49-F238E27FC236}">
                <a16:creationId xmlns:a16="http://schemas.microsoft.com/office/drawing/2014/main" id="{FD0D1CD9-6181-01AA-8DDE-544D3CC684A3}"/>
              </a:ext>
            </a:extLst>
          </p:cNvPr>
          <p:cNvSpPr/>
          <p:nvPr/>
        </p:nvSpPr>
        <p:spPr>
          <a:xfrm>
            <a:off x="669646" y="3096166"/>
            <a:ext cx="2151300" cy="1450966"/>
          </a:xfrm>
          <a:prstGeom prst="roundRect">
            <a:avLst>
              <a:gd name="adj" fmla="val 11743"/>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2512;p43">
            <a:extLst>
              <a:ext uri="{FF2B5EF4-FFF2-40B4-BE49-F238E27FC236}">
                <a16:creationId xmlns:a16="http://schemas.microsoft.com/office/drawing/2014/main" id="{88C84FF9-4468-96BB-EBA2-8749440A826F}"/>
              </a:ext>
            </a:extLst>
          </p:cNvPr>
          <p:cNvSpPr/>
          <p:nvPr/>
        </p:nvSpPr>
        <p:spPr>
          <a:xfrm>
            <a:off x="6313046" y="1315681"/>
            <a:ext cx="2384676" cy="1492285"/>
          </a:xfrm>
          <a:prstGeom prst="roundRect">
            <a:avLst>
              <a:gd name="adj" fmla="val 1211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2513;p43">
            <a:extLst>
              <a:ext uri="{FF2B5EF4-FFF2-40B4-BE49-F238E27FC236}">
                <a16:creationId xmlns:a16="http://schemas.microsoft.com/office/drawing/2014/main" id="{76F403A6-6AB5-82A2-6387-95E74AFF7EEC}"/>
              </a:ext>
            </a:extLst>
          </p:cNvPr>
          <p:cNvSpPr/>
          <p:nvPr/>
        </p:nvSpPr>
        <p:spPr>
          <a:xfrm>
            <a:off x="669646" y="1295553"/>
            <a:ext cx="2151300" cy="1512413"/>
          </a:xfrm>
          <a:prstGeom prst="roundRect">
            <a:avLst>
              <a:gd name="adj" fmla="val 11743"/>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2514;p43">
            <a:extLst>
              <a:ext uri="{FF2B5EF4-FFF2-40B4-BE49-F238E27FC236}">
                <a16:creationId xmlns:a16="http://schemas.microsoft.com/office/drawing/2014/main" id="{6A6562AF-6813-3FD2-D36E-F2A0B380087A}"/>
              </a:ext>
            </a:extLst>
          </p:cNvPr>
          <p:cNvSpPr txBox="1"/>
          <p:nvPr/>
        </p:nvSpPr>
        <p:spPr>
          <a:xfrm>
            <a:off x="719805" y="3094677"/>
            <a:ext cx="2067996" cy="786000"/>
          </a:xfrm>
          <a:prstGeom prst="rect">
            <a:avLst/>
          </a:prstGeom>
          <a:noFill/>
          <a:ln>
            <a:noFill/>
          </a:ln>
        </p:spPr>
        <p:txBody>
          <a:bodyPr spcFirstLastPara="1" wrap="square" lIns="91425" tIns="91425" rIns="91425" bIns="91425" anchor="t" anchorCtr="0">
            <a:noAutofit/>
          </a:bodyPr>
          <a:lstStyle/>
          <a:p>
            <a:pPr lvl="0" algn="just">
              <a:buSzPts val="1100"/>
            </a:pPr>
            <a:r>
              <a:rPr lang="vi-VN" sz="1600" i="1">
                <a:latin typeface="+mj-lt"/>
              </a:rPr>
              <a:t>Nha lại vắng bẩm thân/ Dân xã không đấu cáo: Mong có chuyện kiện cáo của dân để kiếm chác.</a:t>
            </a:r>
            <a:endParaRPr sz="1200">
              <a:solidFill>
                <a:srgbClr val="000000"/>
              </a:solidFill>
              <a:latin typeface="+mj-lt"/>
              <a:ea typeface="Roboto"/>
              <a:cs typeface="Roboto"/>
              <a:sym typeface="Roboto"/>
            </a:endParaRPr>
          </a:p>
        </p:txBody>
      </p:sp>
      <p:sp>
        <p:nvSpPr>
          <p:cNvPr id="6799" name="Google Shape;2515;p43">
            <a:extLst>
              <a:ext uri="{FF2B5EF4-FFF2-40B4-BE49-F238E27FC236}">
                <a16:creationId xmlns:a16="http://schemas.microsoft.com/office/drawing/2014/main" id="{6F59AC17-968B-F900-877D-1E6FB64BD2FD}"/>
              </a:ext>
            </a:extLst>
          </p:cNvPr>
          <p:cNvSpPr txBox="1"/>
          <p:nvPr/>
        </p:nvSpPr>
        <p:spPr>
          <a:xfrm>
            <a:off x="757563" y="1696998"/>
            <a:ext cx="2010039" cy="786000"/>
          </a:xfrm>
          <a:prstGeom prst="rect">
            <a:avLst/>
          </a:prstGeom>
          <a:noFill/>
          <a:ln>
            <a:noFill/>
          </a:ln>
        </p:spPr>
        <p:txBody>
          <a:bodyPr spcFirstLastPara="1" wrap="square" lIns="91425" tIns="91425" rIns="91425" bIns="91425" anchor="ctr" anchorCtr="0">
            <a:noAutofit/>
          </a:bodyPr>
          <a:lstStyle/>
          <a:p>
            <a:pPr algn="just"/>
            <a:r>
              <a:rPr lang="vi-VN" sz="1600" i="1">
                <a:latin typeface="+mj-lt"/>
              </a:rPr>
              <a:t>Quyền trọng trần nha môn/ Bản chức xưng tri huyện: giới thiệu về công việc, vị thế, có quyền lớn nhất chốn quan đường.</a:t>
            </a:r>
            <a:endParaRPr lang="en-US" sz="1600">
              <a:latin typeface="+mj-lt"/>
            </a:endParaRPr>
          </a:p>
        </p:txBody>
      </p:sp>
      <p:sp>
        <p:nvSpPr>
          <p:cNvPr id="6800" name="Google Shape;2516;p43">
            <a:extLst>
              <a:ext uri="{FF2B5EF4-FFF2-40B4-BE49-F238E27FC236}">
                <a16:creationId xmlns:a16="http://schemas.microsoft.com/office/drawing/2014/main" id="{48A9F370-80D0-5D3E-3CE5-771A0EC8E415}"/>
              </a:ext>
            </a:extLst>
          </p:cNvPr>
          <p:cNvSpPr txBox="1"/>
          <p:nvPr/>
        </p:nvSpPr>
        <p:spPr>
          <a:xfrm>
            <a:off x="6357861" y="1676769"/>
            <a:ext cx="2378176" cy="786000"/>
          </a:xfrm>
          <a:prstGeom prst="rect">
            <a:avLst/>
          </a:prstGeom>
          <a:noFill/>
          <a:ln>
            <a:noFill/>
          </a:ln>
        </p:spPr>
        <p:txBody>
          <a:bodyPr spcFirstLastPara="1" wrap="square" lIns="91425" tIns="91425" rIns="91425" bIns="91425" anchor="ctr" anchorCtr="0">
            <a:noAutofit/>
          </a:bodyPr>
          <a:lstStyle/>
          <a:p>
            <a:pPr algn="just"/>
            <a:r>
              <a:rPr lang="vi-VN" sz="1600" i="1">
                <a:latin typeface="+mj-lt"/>
              </a:rPr>
              <a:t>Làm quan nhờ lỗ khẩu/ Sự lí thường phân ẩu/ Được thua tự đồng tiền/ Dân xã nếu không kiêng/ Bỏ xuống lao giam kĩ</a:t>
            </a:r>
            <a:endParaRPr lang="en-US" sz="1600">
              <a:latin typeface="+mj-lt"/>
            </a:endParaRPr>
          </a:p>
        </p:txBody>
      </p:sp>
      <p:sp>
        <p:nvSpPr>
          <p:cNvPr id="6801" name="Google Shape;2517;p43">
            <a:extLst>
              <a:ext uri="{FF2B5EF4-FFF2-40B4-BE49-F238E27FC236}">
                <a16:creationId xmlns:a16="http://schemas.microsoft.com/office/drawing/2014/main" id="{86AFD235-2526-957A-FBA0-D82290E395F9}"/>
              </a:ext>
            </a:extLst>
          </p:cNvPr>
          <p:cNvSpPr txBox="1"/>
          <p:nvPr/>
        </p:nvSpPr>
        <p:spPr>
          <a:xfrm>
            <a:off x="6357861" y="3491808"/>
            <a:ext cx="2288545" cy="786000"/>
          </a:xfrm>
          <a:prstGeom prst="rect">
            <a:avLst/>
          </a:prstGeom>
          <a:noFill/>
          <a:ln>
            <a:noFill/>
          </a:ln>
        </p:spPr>
        <p:txBody>
          <a:bodyPr spcFirstLastPara="1" wrap="square" lIns="91425" tIns="91425" rIns="91425" bIns="91425" anchor="ctr" anchorCtr="0">
            <a:noAutofit/>
          </a:bodyPr>
          <a:lstStyle/>
          <a:p>
            <a:pPr lvl="0" algn="just"/>
            <a:r>
              <a:rPr lang="vi-VN" sz="1600" i="1">
                <a:latin typeface="+mj-lt"/>
              </a:rPr>
              <a:t>Đỉnh chung đà đủ miếng/ Hoa nguyệt cũng quen mùi: là một kẻ thuộc loại “ăn trên ngồi trốc”, hưởng đủ mùi phú quý và quen sống phóng đãng.</a:t>
            </a:r>
            <a:endParaRPr sz="1200">
              <a:solidFill>
                <a:srgbClr val="000000"/>
              </a:solidFill>
              <a:latin typeface="+mj-lt"/>
              <a:ea typeface="Roboto"/>
              <a:cs typeface="Roboto"/>
              <a:sym typeface="Roboto"/>
            </a:endParaRPr>
          </a:p>
        </p:txBody>
      </p:sp>
      <p:grpSp>
        <p:nvGrpSpPr>
          <p:cNvPr id="2" name="Google Shape;9628;p45">
            <a:extLst>
              <a:ext uri="{FF2B5EF4-FFF2-40B4-BE49-F238E27FC236}">
                <a16:creationId xmlns:a16="http://schemas.microsoft.com/office/drawing/2014/main" id="{64C9F036-28FF-1A3C-2DEE-1C0F1136D4E2}"/>
              </a:ext>
            </a:extLst>
          </p:cNvPr>
          <p:cNvGrpSpPr/>
          <p:nvPr/>
        </p:nvGrpSpPr>
        <p:grpSpPr>
          <a:xfrm flipH="1">
            <a:off x="3243777" y="1782916"/>
            <a:ext cx="2163202" cy="2260590"/>
            <a:chOff x="2993975" y="1744075"/>
            <a:chExt cx="990025" cy="1099350"/>
          </a:xfrm>
        </p:grpSpPr>
        <p:sp>
          <p:nvSpPr>
            <p:cNvPr id="3" name="Google Shape;9629;p45">
              <a:extLst>
                <a:ext uri="{FF2B5EF4-FFF2-40B4-BE49-F238E27FC236}">
                  <a16:creationId xmlns:a16="http://schemas.microsoft.com/office/drawing/2014/main" id="{66778B5C-26AB-32B3-BC97-792C20E61208}"/>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6880FE6F-CAB8-DF62-C07B-40DC5CF510EA}"/>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E043F83C-5F11-9C1D-F472-BD315BD08282}"/>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FB5AE22D-8FF9-8C03-16CC-73B2F677BB4E}"/>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BA89D9F7-B6B3-3C58-B244-3C6BA13324A7}"/>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CC275DB5-0CF0-8B5C-0289-920D8E58296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CA2A7BC-6494-CAC6-8642-D6B36411EC6E}"/>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715A2A56-1501-7875-8912-A2D08DEB540B}"/>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4A2E105E-6A04-CAF9-C79A-481952ADF5A3}"/>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0C110730-3812-E192-6491-C41E83B67ACE}"/>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4395287F-3BFC-2019-A894-8DB423BA09D8}"/>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B6247F95-69C0-1D72-E8DA-7F7C5F7EFC64}"/>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AAB1D9A2-5C3C-EB8F-95F9-879D176C9B3E}"/>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35A4DE1F-0941-89D6-40B7-40137DB9ABBE}"/>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B0C96C73-C67B-B869-750E-E747194C6DAC}"/>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78623319-BA06-6F7D-B9D2-9903C59D31F0}"/>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9D405BFB-6C0D-A91F-ACFD-A027AD360C89}"/>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C190F28E-3133-6CDB-013F-E963FA0D751E}"/>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52B7FC06-D3F4-7CBC-000F-AF25F1738A09}"/>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C8456B85-E673-BFDA-6686-02ECFE834102}"/>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A7424511-3C2F-4F72-EBAA-6DABFE9CC13C}"/>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2BC9B0B1-5AD2-5CD5-295B-14102267C974}"/>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3C195D26-ACA1-DA34-74A8-CBCE4BD2D236}"/>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A4816C0E-2CB5-0137-90ED-32F09559C22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B0228AD8-E8B3-874F-AF60-DD84355826D5}"/>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1B7D7C78-97F1-09EE-9A3B-61920C5D7820}"/>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512B98CC-5135-EC3A-59E4-7128A900853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59D2D859-4E74-7626-ADC7-7D5AFF4F464A}"/>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E263985D-ABBE-AF7F-2274-C63570A485DD}"/>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CB751604-9672-F630-6EA6-8A3A9C4D76E3}"/>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59;p45">
              <a:extLst>
                <a:ext uri="{FF2B5EF4-FFF2-40B4-BE49-F238E27FC236}">
                  <a16:creationId xmlns:a16="http://schemas.microsoft.com/office/drawing/2014/main" id="{3B873C58-3E7C-9011-D4B9-59CC0B840933}"/>
                </a:ext>
              </a:extLst>
            </p:cNvPr>
            <p:cNvSpPr/>
            <p:nvPr/>
          </p:nvSpPr>
          <p:spPr>
            <a:xfrm>
              <a:off x="3534900" y="1917125"/>
              <a:ext cx="22750" cy="46350"/>
            </a:xfrm>
            <a:custGeom>
              <a:avLst/>
              <a:gdLst/>
              <a:ahLst/>
              <a:cxnLst/>
              <a:rect l="l" t="t" r="r" b="b"/>
              <a:pathLst>
                <a:path w="910" h="1854" extrusionOk="0">
                  <a:moveTo>
                    <a:pt x="454" y="0"/>
                  </a:moveTo>
                  <a:cubicBezTo>
                    <a:pt x="203" y="0"/>
                    <a:pt x="0" y="414"/>
                    <a:pt x="0" y="927"/>
                  </a:cubicBezTo>
                  <a:cubicBezTo>
                    <a:pt x="0" y="1439"/>
                    <a:pt x="203" y="1854"/>
                    <a:pt x="454" y="1854"/>
                  </a:cubicBezTo>
                  <a:cubicBezTo>
                    <a:pt x="706" y="1854"/>
                    <a:pt x="910" y="1439"/>
                    <a:pt x="910" y="927"/>
                  </a:cubicBezTo>
                  <a:cubicBezTo>
                    <a:pt x="910" y="414"/>
                    <a:pt x="706"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60;p45">
              <a:extLst>
                <a:ext uri="{FF2B5EF4-FFF2-40B4-BE49-F238E27FC236}">
                  <a16:creationId xmlns:a16="http://schemas.microsoft.com/office/drawing/2014/main" id="{14F6654A-8F3B-F49A-A351-7FB85622770D}"/>
                </a:ext>
              </a:extLst>
            </p:cNvPr>
            <p:cNvSpPr/>
            <p:nvPr/>
          </p:nvSpPr>
          <p:spPr>
            <a:xfrm>
              <a:off x="3538425" y="1917125"/>
              <a:ext cx="22725" cy="46350"/>
            </a:xfrm>
            <a:custGeom>
              <a:avLst/>
              <a:gdLst/>
              <a:ahLst/>
              <a:cxnLst/>
              <a:rect l="l" t="t" r="r" b="b"/>
              <a:pathLst>
                <a:path w="909" h="1854" extrusionOk="0">
                  <a:moveTo>
                    <a:pt x="454" y="0"/>
                  </a:moveTo>
                  <a:cubicBezTo>
                    <a:pt x="203" y="0"/>
                    <a:pt x="0" y="414"/>
                    <a:pt x="0" y="927"/>
                  </a:cubicBezTo>
                  <a:cubicBezTo>
                    <a:pt x="0" y="1439"/>
                    <a:pt x="203" y="1854"/>
                    <a:pt x="454" y="1854"/>
                  </a:cubicBezTo>
                  <a:cubicBezTo>
                    <a:pt x="706" y="1854"/>
                    <a:pt x="908" y="1439"/>
                    <a:pt x="908" y="927"/>
                  </a:cubicBezTo>
                  <a:cubicBezTo>
                    <a:pt x="908" y="414"/>
                    <a:pt x="706"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1;p45">
              <a:extLst>
                <a:ext uri="{FF2B5EF4-FFF2-40B4-BE49-F238E27FC236}">
                  <a16:creationId xmlns:a16="http://schemas.microsoft.com/office/drawing/2014/main" id="{B293D107-33CF-E868-983E-AA551FCE8374}"/>
                </a:ext>
              </a:extLst>
            </p:cNvPr>
            <p:cNvSpPr/>
            <p:nvPr/>
          </p:nvSpPr>
          <p:spPr>
            <a:xfrm>
              <a:off x="3538350" y="1936950"/>
              <a:ext cx="20675" cy="27100"/>
            </a:xfrm>
            <a:custGeom>
              <a:avLst/>
              <a:gdLst/>
              <a:ahLst/>
              <a:cxnLst/>
              <a:rect l="l" t="t" r="r" b="b"/>
              <a:pathLst>
                <a:path w="827" h="1084" extrusionOk="0">
                  <a:moveTo>
                    <a:pt x="417" y="0"/>
                  </a:moveTo>
                  <a:cubicBezTo>
                    <a:pt x="233" y="0"/>
                    <a:pt x="71" y="230"/>
                    <a:pt x="0" y="561"/>
                  </a:cubicBezTo>
                  <a:cubicBezTo>
                    <a:pt x="75" y="870"/>
                    <a:pt x="229" y="1084"/>
                    <a:pt x="410" y="1084"/>
                  </a:cubicBezTo>
                  <a:cubicBezTo>
                    <a:pt x="597" y="1084"/>
                    <a:pt x="759" y="851"/>
                    <a:pt x="827" y="523"/>
                  </a:cubicBezTo>
                  <a:cubicBezTo>
                    <a:pt x="753" y="215"/>
                    <a:pt x="600"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88E6FC4D-F9ED-E01E-6580-C85634A43DD3}"/>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3ECA5837-F4E3-D703-25B0-DFAECA6B4D47}"/>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7E3BD782-220D-4DC8-2460-365881FD802E}"/>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EE42E9EF-6D87-DE53-6FDB-444279AA73FB}"/>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4911D641-51FF-296D-4A74-EAA860B64BF2}"/>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8502C8AD-3371-2151-2670-9F71B8025B71}"/>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109D951E-BF03-C7A9-A039-5D824ACFC5B0}"/>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8F09B403-69DE-9A83-2773-231F63394347}"/>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A5A28806-6D12-9C8F-6449-4F6F440A8920}"/>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7AC71842-671A-AD8D-4C79-F1B2C48688D9}"/>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5EE55618-EE73-D6DF-41D1-32F4769C1840}"/>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76B05695-A56C-0100-93EC-299C713EB463}"/>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DB24098C-5D72-9186-1D4A-7421F9A6F9AD}"/>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B2E7C29-C0CB-58CE-AE3E-DA9E102EF8D9}"/>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918E4749-1BF2-77F4-7F21-EC72BD4F95CC}"/>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552523C0-098F-5F18-F352-41BD92FAD953}"/>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21BAA476-AEA7-7625-7000-14C1803C100B}"/>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CEB32B4A-C36E-76E5-8BF0-8C2CBA1C2E8E}"/>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95BC8388-8026-984A-680A-A5CC18E9EE5F}"/>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D244C274-B517-AA55-0294-7DEA82FE6774}"/>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AC299A1E-3150-F001-B7CF-77F4441C8091}"/>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FCC7EDF1-3F0F-ACBC-A788-E737A1A7C685}"/>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A97E2D2E-376B-CF0E-5EE7-341E9FCCEE75}"/>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C2F0AF7E-14BB-E3ED-7C77-0CCF71147183}"/>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0A875320-90F4-1F9E-48EA-6905120FD790}"/>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B63AEBA2-1803-52BF-5F5F-2A377710F590}"/>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B044EC74-D75E-80CA-A94D-3124496A7A20}"/>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4C83A949-7262-9102-C507-00C357DC0384}"/>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9690;p45">
              <a:extLst>
                <a:ext uri="{FF2B5EF4-FFF2-40B4-BE49-F238E27FC236}">
                  <a16:creationId xmlns:a16="http://schemas.microsoft.com/office/drawing/2014/main" id="{158446F8-8C44-94C4-D219-B50A35A0346F}"/>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9691;p45">
              <a:extLst>
                <a:ext uri="{FF2B5EF4-FFF2-40B4-BE49-F238E27FC236}">
                  <a16:creationId xmlns:a16="http://schemas.microsoft.com/office/drawing/2014/main" id="{2F8FC53E-3705-9DC1-253F-4DC98B1CC6B3}"/>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9692;p45">
              <a:extLst>
                <a:ext uri="{FF2B5EF4-FFF2-40B4-BE49-F238E27FC236}">
                  <a16:creationId xmlns:a16="http://schemas.microsoft.com/office/drawing/2014/main" id="{E7AA1C88-7662-8F46-D29E-611E4F209E7F}"/>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9693;p45">
              <a:extLst>
                <a:ext uri="{FF2B5EF4-FFF2-40B4-BE49-F238E27FC236}">
                  <a16:creationId xmlns:a16="http://schemas.microsoft.com/office/drawing/2014/main" id="{FB953745-E793-CA84-2DB2-38F0D1E0042F}"/>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9694;p45">
              <a:extLst>
                <a:ext uri="{FF2B5EF4-FFF2-40B4-BE49-F238E27FC236}">
                  <a16:creationId xmlns:a16="http://schemas.microsoft.com/office/drawing/2014/main" id="{48AF516F-6551-DEE6-8855-006F1567E600}"/>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9695;p45">
              <a:extLst>
                <a:ext uri="{FF2B5EF4-FFF2-40B4-BE49-F238E27FC236}">
                  <a16:creationId xmlns:a16="http://schemas.microsoft.com/office/drawing/2014/main" id="{52457898-5787-4B00-CB29-386A45B5057F}"/>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9696;p45">
              <a:extLst>
                <a:ext uri="{FF2B5EF4-FFF2-40B4-BE49-F238E27FC236}">
                  <a16:creationId xmlns:a16="http://schemas.microsoft.com/office/drawing/2014/main" id="{DF04ECDE-EA16-AF69-7B3C-26B3F4545D81}"/>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9697;p45">
              <a:extLst>
                <a:ext uri="{FF2B5EF4-FFF2-40B4-BE49-F238E27FC236}">
                  <a16:creationId xmlns:a16="http://schemas.microsoft.com/office/drawing/2014/main" id="{F43B9A8F-90B7-19CE-85EC-4ED27CB6D9DB}"/>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9698;p45">
              <a:extLst>
                <a:ext uri="{FF2B5EF4-FFF2-40B4-BE49-F238E27FC236}">
                  <a16:creationId xmlns:a16="http://schemas.microsoft.com/office/drawing/2014/main" id="{D8871A66-14DD-EC66-DC28-5FF980A9DCC1}"/>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9699;p45">
              <a:extLst>
                <a:ext uri="{FF2B5EF4-FFF2-40B4-BE49-F238E27FC236}">
                  <a16:creationId xmlns:a16="http://schemas.microsoft.com/office/drawing/2014/main" id="{73FDF608-1BDC-6FD9-7A6F-430EB82DDC35}"/>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9700;p45">
              <a:extLst>
                <a:ext uri="{FF2B5EF4-FFF2-40B4-BE49-F238E27FC236}">
                  <a16:creationId xmlns:a16="http://schemas.microsoft.com/office/drawing/2014/main" id="{BBE611FD-B9BD-BA32-0DC4-EC2C4CCF231B}"/>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9701;p45">
              <a:extLst>
                <a:ext uri="{FF2B5EF4-FFF2-40B4-BE49-F238E27FC236}">
                  <a16:creationId xmlns:a16="http://schemas.microsoft.com/office/drawing/2014/main" id="{20E80D08-2D23-F732-D114-1070520E0F99}"/>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9702;p45">
              <a:extLst>
                <a:ext uri="{FF2B5EF4-FFF2-40B4-BE49-F238E27FC236}">
                  <a16:creationId xmlns:a16="http://schemas.microsoft.com/office/drawing/2014/main" id="{F96C7837-0025-BE98-BCC8-B5272204E974}"/>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9703;p45">
              <a:extLst>
                <a:ext uri="{FF2B5EF4-FFF2-40B4-BE49-F238E27FC236}">
                  <a16:creationId xmlns:a16="http://schemas.microsoft.com/office/drawing/2014/main" id="{4C5F9308-2890-FAA5-94C7-69DC106DA5E3}"/>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9704;p45">
              <a:extLst>
                <a:ext uri="{FF2B5EF4-FFF2-40B4-BE49-F238E27FC236}">
                  <a16:creationId xmlns:a16="http://schemas.microsoft.com/office/drawing/2014/main" id="{9B0107AA-E529-4EFD-FAA5-CED308C80C87}"/>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9705;p45">
              <a:extLst>
                <a:ext uri="{FF2B5EF4-FFF2-40B4-BE49-F238E27FC236}">
                  <a16:creationId xmlns:a16="http://schemas.microsoft.com/office/drawing/2014/main" id="{68D667AA-D9D4-905E-BBAA-1CDE1D6E6526}"/>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9706;p45">
              <a:extLst>
                <a:ext uri="{FF2B5EF4-FFF2-40B4-BE49-F238E27FC236}">
                  <a16:creationId xmlns:a16="http://schemas.microsoft.com/office/drawing/2014/main" id="{D5933382-51DA-59E0-7094-B63275476FAE}"/>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9707;p45">
              <a:extLst>
                <a:ext uri="{FF2B5EF4-FFF2-40B4-BE49-F238E27FC236}">
                  <a16:creationId xmlns:a16="http://schemas.microsoft.com/office/drawing/2014/main" id="{72C6279C-F179-FDE4-2A94-575FE84DE966}"/>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9708;p45">
              <a:extLst>
                <a:ext uri="{FF2B5EF4-FFF2-40B4-BE49-F238E27FC236}">
                  <a16:creationId xmlns:a16="http://schemas.microsoft.com/office/drawing/2014/main" id="{4D75EEEF-799B-C400-3784-623C675DAEAB}"/>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9709;p45">
              <a:extLst>
                <a:ext uri="{FF2B5EF4-FFF2-40B4-BE49-F238E27FC236}">
                  <a16:creationId xmlns:a16="http://schemas.microsoft.com/office/drawing/2014/main" id="{7257844F-90C1-F9FE-8466-838F39F0B0EC}"/>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9710;p45">
              <a:extLst>
                <a:ext uri="{FF2B5EF4-FFF2-40B4-BE49-F238E27FC236}">
                  <a16:creationId xmlns:a16="http://schemas.microsoft.com/office/drawing/2014/main" id="{A7002C96-12C1-EAD1-A805-167F0FB5520A}"/>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9711;p45">
              <a:extLst>
                <a:ext uri="{FF2B5EF4-FFF2-40B4-BE49-F238E27FC236}">
                  <a16:creationId xmlns:a16="http://schemas.microsoft.com/office/drawing/2014/main" id="{546251CC-8B39-F976-FE7B-D96201E8AE1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9712;p45">
              <a:extLst>
                <a:ext uri="{FF2B5EF4-FFF2-40B4-BE49-F238E27FC236}">
                  <a16:creationId xmlns:a16="http://schemas.microsoft.com/office/drawing/2014/main" id="{346F4E78-C293-3C8A-5305-CD9A55BD9C3D}"/>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9713;p45">
              <a:extLst>
                <a:ext uri="{FF2B5EF4-FFF2-40B4-BE49-F238E27FC236}">
                  <a16:creationId xmlns:a16="http://schemas.microsoft.com/office/drawing/2014/main" id="{FC431F70-AC15-D1EA-BC7A-EF840D6F25AC}"/>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9716;p45">
              <a:extLst>
                <a:ext uri="{FF2B5EF4-FFF2-40B4-BE49-F238E27FC236}">
                  <a16:creationId xmlns:a16="http://schemas.microsoft.com/office/drawing/2014/main" id="{3FF00A56-118A-58B9-278D-49BBE424CEA2}"/>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9717;p45">
              <a:extLst>
                <a:ext uri="{FF2B5EF4-FFF2-40B4-BE49-F238E27FC236}">
                  <a16:creationId xmlns:a16="http://schemas.microsoft.com/office/drawing/2014/main" id="{5ED8A4BC-F8AE-0EE8-A297-1C18E11D2E49}"/>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9718;p45">
              <a:extLst>
                <a:ext uri="{FF2B5EF4-FFF2-40B4-BE49-F238E27FC236}">
                  <a16:creationId xmlns:a16="http://schemas.microsoft.com/office/drawing/2014/main" id="{0D19F80B-0C0B-DC4D-20D2-432269FDC178}"/>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9719;p45">
              <a:extLst>
                <a:ext uri="{FF2B5EF4-FFF2-40B4-BE49-F238E27FC236}">
                  <a16:creationId xmlns:a16="http://schemas.microsoft.com/office/drawing/2014/main" id="{AEB2F57B-20B6-DDDB-8955-1EE29F7B5B4A}"/>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9720;p45">
              <a:extLst>
                <a:ext uri="{FF2B5EF4-FFF2-40B4-BE49-F238E27FC236}">
                  <a16:creationId xmlns:a16="http://schemas.microsoft.com/office/drawing/2014/main" id="{DDD5E36B-BAF9-CF94-F542-F3644C0515DD}"/>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9721;p45">
              <a:extLst>
                <a:ext uri="{FF2B5EF4-FFF2-40B4-BE49-F238E27FC236}">
                  <a16:creationId xmlns:a16="http://schemas.microsoft.com/office/drawing/2014/main" id="{E5F74B35-67C2-CB00-9900-490F4390631E}"/>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9722;p45">
              <a:extLst>
                <a:ext uri="{FF2B5EF4-FFF2-40B4-BE49-F238E27FC236}">
                  <a16:creationId xmlns:a16="http://schemas.microsoft.com/office/drawing/2014/main" id="{F9EF20D1-7129-23E5-629C-0787242BDB0E}"/>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9723;p45">
              <a:extLst>
                <a:ext uri="{FF2B5EF4-FFF2-40B4-BE49-F238E27FC236}">
                  <a16:creationId xmlns:a16="http://schemas.microsoft.com/office/drawing/2014/main" id="{82790C89-9161-BCE4-0C93-2A342C64C1B0}"/>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9724;p45">
              <a:extLst>
                <a:ext uri="{FF2B5EF4-FFF2-40B4-BE49-F238E27FC236}">
                  <a16:creationId xmlns:a16="http://schemas.microsoft.com/office/drawing/2014/main" id="{2910977B-3F7C-7079-7D84-B48DFB427562}"/>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9725;p45">
              <a:extLst>
                <a:ext uri="{FF2B5EF4-FFF2-40B4-BE49-F238E27FC236}">
                  <a16:creationId xmlns:a16="http://schemas.microsoft.com/office/drawing/2014/main" id="{B0381B2C-219D-90B6-E56B-6DDD8A99A255}"/>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9726;p45">
              <a:extLst>
                <a:ext uri="{FF2B5EF4-FFF2-40B4-BE49-F238E27FC236}">
                  <a16:creationId xmlns:a16="http://schemas.microsoft.com/office/drawing/2014/main" id="{99CDD76D-2864-BDB4-8DEF-5CEA6ABD53F5}"/>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9727;p45">
              <a:extLst>
                <a:ext uri="{FF2B5EF4-FFF2-40B4-BE49-F238E27FC236}">
                  <a16:creationId xmlns:a16="http://schemas.microsoft.com/office/drawing/2014/main" id="{D4ADE97B-2883-B694-4173-77DDD2341EF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9728;p45">
              <a:extLst>
                <a:ext uri="{FF2B5EF4-FFF2-40B4-BE49-F238E27FC236}">
                  <a16:creationId xmlns:a16="http://schemas.microsoft.com/office/drawing/2014/main" id="{A3634D03-A2C8-1D75-C127-099D720DD957}"/>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9729;p45">
              <a:extLst>
                <a:ext uri="{FF2B5EF4-FFF2-40B4-BE49-F238E27FC236}">
                  <a16:creationId xmlns:a16="http://schemas.microsoft.com/office/drawing/2014/main" id="{F01782C6-605A-50CC-7282-A71F3278841B}"/>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9730;p45">
              <a:extLst>
                <a:ext uri="{FF2B5EF4-FFF2-40B4-BE49-F238E27FC236}">
                  <a16:creationId xmlns:a16="http://schemas.microsoft.com/office/drawing/2014/main" id="{97C18071-3403-44A2-EE1A-D39941040957}"/>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9731;p45">
              <a:extLst>
                <a:ext uri="{FF2B5EF4-FFF2-40B4-BE49-F238E27FC236}">
                  <a16:creationId xmlns:a16="http://schemas.microsoft.com/office/drawing/2014/main" id="{E49779F0-4771-F6E7-AB52-2F6CE971FCE5}"/>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9732;p45">
              <a:extLst>
                <a:ext uri="{FF2B5EF4-FFF2-40B4-BE49-F238E27FC236}">
                  <a16:creationId xmlns:a16="http://schemas.microsoft.com/office/drawing/2014/main" id="{37E79749-ABFB-FD43-49B8-E07BEA77650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455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97"/>
                                        </p:tgtEl>
                                        <p:attrNameLst>
                                          <p:attrName>style.visibility</p:attrName>
                                        </p:attrNameLst>
                                      </p:cBhvr>
                                      <p:to>
                                        <p:strVal val="visible"/>
                                      </p:to>
                                    </p:set>
                                    <p:animEffect transition="in" filter="barn(inVertical)">
                                      <p:cBhvr>
                                        <p:cTn id="7" dur="500"/>
                                        <p:tgtEl>
                                          <p:spTgt spid="67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99"/>
                                        </p:tgtEl>
                                        <p:attrNameLst>
                                          <p:attrName>style.visibility</p:attrName>
                                        </p:attrNameLst>
                                      </p:cBhvr>
                                      <p:to>
                                        <p:strVal val="visible"/>
                                      </p:to>
                                    </p:set>
                                    <p:animEffect transition="in" filter="barn(inVertical)">
                                      <p:cBhvr>
                                        <p:cTn id="10" dur="500"/>
                                        <p:tgtEl>
                                          <p:spTgt spid="679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796"/>
                                        </p:tgtEl>
                                        <p:attrNameLst>
                                          <p:attrName>style.visibility</p:attrName>
                                        </p:attrNameLst>
                                      </p:cBhvr>
                                      <p:to>
                                        <p:strVal val="visible"/>
                                      </p:to>
                                    </p:set>
                                    <p:animEffect transition="in" filter="wipe(down)">
                                      <p:cBhvr>
                                        <p:cTn id="15" dur="500"/>
                                        <p:tgtEl>
                                          <p:spTgt spid="679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800"/>
                                        </p:tgtEl>
                                        <p:attrNameLst>
                                          <p:attrName>style.visibility</p:attrName>
                                        </p:attrNameLst>
                                      </p:cBhvr>
                                      <p:to>
                                        <p:strVal val="visible"/>
                                      </p:to>
                                    </p:set>
                                    <p:animEffect transition="in" filter="wipe(down)">
                                      <p:cBhvr>
                                        <p:cTn id="18" dur="500"/>
                                        <p:tgtEl>
                                          <p:spTgt spid="680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768"/>
                                        </p:tgtEl>
                                        <p:attrNameLst>
                                          <p:attrName>style.visibility</p:attrName>
                                        </p:attrNameLst>
                                      </p:cBhvr>
                                      <p:to>
                                        <p:strVal val="visible"/>
                                      </p:to>
                                    </p:set>
                                    <p:animEffect transition="in" filter="wipe(down)">
                                      <p:cBhvr>
                                        <p:cTn id="23" dur="500"/>
                                        <p:tgtEl>
                                          <p:spTgt spid="67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801"/>
                                        </p:tgtEl>
                                        <p:attrNameLst>
                                          <p:attrName>style.visibility</p:attrName>
                                        </p:attrNameLst>
                                      </p:cBhvr>
                                      <p:to>
                                        <p:strVal val="visible"/>
                                      </p:to>
                                    </p:set>
                                    <p:animEffect transition="in" filter="wipe(down)">
                                      <p:cBhvr>
                                        <p:cTn id="28" dur="500"/>
                                        <p:tgtEl>
                                          <p:spTgt spid="680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798"/>
                                        </p:tgtEl>
                                        <p:attrNameLst>
                                          <p:attrName>style.visibility</p:attrName>
                                        </p:attrNameLst>
                                      </p:cBhvr>
                                      <p:to>
                                        <p:strVal val="visible"/>
                                      </p:to>
                                    </p:set>
                                    <p:animEffect transition="in" filter="barn(inVertical)">
                                      <p:cBhvr>
                                        <p:cTn id="33" dur="500"/>
                                        <p:tgtEl>
                                          <p:spTgt spid="679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783"/>
                                        </p:tgtEl>
                                        <p:attrNameLst>
                                          <p:attrName>style.visibility</p:attrName>
                                        </p:attrNameLst>
                                      </p:cBhvr>
                                      <p:to>
                                        <p:strVal val="visible"/>
                                      </p:to>
                                    </p:set>
                                    <p:animEffect transition="in" filter="barn(inVertical)">
                                      <p:cBhvr>
                                        <p:cTn id="36" dur="500"/>
                                        <p:tgtEl>
                                          <p:spTgt spid="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 grpId="0" animBg="1"/>
      <p:bldP spid="6783" grpId="0" animBg="1"/>
      <p:bldP spid="6796" grpId="0" animBg="1"/>
      <p:bldP spid="6797" grpId="0" animBg="1"/>
      <p:bldP spid="6798" grpId="0"/>
      <p:bldP spid="6799" grpId="0"/>
      <p:bldP spid="6800" grpId="0"/>
      <p:bldP spid="68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965020" y="473104"/>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a:latin typeface="Times New Roman" panose="02020603050405020304" pitchFamily="18" charset="0"/>
                <a:cs typeface="Times New Roman" panose="02020603050405020304" pitchFamily="18" charset="0"/>
              </a:rPr>
              <a:t>2. </a:t>
            </a:r>
            <a:r>
              <a:rPr lang="en-US" sz="3200" b="1" u="sng">
                <a:latin typeface="Times New Roman" panose="02020603050405020304" pitchFamily="18" charset="0"/>
                <a:cs typeface="Times New Roman" panose="02020603050405020304" pitchFamily="18" charset="0"/>
              </a:rPr>
              <a:t>N</a:t>
            </a:r>
            <a:r>
              <a:rPr lang="en" sz="3200" b="1" u="sng">
                <a:latin typeface="Times New Roman" panose="02020603050405020304" pitchFamily="18" charset="0"/>
                <a:cs typeface="Times New Roman" panose="02020603050405020304" pitchFamily="18" charset="0"/>
              </a:rPr>
              <a:t>hân vật tri huyện</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3" name="图片 3">
            <a:extLst>
              <a:ext uri="{FF2B5EF4-FFF2-40B4-BE49-F238E27FC236}">
                <a16:creationId xmlns:a16="http://schemas.microsoft.com/office/drawing/2014/main" id="{18ADBA62-DC29-4E8C-BCC6-08A26F06A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47" y="377733"/>
            <a:ext cx="5215799" cy="5501324"/>
          </a:xfrm>
          <a:prstGeom prst="rect">
            <a:avLst/>
          </a:prstGeom>
        </p:spPr>
      </p:pic>
      <p:grpSp>
        <p:nvGrpSpPr>
          <p:cNvPr id="34" name="组合 4">
            <a:extLst>
              <a:ext uri="{FF2B5EF4-FFF2-40B4-BE49-F238E27FC236}">
                <a16:creationId xmlns:a16="http://schemas.microsoft.com/office/drawing/2014/main" id="{F291E937-79F7-4A83-9F3C-540DC59B73D3}"/>
              </a:ext>
            </a:extLst>
          </p:cNvPr>
          <p:cNvGrpSpPr/>
          <p:nvPr/>
        </p:nvGrpSpPr>
        <p:grpSpPr>
          <a:xfrm>
            <a:off x="533474" y="2020014"/>
            <a:ext cx="3909684" cy="2085374"/>
            <a:chOff x="8190242" y="2230373"/>
            <a:chExt cx="2621895" cy="1498011"/>
          </a:xfrm>
        </p:grpSpPr>
        <p:sp>
          <p:nvSpPr>
            <p:cNvPr id="6866" name="矩形 5">
              <a:extLst>
                <a:ext uri="{FF2B5EF4-FFF2-40B4-BE49-F238E27FC236}">
                  <a16:creationId xmlns:a16="http://schemas.microsoft.com/office/drawing/2014/main" id="{7A2602BD-9A5F-4034-9E26-CC52F2C382A4}"/>
                </a:ext>
              </a:extLst>
            </p:cNvPr>
            <p:cNvSpPr/>
            <p:nvPr/>
          </p:nvSpPr>
          <p:spPr>
            <a:xfrm>
              <a:off x="8310186" y="2230373"/>
              <a:ext cx="2501951" cy="4053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lang="en-US" altLang="zh-CN" sz="2800" b="1">
                  <a:solidFill>
                    <a:schemeClr val="tx1">
                      <a:lumMod val="75000"/>
                      <a:lumOff val="25000"/>
                    </a:schemeClr>
                  </a:solidFill>
                  <a:latin typeface="Times New Roman" panose="02020603050405020304" pitchFamily="18" charset="0"/>
                  <a:ea typeface="仓耳玄三M W05" panose="02020400000000000000" pitchFamily="18" charset="-122"/>
                  <a:cs typeface="Times New Roman" panose="02020603050405020304" pitchFamily="18" charset="0"/>
                </a:rPr>
                <a:t>Kết luận</a:t>
              </a:r>
              <a:endParaRPr lang="zh-CN" altLang="en-US" sz="2800" b="1" dirty="0">
                <a:solidFill>
                  <a:schemeClr val="tx1">
                    <a:lumMod val="75000"/>
                    <a:lumOff val="2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867" name="文本框 6">
              <a:extLst>
                <a:ext uri="{FF2B5EF4-FFF2-40B4-BE49-F238E27FC236}">
                  <a16:creationId xmlns:a16="http://schemas.microsoft.com/office/drawing/2014/main" id="{979D26EF-FFF9-49DC-87C4-2EB0C389653C}"/>
                </a:ext>
              </a:extLst>
            </p:cNvPr>
            <p:cNvSpPr txBox="1"/>
            <p:nvPr/>
          </p:nvSpPr>
          <p:spPr>
            <a:xfrm>
              <a:off x="8190242" y="2667158"/>
              <a:ext cx="2096685" cy="1061226"/>
            </a:xfrm>
            <a:prstGeom prst="rect">
              <a:avLst/>
            </a:prstGeom>
            <a:noFill/>
          </p:spPr>
          <p:txBody>
            <a:bodyPr wrap="squar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1800">
                  <a:effectLst/>
                  <a:latin typeface="Times New Roman" panose="02020603050405020304" pitchFamily="18" charset="0"/>
                  <a:ea typeface="SimSun" panose="02010600030101010101" pitchFamily="2" charset="-122"/>
                </a:rPr>
                <a:t>Phần nói lối của tri huyện cung cấp thông tin khái quát về nhân vật, giúp định hướng và lí giải những hành động, lời nói của nhân vật trong đoạn trích.</a:t>
              </a:r>
              <a:endParaRPr lang="en-US" sz="2400">
                <a:latin typeface="Times New Roman" panose="02020603050405020304" pitchFamily="18" charset="0"/>
                <a:cs typeface="Times New Roman" panose="02020603050405020304" pitchFamily="18" charset="0"/>
              </a:endParaRPr>
            </a:p>
          </p:txBody>
        </p:sp>
      </p:grpSp>
      <p:grpSp>
        <p:nvGrpSpPr>
          <p:cNvPr id="35" name="组合 135">
            <a:extLst>
              <a:ext uri="{FF2B5EF4-FFF2-40B4-BE49-F238E27FC236}">
                <a16:creationId xmlns:a16="http://schemas.microsoft.com/office/drawing/2014/main" id="{B83CC900-6A3D-4671-A42F-AC02AA6CAA5A}"/>
              </a:ext>
            </a:extLst>
          </p:cNvPr>
          <p:cNvGrpSpPr/>
          <p:nvPr/>
        </p:nvGrpSpPr>
        <p:grpSpPr>
          <a:xfrm>
            <a:off x="5610709" y="2019164"/>
            <a:ext cx="2826879" cy="3124336"/>
            <a:chOff x="7904693" y="1829001"/>
            <a:chExt cx="2884951" cy="3693019"/>
          </a:xfrm>
        </p:grpSpPr>
        <p:grpSp>
          <p:nvGrpSpPr>
            <p:cNvPr id="6763" name="îṩļiḓé">
              <a:extLst>
                <a:ext uri="{FF2B5EF4-FFF2-40B4-BE49-F238E27FC236}">
                  <a16:creationId xmlns:a16="http://schemas.microsoft.com/office/drawing/2014/main" id="{F494D6D2-12DD-4AF4-9897-A545764F20CD}"/>
                </a:ext>
              </a:extLst>
            </p:cNvPr>
            <p:cNvGrpSpPr/>
            <p:nvPr/>
          </p:nvGrpSpPr>
          <p:grpSpPr>
            <a:xfrm>
              <a:off x="7904693" y="1829001"/>
              <a:ext cx="1484627" cy="3693019"/>
              <a:chOff x="3294529" y="1336500"/>
              <a:chExt cx="2127793" cy="5292900"/>
            </a:xfrm>
          </p:grpSpPr>
          <p:sp>
            <p:nvSpPr>
              <p:cNvPr id="6830" name="íṣ1îḍé">
                <a:extLst>
                  <a:ext uri="{FF2B5EF4-FFF2-40B4-BE49-F238E27FC236}">
                    <a16:creationId xmlns:a16="http://schemas.microsoft.com/office/drawing/2014/main" id="{7F590740-BE37-49DA-B406-1227BD0AA818}"/>
                  </a:ext>
                </a:extLst>
              </p:cNvPr>
              <p:cNvSpPr/>
              <p:nvPr/>
            </p:nvSpPr>
            <p:spPr bwMode="auto">
              <a:xfrm>
                <a:off x="3594054" y="6026461"/>
                <a:ext cx="1828268" cy="602939"/>
              </a:xfrm>
              <a:prstGeom prst="ellipse">
                <a:avLst/>
              </a:prstGeom>
              <a:solidFill>
                <a:srgbClr val="CEE5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1" name="iṥḷiḓê">
                <a:extLst>
                  <a:ext uri="{FF2B5EF4-FFF2-40B4-BE49-F238E27FC236}">
                    <a16:creationId xmlns:a16="http://schemas.microsoft.com/office/drawing/2014/main" id="{4BF9A1D1-9C8C-4B96-B3C5-C8CCE4B4A76C}"/>
                  </a:ext>
                </a:extLst>
              </p:cNvPr>
              <p:cNvSpPr/>
              <p:nvPr/>
            </p:nvSpPr>
            <p:spPr bwMode="auto">
              <a:xfrm>
                <a:off x="3294529" y="2883396"/>
                <a:ext cx="1457428" cy="2042214"/>
              </a:xfrm>
              <a:custGeom>
                <a:avLst/>
                <a:gdLst>
                  <a:gd name="T0" fmla="*/ 541 w 541"/>
                  <a:gd name="T1" fmla="*/ 132 h 759"/>
                  <a:gd name="T2" fmla="*/ 403 w 541"/>
                  <a:gd name="T3" fmla="*/ 32 h 759"/>
                  <a:gd name="T4" fmla="*/ 192 w 541"/>
                  <a:gd name="T5" fmla="*/ 46 h 759"/>
                  <a:gd name="T6" fmla="*/ 249 w 541"/>
                  <a:gd name="T7" fmla="*/ 658 h 759"/>
                  <a:gd name="T8" fmla="*/ 463 w 541"/>
                  <a:gd name="T9" fmla="*/ 527 h 759"/>
                  <a:gd name="T10" fmla="*/ 505 w 541"/>
                  <a:gd name="T11" fmla="*/ 279 h 759"/>
                  <a:gd name="T12" fmla="*/ 541 w 541"/>
                  <a:gd name="T13" fmla="*/ 132 h 759"/>
                </a:gdLst>
                <a:ahLst/>
                <a:cxnLst>
                  <a:cxn ang="0">
                    <a:pos x="T0" y="T1"/>
                  </a:cxn>
                  <a:cxn ang="0">
                    <a:pos x="T2" y="T3"/>
                  </a:cxn>
                  <a:cxn ang="0">
                    <a:pos x="T4" y="T5"/>
                  </a:cxn>
                  <a:cxn ang="0">
                    <a:pos x="T6" y="T7"/>
                  </a:cxn>
                  <a:cxn ang="0">
                    <a:pos x="T8" y="T9"/>
                  </a:cxn>
                  <a:cxn ang="0">
                    <a:pos x="T10" y="T11"/>
                  </a:cxn>
                  <a:cxn ang="0">
                    <a:pos x="T12" y="T13"/>
                  </a:cxn>
                </a:cxnLst>
                <a:rect l="0" t="0" r="r" b="b"/>
                <a:pathLst>
                  <a:path w="541" h="759">
                    <a:moveTo>
                      <a:pt x="541" y="132"/>
                    </a:moveTo>
                    <a:cubicBezTo>
                      <a:pt x="541" y="132"/>
                      <a:pt x="530" y="64"/>
                      <a:pt x="403" y="32"/>
                    </a:cubicBezTo>
                    <a:cubicBezTo>
                      <a:pt x="276" y="0"/>
                      <a:pt x="192" y="46"/>
                      <a:pt x="192" y="46"/>
                    </a:cubicBezTo>
                    <a:cubicBezTo>
                      <a:pt x="192" y="46"/>
                      <a:pt x="0" y="556"/>
                      <a:pt x="249" y="658"/>
                    </a:cubicBezTo>
                    <a:cubicBezTo>
                      <a:pt x="497" y="759"/>
                      <a:pt x="458" y="541"/>
                      <a:pt x="463" y="527"/>
                    </a:cubicBezTo>
                    <a:cubicBezTo>
                      <a:pt x="469" y="512"/>
                      <a:pt x="504" y="285"/>
                      <a:pt x="505" y="279"/>
                    </a:cubicBezTo>
                    <a:cubicBezTo>
                      <a:pt x="505" y="274"/>
                      <a:pt x="541" y="132"/>
                      <a:pt x="541" y="132"/>
                    </a:cubicBezTo>
                    <a:close/>
                  </a:path>
                </a:pathLst>
              </a:custGeom>
              <a:solidFill>
                <a:srgbClr val="BF5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2" name="íṩḷíḑè">
                <a:extLst>
                  <a:ext uri="{FF2B5EF4-FFF2-40B4-BE49-F238E27FC236}">
                    <a16:creationId xmlns:a16="http://schemas.microsoft.com/office/drawing/2014/main" id="{98D7C589-2A73-4735-8938-ACE3FA0D19F4}"/>
                  </a:ext>
                </a:extLst>
              </p:cNvPr>
              <p:cNvSpPr/>
              <p:nvPr/>
            </p:nvSpPr>
            <p:spPr bwMode="auto">
              <a:xfrm>
                <a:off x="4679345" y="5854007"/>
                <a:ext cx="285262" cy="304711"/>
              </a:xfrm>
              <a:custGeom>
                <a:avLst/>
                <a:gdLst>
                  <a:gd name="T0" fmla="*/ 4 w 106"/>
                  <a:gd name="T1" fmla="*/ 54 h 113"/>
                  <a:gd name="T2" fmla="*/ 2 w 106"/>
                  <a:gd name="T3" fmla="*/ 21 h 113"/>
                  <a:gd name="T4" fmla="*/ 53 w 106"/>
                  <a:gd name="T5" fmla="*/ 3 h 113"/>
                  <a:gd name="T6" fmla="*/ 102 w 106"/>
                  <a:gd name="T7" fmla="*/ 17 h 113"/>
                  <a:gd name="T8" fmla="*/ 106 w 106"/>
                  <a:gd name="T9" fmla="*/ 50 h 113"/>
                  <a:gd name="T10" fmla="*/ 78 w 106"/>
                  <a:gd name="T11" fmla="*/ 98 h 113"/>
                  <a:gd name="T12" fmla="*/ 38 w 106"/>
                  <a:gd name="T13" fmla="*/ 113 h 113"/>
                  <a:gd name="T14" fmla="*/ 8 w 106"/>
                  <a:gd name="T15" fmla="*/ 103 h 113"/>
                  <a:gd name="T16" fmla="*/ 4 w 106"/>
                  <a:gd name="T17"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3">
                    <a:moveTo>
                      <a:pt x="4" y="54"/>
                    </a:moveTo>
                    <a:cubicBezTo>
                      <a:pt x="2" y="21"/>
                      <a:pt x="2" y="21"/>
                      <a:pt x="2" y="21"/>
                    </a:cubicBezTo>
                    <a:cubicBezTo>
                      <a:pt x="2" y="21"/>
                      <a:pt x="0" y="7"/>
                      <a:pt x="53" y="3"/>
                    </a:cubicBezTo>
                    <a:cubicBezTo>
                      <a:pt x="105" y="0"/>
                      <a:pt x="102" y="17"/>
                      <a:pt x="102" y="17"/>
                    </a:cubicBezTo>
                    <a:cubicBezTo>
                      <a:pt x="106" y="50"/>
                      <a:pt x="106" y="50"/>
                      <a:pt x="106" y="50"/>
                    </a:cubicBezTo>
                    <a:cubicBezTo>
                      <a:pt x="78" y="98"/>
                      <a:pt x="78" y="98"/>
                      <a:pt x="78" y="98"/>
                    </a:cubicBezTo>
                    <a:cubicBezTo>
                      <a:pt x="78" y="98"/>
                      <a:pt x="39" y="113"/>
                      <a:pt x="38" y="113"/>
                    </a:cubicBezTo>
                    <a:cubicBezTo>
                      <a:pt x="36" y="112"/>
                      <a:pt x="8" y="103"/>
                      <a:pt x="8" y="103"/>
                    </a:cubicBezTo>
                    <a:lnTo>
                      <a:pt x="4" y="54"/>
                    </a:ln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3" name="íśļiḍe">
                <a:extLst>
                  <a:ext uri="{FF2B5EF4-FFF2-40B4-BE49-F238E27FC236}">
                    <a16:creationId xmlns:a16="http://schemas.microsoft.com/office/drawing/2014/main" id="{857CB82C-4548-4358-902E-06F218BA706E}"/>
                  </a:ext>
                </a:extLst>
              </p:cNvPr>
              <p:cNvSpPr/>
              <p:nvPr/>
            </p:nvSpPr>
            <p:spPr bwMode="auto">
              <a:xfrm>
                <a:off x="3879315" y="5525956"/>
                <a:ext cx="274889" cy="420113"/>
              </a:xfrm>
              <a:custGeom>
                <a:avLst/>
                <a:gdLst>
                  <a:gd name="T0" fmla="*/ 102 w 102"/>
                  <a:gd name="T1" fmla="*/ 15 h 156"/>
                  <a:gd name="T2" fmla="*/ 73 w 102"/>
                  <a:gd name="T3" fmla="*/ 156 h 156"/>
                  <a:gd name="T4" fmla="*/ 0 w 102"/>
                  <a:gd name="T5" fmla="*/ 153 h 156"/>
                  <a:gd name="T6" fmla="*/ 25 w 102"/>
                  <a:gd name="T7" fmla="*/ 4 h 156"/>
                  <a:gd name="T8" fmla="*/ 102 w 102"/>
                  <a:gd name="T9" fmla="*/ 15 h 156"/>
                </a:gdLst>
                <a:ahLst/>
                <a:cxnLst>
                  <a:cxn ang="0">
                    <a:pos x="T0" y="T1"/>
                  </a:cxn>
                  <a:cxn ang="0">
                    <a:pos x="T2" y="T3"/>
                  </a:cxn>
                  <a:cxn ang="0">
                    <a:pos x="T4" y="T5"/>
                  </a:cxn>
                  <a:cxn ang="0">
                    <a:pos x="T6" y="T7"/>
                  </a:cxn>
                  <a:cxn ang="0">
                    <a:pos x="T8" y="T9"/>
                  </a:cxn>
                </a:cxnLst>
                <a:rect l="0" t="0" r="r" b="b"/>
                <a:pathLst>
                  <a:path w="102" h="156">
                    <a:moveTo>
                      <a:pt x="102" y="15"/>
                    </a:moveTo>
                    <a:cubicBezTo>
                      <a:pt x="73" y="156"/>
                      <a:pt x="73" y="156"/>
                      <a:pt x="73" y="156"/>
                    </a:cubicBezTo>
                    <a:cubicBezTo>
                      <a:pt x="0" y="153"/>
                      <a:pt x="0" y="153"/>
                      <a:pt x="0" y="153"/>
                    </a:cubicBezTo>
                    <a:cubicBezTo>
                      <a:pt x="25" y="4"/>
                      <a:pt x="25" y="4"/>
                      <a:pt x="25" y="4"/>
                    </a:cubicBezTo>
                    <a:cubicBezTo>
                      <a:pt x="25" y="4"/>
                      <a:pt x="85" y="0"/>
                      <a:pt x="102" y="15"/>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4" name="ïṥḷïḓê">
                <a:extLst>
                  <a:ext uri="{FF2B5EF4-FFF2-40B4-BE49-F238E27FC236}">
                    <a16:creationId xmlns:a16="http://schemas.microsoft.com/office/drawing/2014/main" id="{5EE18333-BC08-4EF9-BBA4-18D581358905}"/>
                  </a:ext>
                </a:extLst>
              </p:cNvPr>
              <p:cNvSpPr/>
              <p:nvPr/>
            </p:nvSpPr>
            <p:spPr bwMode="auto">
              <a:xfrm>
                <a:off x="4679345" y="5467607"/>
                <a:ext cx="220429" cy="424003"/>
              </a:xfrm>
              <a:custGeom>
                <a:avLst/>
                <a:gdLst>
                  <a:gd name="T0" fmla="*/ 0 w 82"/>
                  <a:gd name="T1" fmla="*/ 6 h 158"/>
                  <a:gd name="T2" fmla="*/ 13 w 82"/>
                  <a:gd name="T3" fmla="*/ 158 h 158"/>
                  <a:gd name="T4" fmla="*/ 43 w 82"/>
                  <a:gd name="T5" fmla="*/ 158 h 158"/>
                  <a:gd name="T6" fmla="*/ 82 w 82"/>
                  <a:gd name="T7" fmla="*/ 154 h 158"/>
                  <a:gd name="T8" fmla="*/ 72 w 82"/>
                  <a:gd name="T9" fmla="*/ 6 h 158"/>
                  <a:gd name="T10" fmla="*/ 37 w 82"/>
                  <a:gd name="T11" fmla="*/ 0 h 158"/>
                  <a:gd name="T12" fmla="*/ 0 w 82"/>
                  <a:gd name="T13" fmla="*/ 6 h 158"/>
                </a:gdLst>
                <a:ahLst/>
                <a:cxnLst>
                  <a:cxn ang="0">
                    <a:pos x="T0" y="T1"/>
                  </a:cxn>
                  <a:cxn ang="0">
                    <a:pos x="T2" y="T3"/>
                  </a:cxn>
                  <a:cxn ang="0">
                    <a:pos x="T4" y="T5"/>
                  </a:cxn>
                  <a:cxn ang="0">
                    <a:pos x="T6" y="T7"/>
                  </a:cxn>
                  <a:cxn ang="0">
                    <a:pos x="T8" y="T9"/>
                  </a:cxn>
                  <a:cxn ang="0">
                    <a:pos x="T10" y="T11"/>
                  </a:cxn>
                  <a:cxn ang="0">
                    <a:pos x="T12" y="T13"/>
                  </a:cxn>
                </a:cxnLst>
                <a:rect l="0" t="0" r="r" b="b"/>
                <a:pathLst>
                  <a:path w="82" h="158">
                    <a:moveTo>
                      <a:pt x="0" y="6"/>
                    </a:moveTo>
                    <a:cubicBezTo>
                      <a:pt x="13" y="158"/>
                      <a:pt x="13" y="158"/>
                      <a:pt x="13" y="158"/>
                    </a:cubicBezTo>
                    <a:cubicBezTo>
                      <a:pt x="13" y="158"/>
                      <a:pt x="36" y="158"/>
                      <a:pt x="43" y="158"/>
                    </a:cubicBezTo>
                    <a:cubicBezTo>
                      <a:pt x="51" y="158"/>
                      <a:pt x="82" y="154"/>
                      <a:pt x="82" y="154"/>
                    </a:cubicBezTo>
                    <a:cubicBezTo>
                      <a:pt x="72" y="6"/>
                      <a:pt x="72" y="6"/>
                      <a:pt x="72" y="6"/>
                    </a:cubicBezTo>
                    <a:cubicBezTo>
                      <a:pt x="37" y="0"/>
                      <a:pt x="37" y="0"/>
                      <a:pt x="37" y="0"/>
                    </a:cubicBezTo>
                    <a:lnTo>
                      <a:pt x="0" y="6"/>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5" name="iṡlíďé">
                <a:extLst>
                  <a:ext uri="{FF2B5EF4-FFF2-40B4-BE49-F238E27FC236}">
                    <a16:creationId xmlns:a16="http://schemas.microsoft.com/office/drawing/2014/main" id="{560E2AD8-6E21-4254-84CC-E533C8D6263A}"/>
                  </a:ext>
                </a:extLst>
              </p:cNvPr>
              <p:cNvSpPr/>
              <p:nvPr/>
            </p:nvSpPr>
            <p:spPr bwMode="auto">
              <a:xfrm>
                <a:off x="3383997" y="3698985"/>
                <a:ext cx="440859" cy="1343323"/>
              </a:xfrm>
              <a:custGeom>
                <a:avLst/>
                <a:gdLst>
                  <a:gd name="T0" fmla="*/ 154 w 164"/>
                  <a:gd name="T1" fmla="*/ 72 h 499"/>
                  <a:gd name="T2" fmla="*/ 110 w 164"/>
                  <a:gd name="T3" fmla="*/ 315 h 499"/>
                  <a:gd name="T4" fmla="*/ 159 w 164"/>
                  <a:gd name="T5" fmla="*/ 393 h 499"/>
                  <a:gd name="T6" fmla="*/ 114 w 164"/>
                  <a:gd name="T7" fmla="*/ 405 h 499"/>
                  <a:gd name="T8" fmla="*/ 105 w 164"/>
                  <a:gd name="T9" fmla="*/ 383 h 499"/>
                  <a:gd name="T10" fmla="*/ 110 w 164"/>
                  <a:gd name="T11" fmla="*/ 477 h 499"/>
                  <a:gd name="T12" fmla="*/ 93 w 164"/>
                  <a:gd name="T13" fmla="*/ 497 h 499"/>
                  <a:gd name="T14" fmla="*/ 65 w 164"/>
                  <a:gd name="T15" fmla="*/ 480 h 499"/>
                  <a:gd name="T16" fmla="*/ 28 w 164"/>
                  <a:gd name="T17" fmla="*/ 453 h 499"/>
                  <a:gd name="T18" fmla="*/ 5 w 164"/>
                  <a:gd name="T19" fmla="*/ 374 h 499"/>
                  <a:gd name="T20" fmla="*/ 39 w 164"/>
                  <a:gd name="T21" fmla="*/ 302 h 499"/>
                  <a:gd name="T22" fmla="*/ 91 w 164"/>
                  <a:gd name="T23" fmla="*/ 55 h 499"/>
                  <a:gd name="T24" fmla="*/ 128 w 164"/>
                  <a:gd name="T25" fmla="*/ 36 h 499"/>
                  <a:gd name="T26" fmla="*/ 151 w 164"/>
                  <a:gd name="T27" fmla="*/ 49 h 499"/>
                  <a:gd name="T28" fmla="*/ 154 w 164"/>
                  <a:gd name="T29"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499">
                    <a:moveTo>
                      <a:pt x="154" y="72"/>
                    </a:moveTo>
                    <a:cubicBezTo>
                      <a:pt x="154" y="72"/>
                      <a:pt x="116" y="192"/>
                      <a:pt x="110" y="315"/>
                    </a:cubicBezTo>
                    <a:cubicBezTo>
                      <a:pt x="110" y="315"/>
                      <a:pt x="153" y="329"/>
                      <a:pt x="159" y="393"/>
                    </a:cubicBezTo>
                    <a:cubicBezTo>
                      <a:pt x="164" y="458"/>
                      <a:pt x="118" y="440"/>
                      <a:pt x="114" y="405"/>
                    </a:cubicBezTo>
                    <a:cubicBezTo>
                      <a:pt x="111" y="370"/>
                      <a:pt x="105" y="383"/>
                      <a:pt x="105" y="383"/>
                    </a:cubicBezTo>
                    <a:cubicBezTo>
                      <a:pt x="105" y="383"/>
                      <a:pt x="91" y="421"/>
                      <a:pt x="110" y="477"/>
                    </a:cubicBezTo>
                    <a:cubicBezTo>
                      <a:pt x="110" y="477"/>
                      <a:pt x="114" y="495"/>
                      <a:pt x="93" y="497"/>
                    </a:cubicBezTo>
                    <a:cubicBezTo>
                      <a:pt x="71" y="499"/>
                      <a:pt x="65" y="480"/>
                      <a:pt x="65" y="480"/>
                    </a:cubicBezTo>
                    <a:cubicBezTo>
                      <a:pt x="65" y="480"/>
                      <a:pt x="40" y="479"/>
                      <a:pt x="28" y="453"/>
                    </a:cubicBezTo>
                    <a:cubicBezTo>
                      <a:pt x="28" y="453"/>
                      <a:pt x="0" y="440"/>
                      <a:pt x="5" y="374"/>
                    </a:cubicBezTo>
                    <a:cubicBezTo>
                      <a:pt x="8" y="318"/>
                      <a:pt x="39" y="302"/>
                      <a:pt x="39" y="302"/>
                    </a:cubicBezTo>
                    <a:cubicBezTo>
                      <a:pt x="39" y="302"/>
                      <a:pt x="62" y="123"/>
                      <a:pt x="91" y="55"/>
                    </a:cubicBezTo>
                    <a:cubicBezTo>
                      <a:pt x="115" y="0"/>
                      <a:pt x="125" y="36"/>
                      <a:pt x="128" y="36"/>
                    </a:cubicBezTo>
                    <a:cubicBezTo>
                      <a:pt x="130" y="35"/>
                      <a:pt x="151" y="49"/>
                      <a:pt x="151" y="49"/>
                    </a:cubicBezTo>
                    <a:lnTo>
                      <a:pt x="154" y="72"/>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6" name="ïšḷiḋê">
                <a:extLst>
                  <a:ext uri="{FF2B5EF4-FFF2-40B4-BE49-F238E27FC236}">
                    <a16:creationId xmlns:a16="http://schemas.microsoft.com/office/drawing/2014/main" id="{2FD335C3-2F30-489F-8F0A-DB78F29DDB1E}"/>
                  </a:ext>
                </a:extLst>
              </p:cNvPr>
              <p:cNvSpPr/>
              <p:nvPr/>
            </p:nvSpPr>
            <p:spPr bwMode="auto">
              <a:xfrm>
                <a:off x="4805119" y="3781970"/>
                <a:ext cx="361764" cy="1138453"/>
              </a:xfrm>
              <a:custGeom>
                <a:avLst/>
                <a:gdLst>
                  <a:gd name="T0" fmla="*/ 64 w 134"/>
                  <a:gd name="T1" fmla="*/ 0 h 423"/>
                  <a:gd name="T2" fmla="*/ 100 w 134"/>
                  <a:gd name="T3" fmla="*/ 277 h 423"/>
                  <a:gd name="T4" fmla="*/ 130 w 134"/>
                  <a:gd name="T5" fmla="*/ 366 h 423"/>
                  <a:gd name="T6" fmla="*/ 71 w 134"/>
                  <a:gd name="T7" fmla="*/ 378 h 423"/>
                  <a:gd name="T8" fmla="*/ 8 w 134"/>
                  <a:gd name="T9" fmla="*/ 246 h 423"/>
                  <a:gd name="T10" fmla="*/ 16 w 134"/>
                  <a:gd name="T11" fmla="*/ 98 h 423"/>
                  <a:gd name="T12" fmla="*/ 28 w 134"/>
                  <a:gd name="T13" fmla="*/ 22 h 423"/>
                  <a:gd name="T14" fmla="*/ 64 w 134"/>
                  <a:gd name="T15" fmla="*/ 0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423">
                    <a:moveTo>
                      <a:pt x="64" y="0"/>
                    </a:moveTo>
                    <a:cubicBezTo>
                      <a:pt x="64" y="0"/>
                      <a:pt x="82" y="207"/>
                      <a:pt x="100" y="277"/>
                    </a:cubicBezTo>
                    <a:cubicBezTo>
                      <a:pt x="100" y="277"/>
                      <a:pt x="134" y="312"/>
                      <a:pt x="130" y="366"/>
                    </a:cubicBezTo>
                    <a:cubicBezTo>
                      <a:pt x="126" y="419"/>
                      <a:pt x="82" y="423"/>
                      <a:pt x="71" y="378"/>
                    </a:cubicBezTo>
                    <a:cubicBezTo>
                      <a:pt x="60" y="332"/>
                      <a:pt x="0" y="253"/>
                      <a:pt x="8" y="246"/>
                    </a:cubicBezTo>
                    <a:cubicBezTo>
                      <a:pt x="16" y="239"/>
                      <a:pt x="16" y="108"/>
                      <a:pt x="16" y="98"/>
                    </a:cubicBezTo>
                    <a:cubicBezTo>
                      <a:pt x="16" y="89"/>
                      <a:pt x="25" y="24"/>
                      <a:pt x="28" y="22"/>
                    </a:cubicBezTo>
                    <a:cubicBezTo>
                      <a:pt x="31" y="20"/>
                      <a:pt x="64" y="0"/>
                      <a:pt x="64" y="0"/>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7" name="îṣļiďe">
                <a:extLst>
                  <a:ext uri="{FF2B5EF4-FFF2-40B4-BE49-F238E27FC236}">
                    <a16:creationId xmlns:a16="http://schemas.microsoft.com/office/drawing/2014/main" id="{CF3C49EF-961E-447C-A98B-C0916560A318}"/>
                  </a:ext>
                </a:extLst>
              </p:cNvPr>
              <p:cNvSpPr/>
              <p:nvPr/>
            </p:nvSpPr>
            <p:spPr bwMode="auto">
              <a:xfrm>
                <a:off x="3760024" y="4466598"/>
                <a:ext cx="1325170" cy="1119004"/>
              </a:xfrm>
              <a:custGeom>
                <a:avLst/>
                <a:gdLst>
                  <a:gd name="T0" fmla="*/ 464 w 492"/>
                  <a:gd name="T1" fmla="*/ 48 h 416"/>
                  <a:gd name="T2" fmla="*/ 492 w 492"/>
                  <a:gd name="T3" fmla="*/ 361 h 416"/>
                  <a:gd name="T4" fmla="*/ 286 w 492"/>
                  <a:gd name="T5" fmla="*/ 366 h 416"/>
                  <a:gd name="T6" fmla="*/ 276 w 492"/>
                  <a:gd name="T7" fmla="*/ 213 h 416"/>
                  <a:gd name="T8" fmla="*/ 240 w 492"/>
                  <a:gd name="T9" fmla="*/ 382 h 416"/>
                  <a:gd name="T10" fmla="*/ 123 w 492"/>
                  <a:gd name="T11" fmla="*/ 407 h 416"/>
                  <a:gd name="T12" fmla="*/ 0 w 492"/>
                  <a:gd name="T13" fmla="*/ 365 h 416"/>
                  <a:gd name="T14" fmla="*/ 52 w 492"/>
                  <a:gd name="T15" fmla="*/ 48 h 416"/>
                  <a:gd name="T16" fmla="*/ 75 w 492"/>
                  <a:gd name="T17" fmla="*/ 3 h 416"/>
                  <a:gd name="T18" fmla="*/ 212 w 492"/>
                  <a:gd name="T19" fmla="*/ 3 h 416"/>
                  <a:gd name="T20" fmla="*/ 346 w 492"/>
                  <a:gd name="T21" fmla="*/ 27 h 416"/>
                  <a:gd name="T22" fmla="*/ 408 w 492"/>
                  <a:gd name="T23" fmla="*/ 38 h 416"/>
                  <a:gd name="T24" fmla="*/ 468 w 492"/>
                  <a:gd name="T25" fmla="*/ 5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2" h="416">
                    <a:moveTo>
                      <a:pt x="464" y="48"/>
                    </a:moveTo>
                    <a:cubicBezTo>
                      <a:pt x="464" y="48"/>
                      <a:pt x="486" y="230"/>
                      <a:pt x="492" y="361"/>
                    </a:cubicBezTo>
                    <a:cubicBezTo>
                      <a:pt x="492" y="361"/>
                      <a:pt x="414" y="405"/>
                      <a:pt x="286" y="366"/>
                    </a:cubicBezTo>
                    <a:cubicBezTo>
                      <a:pt x="276" y="213"/>
                      <a:pt x="276" y="213"/>
                      <a:pt x="276" y="213"/>
                    </a:cubicBezTo>
                    <a:cubicBezTo>
                      <a:pt x="240" y="382"/>
                      <a:pt x="240" y="382"/>
                      <a:pt x="240" y="382"/>
                    </a:cubicBezTo>
                    <a:cubicBezTo>
                      <a:pt x="240" y="382"/>
                      <a:pt x="201" y="416"/>
                      <a:pt x="123" y="407"/>
                    </a:cubicBezTo>
                    <a:cubicBezTo>
                      <a:pt x="89" y="404"/>
                      <a:pt x="27" y="393"/>
                      <a:pt x="0" y="365"/>
                    </a:cubicBezTo>
                    <a:cubicBezTo>
                      <a:pt x="0" y="365"/>
                      <a:pt x="44" y="96"/>
                      <a:pt x="52" y="48"/>
                    </a:cubicBezTo>
                    <a:cubicBezTo>
                      <a:pt x="59" y="0"/>
                      <a:pt x="75" y="3"/>
                      <a:pt x="75" y="3"/>
                    </a:cubicBezTo>
                    <a:cubicBezTo>
                      <a:pt x="75" y="3"/>
                      <a:pt x="200" y="7"/>
                      <a:pt x="212" y="3"/>
                    </a:cubicBezTo>
                    <a:cubicBezTo>
                      <a:pt x="224" y="0"/>
                      <a:pt x="342" y="27"/>
                      <a:pt x="346" y="27"/>
                    </a:cubicBezTo>
                    <a:cubicBezTo>
                      <a:pt x="351" y="27"/>
                      <a:pt x="400" y="40"/>
                      <a:pt x="408" y="38"/>
                    </a:cubicBezTo>
                    <a:cubicBezTo>
                      <a:pt x="416" y="36"/>
                      <a:pt x="468" y="52"/>
                      <a:pt x="468" y="52"/>
                    </a:cubicBezTo>
                  </a:path>
                </a:pathLst>
              </a:custGeom>
              <a:solidFill>
                <a:srgbClr val="FFBC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8" name="ïṩḻîḓe">
                <a:extLst>
                  <a:ext uri="{FF2B5EF4-FFF2-40B4-BE49-F238E27FC236}">
                    <a16:creationId xmlns:a16="http://schemas.microsoft.com/office/drawing/2014/main" id="{7BAC37D4-4550-4A02-AE02-46C03FAAFB46}"/>
                  </a:ext>
                </a:extLst>
              </p:cNvPr>
              <p:cNvSpPr/>
              <p:nvPr/>
            </p:nvSpPr>
            <p:spPr bwMode="auto">
              <a:xfrm>
                <a:off x="3424193" y="3007874"/>
                <a:ext cx="1637661" cy="1673967"/>
              </a:xfrm>
              <a:custGeom>
                <a:avLst/>
                <a:gdLst>
                  <a:gd name="T0" fmla="*/ 418 w 608"/>
                  <a:gd name="T1" fmla="*/ 25 h 622"/>
                  <a:gd name="T2" fmla="*/ 511 w 608"/>
                  <a:gd name="T3" fmla="*/ 82 h 622"/>
                  <a:gd name="T4" fmla="*/ 608 w 608"/>
                  <a:gd name="T5" fmla="*/ 278 h 622"/>
                  <a:gd name="T6" fmla="*/ 572 w 608"/>
                  <a:gd name="T7" fmla="*/ 306 h 622"/>
                  <a:gd name="T8" fmla="*/ 599 w 608"/>
                  <a:gd name="T9" fmla="*/ 591 h 622"/>
                  <a:gd name="T10" fmla="*/ 436 w 608"/>
                  <a:gd name="T11" fmla="*/ 620 h 622"/>
                  <a:gd name="T12" fmla="*/ 159 w 608"/>
                  <a:gd name="T13" fmla="*/ 581 h 622"/>
                  <a:gd name="T14" fmla="*/ 206 w 608"/>
                  <a:gd name="T15" fmla="*/ 323 h 622"/>
                  <a:gd name="T16" fmla="*/ 92 w 608"/>
                  <a:gd name="T17" fmla="*/ 318 h 622"/>
                  <a:gd name="T18" fmla="*/ 0 w 608"/>
                  <a:gd name="T19" fmla="*/ 257 h 622"/>
                  <a:gd name="T20" fmla="*/ 162 w 608"/>
                  <a:gd name="T21" fmla="*/ 1 h 622"/>
                  <a:gd name="T22" fmla="*/ 249 w 608"/>
                  <a:gd name="T23" fmla="*/ 0 h 622"/>
                  <a:gd name="T24" fmla="*/ 280 w 608"/>
                  <a:gd name="T25" fmla="*/ 0 h 622"/>
                  <a:gd name="T26" fmla="*/ 418 w 608"/>
                  <a:gd name="T27" fmla="*/ 2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8" h="622">
                    <a:moveTo>
                      <a:pt x="418" y="25"/>
                    </a:moveTo>
                    <a:cubicBezTo>
                      <a:pt x="511" y="82"/>
                      <a:pt x="511" y="82"/>
                      <a:pt x="511" y="82"/>
                    </a:cubicBezTo>
                    <a:cubicBezTo>
                      <a:pt x="511" y="82"/>
                      <a:pt x="574" y="160"/>
                      <a:pt x="608" y="278"/>
                    </a:cubicBezTo>
                    <a:cubicBezTo>
                      <a:pt x="608" y="278"/>
                      <a:pt x="599" y="301"/>
                      <a:pt x="572" y="306"/>
                    </a:cubicBezTo>
                    <a:cubicBezTo>
                      <a:pt x="572" y="306"/>
                      <a:pt x="588" y="444"/>
                      <a:pt x="599" y="591"/>
                    </a:cubicBezTo>
                    <a:cubicBezTo>
                      <a:pt x="599" y="591"/>
                      <a:pt x="559" y="619"/>
                      <a:pt x="436" y="620"/>
                    </a:cubicBezTo>
                    <a:cubicBezTo>
                      <a:pt x="312" y="622"/>
                      <a:pt x="183" y="594"/>
                      <a:pt x="159" y="581"/>
                    </a:cubicBezTo>
                    <a:cubicBezTo>
                      <a:pt x="159" y="581"/>
                      <a:pt x="202" y="337"/>
                      <a:pt x="206" y="323"/>
                    </a:cubicBezTo>
                    <a:cubicBezTo>
                      <a:pt x="206" y="323"/>
                      <a:pt x="152" y="341"/>
                      <a:pt x="92" y="318"/>
                    </a:cubicBezTo>
                    <a:cubicBezTo>
                      <a:pt x="32" y="296"/>
                      <a:pt x="0" y="257"/>
                      <a:pt x="0" y="257"/>
                    </a:cubicBezTo>
                    <a:cubicBezTo>
                      <a:pt x="0" y="257"/>
                      <a:pt x="83" y="40"/>
                      <a:pt x="162" y="1"/>
                    </a:cubicBezTo>
                    <a:cubicBezTo>
                      <a:pt x="249" y="0"/>
                      <a:pt x="249" y="0"/>
                      <a:pt x="249" y="0"/>
                    </a:cubicBezTo>
                    <a:cubicBezTo>
                      <a:pt x="280" y="0"/>
                      <a:pt x="280" y="0"/>
                      <a:pt x="280" y="0"/>
                    </a:cubicBezTo>
                    <a:lnTo>
                      <a:pt x="418" y="2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39" name="isliḓê">
                <a:extLst>
                  <a:ext uri="{FF2B5EF4-FFF2-40B4-BE49-F238E27FC236}">
                    <a16:creationId xmlns:a16="http://schemas.microsoft.com/office/drawing/2014/main" id="{E6F38063-86C7-4112-A3B5-CF01A5007C19}"/>
                  </a:ext>
                </a:extLst>
              </p:cNvPr>
              <p:cNvSpPr/>
              <p:nvPr/>
            </p:nvSpPr>
            <p:spPr bwMode="auto">
              <a:xfrm>
                <a:off x="3951927" y="3007874"/>
                <a:ext cx="252846" cy="1008789"/>
              </a:xfrm>
              <a:custGeom>
                <a:avLst/>
                <a:gdLst>
                  <a:gd name="T0" fmla="*/ 53 w 94"/>
                  <a:gd name="T1" fmla="*/ 0 h 375"/>
                  <a:gd name="T2" fmla="*/ 85 w 94"/>
                  <a:gd name="T3" fmla="*/ 179 h 375"/>
                  <a:gd name="T4" fmla="*/ 0 w 94"/>
                  <a:gd name="T5" fmla="*/ 375 h 375"/>
                  <a:gd name="T6" fmla="*/ 10 w 94"/>
                  <a:gd name="T7" fmla="*/ 323 h 375"/>
                  <a:gd name="T8" fmla="*/ 33 w 94"/>
                  <a:gd name="T9" fmla="*/ 140 h 375"/>
                  <a:gd name="T10" fmla="*/ 7 w 94"/>
                  <a:gd name="T11" fmla="*/ 1 h 375"/>
                  <a:gd name="T12" fmla="*/ 53 w 94"/>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94" h="375">
                    <a:moveTo>
                      <a:pt x="53" y="0"/>
                    </a:moveTo>
                    <a:cubicBezTo>
                      <a:pt x="53" y="0"/>
                      <a:pt x="94" y="74"/>
                      <a:pt x="85" y="179"/>
                    </a:cubicBezTo>
                    <a:cubicBezTo>
                      <a:pt x="76" y="284"/>
                      <a:pt x="30" y="354"/>
                      <a:pt x="0" y="375"/>
                    </a:cubicBezTo>
                    <a:cubicBezTo>
                      <a:pt x="10" y="323"/>
                      <a:pt x="10" y="323"/>
                      <a:pt x="10" y="323"/>
                    </a:cubicBezTo>
                    <a:cubicBezTo>
                      <a:pt x="10" y="323"/>
                      <a:pt x="31" y="223"/>
                      <a:pt x="33" y="140"/>
                    </a:cubicBezTo>
                    <a:cubicBezTo>
                      <a:pt x="36" y="58"/>
                      <a:pt x="7" y="1"/>
                      <a:pt x="7" y="1"/>
                    </a:cubicBezTo>
                    <a:lnTo>
                      <a:pt x="53" y="0"/>
                    </a:ln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0" name="ïśḷïďè">
                <a:extLst>
                  <a:ext uri="{FF2B5EF4-FFF2-40B4-BE49-F238E27FC236}">
                    <a16:creationId xmlns:a16="http://schemas.microsoft.com/office/drawing/2014/main" id="{6FCB42D6-60E9-4F61-8B0B-9F60F8285C9E}"/>
                  </a:ext>
                </a:extLst>
              </p:cNvPr>
              <p:cNvSpPr/>
              <p:nvPr/>
            </p:nvSpPr>
            <p:spPr bwMode="auto">
              <a:xfrm>
                <a:off x="4674158" y="3153098"/>
                <a:ext cx="303415" cy="809106"/>
              </a:xfrm>
              <a:custGeom>
                <a:avLst/>
                <a:gdLst>
                  <a:gd name="T0" fmla="*/ 0 w 113"/>
                  <a:gd name="T1" fmla="*/ 0 h 301"/>
                  <a:gd name="T2" fmla="*/ 113 w 113"/>
                  <a:gd name="T3" fmla="*/ 301 h 301"/>
                  <a:gd name="T4" fmla="*/ 47 w 113"/>
                  <a:gd name="T5" fmla="*/ 28 h 301"/>
                  <a:gd name="T6" fmla="*/ 0 w 113"/>
                  <a:gd name="T7" fmla="*/ 0 h 301"/>
                </a:gdLst>
                <a:ahLst/>
                <a:cxnLst>
                  <a:cxn ang="0">
                    <a:pos x="T0" y="T1"/>
                  </a:cxn>
                  <a:cxn ang="0">
                    <a:pos x="T2" y="T3"/>
                  </a:cxn>
                  <a:cxn ang="0">
                    <a:pos x="T4" y="T5"/>
                  </a:cxn>
                  <a:cxn ang="0">
                    <a:pos x="T6" y="T7"/>
                  </a:cxn>
                </a:cxnLst>
                <a:rect l="0" t="0" r="r" b="b"/>
                <a:pathLst>
                  <a:path w="113" h="301">
                    <a:moveTo>
                      <a:pt x="0" y="0"/>
                    </a:moveTo>
                    <a:cubicBezTo>
                      <a:pt x="0" y="0"/>
                      <a:pt x="93" y="195"/>
                      <a:pt x="113" y="301"/>
                    </a:cubicBezTo>
                    <a:cubicBezTo>
                      <a:pt x="113" y="301"/>
                      <a:pt x="98" y="150"/>
                      <a:pt x="47" y="28"/>
                    </a:cubicBezTo>
                    <a:lnTo>
                      <a:pt x="0" y="0"/>
                    </a:ln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1" name="îsļiḍé">
                <a:extLst>
                  <a:ext uri="{FF2B5EF4-FFF2-40B4-BE49-F238E27FC236}">
                    <a16:creationId xmlns:a16="http://schemas.microsoft.com/office/drawing/2014/main" id="{F88DFB9B-539A-4ABA-BA9F-D265C15FADF8}"/>
                  </a:ext>
                </a:extLst>
              </p:cNvPr>
              <p:cNvSpPr/>
              <p:nvPr/>
            </p:nvSpPr>
            <p:spPr bwMode="auto">
              <a:xfrm>
                <a:off x="4509484" y="4910050"/>
                <a:ext cx="162080" cy="175047"/>
              </a:xfrm>
              <a:custGeom>
                <a:avLst/>
                <a:gdLst>
                  <a:gd name="T0" fmla="*/ 0 w 60"/>
                  <a:gd name="T1" fmla="*/ 38 h 65"/>
                  <a:gd name="T2" fmla="*/ 60 w 60"/>
                  <a:gd name="T3" fmla="*/ 0 h 65"/>
                  <a:gd name="T4" fmla="*/ 0 w 60"/>
                  <a:gd name="T5" fmla="*/ 65 h 65"/>
                  <a:gd name="T6" fmla="*/ 0 w 60"/>
                  <a:gd name="T7" fmla="*/ 38 h 65"/>
                </a:gdLst>
                <a:ahLst/>
                <a:cxnLst>
                  <a:cxn ang="0">
                    <a:pos x="T0" y="T1"/>
                  </a:cxn>
                  <a:cxn ang="0">
                    <a:pos x="T2" y="T3"/>
                  </a:cxn>
                  <a:cxn ang="0">
                    <a:pos x="T4" y="T5"/>
                  </a:cxn>
                  <a:cxn ang="0">
                    <a:pos x="T6" y="T7"/>
                  </a:cxn>
                </a:cxnLst>
                <a:rect l="0" t="0" r="r" b="b"/>
                <a:pathLst>
                  <a:path w="60" h="65">
                    <a:moveTo>
                      <a:pt x="0" y="38"/>
                    </a:moveTo>
                    <a:cubicBezTo>
                      <a:pt x="0" y="38"/>
                      <a:pt x="27" y="12"/>
                      <a:pt x="60" y="0"/>
                    </a:cubicBezTo>
                    <a:cubicBezTo>
                      <a:pt x="60" y="0"/>
                      <a:pt x="8" y="38"/>
                      <a:pt x="0" y="65"/>
                    </a:cubicBezTo>
                    <a:lnTo>
                      <a:pt x="0" y="38"/>
                    </a:lnTo>
                    <a:close/>
                  </a:path>
                </a:pathLst>
              </a:custGeom>
              <a:solidFill>
                <a:srgbClr val="E29A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2" name="îṡ1îḍé">
                <a:extLst>
                  <a:ext uri="{FF2B5EF4-FFF2-40B4-BE49-F238E27FC236}">
                    <a16:creationId xmlns:a16="http://schemas.microsoft.com/office/drawing/2014/main" id="{EC6B30D5-17D1-48CC-8C39-6254481FA120}"/>
                  </a:ext>
                </a:extLst>
              </p:cNvPr>
              <p:cNvSpPr/>
              <p:nvPr/>
            </p:nvSpPr>
            <p:spPr bwMode="auto">
              <a:xfrm>
                <a:off x="3669259" y="5924026"/>
                <a:ext cx="554964" cy="578303"/>
              </a:xfrm>
              <a:custGeom>
                <a:avLst/>
                <a:gdLst>
                  <a:gd name="T0" fmla="*/ 90 w 206"/>
                  <a:gd name="T1" fmla="*/ 215 h 215"/>
                  <a:gd name="T2" fmla="*/ 206 w 206"/>
                  <a:gd name="T3" fmla="*/ 187 h 215"/>
                  <a:gd name="T4" fmla="*/ 170 w 206"/>
                  <a:gd name="T5" fmla="*/ 60 h 215"/>
                  <a:gd name="T6" fmla="*/ 93 w 206"/>
                  <a:gd name="T7" fmla="*/ 31 h 215"/>
                  <a:gd name="T8" fmla="*/ 62 w 206"/>
                  <a:gd name="T9" fmla="*/ 39 h 215"/>
                  <a:gd name="T10" fmla="*/ 50 w 206"/>
                  <a:gd name="T11" fmla="*/ 46 h 215"/>
                  <a:gd name="T12" fmla="*/ 0 w 206"/>
                  <a:gd name="T13" fmla="*/ 175 h 215"/>
                  <a:gd name="T14" fmla="*/ 90 w 206"/>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215">
                    <a:moveTo>
                      <a:pt x="90" y="215"/>
                    </a:moveTo>
                    <a:cubicBezTo>
                      <a:pt x="147" y="215"/>
                      <a:pt x="180" y="204"/>
                      <a:pt x="206" y="187"/>
                    </a:cubicBezTo>
                    <a:cubicBezTo>
                      <a:pt x="205" y="158"/>
                      <a:pt x="198" y="102"/>
                      <a:pt x="170" y="60"/>
                    </a:cubicBezTo>
                    <a:cubicBezTo>
                      <a:pt x="129" y="0"/>
                      <a:pt x="94" y="29"/>
                      <a:pt x="93" y="31"/>
                    </a:cubicBezTo>
                    <a:cubicBezTo>
                      <a:pt x="91" y="32"/>
                      <a:pt x="62" y="39"/>
                      <a:pt x="62" y="39"/>
                    </a:cubicBezTo>
                    <a:cubicBezTo>
                      <a:pt x="50" y="46"/>
                      <a:pt x="50" y="46"/>
                      <a:pt x="50" y="46"/>
                    </a:cubicBezTo>
                    <a:cubicBezTo>
                      <a:pt x="50" y="46"/>
                      <a:pt x="18" y="98"/>
                      <a:pt x="0" y="175"/>
                    </a:cubicBezTo>
                    <a:cubicBezTo>
                      <a:pt x="11" y="187"/>
                      <a:pt x="42" y="215"/>
                      <a:pt x="90" y="215"/>
                    </a:cubicBezTo>
                    <a:close/>
                  </a:path>
                </a:pathLst>
              </a:custGeom>
              <a:solidFill>
                <a:srgbClr val="455C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3" name="îŝḷïďè">
                <a:extLst>
                  <a:ext uri="{FF2B5EF4-FFF2-40B4-BE49-F238E27FC236}">
                    <a16:creationId xmlns:a16="http://schemas.microsoft.com/office/drawing/2014/main" id="{22E3E07D-628F-4CB3-9F43-3FFD12C0F897}"/>
                  </a:ext>
                </a:extLst>
              </p:cNvPr>
              <p:cNvSpPr/>
              <p:nvPr/>
            </p:nvSpPr>
            <p:spPr bwMode="auto">
              <a:xfrm>
                <a:off x="3657589" y="6394707"/>
                <a:ext cx="566633" cy="186717"/>
              </a:xfrm>
              <a:custGeom>
                <a:avLst/>
                <a:gdLst>
                  <a:gd name="T0" fmla="*/ 101 w 210"/>
                  <a:gd name="T1" fmla="*/ 69 h 69"/>
                  <a:gd name="T2" fmla="*/ 210 w 210"/>
                  <a:gd name="T3" fmla="*/ 32 h 69"/>
                  <a:gd name="T4" fmla="*/ 210 w 210"/>
                  <a:gd name="T5" fmla="*/ 12 h 69"/>
                  <a:gd name="T6" fmla="*/ 94 w 210"/>
                  <a:gd name="T7" fmla="*/ 40 h 69"/>
                  <a:gd name="T8" fmla="*/ 4 w 210"/>
                  <a:gd name="T9" fmla="*/ 0 h 69"/>
                  <a:gd name="T10" fmla="*/ 0 w 210"/>
                  <a:gd name="T11" fmla="*/ 20 h 69"/>
                  <a:gd name="T12" fmla="*/ 101 w 210"/>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210" h="69">
                    <a:moveTo>
                      <a:pt x="101" y="69"/>
                    </a:moveTo>
                    <a:cubicBezTo>
                      <a:pt x="182" y="69"/>
                      <a:pt x="210" y="32"/>
                      <a:pt x="210" y="32"/>
                    </a:cubicBezTo>
                    <a:cubicBezTo>
                      <a:pt x="210" y="32"/>
                      <a:pt x="210" y="24"/>
                      <a:pt x="210" y="12"/>
                    </a:cubicBezTo>
                    <a:cubicBezTo>
                      <a:pt x="184" y="29"/>
                      <a:pt x="151" y="40"/>
                      <a:pt x="94" y="40"/>
                    </a:cubicBezTo>
                    <a:cubicBezTo>
                      <a:pt x="46" y="40"/>
                      <a:pt x="15" y="12"/>
                      <a:pt x="4" y="0"/>
                    </a:cubicBezTo>
                    <a:cubicBezTo>
                      <a:pt x="3" y="7"/>
                      <a:pt x="2" y="13"/>
                      <a:pt x="0" y="20"/>
                    </a:cubicBezTo>
                    <a:cubicBezTo>
                      <a:pt x="0" y="20"/>
                      <a:pt x="17" y="69"/>
                      <a:pt x="101" y="69"/>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4" name="ïṡļiḋê">
                <a:extLst>
                  <a:ext uri="{FF2B5EF4-FFF2-40B4-BE49-F238E27FC236}">
                    <a16:creationId xmlns:a16="http://schemas.microsoft.com/office/drawing/2014/main" id="{846C6E48-3AE3-4118-8F09-5DC8EE633395}"/>
                  </a:ext>
                </a:extLst>
              </p:cNvPr>
              <p:cNvSpPr/>
              <p:nvPr/>
            </p:nvSpPr>
            <p:spPr bwMode="auto">
              <a:xfrm>
                <a:off x="3787254" y="6013494"/>
                <a:ext cx="299525" cy="306008"/>
              </a:xfrm>
              <a:custGeom>
                <a:avLst/>
                <a:gdLst>
                  <a:gd name="T0" fmla="*/ 0 w 111"/>
                  <a:gd name="T1" fmla="*/ 103 h 114"/>
                  <a:gd name="T2" fmla="*/ 19 w 111"/>
                  <a:gd name="T3" fmla="*/ 18 h 114"/>
                  <a:gd name="T4" fmla="*/ 76 w 111"/>
                  <a:gd name="T5" fmla="*/ 3 h 114"/>
                  <a:gd name="T6" fmla="*/ 111 w 111"/>
                  <a:gd name="T7" fmla="*/ 17 h 114"/>
                  <a:gd name="T8" fmla="*/ 102 w 111"/>
                  <a:gd name="T9" fmla="*/ 107 h 114"/>
                  <a:gd name="T10" fmla="*/ 16 w 111"/>
                  <a:gd name="T11" fmla="*/ 114 h 114"/>
                  <a:gd name="T12" fmla="*/ 0 w 111"/>
                  <a:gd name="T13" fmla="*/ 103 h 114"/>
                </a:gdLst>
                <a:ahLst/>
                <a:cxnLst>
                  <a:cxn ang="0">
                    <a:pos x="T0" y="T1"/>
                  </a:cxn>
                  <a:cxn ang="0">
                    <a:pos x="T2" y="T3"/>
                  </a:cxn>
                  <a:cxn ang="0">
                    <a:pos x="T4" y="T5"/>
                  </a:cxn>
                  <a:cxn ang="0">
                    <a:pos x="T6" y="T7"/>
                  </a:cxn>
                  <a:cxn ang="0">
                    <a:pos x="T8" y="T9"/>
                  </a:cxn>
                  <a:cxn ang="0">
                    <a:pos x="T10" y="T11"/>
                  </a:cxn>
                  <a:cxn ang="0">
                    <a:pos x="T12" y="T13"/>
                  </a:cxn>
                </a:cxnLst>
                <a:rect l="0" t="0" r="r" b="b"/>
                <a:pathLst>
                  <a:path w="111" h="114">
                    <a:moveTo>
                      <a:pt x="0" y="103"/>
                    </a:moveTo>
                    <a:cubicBezTo>
                      <a:pt x="19" y="18"/>
                      <a:pt x="19" y="18"/>
                      <a:pt x="19" y="18"/>
                    </a:cubicBezTo>
                    <a:cubicBezTo>
                      <a:pt x="19" y="18"/>
                      <a:pt x="58" y="0"/>
                      <a:pt x="76" y="3"/>
                    </a:cubicBezTo>
                    <a:cubicBezTo>
                      <a:pt x="93" y="5"/>
                      <a:pt x="111" y="17"/>
                      <a:pt x="111" y="17"/>
                    </a:cubicBezTo>
                    <a:cubicBezTo>
                      <a:pt x="102" y="107"/>
                      <a:pt x="102" y="107"/>
                      <a:pt x="102" y="107"/>
                    </a:cubicBezTo>
                    <a:cubicBezTo>
                      <a:pt x="102" y="107"/>
                      <a:pt x="17" y="114"/>
                      <a:pt x="16" y="114"/>
                    </a:cubicBezTo>
                    <a:cubicBezTo>
                      <a:pt x="15" y="114"/>
                      <a:pt x="0" y="103"/>
                      <a:pt x="0" y="103"/>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5" name="íš1ïde">
                <a:extLst>
                  <a:ext uri="{FF2B5EF4-FFF2-40B4-BE49-F238E27FC236}">
                    <a16:creationId xmlns:a16="http://schemas.microsoft.com/office/drawing/2014/main" id="{1D82D97A-2F8B-4FC5-A706-923BFD85D371}"/>
                  </a:ext>
                </a:extLst>
              </p:cNvPr>
              <p:cNvSpPr/>
              <p:nvPr/>
            </p:nvSpPr>
            <p:spPr bwMode="auto">
              <a:xfrm>
                <a:off x="4180137" y="2843200"/>
                <a:ext cx="396773" cy="304711"/>
              </a:xfrm>
              <a:custGeom>
                <a:avLst/>
                <a:gdLst>
                  <a:gd name="T0" fmla="*/ 0 w 147"/>
                  <a:gd name="T1" fmla="*/ 0 h 113"/>
                  <a:gd name="T2" fmla="*/ 0 w 147"/>
                  <a:gd name="T3" fmla="*/ 61 h 113"/>
                  <a:gd name="T4" fmla="*/ 147 w 147"/>
                  <a:gd name="T5" fmla="*/ 90 h 113"/>
                  <a:gd name="T6" fmla="*/ 147 w 147"/>
                  <a:gd name="T7" fmla="*/ 45 h 113"/>
                  <a:gd name="T8" fmla="*/ 26 w 147"/>
                  <a:gd name="T9" fmla="*/ 0 h 113"/>
                  <a:gd name="T10" fmla="*/ 0 w 147"/>
                  <a:gd name="T11" fmla="*/ 0 h 113"/>
                </a:gdLst>
                <a:ahLst/>
                <a:cxnLst>
                  <a:cxn ang="0">
                    <a:pos x="T0" y="T1"/>
                  </a:cxn>
                  <a:cxn ang="0">
                    <a:pos x="T2" y="T3"/>
                  </a:cxn>
                  <a:cxn ang="0">
                    <a:pos x="T4" y="T5"/>
                  </a:cxn>
                  <a:cxn ang="0">
                    <a:pos x="T6" y="T7"/>
                  </a:cxn>
                  <a:cxn ang="0">
                    <a:pos x="T8" y="T9"/>
                  </a:cxn>
                  <a:cxn ang="0">
                    <a:pos x="T10" y="T11"/>
                  </a:cxn>
                </a:cxnLst>
                <a:rect l="0" t="0" r="r" b="b"/>
                <a:pathLst>
                  <a:path w="147" h="113">
                    <a:moveTo>
                      <a:pt x="0" y="0"/>
                    </a:moveTo>
                    <a:cubicBezTo>
                      <a:pt x="0" y="61"/>
                      <a:pt x="0" y="61"/>
                      <a:pt x="0" y="61"/>
                    </a:cubicBezTo>
                    <a:cubicBezTo>
                      <a:pt x="0" y="61"/>
                      <a:pt x="113" y="113"/>
                      <a:pt x="147" y="90"/>
                    </a:cubicBezTo>
                    <a:cubicBezTo>
                      <a:pt x="147" y="45"/>
                      <a:pt x="147" y="45"/>
                      <a:pt x="147" y="45"/>
                    </a:cubicBezTo>
                    <a:cubicBezTo>
                      <a:pt x="26" y="0"/>
                      <a:pt x="26" y="0"/>
                      <a:pt x="26" y="0"/>
                    </a:cubicBezTo>
                    <a:lnTo>
                      <a:pt x="0" y="0"/>
                    </a:lnTo>
                    <a:close/>
                  </a:path>
                </a:pathLst>
              </a:custGeom>
              <a:solidFill>
                <a:srgbClr val="F2AA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6" name="íṣḷiḍé">
                <a:extLst>
                  <a:ext uri="{FF2B5EF4-FFF2-40B4-BE49-F238E27FC236}">
                    <a16:creationId xmlns:a16="http://schemas.microsoft.com/office/drawing/2014/main" id="{37191637-DBCE-4E36-8D41-756F53E1E8AE}"/>
                  </a:ext>
                </a:extLst>
              </p:cNvPr>
              <p:cNvSpPr/>
              <p:nvPr/>
            </p:nvSpPr>
            <p:spPr bwMode="auto">
              <a:xfrm>
                <a:off x="3817076" y="1669737"/>
                <a:ext cx="1268118" cy="1358883"/>
              </a:xfrm>
              <a:custGeom>
                <a:avLst/>
                <a:gdLst>
                  <a:gd name="T0" fmla="*/ 467 w 471"/>
                  <a:gd name="T1" fmla="*/ 144 h 505"/>
                  <a:gd name="T2" fmla="*/ 320 w 471"/>
                  <a:gd name="T3" fmla="*/ 483 h 505"/>
                  <a:gd name="T4" fmla="*/ 209 w 471"/>
                  <a:gd name="T5" fmla="*/ 483 h 505"/>
                  <a:gd name="T6" fmla="*/ 53 w 471"/>
                  <a:gd name="T7" fmla="*/ 328 h 505"/>
                  <a:gd name="T8" fmla="*/ 29 w 471"/>
                  <a:gd name="T9" fmla="*/ 277 h 505"/>
                  <a:gd name="T10" fmla="*/ 14 w 471"/>
                  <a:gd name="T11" fmla="*/ 168 h 505"/>
                  <a:gd name="T12" fmla="*/ 83 w 471"/>
                  <a:gd name="T13" fmla="*/ 61 h 505"/>
                  <a:gd name="T14" fmla="*/ 135 w 471"/>
                  <a:gd name="T15" fmla="*/ 32 h 505"/>
                  <a:gd name="T16" fmla="*/ 216 w 471"/>
                  <a:gd name="T17" fmla="*/ 4 h 505"/>
                  <a:gd name="T18" fmla="*/ 307 w 471"/>
                  <a:gd name="T19" fmla="*/ 22 h 505"/>
                  <a:gd name="T20" fmla="*/ 432 w 471"/>
                  <a:gd name="T21" fmla="*/ 88 h 505"/>
                  <a:gd name="T22" fmla="*/ 467 w 471"/>
                  <a:gd name="T23" fmla="*/ 14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 h="505">
                    <a:moveTo>
                      <a:pt x="467" y="144"/>
                    </a:moveTo>
                    <a:cubicBezTo>
                      <a:pt x="467" y="144"/>
                      <a:pt x="471" y="411"/>
                      <a:pt x="320" y="483"/>
                    </a:cubicBezTo>
                    <a:cubicBezTo>
                      <a:pt x="320" y="483"/>
                      <a:pt x="269" y="505"/>
                      <a:pt x="209" y="483"/>
                    </a:cubicBezTo>
                    <a:cubicBezTo>
                      <a:pt x="149" y="461"/>
                      <a:pt x="77" y="405"/>
                      <a:pt x="53" y="328"/>
                    </a:cubicBezTo>
                    <a:cubicBezTo>
                      <a:pt x="29" y="251"/>
                      <a:pt x="29" y="277"/>
                      <a:pt x="29" y="277"/>
                    </a:cubicBezTo>
                    <a:cubicBezTo>
                      <a:pt x="29" y="277"/>
                      <a:pt x="0" y="258"/>
                      <a:pt x="14" y="168"/>
                    </a:cubicBezTo>
                    <a:cubicBezTo>
                      <a:pt x="29" y="79"/>
                      <a:pt x="78" y="65"/>
                      <a:pt x="83" y="61"/>
                    </a:cubicBezTo>
                    <a:cubicBezTo>
                      <a:pt x="87" y="56"/>
                      <a:pt x="127" y="40"/>
                      <a:pt x="135" y="32"/>
                    </a:cubicBezTo>
                    <a:cubicBezTo>
                      <a:pt x="143" y="24"/>
                      <a:pt x="209" y="9"/>
                      <a:pt x="216" y="4"/>
                    </a:cubicBezTo>
                    <a:cubicBezTo>
                      <a:pt x="223" y="0"/>
                      <a:pt x="293" y="21"/>
                      <a:pt x="307" y="22"/>
                    </a:cubicBezTo>
                    <a:cubicBezTo>
                      <a:pt x="322" y="24"/>
                      <a:pt x="418" y="82"/>
                      <a:pt x="432" y="88"/>
                    </a:cubicBezTo>
                    <a:cubicBezTo>
                      <a:pt x="446" y="93"/>
                      <a:pt x="467" y="144"/>
                      <a:pt x="467" y="144"/>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7" name="îṧ1ídè">
                <a:extLst>
                  <a:ext uri="{FF2B5EF4-FFF2-40B4-BE49-F238E27FC236}">
                    <a16:creationId xmlns:a16="http://schemas.microsoft.com/office/drawing/2014/main" id="{8250527A-5A93-4661-B476-3C49742CB057}"/>
                  </a:ext>
                </a:extLst>
              </p:cNvPr>
              <p:cNvSpPr/>
              <p:nvPr/>
            </p:nvSpPr>
            <p:spPr bwMode="auto">
              <a:xfrm>
                <a:off x="4829755" y="2417901"/>
                <a:ext cx="117995" cy="142631"/>
              </a:xfrm>
              <a:custGeom>
                <a:avLst/>
                <a:gdLst>
                  <a:gd name="T0" fmla="*/ 18 w 44"/>
                  <a:gd name="T1" fmla="*/ 0 h 53"/>
                  <a:gd name="T2" fmla="*/ 29 w 44"/>
                  <a:gd name="T3" fmla="*/ 29 h 53"/>
                  <a:gd name="T4" fmla="*/ 0 w 44"/>
                  <a:gd name="T5" fmla="*/ 50 h 53"/>
                  <a:gd name="T6" fmla="*/ 39 w 44"/>
                  <a:gd name="T7" fmla="*/ 31 h 53"/>
                  <a:gd name="T8" fmla="*/ 18 w 44"/>
                  <a:gd name="T9" fmla="*/ 0 h 53"/>
                </a:gdLst>
                <a:ahLst/>
                <a:cxnLst>
                  <a:cxn ang="0">
                    <a:pos x="T0" y="T1"/>
                  </a:cxn>
                  <a:cxn ang="0">
                    <a:pos x="T2" y="T3"/>
                  </a:cxn>
                  <a:cxn ang="0">
                    <a:pos x="T4" y="T5"/>
                  </a:cxn>
                  <a:cxn ang="0">
                    <a:pos x="T6" y="T7"/>
                  </a:cxn>
                  <a:cxn ang="0">
                    <a:pos x="T8" y="T9"/>
                  </a:cxn>
                </a:cxnLst>
                <a:rect l="0" t="0" r="r" b="b"/>
                <a:pathLst>
                  <a:path w="44" h="53">
                    <a:moveTo>
                      <a:pt x="18" y="0"/>
                    </a:moveTo>
                    <a:cubicBezTo>
                      <a:pt x="18" y="0"/>
                      <a:pt x="31" y="10"/>
                      <a:pt x="29" y="29"/>
                    </a:cubicBezTo>
                    <a:cubicBezTo>
                      <a:pt x="27" y="48"/>
                      <a:pt x="0" y="50"/>
                      <a:pt x="0" y="50"/>
                    </a:cubicBezTo>
                    <a:cubicBezTo>
                      <a:pt x="0" y="50"/>
                      <a:pt x="34" y="53"/>
                      <a:pt x="39" y="31"/>
                    </a:cubicBezTo>
                    <a:cubicBezTo>
                      <a:pt x="44" y="9"/>
                      <a:pt x="18" y="0"/>
                      <a:pt x="18" y="0"/>
                    </a:cubicBezTo>
                    <a:close/>
                  </a:path>
                </a:pathLst>
              </a:custGeom>
              <a:solidFill>
                <a:srgbClr val="DD9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8" name="ïṩļîḑe">
                <a:extLst>
                  <a:ext uri="{FF2B5EF4-FFF2-40B4-BE49-F238E27FC236}">
                    <a16:creationId xmlns:a16="http://schemas.microsoft.com/office/drawing/2014/main" id="{5F7ED1F0-E4CA-4868-9E34-36F8C0F2888A}"/>
                  </a:ext>
                </a:extLst>
              </p:cNvPr>
              <p:cNvSpPr/>
              <p:nvPr/>
            </p:nvSpPr>
            <p:spPr bwMode="auto">
              <a:xfrm>
                <a:off x="3701675" y="1336500"/>
                <a:ext cx="1550786" cy="1434088"/>
              </a:xfrm>
              <a:custGeom>
                <a:avLst/>
                <a:gdLst>
                  <a:gd name="T0" fmla="*/ 230 w 576"/>
                  <a:gd name="T1" fmla="*/ 162 h 533"/>
                  <a:gd name="T2" fmla="*/ 333 w 576"/>
                  <a:gd name="T3" fmla="*/ 219 h 533"/>
                  <a:gd name="T4" fmla="*/ 535 w 576"/>
                  <a:gd name="T5" fmla="*/ 322 h 533"/>
                  <a:gd name="T6" fmla="*/ 510 w 576"/>
                  <a:gd name="T7" fmla="*/ 168 h 533"/>
                  <a:gd name="T8" fmla="*/ 348 w 576"/>
                  <a:gd name="T9" fmla="*/ 35 h 533"/>
                  <a:gd name="T10" fmla="*/ 191 w 576"/>
                  <a:gd name="T11" fmla="*/ 65 h 533"/>
                  <a:gd name="T12" fmla="*/ 25 w 576"/>
                  <a:gd name="T13" fmla="*/ 322 h 533"/>
                  <a:gd name="T14" fmla="*/ 48 w 576"/>
                  <a:gd name="T15" fmla="*/ 263 h 533"/>
                  <a:gd name="T16" fmla="*/ 129 w 576"/>
                  <a:gd name="T17" fmla="*/ 533 h 533"/>
                  <a:gd name="T18" fmla="*/ 95 w 576"/>
                  <a:gd name="T19" fmla="*/ 402 h 533"/>
                  <a:gd name="T20" fmla="*/ 65 w 576"/>
                  <a:gd name="T21" fmla="*/ 309 h 533"/>
                  <a:gd name="T22" fmla="*/ 138 w 576"/>
                  <a:gd name="T23" fmla="*/ 340 h 533"/>
                  <a:gd name="T24" fmla="*/ 157 w 576"/>
                  <a:gd name="T25" fmla="*/ 342 h 533"/>
                  <a:gd name="T26" fmla="*/ 186 w 576"/>
                  <a:gd name="T27" fmla="*/ 276 h 533"/>
                  <a:gd name="T28" fmla="*/ 230 w 576"/>
                  <a:gd name="T29" fmla="*/ 16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533">
                    <a:moveTo>
                      <a:pt x="230" y="162"/>
                    </a:moveTo>
                    <a:cubicBezTo>
                      <a:pt x="230" y="162"/>
                      <a:pt x="258" y="206"/>
                      <a:pt x="333" y="219"/>
                    </a:cubicBezTo>
                    <a:cubicBezTo>
                      <a:pt x="409" y="232"/>
                      <a:pt x="522" y="270"/>
                      <a:pt x="535" y="322"/>
                    </a:cubicBezTo>
                    <a:cubicBezTo>
                      <a:pt x="535" y="322"/>
                      <a:pt x="576" y="228"/>
                      <a:pt x="510" y="168"/>
                    </a:cubicBezTo>
                    <a:cubicBezTo>
                      <a:pt x="510" y="168"/>
                      <a:pt x="496" y="79"/>
                      <a:pt x="348" y="35"/>
                    </a:cubicBezTo>
                    <a:cubicBezTo>
                      <a:pt x="229" y="0"/>
                      <a:pt x="191" y="65"/>
                      <a:pt x="191" y="65"/>
                    </a:cubicBezTo>
                    <a:cubicBezTo>
                      <a:pt x="191" y="65"/>
                      <a:pt x="0" y="68"/>
                      <a:pt x="25" y="322"/>
                    </a:cubicBezTo>
                    <a:cubicBezTo>
                      <a:pt x="25" y="322"/>
                      <a:pt x="26" y="281"/>
                      <a:pt x="48" y="263"/>
                    </a:cubicBezTo>
                    <a:cubicBezTo>
                      <a:pt x="48" y="263"/>
                      <a:pt x="5" y="420"/>
                      <a:pt x="129" y="533"/>
                    </a:cubicBezTo>
                    <a:cubicBezTo>
                      <a:pt x="129" y="533"/>
                      <a:pt x="83" y="443"/>
                      <a:pt x="95" y="402"/>
                    </a:cubicBezTo>
                    <a:cubicBezTo>
                      <a:pt x="95" y="402"/>
                      <a:pt x="43" y="377"/>
                      <a:pt x="65" y="309"/>
                    </a:cubicBezTo>
                    <a:cubicBezTo>
                      <a:pt x="88" y="242"/>
                      <a:pt x="144" y="286"/>
                      <a:pt x="138" y="340"/>
                    </a:cubicBezTo>
                    <a:cubicBezTo>
                      <a:pt x="157" y="342"/>
                      <a:pt x="157" y="342"/>
                      <a:pt x="157" y="342"/>
                    </a:cubicBezTo>
                    <a:cubicBezTo>
                      <a:pt x="157" y="342"/>
                      <a:pt x="169" y="300"/>
                      <a:pt x="186" y="276"/>
                    </a:cubicBezTo>
                    <a:cubicBezTo>
                      <a:pt x="204" y="252"/>
                      <a:pt x="235" y="216"/>
                      <a:pt x="230" y="162"/>
                    </a:cubicBezTo>
                    <a:close/>
                  </a:path>
                </a:pathLst>
              </a:custGeom>
              <a:solidFill>
                <a:srgbClr val="A752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49" name="isľíḋé">
                <a:extLst>
                  <a:ext uri="{FF2B5EF4-FFF2-40B4-BE49-F238E27FC236}">
                    <a16:creationId xmlns:a16="http://schemas.microsoft.com/office/drawing/2014/main" id="{6158168F-1D8C-4BA0-A156-16ABCF5B83F4}"/>
                  </a:ext>
                </a:extLst>
              </p:cNvPr>
              <p:cNvSpPr/>
              <p:nvPr/>
            </p:nvSpPr>
            <p:spPr bwMode="auto">
              <a:xfrm>
                <a:off x="4479662" y="2152089"/>
                <a:ext cx="92062" cy="132258"/>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0" name="ïṩḻïḓé">
                <a:extLst>
                  <a:ext uri="{FF2B5EF4-FFF2-40B4-BE49-F238E27FC236}">
                    <a16:creationId xmlns:a16="http://schemas.microsoft.com/office/drawing/2014/main" id="{0798B71F-7F45-4277-A146-3D1744141622}"/>
                  </a:ext>
                </a:extLst>
              </p:cNvPr>
              <p:cNvSpPr/>
              <p:nvPr/>
            </p:nvSpPr>
            <p:spPr bwMode="auto">
              <a:xfrm>
                <a:off x="4862171" y="2262304"/>
                <a:ext cx="77799" cy="117995"/>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1" name="îṧlïḍê">
                <a:extLst>
                  <a:ext uri="{FF2B5EF4-FFF2-40B4-BE49-F238E27FC236}">
                    <a16:creationId xmlns:a16="http://schemas.microsoft.com/office/drawing/2014/main" id="{291284B9-CAAA-41D8-86CE-F799A7DC76E1}"/>
                  </a:ext>
                </a:extLst>
              </p:cNvPr>
              <p:cNvSpPr/>
              <p:nvPr/>
            </p:nvSpPr>
            <p:spPr bwMode="auto">
              <a:xfrm>
                <a:off x="4452432" y="1944626"/>
                <a:ext cx="129664" cy="99842"/>
              </a:xfrm>
              <a:custGeom>
                <a:avLst/>
                <a:gdLst>
                  <a:gd name="T0" fmla="*/ 48 w 48"/>
                  <a:gd name="T1" fmla="*/ 18 h 37"/>
                  <a:gd name="T2" fmla="*/ 48 w 48"/>
                  <a:gd name="T3" fmla="*/ 37 h 37"/>
                  <a:gd name="T4" fmla="*/ 0 w 48"/>
                  <a:gd name="T5" fmla="*/ 30 h 37"/>
                  <a:gd name="T6" fmla="*/ 48 w 48"/>
                  <a:gd name="T7" fmla="*/ 18 h 37"/>
                </a:gdLst>
                <a:ahLst/>
                <a:cxnLst>
                  <a:cxn ang="0">
                    <a:pos x="T0" y="T1"/>
                  </a:cxn>
                  <a:cxn ang="0">
                    <a:pos x="T2" y="T3"/>
                  </a:cxn>
                  <a:cxn ang="0">
                    <a:pos x="T4" y="T5"/>
                  </a:cxn>
                  <a:cxn ang="0">
                    <a:pos x="T6" y="T7"/>
                  </a:cxn>
                </a:cxnLst>
                <a:rect l="0" t="0" r="r" b="b"/>
                <a:pathLst>
                  <a:path w="48" h="37">
                    <a:moveTo>
                      <a:pt x="48" y="18"/>
                    </a:moveTo>
                    <a:cubicBezTo>
                      <a:pt x="48" y="37"/>
                      <a:pt x="48" y="37"/>
                      <a:pt x="48" y="37"/>
                    </a:cubicBezTo>
                    <a:cubicBezTo>
                      <a:pt x="48" y="37"/>
                      <a:pt x="27" y="11"/>
                      <a:pt x="0" y="30"/>
                    </a:cubicBezTo>
                    <a:cubicBezTo>
                      <a:pt x="0" y="30"/>
                      <a:pt x="16" y="0"/>
                      <a:pt x="48" y="18"/>
                    </a:cubicBezTo>
                    <a:close/>
                  </a:path>
                </a:pathLst>
              </a:custGeom>
              <a:solidFill>
                <a:srgbClr val="A752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2" name="iṩlïḋe">
                <a:extLst>
                  <a:ext uri="{FF2B5EF4-FFF2-40B4-BE49-F238E27FC236}">
                    <a16:creationId xmlns:a16="http://schemas.microsoft.com/office/drawing/2014/main" id="{D36DB902-26AC-45ED-BDE5-58C8E6044692}"/>
                  </a:ext>
                </a:extLst>
              </p:cNvPr>
              <p:cNvSpPr/>
              <p:nvPr/>
            </p:nvSpPr>
            <p:spPr bwMode="auto">
              <a:xfrm>
                <a:off x="4884214" y="2100223"/>
                <a:ext cx="77799" cy="64832"/>
              </a:xfrm>
              <a:custGeom>
                <a:avLst/>
                <a:gdLst>
                  <a:gd name="T0" fmla="*/ 0 w 29"/>
                  <a:gd name="T1" fmla="*/ 0 h 24"/>
                  <a:gd name="T2" fmla="*/ 0 w 29"/>
                  <a:gd name="T3" fmla="*/ 16 h 24"/>
                  <a:gd name="T4" fmla="*/ 27 w 29"/>
                  <a:gd name="T5" fmla="*/ 24 h 24"/>
                  <a:gd name="T6" fmla="*/ 0 w 29"/>
                  <a:gd name="T7" fmla="*/ 0 h 24"/>
                </a:gdLst>
                <a:ahLst/>
                <a:cxnLst>
                  <a:cxn ang="0">
                    <a:pos x="T0" y="T1"/>
                  </a:cxn>
                  <a:cxn ang="0">
                    <a:pos x="T2" y="T3"/>
                  </a:cxn>
                  <a:cxn ang="0">
                    <a:pos x="T4" y="T5"/>
                  </a:cxn>
                  <a:cxn ang="0">
                    <a:pos x="T6" y="T7"/>
                  </a:cxn>
                </a:cxnLst>
                <a:rect l="0" t="0" r="r" b="b"/>
                <a:pathLst>
                  <a:path w="29" h="24">
                    <a:moveTo>
                      <a:pt x="0" y="0"/>
                    </a:moveTo>
                    <a:cubicBezTo>
                      <a:pt x="0" y="16"/>
                      <a:pt x="0" y="16"/>
                      <a:pt x="0" y="16"/>
                    </a:cubicBezTo>
                    <a:cubicBezTo>
                      <a:pt x="0" y="16"/>
                      <a:pt x="20" y="10"/>
                      <a:pt x="27" y="24"/>
                    </a:cubicBezTo>
                    <a:cubicBezTo>
                      <a:pt x="27" y="24"/>
                      <a:pt x="29" y="0"/>
                      <a:pt x="0" y="0"/>
                    </a:cubicBezTo>
                    <a:close/>
                  </a:path>
                </a:pathLst>
              </a:custGeom>
              <a:solidFill>
                <a:srgbClr val="A752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3" name="íṩliḋê">
                <a:extLst>
                  <a:ext uri="{FF2B5EF4-FFF2-40B4-BE49-F238E27FC236}">
                    <a16:creationId xmlns:a16="http://schemas.microsoft.com/office/drawing/2014/main" id="{05461994-1E66-481F-9290-33EA33683AB0}"/>
                  </a:ext>
                </a:extLst>
              </p:cNvPr>
              <p:cNvSpPr/>
              <p:nvPr/>
            </p:nvSpPr>
            <p:spPr bwMode="auto">
              <a:xfrm>
                <a:off x="4449839" y="2825047"/>
                <a:ext cx="127071" cy="85578"/>
              </a:xfrm>
              <a:custGeom>
                <a:avLst/>
                <a:gdLst>
                  <a:gd name="T0" fmla="*/ 47 w 47"/>
                  <a:gd name="T1" fmla="*/ 18 h 32"/>
                  <a:gd name="T2" fmla="*/ 0 w 47"/>
                  <a:gd name="T3" fmla="*/ 0 h 32"/>
                  <a:gd name="T4" fmla="*/ 47 w 47"/>
                  <a:gd name="T5" fmla="*/ 18 h 32"/>
                </a:gdLst>
                <a:ahLst/>
                <a:cxnLst>
                  <a:cxn ang="0">
                    <a:pos x="T0" y="T1"/>
                  </a:cxn>
                  <a:cxn ang="0">
                    <a:pos x="T2" y="T3"/>
                  </a:cxn>
                  <a:cxn ang="0">
                    <a:pos x="T4" y="T5"/>
                  </a:cxn>
                </a:cxnLst>
                <a:rect l="0" t="0" r="r" b="b"/>
                <a:pathLst>
                  <a:path w="47" h="32">
                    <a:moveTo>
                      <a:pt x="47" y="18"/>
                    </a:moveTo>
                    <a:cubicBezTo>
                      <a:pt x="47" y="18"/>
                      <a:pt x="16" y="17"/>
                      <a:pt x="0" y="0"/>
                    </a:cubicBezTo>
                    <a:cubicBezTo>
                      <a:pt x="0" y="0"/>
                      <a:pt x="18" y="32"/>
                      <a:pt x="47" y="18"/>
                    </a:cubicBezTo>
                    <a:close/>
                  </a:path>
                </a:pathLst>
              </a:custGeom>
              <a:solidFill>
                <a:srgbClr val="DD9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4" name="išlïḑe">
                <a:extLst>
                  <a:ext uri="{FF2B5EF4-FFF2-40B4-BE49-F238E27FC236}">
                    <a16:creationId xmlns:a16="http://schemas.microsoft.com/office/drawing/2014/main" id="{B873CC41-7722-4D5B-A3F5-A46AD96E781F}"/>
                  </a:ext>
                </a:extLst>
              </p:cNvPr>
              <p:cNvSpPr/>
              <p:nvPr/>
            </p:nvSpPr>
            <p:spPr bwMode="auto">
              <a:xfrm>
                <a:off x="4407049" y="2530709"/>
                <a:ext cx="344907" cy="189310"/>
              </a:xfrm>
              <a:custGeom>
                <a:avLst/>
                <a:gdLst>
                  <a:gd name="T0" fmla="*/ 2 w 128"/>
                  <a:gd name="T1" fmla="*/ 0 h 70"/>
                  <a:gd name="T2" fmla="*/ 2 w 128"/>
                  <a:gd name="T3" fmla="*/ 30 h 70"/>
                  <a:gd name="T4" fmla="*/ 120 w 128"/>
                  <a:gd name="T5" fmla="*/ 67 h 70"/>
                  <a:gd name="T6" fmla="*/ 128 w 128"/>
                  <a:gd name="T7" fmla="*/ 45 h 70"/>
                  <a:gd name="T8" fmla="*/ 2 w 128"/>
                  <a:gd name="T9" fmla="*/ 0 h 70"/>
                </a:gdLst>
                <a:ahLst/>
                <a:cxnLst>
                  <a:cxn ang="0">
                    <a:pos x="T0" y="T1"/>
                  </a:cxn>
                  <a:cxn ang="0">
                    <a:pos x="T2" y="T3"/>
                  </a:cxn>
                  <a:cxn ang="0">
                    <a:pos x="T4" y="T5"/>
                  </a:cxn>
                  <a:cxn ang="0">
                    <a:pos x="T6" y="T7"/>
                  </a:cxn>
                  <a:cxn ang="0">
                    <a:pos x="T8" y="T9"/>
                  </a:cxn>
                </a:cxnLst>
                <a:rect l="0" t="0" r="r" b="b"/>
                <a:pathLst>
                  <a:path w="128" h="70">
                    <a:moveTo>
                      <a:pt x="2" y="0"/>
                    </a:moveTo>
                    <a:cubicBezTo>
                      <a:pt x="2" y="0"/>
                      <a:pt x="0" y="13"/>
                      <a:pt x="2" y="30"/>
                    </a:cubicBezTo>
                    <a:cubicBezTo>
                      <a:pt x="19" y="42"/>
                      <a:pt x="65" y="70"/>
                      <a:pt x="120" y="67"/>
                    </a:cubicBezTo>
                    <a:cubicBezTo>
                      <a:pt x="126" y="55"/>
                      <a:pt x="128" y="45"/>
                      <a:pt x="128" y="45"/>
                    </a:cubicBezTo>
                    <a:cubicBezTo>
                      <a:pt x="128" y="45"/>
                      <a:pt x="49" y="35"/>
                      <a:pt x="2" y="0"/>
                    </a:cubicBezTo>
                    <a:close/>
                  </a:path>
                </a:pathLst>
              </a:custGeom>
              <a:solidFill>
                <a:srgbClr val="FDF5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5" name="îšľiḋê">
                <a:extLst>
                  <a:ext uri="{FF2B5EF4-FFF2-40B4-BE49-F238E27FC236}">
                    <a16:creationId xmlns:a16="http://schemas.microsoft.com/office/drawing/2014/main" id="{820BE0F1-6699-4A66-933F-50AAB7482B4C}"/>
                  </a:ext>
                </a:extLst>
              </p:cNvPr>
              <p:cNvSpPr/>
              <p:nvPr/>
            </p:nvSpPr>
            <p:spPr bwMode="auto">
              <a:xfrm>
                <a:off x="4654708" y="2708349"/>
                <a:ext cx="75205" cy="76502"/>
              </a:xfrm>
              <a:custGeom>
                <a:avLst/>
                <a:gdLst>
                  <a:gd name="T0" fmla="*/ 28 w 28"/>
                  <a:gd name="T1" fmla="*/ 1 h 28"/>
                  <a:gd name="T2" fmla="*/ 0 w 28"/>
                  <a:gd name="T3" fmla="*/ 0 h 28"/>
                  <a:gd name="T4" fmla="*/ 7 w 28"/>
                  <a:gd name="T5" fmla="*/ 28 h 28"/>
                  <a:gd name="T6" fmla="*/ 28 w 28"/>
                  <a:gd name="T7" fmla="*/ 1 h 28"/>
                </a:gdLst>
                <a:ahLst/>
                <a:cxnLst>
                  <a:cxn ang="0">
                    <a:pos x="T0" y="T1"/>
                  </a:cxn>
                  <a:cxn ang="0">
                    <a:pos x="T2" y="T3"/>
                  </a:cxn>
                  <a:cxn ang="0">
                    <a:pos x="T4" y="T5"/>
                  </a:cxn>
                  <a:cxn ang="0">
                    <a:pos x="T6" y="T7"/>
                  </a:cxn>
                </a:cxnLst>
                <a:rect l="0" t="0" r="r" b="b"/>
                <a:pathLst>
                  <a:path w="28" h="28">
                    <a:moveTo>
                      <a:pt x="28" y="1"/>
                    </a:moveTo>
                    <a:cubicBezTo>
                      <a:pt x="18" y="2"/>
                      <a:pt x="9" y="1"/>
                      <a:pt x="0" y="0"/>
                    </a:cubicBezTo>
                    <a:cubicBezTo>
                      <a:pt x="4" y="7"/>
                      <a:pt x="8" y="17"/>
                      <a:pt x="7" y="28"/>
                    </a:cubicBezTo>
                    <a:cubicBezTo>
                      <a:pt x="17" y="21"/>
                      <a:pt x="24" y="11"/>
                      <a:pt x="28" y="1"/>
                    </a:cubicBezTo>
                    <a:close/>
                  </a:path>
                </a:pathLst>
              </a:custGeom>
              <a:solidFill>
                <a:srgbClr val="9E0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6" name="ïŝḻîḓe">
                <a:extLst>
                  <a:ext uri="{FF2B5EF4-FFF2-40B4-BE49-F238E27FC236}">
                    <a16:creationId xmlns:a16="http://schemas.microsoft.com/office/drawing/2014/main" id="{A2A3E08F-EAAE-4D2C-8275-4B8832A5A3E5}"/>
                  </a:ext>
                </a:extLst>
              </p:cNvPr>
              <p:cNvSpPr/>
              <p:nvPr/>
            </p:nvSpPr>
            <p:spPr bwMode="auto">
              <a:xfrm>
                <a:off x="4412236" y="2612398"/>
                <a:ext cx="264515" cy="193200"/>
              </a:xfrm>
              <a:custGeom>
                <a:avLst/>
                <a:gdLst>
                  <a:gd name="T0" fmla="*/ 90 w 98"/>
                  <a:gd name="T1" fmla="*/ 36 h 72"/>
                  <a:gd name="T2" fmla="*/ 0 w 98"/>
                  <a:gd name="T3" fmla="*/ 0 h 72"/>
                  <a:gd name="T4" fmla="*/ 61 w 98"/>
                  <a:gd name="T5" fmla="*/ 68 h 72"/>
                  <a:gd name="T6" fmla="*/ 97 w 98"/>
                  <a:gd name="T7" fmla="*/ 64 h 72"/>
                  <a:gd name="T8" fmla="*/ 90 w 98"/>
                  <a:gd name="T9" fmla="*/ 36 h 72"/>
                </a:gdLst>
                <a:ahLst/>
                <a:cxnLst>
                  <a:cxn ang="0">
                    <a:pos x="T0" y="T1"/>
                  </a:cxn>
                  <a:cxn ang="0">
                    <a:pos x="T2" y="T3"/>
                  </a:cxn>
                  <a:cxn ang="0">
                    <a:pos x="T4" y="T5"/>
                  </a:cxn>
                  <a:cxn ang="0">
                    <a:pos x="T6" y="T7"/>
                  </a:cxn>
                  <a:cxn ang="0">
                    <a:pos x="T8" y="T9"/>
                  </a:cxn>
                </a:cxnLst>
                <a:rect l="0" t="0" r="r" b="b"/>
                <a:pathLst>
                  <a:path w="98" h="72">
                    <a:moveTo>
                      <a:pt x="90" y="36"/>
                    </a:moveTo>
                    <a:cubicBezTo>
                      <a:pt x="48" y="30"/>
                      <a:pt x="14" y="10"/>
                      <a:pt x="0" y="0"/>
                    </a:cubicBezTo>
                    <a:cubicBezTo>
                      <a:pt x="3" y="24"/>
                      <a:pt x="15" y="57"/>
                      <a:pt x="61" y="68"/>
                    </a:cubicBezTo>
                    <a:cubicBezTo>
                      <a:pt x="76" y="72"/>
                      <a:pt x="88" y="70"/>
                      <a:pt x="97" y="64"/>
                    </a:cubicBezTo>
                    <a:cubicBezTo>
                      <a:pt x="98" y="53"/>
                      <a:pt x="94" y="43"/>
                      <a:pt x="90" y="36"/>
                    </a:cubicBez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7" name="iS1ïḍe">
                <a:extLst>
                  <a:ext uri="{FF2B5EF4-FFF2-40B4-BE49-F238E27FC236}">
                    <a16:creationId xmlns:a16="http://schemas.microsoft.com/office/drawing/2014/main" id="{EFB6DC8E-4ECD-43A3-9B2A-A8DA8E0412D5}"/>
                  </a:ext>
                </a:extLst>
              </p:cNvPr>
              <p:cNvSpPr/>
              <p:nvPr/>
            </p:nvSpPr>
            <p:spPr bwMode="auto">
              <a:xfrm>
                <a:off x="3804110" y="5808624"/>
                <a:ext cx="322864" cy="295635"/>
              </a:xfrm>
              <a:custGeom>
                <a:avLst/>
                <a:gdLst>
                  <a:gd name="T0" fmla="*/ 120 w 120"/>
                  <a:gd name="T1" fmla="*/ 110 h 110"/>
                  <a:gd name="T2" fmla="*/ 116 w 120"/>
                  <a:gd name="T3" fmla="*/ 55 h 110"/>
                  <a:gd name="T4" fmla="*/ 4 w 120"/>
                  <a:gd name="T5" fmla="*/ 44 h 110"/>
                  <a:gd name="T6" fmla="*/ 0 w 120"/>
                  <a:gd name="T7" fmla="*/ 65 h 110"/>
                  <a:gd name="T8" fmla="*/ 0 w 120"/>
                  <a:gd name="T9" fmla="*/ 110 h 110"/>
                  <a:gd name="T10" fmla="*/ 120 w 120"/>
                  <a:gd name="T11" fmla="*/ 110 h 110"/>
                </a:gdLst>
                <a:ahLst/>
                <a:cxnLst>
                  <a:cxn ang="0">
                    <a:pos x="T0" y="T1"/>
                  </a:cxn>
                  <a:cxn ang="0">
                    <a:pos x="T2" y="T3"/>
                  </a:cxn>
                  <a:cxn ang="0">
                    <a:pos x="T4" y="T5"/>
                  </a:cxn>
                  <a:cxn ang="0">
                    <a:pos x="T6" y="T7"/>
                  </a:cxn>
                  <a:cxn ang="0">
                    <a:pos x="T8" y="T9"/>
                  </a:cxn>
                  <a:cxn ang="0">
                    <a:pos x="T10" y="T11"/>
                  </a:cxn>
                </a:cxnLst>
                <a:rect l="0" t="0" r="r" b="b"/>
                <a:pathLst>
                  <a:path w="120" h="110">
                    <a:moveTo>
                      <a:pt x="120" y="110"/>
                    </a:moveTo>
                    <a:cubicBezTo>
                      <a:pt x="116" y="55"/>
                      <a:pt x="116" y="55"/>
                      <a:pt x="116" y="55"/>
                    </a:cubicBezTo>
                    <a:cubicBezTo>
                      <a:pt x="116" y="55"/>
                      <a:pt x="60" y="0"/>
                      <a:pt x="4" y="44"/>
                    </a:cubicBezTo>
                    <a:cubicBezTo>
                      <a:pt x="4" y="44"/>
                      <a:pt x="0" y="55"/>
                      <a:pt x="0" y="65"/>
                    </a:cubicBezTo>
                    <a:cubicBezTo>
                      <a:pt x="0" y="75"/>
                      <a:pt x="0" y="110"/>
                      <a:pt x="0" y="110"/>
                    </a:cubicBezTo>
                    <a:cubicBezTo>
                      <a:pt x="0" y="110"/>
                      <a:pt x="52" y="50"/>
                      <a:pt x="120" y="110"/>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8" name="ï$ḻidé">
                <a:extLst>
                  <a:ext uri="{FF2B5EF4-FFF2-40B4-BE49-F238E27FC236}">
                    <a16:creationId xmlns:a16="http://schemas.microsoft.com/office/drawing/2014/main" id="{D58B6A86-307D-4080-AA3D-2A170E2326B7}"/>
                  </a:ext>
                </a:extLst>
              </p:cNvPr>
              <p:cNvSpPr/>
              <p:nvPr/>
            </p:nvSpPr>
            <p:spPr bwMode="auto">
              <a:xfrm>
                <a:off x="4622292" y="6296163"/>
                <a:ext cx="784470" cy="160784"/>
              </a:xfrm>
              <a:custGeom>
                <a:avLst/>
                <a:gdLst>
                  <a:gd name="T0" fmla="*/ 137 w 291"/>
                  <a:gd name="T1" fmla="*/ 58 h 60"/>
                  <a:gd name="T2" fmla="*/ 291 w 291"/>
                  <a:gd name="T3" fmla="*/ 21 h 60"/>
                  <a:gd name="T4" fmla="*/ 284 w 291"/>
                  <a:gd name="T5" fmla="*/ 0 h 60"/>
                  <a:gd name="T6" fmla="*/ 144 w 291"/>
                  <a:gd name="T7" fmla="*/ 39 h 60"/>
                  <a:gd name="T8" fmla="*/ 0 w 291"/>
                  <a:gd name="T9" fmla="*/ 26 h 60"/>
                  <a:gd name="T10" fmla="*/ 3 w 291"/>
                  <a:gd name="T11" fmla="*/ 43 h 60"/>
                  <a:gd name="T12" fmla="*/ 137 w 291"/>
                  <a:gd name="T13" fmla="*/ 58 h 60"/>
                </a:gdLst>
                <a:ahLst/>
                <a:cxnLst>
                  <a:cxn ang="0">
                    <a:pos x="T0" y="T1"/>
                  </a:cxn>
                  <a:cxn ang="0">
                    <a:pos x="T2" y="T3"/>
                  </a:cxn>
                  <a:cxn ang="0">
                    <a:pos x="T4" y="T5"/>
                  </a:cxn>
                  <a:cxn ang="0">
                    <a:pos x="T6" y="T7"/>
                  </a:cxn>
                  <a:cxn ang="0">
                    <a:pos x="T8" y="T9"/>
                  </a:cxn>
                  <a:cxn ang="0">
                    <a:pos x="T10" y="T11"/>
                  </a:cxn>
                  <a:cxn ang="0">
                    <a:pos x="T12" y="T13"/>
                  </a:cxn>
                </a:cxnLst>
                <a:rect l="0" t="0" r="r" b="b"/>
                <a:pathLst>
                  <a:path w="291" h="60">
                    <a:moveTo>
                      <a:pt x="137" y="58"/>
                    </a:moveTo>
                    <a:cubicBezTo>
                      <a:pt x="265" y="55"/>
                      <a:pt x="291" y="21"/>
                      <a:pt x="291" y="21"/>
                    </a:cubicBezTo>
                    <a:cubicBezTo>
                      <a:pt x="289" y="14"/>
                      <a:pt x="286" y="7"/>
                      <a:pt x="284" y="0"/>
                    </a:cubicBezTo>
                    <a:cubicBezTo>
                      <a:pt x="275" y="8"/>
                      <a:pt x="232" y="33"/>
                      <a:pt x="144" y="39"/>
                    </a:cubicBezTo>
                    <a:cubicBezTo>
                      <a:pt x="57" y="45"/>
                      <a:pt x="0" y="26"/>
                      <a:pt x="0" y="26"/>
                    </a:cubicBezTo>
                    <a:cubicBezTo>
                      <a:pt x="1" y="37"/>
                      <a:pt x="3" y="43"/>
                      <a:pt x="3" y="43"/>
                    </a:cubicBezTo>
                    <a:cubicBezTo>
                      <a:pt x="3" y="43"/>
                      <a:pt x="9" y="60"/>
                      <a:pt x="137" y="58"/>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59" name="íṣliḑê">
                <a:extLst>
                  <a:ext uri="{FF2B5EF4-FFF2-40B4-BE49-F238E27FC236}">
                    <a16:creationId xmlns:a16="http://schemas.microsoft.com/office/drawing/2014/main" id="{42F55AAB-B1B8-47B0-BDB2-3C859BB28DA1}"/>
                  </a:ext>
                </a:extLst>
              </p:cNvPr>
              <p:cNvSpPr/>
              <p:nvPr/>
            </p:nvSpPr>
            <p:spPr bwMode="auto">
              <a:xfrm>
                <a:off x="4604139" y="5996638"/>
                <a:ext cx="478462" cy="420113"/>
              </a:xfrm>
              <a:custGeom>
                <a:avLst/>
                <a:gdLst>
                  <a:gd name="T0" fmla="*/ 178 w 178"/>
                  <a:gd name="T1" fmla="*/ 77 h 156"/>
                  <a:gd name="T2" fmla="*/ 98 w 178"/>
                  <a:gd name="T3" fmla="*/ 25 h 156"/>
                  <a:gd name="T4" fmla="*/ 94 w 178"/>
                  <a:gd name="T5" fmla="*/ 35 h 156"/>
                  <a:gd name="T6" fmla="*/ 44 w 178"/>
                  <a:gd name="T7" fmla="*/ 10 h 156"/>
                  <a:gd name="T8" fmla="*/ 32 w 178"/>
                  <a:gd name="T9" fmla="*/ 1 h 156"/>
                  <a:gd name="T10" fmla="*/ 7 w 178"/>
                  <a:gd name="T11" fmla="*/ 137 h 156"/>
                  <a:gd name="T12" fmla="*/ 151 w 178"/>
                  <a:gd name="T13" fmla="*/ 150 h 156"/>
                  <a:gd name="T14" fmla="*/ 159 w 178"/>
                  <a:gd name="T15" fmla="*/ 149 h 156"/>
                  <a:gd name="T16" fmla="*/ 158 w 178"/>
                  <a:gd name="T17" fmla="*/ 147 h 156"/>
                  <a:gd name="T18" fmla="*/ 178 w 178"/>
                  <a:gd name="T19" fmla="*/ 7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56">
                    <a:moveTo>
                      <a:pt x="178" y="77"/>
                    </a:moveTo>
                    <a:cubicBezTo>
                      <a:pt x="152" y="49"/>
                      <a:pt x="115" y="32"/>
                      <a:pt x="98" y="25"/>
                    </a:cubicBezTo>
                    <a:cubicBezTo>
                      <a:pt x="95" y="31"/>
                      <a:pt x="94" y="35"/>
                      <a:pt x="94" y="35"/>
                    </a:cubicBezTo>
                    <a:cubicBezTo>
                      <a:pt x="72" y="41"/>
                      <a:pt x="50" y="21"/>
                      <a:pt x="44" y="10"/>
                    </a:cubicBezTo>
                    <a:cubicBezTo>
                      <a:pt x="38" y="0"/>
                      <a:pt x="32" y="1"/>
                      <a:pt x="32" y="1"/>
                    </a:cubicBezTo>
                    <a:cubicBezTo>
                      <a:pt x="0" y="36"/>
                      <a:pt x="4" y="105"/>
                      <a:pt x="7" y="137"/>
                    </a:cubicBezTo>
                    <a:cubicBezTo>
                      <a:pt x="7" y="137"/>
                      <a:pt x="64" y="156"/>
                      <a:pt x="151" y="150"/>
                    </a:cubicBezTo>
                    <a:cubicBezTo>
                      <a:pt x="154" y="150"/>
                      <a:pt x="157" y="149"/>
                      <a:pt x="159" y="149"/>
                    </a:cubicBezTo>
                    <a:cubicBezTo>
                      <a:pt x="159" y="148"/>
                      <a:pt x="158" y="147"/>
                      <a:pt x="158" y="147"/>
                    </a:cubicBezTo>
                    <a:cubicBezTo>
                      <a:pt x="159" y="117"/>
                      <a:pt x="167" y="94"/>
                      <a:pt x="178" y="77"/>
                    </a:cubicBezTo>
                    <a:close/>
                  </a:path>
                </a:pathLst>
              </a:custGeom>
              <a:solidFill>
                <a:srgbClr val="455C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60" name="íṣliḋé">
                <a:extLst>
                  <a:ext uri="{FF2B5EF4-FFF2-40B4-BE49-F238E27FC236}">
                    <a16:creationId xmlns:a16="http://schemas.microsoft.com/office/drawing/2014/main" id="{1E15C4D9-693E-4531-A304-FBF983C8816D}"/>
                  </a:ext>
                </a:extLst>
              </p:cNvPr>
              <p:cNvSpPr/>
              <p:nvPr/>
            </p:nvSpPr>
            <p:spPr bwMode="auto">
              <a:xfrm>
                <a:off x="4867358" y="5988858"/>
                <a:ext cx="334534" cy="215243"/>
              </a:xfrm>
              <a:custGeom>
                <a:avLst/>
                <a:gdLst>
                  <a:gd name="T0" fmla="*/ 80 w 124"/>
                  <a:gd name="T1" fmla="*/ 80 h 80"/>
                  <a:gd name="T2" fmla="*/ 124 w 124"/>
                  <a:gd name="T3" fmla="*/ 39 h 80"/>
                  <a:gd name="T4" fmla="*/ 36 w 124"/>
                  <a:gd name="T5" fmla="*/ 0 h 80"/>
                  <a:gd name="T6" fmla="*/ 0 w 124"/>
                  <a:gd name="T7" fmla="*/ 28 h 80"/>
                  <a:gd name="T8" fmla="*/ 80 w 124"/>
                  <a:gd name="T9" fmla="*/ 80 h 80"/>
                </a:gdLst>
                <a:ahLst/>
                <a:cxnLst>
                  <a:cxn ang="0">
                    <a:pos x="T0" y="T1"/>
                  </a:cxn>
                  <a:cxn ang="0">
                    <a:pos x="T2" y="T3"/>
                  </a:cxn>
                  <a:cxn ang="0">
                    <a:pos x="T4" y="T5"/>
                  </a:cxn>
                  <a:cxn ang="0">
                    <a:pos x="T6" y="T7"/>
                  </a:cxn>
                  <a:cxn ang="0">
                    <a:pos x="T8" y="T9"/>
                  </a:cxn>
                </a:cxnLst>
                <a:rect l="0" t="0" r="r" b="b"/>
                <a:pathLst>
                  <a:path w="124" h="80">
                    <a:moveTo>
                      <a:pt x="80" y="80"/>
                    </a:moveTo>
                    <a:cubicBezTo>
                      <a:pt x="94" y="56"/>
                      <a:pt x="113" y="44"/>
                      <a:pt x="124" y="39"/>
                    </a:cubicBezTo>
                    <a:cubicBezTo>
                      <a:pt x="81" y="10"/>
                      <a:pt x="36" y="0"/>
                      <a:pt x="36" y="0"/>
                    </a:cubicBezTo>
                    <a:cubicBezTo>
                      <a:pt x="16" y="6"/>
                      <a:pt x="5" y="19"/>
                      <a:pt x="0" y="28"/>
                    </a:cubicBezTo>
                    <a:cubicBezTo>
                      <a:pt x="17" y="35"/>
                      <a:pt x="54" y="52"/>
                      <a:pt x="80" y="80"/>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61" name="íşlídé">
                <a:extLst>
                  <a:ext uri="{FF2B5EF4-FFF2-40B4-BE49-F238E27FC236}">
                    <a16:creationId xmlns:a16="http://schemas.microsoft.com/office/drawing/2014/main" id="{A40FFD6F-E8AC-41CA-992F-0206EC19D309}"/>
                  </a:ext>
                </a:extLst>
              </p:cNvPr>
              <p:cNvSpPr/>
              <p:nvPr/>
            </p:nvSpPr>
            <p:spPr bwMode="auto">
              <a:xfrm>
                <a:off x="5029439" y="6126302"/>
                <a:ext cx="357874" cy="272295"/>
              </a:xfrm>
              <a:custGeom>
                <a:avLst/>
                <a:gdLst>
                  <a:gd name="T0" fmla="*/ 81 w 133"/>
                  <a:gd name="T1" fmla="*/ 0 h 101"/>
                  <a:gd name="T2" fmla="*/ 80 w 133"/>
                  <a:gd name="T3" fmla="*/ 12 h 101"/>
                  <a:gd name="T4" fmla="*/ 68 w 133"/>
                  <a:gd name="T5" fmla="*/ 31 h 101"/>
                  <a:gd name="T6" fmla="*/ 27 w 133"/>
                  <a:gd name="T7" fmla="*/ 39 h 101"/>
                  <a:gd name="T8" fmla="*/ 20 w 133"/>
                  <a:gd name="T9" fmla="*/ 29 h 101"/>
                  <a:gd name="T10" fmla="*/ 0 w 133"/>
                  <a:gd name="T11" fmla="*/ 99 h 101"/>
                  <a:gd name="T12" fmla="*/ 1 w 133"/>
                  <a:gd name="T13" fmla="*/ 101 h 101"/>
                  <a:gd name="T14" fmla="*/ 133 w 133"/>
                  <a:gd name="T15" fmla="*/ 63 h 101"/>
                  <a:gd name="T16" fmla="*/ 81 w 133"/>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01">
                    <a:moveTo>
                      <a:pt x="81" y="0"/>
                    </a:moveTo>
                    <a:cubicBezTo>
                      <a:pt x="80" y="6"/>
                      <a:pt x="80" y="11"/>
                      <a:pt x="80" y="12"/>
                    </a:cubicBezTo>
                    <a:cubicBezTo>
                      <a:pt x="79" y="14"/>
                      <a:pt x="68" y="31"/>
                      <a:pt x="68" y="31"/>
                    </a:cubicBezTo>
                    <a:cubicBezTo>
                      <a:pt x="68" y="31"/>
                      <a:pt x="59" y="84"/>
                      <a:pt x="27" y="39"/>
                    </a:cubicBezTo>
                    <a:cubicBezTo>
                      <a:pt x="25" y="36"/>
                      <a:pt x="22" y="32"/>
                      <a:pt x="20" y="29"/>
                    </a:cubicBezTo>
                    <a:cubicBezTo>
                      <a:pt x="9" y="46"/>
                      <a:pt x="1" y="69"/>
                      <a:pt x="0" y="99"/>
                    </a:cubicBezTo>
                    <a:cubicBezTo>
                      <a:pt x="0" y="99"/>
                      <a:pt x="1" y="100"/>
                      <a:pt x="1" y="101"/>
                    </a:cubicBezTo>
                    <a:cubicBezTo>
                      <a:pt x="84" y="94"/>
                      <a:pt x="124" y="71"/>
                      <a:pt x="133" y="63"/>
                    </a:cubicBezTo>
                    <a:cubicBezTo>
                      <a:pt x="121" y="37"/>
                      <a:pt x="102" y="16"/>
                      <a:pt x="81" y="0"/>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62" name="iṧḷide">
                <a:extLst>
                  <a:ext uri="{FF2B5EF4-FFF2-40B4-BE49-F238E27FC236}">
                    <a16:creationId xmlns:a16="http://schemas.microsoft.com/office/drawing/2014/main" id="{A119D033-1E50-4721-8400-645C93D10B99}"/>
                  </a:ext>
                </a:extLst>
              </p:cNvPr>
              <p:cNvSpPr/>
              <p:nvPr/>
            </p:nvSpPr>
            <p:spPr bwMode="auto">
              <a:xfrm>
                <a:off x="5082601" y="6093886"/>
                <a:ext cx="164674" cy="258032"/>
              </a:xfrm>
              <a:custGeom>
                <a:avLst/>
                <a:gdLst>
                  <a:gd name="T0" fmla="*/ 0 w 61"/>
                  <a:gd name="T1" fmla="*/ 41 h 96"/>
                  <a:gd name="T2" fmla="*/ 7 w 61"/>
                  <a:gd name="T3" fmla="*/ 51 h 96"/>
                  <a:gd name="T4" fmla="*/ 48 w 61"/>
                  <a:gd name="T5" fmla="*/ 43 h 96"/>
                  <a:gd name="T6" fmla="*/ 60 w 61"/>
                  <a:gd name="T7" fmla="*/ 24 h 96"/>
                  <a:gd name="T8" fmla="*/ 61 w 61"/>
                  <a:gd name="T9" fmla="*/ 12 h 96"/>
                  <a:gd name="T10" fmla="*/ 44 w 61"/>
                  <a:gd name="T11" fmla="*/ 0 h 96"/>
                  <a:gd name="T12" fmla="*/ 0 w 61"/>
                  <a:gd name="T13" fmla="*/ 41 h 96"/>
                </a:gdLst>
                <a:ahLst/>
                <a:cxnLst>
                  <a:cxn ang="0">
                    <a:pos x="T0" y="T1"/>
                  </a:cxn>
                  <a:cxn ang="0">
                    <a:pos x="T2" y="T3"/>
                  </a:cxn>
                  <a:cxn ang="0">
                    <a:pos x="T4" y="T5"/>
                  </a:cxn>
                  <a:cxn ang="0">
                    <a:pos x="T6" y="T7"/>
                  </a:cxn>
                  <a:cxn ang="0">
                    <a:pos x="T8" y="T9"/>
                  </a:cxn>
                  <a:cxn ang="0">
                    <a:pos x="T10" y="T11"/>
                  </a:cxn>
                  <a:cxn ang="0">
                    <a:pos x="T12" y="T13"/>
                  </a:cxn>
                </a:cxnLst>
                <a:rect l="0" t="0" r="r" b="b"/>
                <a:pathLst>
                  <a:path w="61" h="96">
                    <a:moveTo>
                      <a:pt x="0" y="41"/>
                    </a:moveTo>
                    <a:cubicBezTo>
                      <a:pt x="2" y="44"/>
                      <a:pt x="5" y="48"/>
                      <a:pt x="7" y="51"/>
                    </a:cubicBezTo>
                    <a:cubicBezTo>
                      <a:pt x="39" y="96"/>
                      <a:pt x="48" y="43"/>
                      <a:pt x="48" y="43"/>
                    </a:cubicBezTo>
                    <a:cubicBezTo>
                      <a:pt x="48" y="43"/>
                      <a:pt x="59" y="26"/>
                      <a:pt x="60" y="24"/>
                    </a:cubicBezTo>
                    <a:cubicBezTo>
                      <a:pt x="60" y="23"/>
                      <a:pt x="60" y="18"/>
                      <a:pt x="61" y="12"/>
                    </a:cubicBezTo>
                    <a:cubicBezTo>
                      <a:pt x="55" y="7"/>
                      <a:pt x="50" y="3"/>
                      <a:pt x="44" y="0"/>
                    </a:cubicBezTo>
                    <a:cubicBezTo>
                      <a:pt x="33" y="5"/>
                      <a:pt x="14" y="17"/>
                      <a:pt x="0" y="41"/>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63" name="ïṡľidè">
                <a:extLst>
                  <a:ext uri="{FF2B5EF4-FFF2-40B4-BE49-F238E27FC236}">
                    <a16:creationId xmlns:a16="http://schemas.microsoft.com/office/drawing/2014/main" id="{AC8A4278-8A3A-4E24-88A5-1219ED347C13}"/>
                  </a:ext>
                </a:extLst>
              </p:cNvPr>
              <p:cNvSpPr/>
              <p:nvPr/>
            </p:nvSpPr>
            <p:spPr bwMode="auto">
              <a:xfrm>
                <a:off x="4495221" y="2167649"/>
                <a:ext cx="29823" cy="3760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64" name="iṥḷîḓé">
                <a:extLst>
                  <a:ext uri="{FF2B5EF4-FFF2-40B4-BE49-F238E27FC236}">
                    <a16:creationId xmlns:a16="http://schemas.microsoft.com/office/drawing/2014/main" id="{41676CAB-11A4-4DB2-A94C-2669BC05EE3A}"/>
                  </a:ext>
                </a:extLst>
              </p:cNvPr>
              <p:cNvSpPr/>
              <p:nvPr/>
            </p:nvSpPr>
            <p:spPr bwMode="auto">
              <a:xfrm>
                <a:off x="4875138" y="2275270"/>
                <a:ext cx="24636" cy="298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65" name="îš1ïḋe">
                <a:extLst>
                  <a:ext uri="{FF2B5EF4-FFF2-40B4-BE49-F238E27FC236}">
                    <a16:creationId xmlns:a16="http://schemas.microsoft.com/office/drawing/2014/main" id="{17FC05DE-8367-47F2-906C-088EBDD500F6}"/>
                  </a:ext>
                </a:extLst>
              </p:cNvPr>
              <p:cNvSpPr/>
              <p:nvPr/>
            </p:nvSpPr>
            <p:spPr bwMode="auto">
              <a:xfrm>
                <a:off x="3699082" y="6241704"/>
                <a:ext cx="484945" cy="293041"/>
              </a:xfrm>
              <a:custGeom>
                <a:avLst/>
                <a:gdLst>
                  <a:gd name="T0" fmla="*/ 2 w 180"/>
                  <a:gd name="T1" fmla="*/ 74 h 109"/>
                  <a:gd name="T2" fmla="*/ 82 w 180"/>
                  <a:gd name="T3" fmla="*/ 0 h 109"/>
                  <a:gd name="T4" fmla="*/ 180 w 180"/>
                  <a:gd name="T5" fmla="*/ 84 h 109"/>
                  <a:gd name="T6" fmla="*/ 142 w 180"/>
                  <a:gd name="T7" fmla="*/ 99 h 109"/>
                  <a:gd name="T8" fmla="*/ 71 w 180"/>
                  <a:gd name="T9" fmla="*/ 106 h 109"/>
                  <a:gd name="T10" fmla="*/ 22 w 180"/>
                  <a:gd name="T11" fmla="*/ 94 h 109"/>
                  <a:gd name="T12" fmla="*/ 2 w 180"/>
                  <a:gd name="T13" fmla="*/ 74 h 109"/>
                </a:gdLst>
                <a:ahLst/>
                <a:cxnLst>
                  <a:cxn ang="0">
                    <a:pos x="T0" y="T1"/>
                  </a:cxn>
                  <a:cxn ang="0">
                    <a:pos x="T2" y="T3"/>
                  </a:cxn>
                  <a:cxn ang="0">
                    <a:pos x="T4" y="T5"/>
                  </a:cxn>
                  <a:cxn ang="0">
                    <a:pos x="T6" y="T7"/>
                  </a:cxn>
                  <a:cxn ang="0">
                    <a:pos x="T8" y="T9"/>
                  </a:cxn>
                  <a:cxn ang="0">
                    <a:pos x="T10" y="T11"/>
                  </a:cxn>
                  <a:cxn ang="0">
                    <a:pos x="T12" y="T13"/>
                  </a:cxn>
                </a:cxnLst>
                <a:rect l="0" t="0" r="r" b="b"/>
                <a:pathLst>
                  <a:path w="180" h="109">
                    <a:moveTo>
                      <a:pt x="2" y="74"/>
                    </a:moveTo>
                    <a:cubicBezTo>
                      <a:pt x="2" y="74"/>
                      <a:pt x="0" y="0"/>
                      <a:pt x="82" y="0"/>
                    </a:cubicBezTo>
                    <a:cubicBezTo>
                      <a:pt x="169" y="0"/>
                      <a:pt x="180" y="84"/>
                      <a:pt x="180" y="84"/>
                    </a:cubicBezTo>
                    <a:cubicBezTo>
                      <a:pt x="180" y="84"/>
                      <a:pt x="146" y="98"/>
                      <a:pt x="142" y="99"/>
                    </a:cubicBezTo>
                    <a:cubicBezTo>
                      <a:pt x="137" y="100"/>
                      <a:pt x="79" y="109"/>
                      <a:pt x="71" y="106"/>
                    </a:cubicBezTo>
                    <a:cubicBezTo>
                      <a:pt x="64" y="104"/>
                      <a:pt x="26" y="96"/>
                      <a:pt x="22" y="94"/>
                    </a:cubicBezTo>
                    <a:cubicBezTo>
                      <a:pt x="19" y="92"/>
                      <a:pt x="2" y="74"/>
                      <a:pt x="2" y="74"/>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grpSp>
        <p:grpSp>
          <p:nvGrpSpPr>
            <p:cNvPr id="6764" name="î$ľïḓè">
              <a:extLst>
                <a:ext uri="{FF2B5EF4-FFF2-40B4-BE49-F238E27FC236}">
                  <a16:creationId xmlns:a16="http://schemas.microsoft.com/office/drawing/2014/main" id="{951B3694-848A-4EB4-B084-585EDCCC51FF}"/>
                </a:ext>
              </a:extLst>
            </p:cNvPr>
            <p:cNvGrpSpPr/>
            <p:nvPr/>
          </p:nvGrpSpPr>
          <p:grpSpPr>
            <a:xfrm>
              <a:off x="9563763" y="2150174"/>
              <a:ext cx="1225881" cy="3340187"/>
              <a:chOff x="5922826" y="1796809"/>
              <a:chExt cx="1756953" cy="4787208"/>
            </a:xfrm>
          </p:grpSpPr>
          <p:sp>
            <p:nvSpPr>
              <p:cNvPr id="6765" name="ïṩ1íďè">
                <a:extLst>
                  <a:ext uri="{FF2B5EF4-FFF2-40B4-BE49-F238E27FC236}">
                    <a16:creationId xmlns:a16="http://schemas.microsoft.com/office/drawing/2014/main" id="{B1076EBB-B5C4-4413-8967-539EDB855E63}"/>
                  </a:ext>
                </a:extLst>
              </p:cNvPr>
              <p:cNvSpPr/>
              <p:nvPr/>
            </p:nvSpPr>
            <p:spPr bwMode="auto">
              <a:xfrm>
                <a:off x="6141959" y="6071843"/>
                <a:ext cx="1475581" cy="512174"/>
              </a:xfrm>
              <a:prstGeom prst="ellipse">
                <a:avLst/>
              </a:prstGeom>
              <a:solidFill>
                <a:srgbClr val="CEE5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66" name="ï$ļiḋè">
                <a:extLst>
                  <a:ext uri="{FF2B5EF4-FFF2-40B4-BE49-F238E27FC236}">
                    <a16:creationId xmlns:a16="http://schemas.microsoft.com/office/drawing/2014/main" id="{AEB7AA45-1205-4EFD-92A7-18A1B51690DF}"/>
                  </a:ext>
                </a:extLst>
              </p:cNvPr>
              <p:cNvSpPr/>
              <p:nvPr/>
            </p:nvSpPr>
            <p:spPr bwMode="auto">
              <a:xfrm>
                <a:off x="6174375" y="4530134"/>
                <a:ext cx="443452" cy="815589"/>
              </a:xfrm>
              <a:custGeom>
                <a:avLst/>
                <a:gdLst>
                  <a:gd name="T0" fmla="*/ 123 w 165"/>
                  <a:gd name="T1" fmla="*/ 0 h 303"/>
                  <a:gd name="T2" fmla="*/ 62 w 165"/>
                  <a:gd name="T3" fmla="*/ 60 h 303"/>
                  <a:gd name="T4" fmla="*/ 49 w 165"/>
                  <a:gd name="T5" fmla="*/ 286 h 303"/>
                  <a:gd name="T6" fmla="*/ 139 w 165"/>
                  <a:gd name="T7" fmla="*/ 264 h 303"/>
                  <a:gd name="T8" fmla="*/ 153 w 165"/>
                  <a:gd name="T9" fmla="*/ 173 h 303"/>
                  <a:gd name="T10" fmla="*/ 165 w 165"/>
                  <a:gd name="T11" fmla="*/ 110 h 303"/>
                  <a:gd name="T12" fmla="*/ 123 w 165"/>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65" h="303">
                    <a:moveTo>
                      <a:pt x="123" y="0"/>
                    </a:moveTo>
                    <a:cubicBezTo>
                      <a:pt x="123" y="0"/>
                      <a:pt x="88" y="20"/>
                      <a:pt x="62" y="60"/>
                    </a:cubicBezTo>
                    <a:cubicBezTo>
                      <a:pt x="37" y="100"/>
                      <a:pt x="0" y="268"/>
                      <a:pt x="49" y="286"/>
                    </a:cubicBezTo>
                    <a:cubicBezTo>
                      <a:pt x="98" y="303"/>
                      <a:pt x="139" y="264"/>
                      <a:pt x="139" y="264"/>
                    </a:cubicBezTo>
                    <a:cubicBezTo>
                      <a:pt x="153" y="173"/>
                      <a:pt x="153" y="173"/>
                      <a:pt x="153" y="173"/>
                    </a:cubicBezTo>
                    <a:cubicBezTo>
                      <a:pt x="165" y="110"/>
                      <a:pt x="165" y="110"/>
                      <a:pt x="165" y="110"/>
                    </a:cubicBezTo>
                    <a:lnTo>
                      <a:pt x="123" y="0"/>
                    </a:lnTo>
                    <a:close/>
                  </a:path>
                </a:pathLst>
              </a:custGeom>
              <a:solidFill>
                <a:srgbClr val="294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67" name="î$ļîdê">
                <a:extLst>
                  <a:ext uri="{FF2B5EF4-FFF2-40B4-BE49-F238E27FC236}">
                    <a16:creationId xmlns:a16="http://schemas.microsoft.com/office/drawing/2014/main" id="{2649DA5B-3019-4CE2-9F43-3F9AC2D7B4CD}"/>
                  </a:ext>
                </a:extLst>
              </p:cNvPr>
              <p:cNvSpPr/>
              <p:nvPr/>
            </p:nvSpPr>
            <p:spPr bwMode="auto">
              <a:xfrm>
                <a:off x="6470010" y="5658214"/>
                <a:ext cx="189310" cy="363060"/>
              </a:xfrm>
              <a:custGeom>
                <a:avLst/>
                <a:gdLst>
                  <a:gd name="T0" fmla="*/ 70 w 70"/>
                  <a:gd name="T1" fmla="*/ 8 h 135"/>
                  <a:gd name="T2" fmla="*/ 12 w 70"/>
                  <a:gd name="T3" fmla="*/ 0 h 135"/>
                  <a:gd name="T4" fmla="*/ 0 w 70"/>
                  <a:gd name="T5" fmla="*/ 123 h 135"/>
                  <a:gd name="T6" fmla="*/ 53 w 70"/>
                  <a:gd name="T7" fmla="*/ 131 h 135"/>
                  <a:gd name="T8" fmla="*/ 70 w 70"/>
                  <a:gd name="T9" fmla="*/ 8 h 135"/>
                </a:gdLst>
                <a:ahLst/>
                <a:cxnLst>
                  <a:cxn ang="0">
                    <a:pos x="T0" y="T1"/>
                  </a:cxn>
                  <a:cxn ang="0">
                    <a:pos x="T2" y="T3"/>
                  </a:cxn>
                  <a:cxn ang="0">
                    <a:pos x="T4" y="T5"/>
                  </a:cxn>
                  <a:cxn ang="0">
                    <a:pos x="T6" y="T7"/>
                  </a:cxn>
                  <a:cxn ang="0">
                    <a:pos x="T8" y="T9"/>
                  </a:cxn>
                </a:cxnLst>
                <a:rect l="0" t="0" r="r" b="b"/>
                <a:pathLst>
                  <a:path w="70" h="135">
                    <a:moveTo>
                      <a:pt x="70" y="8"/>
                    </a:moveTo>
                    <a:cubicBezTo>
                      <a:pt x="12" y="0"/>
                      <a:pt x="12" y="0"/>
                      <a:pt x="12" y="0"/>
                    </a:cubicBezTo>
                    <a:cubicBezTo>
                      <a:pt x="0" y="123"/>
                      <a:pt x="0" y="123"/>
                      <a:pt x="0" y="123"/>
                    </a:cubicBezTo>
                    <a:cubicBezTo>
                      <a:pt x="0" y="123"/>
                      <a:pt x="29" y="135"/>
                      <a:pt x="53" y="131"/>
                    </a:cubicBezTo>
                    <a:lnTo>
                      <a:pt x="70" y="8"/>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68" name="ïṣlîḑè">
                <a:extLst>
                  <a:ext uri="{FF2B5EF4-FFF2-40B4-BE49-F238E27FC236}">
                    <a16:creationId xmlns:a16="http://schemas.microsoft.com/office/drawing/2014/main" id="{528D877E-0C1B-40B1-96D7-E3BD67B61484}"/>
                  </a:ext>
                </a:extLst>
              </p:cNvPr>
              <p:cNvSpPr/>
              <p:nvPr/>
            </p:nvSpPr>
            <p:spPr bwMode="auto">
              <a:xfrm>
                <a:off x="7132595" y="5660807"/>
                <a:ext cx="172454" cy="392883"/>
              </a:xfrm>
              <a:custGeom>
                <a:avLst/>
                <a:gdLst>
                  <a:gd name="T0" fmla="*/ 0 w 64"/>
                  <a:gd name="T1" fmla="*/ 15 h 146"/>
                  <a:gd name="T2" fmla="*/ 12 w 64"/>
                  <a:gd name="T3" fmla="*/ 128 h 146"/>
                  <a:gd name="T4" fmla="*/ 64 w 64"/>
                  <a:gd name="T5" fmla="*/ 125 h 146"/>
                  <a:gd name="T6" fmla="*/ 53 w 64"/>
                  <a:gd name="T7" fmla="*/ 8 h 146"/>
                  <a:gd name="T8" fmla="*/ 0 w 64"/>
                  <a:gd name="T9" fmla="*/ 15 h 146"/>
                </a:gdLst>
                <a:ahLst/>
                <a:cxnLst>
                  <a:cxn ang="0">
                    <a:pos x="T0" y="T1"/>
                  </a:cxn>
                  <a:cxn ang="0">
                    <a:pos x="T2" y="T3"/>
                  </a:cxn>
                  <a:cxn ang="0">
                    <a:pos x="T4" y="T5"/>
                  </a:cxn>
                  <a:cxn ang="0">
                    <a:pos x="T6" y="T7"/>
                  </a:cxn>
                  <a:cxn ang="0">
                    <a:pos x="T8" y="T9"/>
                  </a:cxn>
                </a:cxnLst>
                <a:rect l="0" t="0" r="r" b="b"/>
                <a:pathLst>
                  <a:path w="64" h="146">
                    <a:moveTo>
                      <a:pt x="0" y="15"/>
                    </a:moveTo>
                    <a:cubicBezTo>
                      <a:pt x="12" y="128"/>
                      <a:pt x="12" y="128"/>
                      <a:pt x="12" y="128"/>
                    </a:cubicBezTo>
                    <a:cubicBezTo>
                      <a:pt x="12" y="128"/>
                      <a:pt x="44" y="146"/>
                      <a:pt x="64" y="125"/>
                    </a:cubicBezTo>
                    <a:cubicBezTo>
                      <a:pt x="53" y="8"/>
                      <a:pt x="53" y="8"/>
                      <a:pt x="53" y="8"/>
                    </a:cubicBezTo>
                    <a:cubicBezTo>
                      <a:pt x="53" y="8"/>
                      <a:pt x="13" y="0"/>
                      <a:pt x="0" y="15"/>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83" name="í$ļîde">
                <a:extLst>
                  <a:ext uri="{FF2B5EF4-FFF2-40B4-BE49-F238E27FC236}">
                    <a16:creationId xmlns:a16="http://schemas.microsoft.com/office/drawing/2014/main" id="{5359A384-53FB-456A-B4EB-AB5F61A73BEE}"/>
                  </a:ext>
                </a:extLst>
              </p:cNvPr>
              <p:cNvSpPr/>
              <p:nvPr/>
            </p:nvSpPr>
            <p:spPr bwMode="auto">
              <a:xfrm>
                <a:off x="6381838" y="4950246"/>
                <a:ext cx="1025645" cy="775393"/>
              </a:xfrm>
              <a:custGeom>
                <a:avLst/>
                <a:gdLst>
                  <a:gd name="T0" fmla="*/ 33 w 381"/>
                  <a:gd name="T1" fmla="*/ 11 h 288"/>
                  <a:gd name="T2" fmla="*/ 0 w 381"/>
                  <a:gd name="T3" fmla="*/ 238 h 288"/>
                  <a:gd name="T4" fmla="*/ 78 w 381"/>
                  <a:gd name="T5" fmla="*/ 276 h 288"/>
                  <a:gd name="T6" fmla="*/ 161 w 381"/>
                  <a:gd name="T7" fmla="*/ 251 h 288"/>
                  <a:gd name="T8" fmla="*/ 182 w 381"/>
                  <a:gd name="T9" fmla="*/ 91 h 288"/>
                  <a:gd name="T10" fmla="*/ 206 w 381"/>
                  <a:gd name="T11" fmla="*/ 249 h 288"/>
                  <a:gd name="T12" fmla="*/ 305 w 381"/>
                  <a:gd name="T13" fmla="*/ 277 h 288"/>
                  <a:gd name="T14" fmla="*/ 369 w 381"/>
                  <a:gd name="T15" fmla="*/ 227 h 288"/>
                  <a:gd name="T16" fmla="*/ 337 w 381"/>
                  <a:gd name="T17" fmla="*/ 26 h 288"/>
                  <a:gd name="T18" fmla="*/ 222 w 381"/>
                  <a:gd name="T19" fmla="*/ 0 h 288"/>
                  <a:gd name="T20" fmla="*/ 149 w 381"/>
                  <a:gd name="T21" fmla="*/ 0 h 288"/>
                  <a:gd name="T22" fmla="*/ 33 w 381"/>
                  <a:gd name="T23"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288">
                    <a:moveTo>
                      <a:pt x="33" y="11"/>
                    </a:moveTo>
                    <a:cubicBezTo>
                      <a:pt x="0" y="238"/>
                      <a:pt x="0" y="238"/>
                      <a:pt x="0" y="238"/>
                    </a:cubicBezTo>
                    <a:cubicBezTo>
                      <a:pt x="0" y="238"/>
                      <a:pt x="17" y="268"/>
                      <a:pt x="78" y="276"/>
                    </a:cubicBezTo>
                    <a:cubicBezTo>
                      <a:pt x="139" y="284"/>
                      <a:pt x="161" y="251"/>
                      <a:pt x="161" y="251"/>
                    </a:cubicBezTo>
                    <a:cubicBezTo>
                      <a:pt x="182" y="91"/>
                      <a:pt x="182" y="91"/>
                      <a:pt x="182" y="91"/>
                    </a:cubicBezTo>
                    <a:cubicBezTo>
                      <a:pt x="206" y="249"/>
                      <a:pt x="206" y="249"/>
                      <a:pt x="206" y="249"/>
                    </a:cubicBezTo>
                    <a:cubicBezTo>
                      <a:pt x="206" y="249"/>
                      <a:pt x="231" y="288"/>
                      <a:pt x="305" y="277"/>
                    </a:cubicBezTo>
                    <a:cubicBezTo>
                      <a:pt x="381" y="266"/>
                      <a:pt x="369" y="227"/>
                      <a:pt x="369" y="227"/>
                    </a:cubicBezTo>
                    <a:cubicBezTo>
                      <a:pt x="337" y="26"/>
                      <a:pt x="337" y="26"/>
                      <a:pt x="337" y="26"/>
                    </a:cubicBezTo>
                    <a:cubicBezTo>
                      <a:pt x="222" y="0"/>
                      <a:pt x="222" y="0"/>
                      <a:pt x="222" y="0"/>
                    </a:cubicBezTo>
                    <a:cubicBezTo>
                      <a:pt x="149" y="0"/>
                      <a:pt x="149" y="0"/>
                      <a:pt x="149" y="0"/>
                    </a:cubicBezTo>
                    <a:lnTo>
                      <a:pt x="33" y="11"/>
                    </a:lnTo>
                    <a:close/>
                  </a:path>
                </a:pathLst>
              </a:custGeom>
              <a:solidFill>
                <a:srgbClr val="AC6C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96" name="îśḻïdé">
                <a:extLst>
                  <a:ext uri="{FF2B5EF4-FFF2-40B4-BE49-F238E27FC236}">
                    <a16:creationId xmlns:a16="http://schemas.microsoft.com/office/drawing/2014/main" id="{495F6546-BD2E-4820-BD82-47A98535C058}"/>
                  </a:ext>
                </a:extLst>
              </p:cNvPr>
              <p:cNvSpPr/>
              <p:nvPr/>
            </p:nvSpPr>
            <p:spPr bwMode="auto">
              <a:xfrm>
                <a:off x="6152332" y="4307111"/>
                <a:ext cx="369544" cy="1156606"/>
              </a:xfrm>
              <a:custGeom>
                <a:avLst/>
                <a:gdLst>
                  <a:gd name="T0" fmla="*/ 66 w 137"/>
                  <a:gd name="T1" fmla="*/ 6 h 430"/>
                  <a:gd name="T2" fmla="*/ 25 w 137"/>
                  <a:gd name="T3" fmla="*/ 268 h 430"/>
                  <a:gd name="T4" fmla="*/ 12 w 137"/>
                  <a:gd name="T5" fmla="*/ 390 h 430"/>
                  <a:gd name="T6" fmla="*/ 38 w 137"/>
                  <a:gd name="T7" fmla="*/ 402 h 430"/>
                  <a:gd name="T8" fmla="*/ 50 w 137"/>
                  <a:gd name="T9" fmla="*/ 410 h 430"/>
                  <a:gd name="T10" fmla="*/ 59 w 137"/>
                  <a:gd name="T11" fmla="*/ 402 h 430"/>
                  <a:gd name="T12" fmla="*/ 73 w 137"/>
                  <a:gd name="T13" fmla="*/ 406 h 430"/>
                  <a:gd name="T14" fmla="*/ 82 w 137"/>
                  <a:gd name="T15" fmla="*/ 394 h 430"/>
                  <a:gd name="T16" fmla="*/ 97 w 137"/>
                  <a:gd name="T17" fmla="*/ 395 h 430"/>
                  <a:gd name="T18" fmla="*/ 97 w 137"/>
                  <a:gd name="T19" fmla="*/ 369 h 430"/>
                  <a:gd name="T20" fmla="*/ 89 w 137"/>
                  <a:gd name="T21" fmla="*/ 343 h 430"/>
                  <a:gd name="T22" fmla="*/ 89 w 137"/>
                  <a:gd name="T23" fmla="*/ 268 h 430"/>
                  <a:gd name="T24" fmla="*/ 77 w 137"/>
                  <a:gd name="T25" fmla="*/ 239 h 430"/>
                  <a:gd name="T26" fmla="*/ 120 w 137"/>
                  <a:gd name="T27" fmla="*/ 30 h 430"/>
                  <a:gd name="T28" fmla="*/ 106 w 137"/>
                  <a:gd name="T29" fmla="*/ 7 h 430"/>
                  <a:gd name="T30" fmla="*/ 85 w 137"/>
                  <a:gd name="T31" fmla="*/ 3 h 430"/>
                  <a:gd name="T32" fmla="*/ 66 w 137"/>
                  <a:gd name="T33" fmla="*/ 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430">
                    <a:moveTo>
                      <a:pt x="66" y="6"/>
                    </a:moveTo>
                    <a:cubicBezTo>
                      <a:pt x="66" y="6"/>
                      <a:pt x="28" y="176"/>
                      <a:pt x="25" y="268"/>
                    </a:cubicBezTo>
                    <a:cubicBezTo>
                      <a:pt x="25" y="268"/>
                      <a:pt x="0" y="351"/>
                      <a:pt x="12" y="390"/>
                    </a:cubicBezTo>
                    <a:cubicBezTo>
                      <a:pt x="23" y="430"/>
                      <a:pt x="38" y="402"/>
                      <a:pt x="38" y="402"/>
                    </a:cubicBezTo>
                    <a:cubicBezTo>
                      <a:pt x="38" y="402"/>
                      <a:pt x="43" y="410"/>
                      <a:pt x="50" y="410"/>
                    </a:cubicBezTo>
                    <a:cubicBezTo>
                      <a:pt x="57" y="409"/>
                      <a:pt x="59" y="402"/>
                      <a:pt x="59" y="402"/>
                    </a:cubicBezTo>
                    <a:cubicBezTo>
                      <a:pt x="59" y="402"/>
                      <a:pt x="64" y="410"/>
                      <a:pt x="73" y="406"/>
                    </a:cubicBezTo>
                    <a:cubicBezTo>
                      <a:pt x="82" y="403"/>
                      <a:pt x="82" y="394"/>
                      <a:pt x="82" y="394"/>
                    </a:cubicBezTo>
                    <a:cubicBezTo>
                      <a:pt x="82" y="394"/>
                      <a:pt x="92" y="398"/>
                      <a:pt x="97" y="395"/>
                    </a:cubicBezTo>
                    <a:cubicBezTo>
                      <a:pt x="102" y="392"/>
                      <a:pt x="101" y="378"/>
                      <a:pt x="97" y="369"/>
                    </a:cubicBezTo>
                    <a:cubicBezTo>
                      <a:pt x="93" y="361"/>
                      <a:pt x="89" y="347"/>
                      <a:pt x="89" y="343"/>
                    </a:cubicBezTo>
                    <a:cubicBezTo>
                      <a:pt x="89" y="339"/>
                      <a:pt x="99" y="286"/>
                      <a:pt x="89" y="268"/>
                    </a:cubicBezTo>
                    <a:cubicBezTo>
                      <a:pt x="80" y="250"/>
                      <a:pt x="76" y="246"/>
                      <a:pt x="77" y="239"/>
                    </a:cubicBezTo>
                    <a:cubicBezTo>
                      <a:pt x="77" y="232"/>
                      <a:pt x="104" y="59"/>
                      <a:pt x="120" y="30"/>
                    </a:cubicBezTo>
                    <a:cubicBezTo>
                      <a:pt x="137" y="0"/>
                      <a:pt x="106" y="7"/>
                      <a:pt x="106" y="7"/>
                    </a:cubicBezTo>
                    <a:cubicBezTo>
                      <a:pt x="85" y="3"/>
                      <a:pt x="85" y="3"/>
                      <a:pt x="85" y="3"/>
                    </a:cubicBezTo>
                    <a:lnTo>
                      <a:pt x="66" y="6"/>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97" name="íṧļíḓé">
                <a:extLst>
                  <a:ext uri="{FF2B5EF4-FFF2-40B4-BE49-F238E27FC236}">
                    <a16:creationId xmlns:a16="http://schemas.microsoft.com/office/drawing/2014/main" id="{1520287B-EC66-444E-B8AE-C9615B691795}"/>
                  </a:ext>
                </a:extLst>
              </p:cNvPr>
              <p:cNvSpPr/>
              <p:nvPr/>
            </p:nvSpPr>
            <p:spPr bwMode="auto">
              <a:xfrm>
                <a:off x="7192241" y="4314891"/>
                <a:ext cx="377323" cy="1065841"/>
              </a:xfrm>
              <a:custGeom>
                <a:avLst/>
                <a:gdLst>
                  <a:gd name="T0" fmla="*/ 88 w 140"/>
                  <a:gd name="T1" fmla="*/ 300 h 396"/>
                  <a:gd name="T2" fmla="*/ 132 w 140"/>
                  <a:gd name="T3" fmla="*/ 181 h 396"/>
                  <a:gd name="T4" fmla="*/ 98 w 140"/>
                  <a:gd name="T5" fmla="*/ 14 h 396"/>
                  <a:gd name="T6" fmla="*/ 51 w 140"/>
                  <a:gd name="T7" fmla="*/ 0 h 396"/>
                  <a:gd name="T8" fmla="*/ 46 w 140"/>
                  <a:gd name="T9" fmla="*/ 25 h 396"/>
                  <a:gd name="T10" fmla="*/ 79 w 140"/>
                  <a:gd name="T11" fmla="*/ 164 h 396"/>
                  <a:gd name="T12" fmla="*/ 49 w 140"/>
                  <a:gd name="T13" fmla="*/ 271 h 396"/>
                  <a:gd name="T14" fmla="*/ 38 w 140"/>
                  <a:gd name="T15" fmla="*/ 271 h 396"/>
                  <a:gd name="T16" fmla="*/ 10 w 140"/>
                  <a:gd name="T17" fmla="*/ 312 h 396"/>
                  <a:gd name="T18" fmla="*/ 20 w 140"/>
                  <a:gd name="T19" fmla="*/ 340 h 396"/>
                  <a:gd name="T20" fmla="*/ 28 w 140"/>
                  <a:gd name="T21" fmla="*/ 366 h 396"/>
                  <a:gd name="T22" fmla="*/ 43 w 140"/>
                  <a:gd name="T23" fmla="*/ 386 h 396"/>
                  <a:gd name="T24" fmla="*/ 56 w 140"/>
                  <a:gd name="T25" fmla="*/ 395 h 396"/>
                  <a:gd name="T26" fmla="*/ 76 w 140"/>
                  <a:gd name="T27" fmla="*/ 34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96">
                    <a:moveTo>
                      <a:pt x="88" y="300"/>
                    </a:moveTo>
                    <a:cubicBezTo>
                      <a:pt x="88" y="300"/>
                      <a:pt x="124" y="254"/>
                      <a:pt x="132" y="181"/>
                    </a:cubicBezTo>
                    <a:cubicBezTo>
                      <a:pt x="140" y="109"/>
                      <a:pt x="96" y="15"/>
                      <a:pt x="98" y="14"/>
                    </a:cubicBezTo>
                    <a:cubicBezTo>
                      <a:pt x="99" y="13"/>
                      <a:pt x="51" y="0"/>
                      <a:pt x="51" y="0"/>
                    </a:cubicBezTo>
                    <a:cubicBezTo>
                      <a:pt x="46" y="25"/>
                      <a:pt x="46" y="25"/>
                      <a:pt x="46" y="25"/>
                    </a:cubicBezTo>
                    <a:cubicBezTo>
                      <a:pt x="46" y="25"/>
                      <a:pt x="72" y="103"/>
                      <a:pt x="79" y="164"/>
                    </a:cubicBezTo>
                    <a:cubicBezTo>
                      <a:pt x="85" y="225"/>
                      <a:pt x="49" y="271"/>
                      <a:pt x="49" y="271"/>
                    </a:cubicBezTo>
                    <a:cubicBezTo>
                      <a:pt x="38" y="271"/>
                      <a:pt x="38" y="271"/>
                      <a:pt x="38" y="271"/>
                    </a:cubicBezTo>
                    <a:cubicBezTo>
                      <a:pt x="38" y="271"/>
                      <a:pt x="19" y="282"/>
                      <a:pt x="10" y="312"/>
                    </a:cubicBezTo>
                    <a:cubicBezTo>
                      <a:pt x="0" y="342"/>
                      <a:pt x="11" y="345"/>
                      <a:pt x="20" y="340"/>
                    </a:cubicBezTo>
                    <a:cubicBezTo>
                      <a:pt x="20" y="340"/>
                      <a:pt x="14" y="371"/>
                      <a:pt x="28" y="366"/>
                    </a:cubicBezTo>
                    <a:cubicBezTo>
                      <a:pt x="28" y="366"/>
                      <a:pt x="30" y="386"/>
                      <a:pt x="43" y="386"/>
                    </a:cubicBezTo>
                    <a:cubicBezTo>
                      <a:pt x="43" y="386"/>
                      <a:pt x="47" y="396"/>
                      <a:pt x="56" y="395"/>
                    </a:cubicBezTo>
                    <a:cubicBezTo>
                      <a:pt x="65" y="395"/>
                      <a:pt x="77" y="379"/>
                      <a:pt x="76" y="346"/>
                    </a:cubicBezTo>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98" name="ïŝļîḍe">
                <a:extLst>
                  <a:ext uri="{FF2B5EF4-FFF2-40B4-BE49-F238E27FC236}">
                    <a16:creationId xmlns:a16="http://schemas.microsoft.com/office/drawing/2014/main" id="{72C91CE8-AEF8-4997-8F7F-3EDC2B5B8C8E}"/>
                  </a:ext>
                </a:extLst>
              </p:cNvPr>
              <p:cNvSpPr/>
              <p:nvPr/>
            </p:nvSpPr>
            <p:spPr bwMode="auto">
              <a:xfrm>
                <a:off x="6305336" y="3739181"/>
                <a:ext cx="1226625" cy="1509293"/>
              </a:xfrm>
              <a:custGeom>
                <a:avLst/>
                <a:gdLst>
                  <a:gd name="T0" fmla="*/ 337 w 455"/>
                  <a:gd name="T1" fmla="*/ 199 h 561"/>
                  <a:gd name="T2" fmla="*/ 370 w 455"/>
                  <a:gd name="T3" fmla="*/ 480 h 561"/>
                  <a:gd name="T4" fmla="*/ 48 w 455"/>
                  <a:gd name="T5" fmla="*/ 460 h 561"/>
                  <a:gd name="T6" fmla="*/ 67 w 455"/>
                  <a:gd name="T7" fmla="*/ 241 h 561"/>
                  <a:gd name="T8" fmla="*/ 0 w 455"/>
                  <a:gd name="T9" fmla="*/ 206 h 561"/>
                  <a:gd name="T10" fmla="*/ 51 w 455"/>
                  <a:gd name="T11" fmla="*/ 49 h 561"/>
                  <a:gd name="T12" fmla="*/ 179 w 455"/>
                  <a:gd name="T13" fmla="*/ 0 h 561"/>
                  <a:gd name="T14" fmla="*/ 259 w 455"/>
                  <a:gd name="T15" fmla="*/ 0 h 561"/>
                  <a:gd name="T16" fmla="*/ 370 w 455"/>
                  <a:gd name="T17" fmla="*/ 44 h 561"/>
                  <a:gd name="T18" fmla="*/ 455 w 455"/>
                  <a:gd name="T19" fmla="*/ 191 h 561"/>
                  <a:gd name="T20" fmla="*/ 354 w 455"/>
                  <a:gd name="T21" fmla="*/ 236 h 561"/>
                  <a:gd name="T22" fmla="*/ 337 w 455"/>
                  <a:gd name="T23" fmla="*/ 19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561">
                    <a:moveTo>
                      <a:pt x="337" y="199"/>
                    </a:moveTo>
                    <a:cubicBezTo>
                      <a:pt x="370" y="480"/>
                      <a:pt x="370" y="480"/>
                      <a:pt x="370" y="480"/>
                    </a:cubicBezTo>
                    <a:cubicBezTo>
                      <a:pt x="370" y="480"/>
                      <a:pt x="212" y="561"/>
                      <a:pt x="48" y="460"/>
                    </a:cubicBezTo>
                    <a:cubicBezTo>
                      <a:pt x="48" y="460"/>
                      <a:pt x="66" y="294"/>
                      <a:pt x="67" y="241"/>
                    </a:cubicBezTo>
                    <a:cubicBezTo>
                      <a:pt x="67" y="241"/>
                      <a:pt x="23" y="239"/>
                      <a:pt x="0" y="206"/>
                    </a:cubicBezTo>
                    <a:cubicBezTo>
                      <a:pt x="51" y="49"/>
                      <a:pt x="51" y="49"/>
                      <a:pt x="51" y="49"/>
                    </a:cubicBezTo>
                    <a:cubicBezTo>
                      <a:pt x="179" y="0"/>
                      <a:pt x="179" y="0"/>
                      <a:pt x="179" y="0"/>
                    </a:cubicBezTo>
                    <a:cubicBezTo>
                      <a:pt x="259" y="0"/>
                      <a:pt x="259" y="0"/>
                      <a:pt x="259" y="0"/>
                    </a:cubicBezTo>
                    <a:cubicBezTo>
                      <a:pt x="370" y="44"/>
                      <a:pt x="370" y="44"/>
                      <a:pt x="370" y="44"/>
                    </a:cubicBezTo>
                    <a:cubicBezTo>
                      <a:pt x="370" y="44"/>
                      <a:pt x="446" y="176"/>
                      <a:pt x="455" y="191"/>
                    </a:cubicBezTo>
                    <a:cubicBezTo>
                      <a:pt x="455" y="191"/>
                      <a:pt x="443" y="252"/>
                      <a:pt x="354" y="236"/>
                    </a:cubicBezTo>
                    <a:lnTo>
                      <a:pt x="337" y="19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799" name="îśḻïḓê">
                <a:extLst>
                  <a:ext uri="{FF2B5EF4-FFF2-40B4-BE49-F238E27FC236}">
                    <a16:creationId xmlns:a16="http://schemas.microsoft.com/office/drawing/2014/main" id="{00E5605D-F8F3-4F27-9010-41505C051CAE}"/>
                  </a:ext>
                </a:extLst>
              </p:cNvPr>
              <p:cNvSpPr/>
              <p:nvPr/>
            </p:nvSpPr>
            <p:spPr bwMode="auto">
              <a:xfrm>
                <a:off x="6787688" y="3645823"/>
                <a:ext cx="215243" cy="158191"/>
              </a:xfrm>
              <a:custGeom>
                <a:avLst/>
                <a:gdLst>
                  <a:gd name="T0" fmla="*/ 0 w 80"/>
                  <a:gd name="T1" fmla="*/ 0 h 59"/>
                  <a:gd name="T2" fmla="*/ 0 w 80"/>
                  <a:gd name="T3" fmla="*/ 35 h 59"/>
                  <a:gd name="T4" fmla="*/ 80 w 80"/>
                  <a:gd name="T5" fmla="*/ 35 h 59"/>
                  <a:gd name="T6" fmla="*/ 80 w 80"/>
                  <a:gd name="T7" fmla="*/ 0 h 59"/>
                  <a:gd name="T8" fmla="*/ 15 w 80"/>
                  <a:gd name="T9" fmla="*/ 0 h 59"/>
                  <a:gd name="T10" fmla="*/ 0 w 80"/>
                  <a:gd name="T11" fmla="*/ 0 h 59"/>
                </a:gdLst>
                <a:ahLst/>
                <a:cxnLst>
                  <a:cxn ang="0">
                    <a:pos x="T0" y="T1"/>
                  </a:cxn>
                  <a:cxn ang="0">
                    <a:pos x="T2" y="T3"/>
                  </a:cxn>
                  <a:cxn ang="0">
                    <a:pos x="T4" y="T5"/>
                  </a:cxn>
                  <a:cxn ang="0">
                    <a:pos x="T6" y="T7"/>
                  </a:cxn>
                  <a:cxn ang="0">
                    <a:pos x="T8" y="T9"/>
                  </a:cxn>
                  <a:cxn ang="0">
                    <a:pos x="T10" y="T11"/>
                  </a:cxn>
                </a:cxnLst>
                <a:rect l="0" t="0" r="r" b="b"/>
                <a:pathLst>
                  <a:path w="80" h="59">
                    <a:moveTo>
                      <a:pt x="0" y="0"/>
                    </a:moveTo>
                    <a:cubicBezTo>
                      <a:pt x="0" y="35"/>
                      <a:pt x="0" y="35"/>
                      <a:pt x="0" y="35"/>
                    </a:cubicBezTo>
                    <a:cubicBezTo>
                      <a:pt x="0" y="35"/>
                      <a:pt x="38" y="59"/>
                      <a:pt x="80" y="35"/>
                    </a:cubicBezTo>
                    <a:cubicBezTo>
                      <a:pt x="80" y="0"/>
                      <a:pt x="80" y="0"/>
                      <a:pt x="80" y="0"/>
                    </a:cubicBezTo>
                    <a:cubicBezTo>
                      <a:pt x="15" y="0"/>
                      <a:pt x="15" y="0"/>
                      <a:pt x="15" y="0"/>
                    </a:cubicBezTo>
                    <a:lnTo>
                      <a:pt x="0" y="0"/>
                    </a:ln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0" name="í$ḻïďé">
                <a:extLst>
                  <a:ext uri="{FF2B5EF4-FFF2-40B4-BE49-F238E27FC236}">
                    <a16:creationId xmlns:a16="http://schemas.microsoft.com/office/drawing/2014/main" id="{8C44DE49-CF32-48F2-80B3-6DA17ACEC7FD}"/>
                  </a:ext>
                </a:extLst>
              </p:cNvPr>
              <p:cNvSpPr/>
              <p:nvPr/>
            </p:nvSpPr>
            <p:spPr bwMode="auto">
              <a:xfrm>
                <a:off x="7480096" y="2810784"/>
                <a:ext cx="199683" cy="379917"/>
              </a:xfrm>
              <a:custGeom>
                <a:avLst/>
                <a:gdLst>
                  <a:gd name="T0" fmla="*/ 19 w 74"/>
                  <a:gd name="T1" fmla="*/ 71 h 141"/>
                  <a:gd name="T2" fmla="*/ 44 w 74"/>
                  <a:gd name="T3" fmla="*/ 4 h 141"/>
                  <a:gd name="T4" fmla="*/ 0 w 74"/>
                  <a:gd name="T5" fmla="*/ 141 h 141"/>
                  <a:gd name="T6" fmla="*/ 19 w 74"/>
                  <a:gd name="T7" fmla="*/ 71 h 141"/>
                </a:gdLst>
                <a:ahLst/>
                <a:cxnLst>
                  <a:cxn ang="0">
                    <a:pos x="T0" y="T1"/>
                  </a:cxn>
                  <a:cxn ang="0">
                    <a:pos x="T2" y="T3"/>
                  </a:cxn>
                  <a:cxn ang="0">
                    <a:pos x="T4" y="T5"/>
                  </a:cxn>
                  <a:cxn ang="0">
                    <a:pos x="T6" y="T7"/>
                  </a:cxn>
                </a:cxnLst>
                <a:rect l="0" t="0" r="r" b="b"/>
                <a:pathLst>
                  <a:path w="74" h="141">
                    <a:moveTo>
                      <a:pt x="19" y="71"/>
                    </a:moveTo>
                    <a:cubicBezTo>
                      <a:pt x="19" y="71"/>
                      <a:pt x="14" y="7"/>
                      <a:pt x="44" y="4"/>
                    </a:cubicBezTo>
                    <a:cubicBezTo>
                      <a:pt x="74" y="0"/>
                      <a:pt x="66" y="131"/>
                      <a:pt x="0" y="141"/>
                    </a:cubicBezTo>
                    <a:lnTo>
                      <a:pt x="19" y="71"/>
                    </a:ln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1" name="ï$1îḍê">
                <a:extLst>
                  <a:ext uri="{FF2B5EF4-FFF2-40B4-BE49-F238E27FC236}">
                    <a16:creationId xmlns:a16="http://schemas.microsoft.com/office/drawing/2014/main" id="{F1DCFB4B-7385-4365-A6A5-FF40A137A127}"/>
                  </a:ext>
                </a:extLst>
              </p:cNvPr>
              <p:cNvSpPr/>
              <p:nvPr/>
            </p:nvSpPr>
            <p:spPr bwMode="auto">
              <a:xfrm>
                <a:off x="6192528" y="2854870"/>
                <a:ext cx="94655" cy="298228"/>
              </a:xfrm>
              <a:custGeom>
                <a:avLst/>
                <a:gdLst>
                  <a:gd name="T0" fmla="*/ 16 w 35"/>
                  <a:gd name="T1" fmla="*/ 0 h 111"/>
                  <a:gd name="T2" fmla="*/ 2 w 35"/>
                  <a:gd name="T3" fmla="*/ 45 h 111"/>
                  <a:gd name="T4" fmla="*/ 35 w 35"/>
                  <a:gd name="T5" fmla="*/ 111 h 111"/>
                  <a:gd name="T6" fmla="*/ 35 w 35"/>
                  <a:gd name="T7" fmla="*/ 77 h 111"/>
                  <a:gd name="T8" fmla="*/ 31 w 35"/>
                  <a:gd name="T9" fmla="*/ 31 h 111"/>
                  <a:gd name="T10" fmla="*/ 16 w 35"/>
                  <a:gd name="T11" fmla="*/ 0 h 111"/>
                </a:gdLst>
                <a:ahLst/>
                <a:cxnLst>
                  <a:cxn ang="0">
                    <a:pos x="T0" y="T1"/>
                  </a:cxn>
                  <a:cxn ang="0">
                    <a:pos x="T2" y="T3"/>
                  </a:cxn>
                  <a:cxn ang="0">
                    <a:pos x="T4" y="T5"/>
                  </a:cxn>
                  <a:cxn ang="0">
                    <a:pos x="T6" y="T7"/>
                  </a:cxn>
                  <a:cxn ang="0">
                    <a:pos x="T8" y="T9"/>
                  </a:cxn>
                  <a:cxn ang="0">
                    <a:pos x="T10" y="T11"/>
                  </a:cxn>
                </a:cxnLst>
                <a:rect l="0" t="0" r="r" b="b"/>
                <a:pathLst>
                  <a:path w="35" h="111">
                    <a:moveTo>
                      <a:pt x="16" y="0"/>
                    </a:moveTo>
                    <a:cubicBezTo>
                      <a:pt x="16" y="0"/>
                      <a:pt x="0" y="4"/>
                      <a:pt x="2" y="45"/>
                    </a:cubicBezTo>
                    <a:cubicBezTo>
                      <a:pt x="5" y="86"/>
                      <a:pt x="35" y="111"/>
                      <a:pt x="35" y="111"/>
                    </a:cubicBezTo>
                    <a:cubicBezTo>
                      <a:pt x="35" y="77"/>
                      <a:pt x="35" y="77"/>
                      <a:pt x="35" y="77"/>
                    </a:cubicBezTo>
                    <a:cubicBezTo>
                      <a:pt x="35" y="77"/>
                      <a:pt x="32" y="34"/>
                      <a:pt x="31" y="31"/>
                    </a:cubicBezTo>
                    <a:cubicBezTo>
                      <a:pt x="30" y="28"/>
                      <a:pt x="16" y="0"/>
                      <a:pt x="16" y="0"/>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2" name="íŝ1ïḍè">
                <a:extLst>
                  <a:ext uri="{FF2B5EF4-FFF2-40B4-BE49-F238E27FC236}">
                    <a16:creationId xmlns:a16="http://schemas.microsoft.com/office/drawing/2014/main" id="{ED1BDA12-5655-45E7-949D-67909ABD566B}"/>
                  </a:ext>
                </a:extLst>
              </p:cNvPr>
              <p:cNvSpPr/>
              <p:nvPr/>
            </p:nvSpPr>
            <p:spPr bwMode="auto">
              <a:xfrm>
                <a:off x="6232724" y="2324543"/>
                <a:ext cx="1317390" cy="1349806"/>
              </a:xfrm>
              <a:custGeom>
                <a:avLst/>
                <a:gdLst>
                  <a:gd name="T0" fmla="*/ 0 w 489"/>
                  <a:gd name="T1" fmla="*/ 185 h 502"/>
                  <a:gd name="T2" fmla="*/ 251 w 489"/>
                  <a:gd name="T3" fmla="*/ 502 h 502"/>
                  <a:gd name="T4" fmla="*/ 489 w 489"/>
                  <a:gd name="T5" fmla="*/ 206 h 502"/>
                  <a:gd name="T6" fmla="*/ 457 w 489"/>
                  <a:gd name="T7" fmla="*/ 44 h 502"/>
                  <a:gd name="T8" fmla="*/ 388 w 489"/>
                  <a:gd name="T9" fmla="*/ 2 h 502"/>
                  <a:gd name="T10" fmla="*/ 196 w 489"/>
                  <a:gd name="T11" fmla="*/ 2 h 502"/>
                  <a:gd name="T12" fmla="*/ 82 w 489"/>
                  <a:gd name="T13" fmla="*/ 19 h 502"/>
                  <a:gd name="T14" fmla="*/ 41 w 489"/>
                  <a:gd name="T15" fmla="*/ 31 h 502"/>
                  <a:gd name="T16" fmla="*/ 0 w 489"/>
                  <a:gd name="T17" fmla="*/ 18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 h="502">
                    <a:moveTo>
                      <a:pt x="0" y="185"/>
                    </a:moveTo>
                    <a:cubicBezTo>
                      <a:pt x="0" y="185"/>
                      <a:pt x="0" y="502"/>
                      <a:pt x="251" y="502"/>
                    </a:cubicBezTo>
                    <a:cubicBezTo>
                      <a:pt x="465" y="502"/>
                      <a:pt x="489" y="206"/>
                      <a:pt x="489" y="206"/>
                    </a:cubicBezTo>
                    <a:cubicBezTo>
                      <a:pt x="489" y="206"/>
                      <a:pt x="457" y="51"/>
                      <a:pt x="457" y="44"/>
                    </a:cubicBezTo>
                    <a:cubicBezTo>
                      <a:pt x="457" y="37"/>
                      <a:pt x="396" y="4"/>
                      <a:pt x="388" y="2"/>
                    </a:cubicBezTo>
                    <a:cubicBezTo>
                      <a:pt x="381" y="0"/>
                      <a:pt x="205" y="3"/>
                      <a:pt x="196" y="2"/>
                    </a:cubicBezTo>
                    <a:cubicBezTo>
                      <a:pt x="188" y="1"/>
                      <a:pt x="96" y="19"/>
                      <a:pt x="82" y="19"/>
                    </a:cubicBezTo>
                    <a:cubicBezTo>
                      <a:pt x="68" y="19"/>
                      <a:pt x="44" y="26"/>
                      <a:pt x="41" y="31"/>
                    </a:cubicBezTo>
                    <a:cubicBezTo>
                      <a:pt x="39" y="36"/>
                      <a:pt x="0" y="185"/>
                      <a:pt x="0" y="185"/>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3" name="iṡḻîḓê">
                <a:extLst>
                  <a:ext uri="{FF2B5EF4-FFF2-40B4-BE49-F238E27FC236}">
                    <a16:creationId xmlns:a16="http://schemas.microsoft.com/office/drawing/2014/main" id="{99EA2EBD-5491-427F-B375-2BF6A365B50C}"/>
                  </a:ext>
                </a:extLst>
              </p:cNvPr>
              <p:cNvSpPr/>
              <p:nvPr/>
            </p:nvSpPr>
            <p:spPr bwMode="auto">
              <a:xfrm>
                <a:off x="5922826" y="1796809"/>
                <a:ext cx="1742689" cy="1213659"/>
              </a:xfrm>
              <a:custGeom>
                <a:avLst/>
                <a:gdLst>
                  <a:gd name="T0" fmla="*/ 597 w 647"/>
                  <a:gd name="T1" fmla="*/ 448 h 451"/>
                  <a:gd name="T2" fmla="*/ 574 w 647"/>
                  <a:gd name="T3" fmla="*/ 448 h 451"/>
                  <a:gd name="T4" fmla="*/ 549 w 647"/>
                  <a:gd name="T5" fmla="*/ 359 h 451"/>
                  <a:gd name="T6" fmla="*/ 554 w 647"/>
                  <a:gd name="T7" fmla="*/ 345 h 451"/>
                  <a:gd name="T8" fmla="*/ 510 w 647"/>
                  <a:gd name="T9" fmla="*/ 249 h 451"/>
                  <a:gd name="T10" fmla="*/ 356 w 647"/>
                  <a:gd name="T11" fmla="*/ 277 h 451"/>
                  <a:gd name="T12" fmla="*/ 186 w 647"/>
                  <a:gd name="T13" fmla="*/ 252 h 451"/>
                  <a:gd name="T14" fmla="*/ 143 w 647"/>
                  <a:gd name="T15" fmla="*/ 325 h 451"/>
                  <a:gd name="T16" fmla="*/ 143 w 647"/>
                  <a:gd name="T17" fmla="*/ 360 h 451"/>
                  <a:gd name="T18" fmla="*/ 118 w 647"/>
                  <a:gd name="T19" fmla="*/ 413 h 451"/>
                  <a:gd name="T20" fmla="*/ 115 w 647"/>
                  <a:gd name="T21" fmla="*/ 271 h 451"/>
                  <a:gd name="T22" fmla="*/ 97 w 647"/>
                  <a:gd name="T23" fmla="*/ 256 h 451"/>
                  <a:gd name="T24" fmla="*/ 115 w 647"/>
                  <a:gd name="T25" fmla="*/ 253 h 451"/>
                  <a:gd name="T26" fmla="*/ 47 w 647"/>
                  <a:gd name="T27" fmla="*/ 197 h 451"/>
                  <a:gd name="T28" fmla="*/ 102 w 647"/>
                  <a:gd name="T29" fmla="*/ 188 h 451"/>
                  <a:gd name="T30" fmla="*/ 36 w 647"/>
                  <a:gd name="T31" fmla="*/ 138 h 451"/>
                  <a:gd name="T32" fmla="*/ 0 w 647"/>
                  <a:gd name="T33" fmla="*/ 98 h 451"/>
                  <a:gd name="T34" fmla="*/ 185 w 647"/>
                  <a:gd name="T35" fmla="*/ 80 h 451"/>
                  <a:gd name="T36" fmla="*/ 135 w 647"/>
                  <a:gd name="T37" fmla="*/ 19 h 451"/>
                  <a:gd name="T38" fmla="*/ 338 w 647"/>
                  <a:gd name="T39" fmla="*/ 63 h 451"/>
                  <a:gd name="T40" fmla="*/ 288 w 647"/>
                  <a:gd name="T41" fmla="*/ 0 h 451"/>
                  <a:gd name="T42" fmla="*/ 521 w 647"/>
                  <a:gd name="T43" fmla="*/ 129 h 451"/>
                  <a:gd name="T44" fmla="*/ 498 w 647"/>
                  <a:gd name="T45" fmla="*/ 55 h 451"/>
                  <a:gd name="T46" fmla="*/ 597 w 647"/>
                  <a:gd name="T47" fmla="*/ 213 h 451"/>
                  <a:gd name="T48" fmla="*/ 597 w 647"/>
                  <a:gd name="T49" fmla="*/ 44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7" h="451">
                    <a:moveTo>
                      <a:pt x="597" y="448"/>
                    </a:moveTo>
                    <a:cubicBezTo>
                      <a:pt x="597" y="448"/>
                      <a:pt x="585" y="451"/>
                      <a:pt x="574" y="448"/>
                    </a:cubicBezTo>
                    <a:cubicBezTo>
                      <a:pt x="549" y="359"/>
                      <a:pt x="549" y="359"/>
                      <a:pt x="549" y="359"/>
                    </a:cubicBezTo>
                    <a:cubicBezTo>
                      <a:pt x="554" y="345"/>
                      <a:pt x="554" y="345"/>
                      <a:pt x="554" y="345"/>
                    </a:cubicBezTo>
                    <a:cubicBezTo>
                      <a:pt x="554" y="345"/>
                      <a:pt x="540" y="271"/>
                      <a:pt x="510" y="249"/>
                    </a:cubicBezTo>
                    <a:cubicBezTo>
                      <a:pt x="510" y="249"/>
                      <a:pt x="444" y="280"/>
                      <a:pt x="356" y="277"/>
                    </a:cubicBezTo>
                    <a:cubicBezTo>
                      <a:pt x="268" y="275"/>
                      <a:pt x="186" y="252"/>
                      <a:pt x="186" y="252"/>
                    </a:cubicBezTo>
                    <a:cubicBezTo>
                      <a:pt x="186" y="252"/>
                      <a:pt x="164" y="261"/>
                      <a:pt x="143" y="325"/>
                    </a:cubicBezTo>
                    <a:cubicBezTo>
                      <a:pt x="143" y="360"/>
                      <a:pt x="143" y="360"/>
                      <a:pt x="143" y="360"/>
                    </a:cubicBezTo>
                    <a:cubicBezTo>
                      <a:pt x="143" y="360"/>
                      <a:pt x="121" y="397"/>
                      <a:pt x="118" y="413"/>
                    </a:cubicBezTo>
                    <a:cubicBezTo>
                      <a:pt x="118" y="413"/>
                      <a:pt x="98" y="369"/>
                      <a:pt x="115" y="271"/>
                    </a:cubicBezTo>
                    <a:cubicBezTo>
                      <a:pt x="97" y="256"/>
                      <a:pt x="97" y="256"/>
                      <a:pt x="97" y="256"/>
                    </a:cubicBezTo>
                    <a:cubicBezTo>
                      <a:pt x="115" y="253"/>
                      <a:pt x="115" y="253"/>
                      <a:pt x="115" y="253"/>
                    </a:cubicBezTo>
                    <a:cubicBezTo>
                      <a:pt x="47" y="197"/>
                      <a:pt x="47" y="197"/>
                      <a:pt x="47" y="197"/>
                    </a:cubicBezTo>
                    <a:cubicBezTo>
                      <a:pt x="102" y="188"/>
                      <a:pt x="102" y="188"/>
                      <a:pt x="102" y="188"/>
                    </a:cubicBezTo>
                    <a:cubicBezTo>
                      <a:pt x="102" y="188"/>
                      <a:pt x="50" y="158"/>
                      <a:pt x="36" y="138"/>
                    </a:cubicBezTo>
                    <a:cubicBezTo>
                      <a:pt x="21" y="118"/>
                      <a:pt x="0" y="98"/>
                      <a:pt x="0" y="98"/>
                    </a:cubicBezTo>
                    <a:cubicBezTo>
                      <a:pt x="0" y="98"/>
                      <a:pt x="172" y="84"/>
                      <a:pt x="185" y="80"/>
                    </a:cubicBezTo>
                    <a:cubicBezTo>
                      <a:pt x="185" y="80"/>
                      <a:pt x="152" y="47"/>
                      <a:pt x="135" y="19"/>
                    </a:cubicBezTo>
                    <a:cubicBezTo>
                      <a:pt x="135" y="19"/>
                      <a:pt x="310" y="54"/>
                      <a:pt x="338" y="63"/>
                    </a:cubicBezTo>
                    <a:cubicBezTo>
                      <a:pt x="338" y="63"/>
                      <a:pt x="302" y="9"/>
                      <a:pt x="288" y="0"/>
                    </a:cubicBezTo>
                    <a:cubicBezTo>
                      <a:pt x="288" y="0"/>
                      <a:pt x="431" y="55"/>
                      <a:pt x="521" y="129"/>
                    </a:cubicBezTo>
                    <a:cubicBezTo>
                      <a:pt x="521" y="129"/>
                      <a:pt x="504" y="72"/>
                      <a:pt x="498" y="55"/>
                    </a:cubicBezTo>
                    <a:cubicBezTo>
                      <a:pt x="498" y="55"/>
                      <a:pt x="582" y="171"/>
                      <a:pt x="597" y="213"/>
                    </a:cubicBezTo>
                    <a:cubicBezTo>
                      <a:pt x="597" y="213"/>
                      <a:pt x="647" y="349"/>
                      <a:pt x="597" y="448"/>
                    </a:cubicBezTo>
                    <a:close/>
                  </a:path>
                </a:pathLst>
              </a:custGeom>
              <a:solidFill>
                <a:srgbClr val="735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4" name="îŝḷîḋê">
                <a:extLst>
                  <a:ext uri="{FF2B5EF4-FFF2-40B4-BE49-F238E27FC236}">
                    <a16:creationId xmlns:a16="http://schemas.microsoft.com/office/drawing/2014/main" id="{2A432059-029F-4487-AE69-57CD41B315D0}"/>
                  </a:ext>
                </a:extLst>
              </p:cNvPr>
              <p:cNvSpPr/>
              <p:nvPr/>
            </p:nvSpPr>
            <p:spPr bwMode="auto">
              <a:xfrm>
                <a:off x="6534842" y="2910626"/>
                <a:ext cx="99842" cy="124478"/>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5" name="iṣļiḑê">
                <a:extLst>
                  <a:ext uri="{FF2B5EF4-FFF2-40B4-BE49-F238E27FC236}">
                    <a16:creationId xmlns:a16="http://schemas.microsoft.com/office/drawing/2014/main" id="{E23EE848-A813-4BFF-BBC1-80608B18ABFA}"/>
                  </a:ext>
                </a:extLst>
              </p:cNvPr>
              <p:cNvSpPr/>
              <p:nvPr/>
            </p:nvSpPr>
            <p:spPr bwMode="auto">
              <a:xfrm>
                <a:off x="7075543" y="2910626"/>
                <a:ext cx="99842" cy="124478"/>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6" name="ïṩḻïḑé">
                <a:extLst>
                  <a:ext uri="{FF2B5EF4-FFF2-40B4-BE49-F238E27FC236}">
                    <a16:creationId xmlns:a16="http://schemas.microsoft.com/office/drawing/2014/main" id="{18BE3939-E34E-45D7-BF02-7E474D9A8A36}"/>
                  </a:ext>
                </a:extLst>
              </p:cNvPr>
              <p:cNvSpPr/>
              <p:nvPr/>
            </p:nvSpPr>
            <p:spPr bwMode="auto">
              <a:xfrm>
                <a:off x="6497239" y="2712239"/>
                <a:ext cx="120588" cy="82985"/>
              </a:xfrm>
              <a:custGeom>
                <a:avLst/>
                <a:gdLst>
                  <a:gd name="T0" fmla="*/ 45 w 45"/>
                  <a:gd name="T1" fmla="*/ 22 h 31"/>
                  <a:gd name="T2" fmla="*/ 23 w 45"/>
                  <a:gd name="T3" fmla="*/ 15 h 31"/>
                  <a:gd name="T4" fmla="*/ 0 w 45"/>
                  <a:gd name="T5" fmla="*/ 31 h 31"/>
                  <a:gd name="T6" fmla="*/ 25 w 45"/>
                  <a:gd name="T7" fmla="*/ 1 h 31"/>
                  <a:gd name="T8" fmla="*/ 45 w 45"/>
                  <a:gd name="T9" fmla="*/ 5 h 31"/>
                  <a:gd name="T10" fmla="*/ 45 w 45"/>
                  <a:gd name="T11" fmla="*/ 22 h 31"/>
                </a:gdLst>
                <a:ahLst/>
                <a:cxnLst>
                  <a:cxn ang="0">
                    <a:pos x="T0" y="T1"/>
                  </a:cxn>
                  <a:cxn ang="0">
                    <a:pos x="T2" y="T3"/>
                  </a:cxn>
                  <a:cxn ang="0">
                    <a:pos x="T4" y="T5"/>
                  </a:cxn>
                  <a:cxn ang="0">
                    <a:pos x="T6" y="T7"/>
                  </a:cxn>
                  <a:cxn ang="0">
                    <a:pos x="T8" y="T9"/>
                  </a:cxn>
                  <a:cxn ang="0">
                    <a:pos x="T10" y="T11"/>
                  </a:cxn>
                </a:cxnLst>
                <a:rect l="0" t="0" r="r" b="b"/>
                <a:pathLst>
                  <a:path w="45" h="31">
                    <a:moveTo>
                      <a:pt x="45" y="22"/>
                    </a:moveTo>
                    <a:cubicBezTo>
                      <a:pt x="45" y="22"/>
                      <a:pt x="35" y="12"/>
                      <a:pt x="23" y="15"/>
                    </a:cubicBezTo>
                    <a:cubicBezTo>
                      <a:pt x="10" y="17"/>
                      <a:pt x="0" y="31"/>
                      <a:pt x="0" y="31"/>
                    </a:cubicBezTo>
                    <a:cubicBezTo>
                      <a:pt x="0" y="31"/>
                      <a:pt x="2" y="4"/>
                      <a:pt x="25" y="1"/>
                    </a:cubicBezTo>
                    <a:cubicBezTo>
                      <a:pt x="25" y="1"/>
                      <a:pt x="34" y="0"/>
                      <a:pt x="45" y="5"/>
                    </a:cubicBezTo>
                    <a:lnTo>
                      <a:pt x="45" y="22"/>
                    </a:lnTo>
                    <a:close/>
                  </a:path>
                </a:pathLst>
              </a:custGeom>
              <a:solidFill>
                <a:srgbClr val="735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7" name="íṡlîḍé">
                <a:extLst>
                  <a:ext uri="{FF2B5EF4-FFF2-40B4-BE49-F238E27FC236}">
                    <a16:creationId xmlns:a16="http://schemas.microsoft.com/office/drawing/2014/main" id="{60F53956-02F4-4B55-98D2-A46348460958}"/>
                  </a:ext>
                </a:extLst>
              </p:cNvPr>
              <p:cNvSpPr/>
              <p:nvPr/>
            </p:nvSpPr>
            <p:spPr bwMode="auto">
              <a:xfrm>
                <a:off x="7062576" y="2665560"/>
                <a:ext cx="150411" cy="119291"/>
              </a:xfrm>
              <a:custGeom>
                <a:avLst/>
                <a:gdLst>
                  <a:gd name="T0" fmla="*/ 0 w 56"/>
                  <a:gd name="T1" fmla="*/ 14 h 44"/>
                  <a:gd name="T2" fmla="*/ 0 w 56"/>
                  <a:gd name="T3" fmla="*/ 35 h 44"/>
                  <a:gd name="T4" fmla="*/ 56 w 56"/>
                  <a:gd name="T5" fmla="*/ 44 h 44"/>
                  <a:gd name="T6" fmla="*/ 0 w 56"/>
                  <a:gd name="T7" fmla="*/ 14 h 44"/>
                </a:gdLst>
                <a:ahLst/>
                <a:cxnLst>
                  <a:cxn ang="0">
                    <a:pos x="T0" y="T1"/>
                  </a:cxn>
                  <a:cxn ang="0">
                    <a:pos x="T2" y="T3"/>
                  </a:cxn>
                  <a:cxn ang="0">
                    <a:pos x="T4" y="T5"/>
                  </a:cxn>
                  <a:cxn ang="0">
                    <a:pos x="T6" y="T7"/>
                  </a:cxn>
                </a:cxnLst>
                <a:rect l="0" t="0" r="r" b="b"/>
                <a:pathLst>
                  <a:path w="56" h="44">
                    <a:moveTo>
                      <a:pt x="0" y="14"/>
                    </a:moveTo>
                    <a:cubicBezTo>
                      <a:pt x="0" y="35"/>
                      <a:pt x="0" y="35"/>
                      <a:pt x="0" y="35"/>
                    </a:cubicBezTo>
                    <a:cubicBezTo>
                      <a:pt x="0" y="35"/>
                      <a:pt x="30" y="13"/>
                      <a:pt x="56" y="44"/>
                    </a:cubicBezTo>
                    <a:cubicBezTo>
                      <a:pt x="56" y="44"/>
                      <a:pt x="52" y="0"/>
                      <a:pt x="0" y="14"/>
                    </a:cubicBezTo>
                    <a:close/>
                  </a:path>
                </a:pathLst>
              </a:custGeom>
              <a:solidFill>
                <a:srgbClr val="735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8" name="ïŝḻîḓè">
                <a:extLst>
                  <a:ext uri="{FF2B5EF4-FFF2-40B4-BE49-F238E27FC236}">
                    <a16:creationId xmlns:a16="http://schemas.microsoft.com/office/drawing/2014/main" id="{A6A7BD2F-D352-4D8C-ABB9-D27F47D99CD3}"/>
                  </a:ext>
                </a:extLst>
              </p:cNvPr>
              <p:cNvSpPr/>
              <p:nvPr/>
            </p:nvSpPr>
            <p:spPr bwMode="auto">
              <a:xfrm>
                <a:off x="6672286" y="3120682"/>
                <a:ext cx="115401" cy="142631"/>
              </a:xfrm>
              <a:custGeom>
                <a:avLst/>
                <a:gdLst>
                  <a:gd name="T0" fmla="*/ 32 w 43"/>
                  <a:gd name="T1" fmla="*/ 0 h 53"/>
                  <a:gd name="T2" fmla="*/ 43 w 43"/>
                  <a:gd name="T3" fmla="*/ 51 h 53"/>
                  <a:gd name="T4" fmla="*/ 5 w 43"/>
                  <a:gd name="T5" fmla="*/ 28 h 53"/>
                  <a:gd name="T6" fmla="*/ 32 w 43"/>
                  <a:gd name="T7" fmla="*/ 0 h 53"/>
                </a:gdLst>
                <a:ahLst/>
                <a:cxnLst>
                  <a:cxn ang="0">
                    <a:pos x="T0" y="T1"/>
                  </a:cxn>
                  <a:cxn ang="0">
                    <a:pos x="T2" y="T3"/>
                  </a:cxn>
                  <a:cxn ang="0">
                    <a:pos x="T4" y="T5"/>
                  </a:cxn>
                  <a:cxn ang="0">
                    <a:pos x="T6" y="T7"/>
                  </a:cxn>
                </a:cxnLst>
                <a:rect l="0" t="0" r="r" b="b"/>
                <a:pathLst>
                  <a:path w="43" h="53">
                    <a:moveTo>
                      <a:pt x="32" y="0"/>
                    </a:moveTo>
                    <a:cubicBezTo>
                      <a:pt x="32" y="0"/>
                      <a:pt x="10" y="28"/>
                      <a:pt x="43" y="51"/>
                    </a:cubicBezTo>
                    <a:cubicBezTo>
                      <a:pt x="43" y="51"/>
                      <a:pt x="9" y="53"/>
                      <a:pt x="5" y="28"/>
                    </a:cubicBezTo>
                    <a:cubicBezTo>
                      <a:pt x="0" y="1"/>
                      <a:pt x="32" y="0"/>
                      <a:pt x="32" y="0"/>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09" name="ïṣľïḋe">
                <a:extLst>
                  <a:ext uri="{FF2B5EF4-FFF2-40B4-BE49-F238E27FC236}">
                    <a16:creationId xmlns:a16="http://schemas.microsoft.com/office/drawing/2014/main" id="{20A931FA-7091-4BA1-BD3A-CBD254C4952E}"/>
                  </a:ext>
                </a:extLst>
              </p:cNvPr>
              <p:cNvSpPr/>
              <p:nvPr/>
            </p:nvSpPr>
            <p:spPr bwMode="auto">
              <a:xfrm>
                <a:off x="6664506" y="3276279"/>
                <a:ext cx="462902" cy="162080"/>
              </a:xfrm>
              <a:custGeom>
                <a:avLst/>
                <a:gdLst>
                  <a:gd name="T0" fmla="*/ 0 w 172"/>
                  <a:gd name="T1" fmla="*/ 21 h 60"/>
                  <a:gd name="T2" fmla="*/ 4 w 172"/>
                  <a:gd name="T3" fmla="*/ 38 h 60"/>
                  <a:gd name="T4" fmla="*/ 165 w 172"/>
                  <a:gd name="T5" fmla="*/ 31 h 60"/>
                  <a:gd name="T6" fmla="*/ 172 w 172"/>
                  <a:gd name="T7" fmla="*/ 0 h 60"/>
                  <a:gd name="T8" fmla="*/ 0 w 172"/>
                  <a:gd name="T9" fmla="*/ 21 h 60"/>
                </a:gdLst>
                <a:ahLst/>
                <a:cxnLst>
                  <a:cxn ang="0">
                    <a:pos x="T0" y="T1"/>
                  </a:cxn>
                  <a:cxn ang="0">
                    <a:pos x="T2" y="T3"/>
                  </a:cxn>
                  <a:cxn ang="0">
                    <a:pos x="T4" y="T5"/>
                  </a:cxn>
                  <a:cxn ang="0">
                    <a:pos x="T6" y="T7"/>
                  </a:cxn>
                  <a:cxn ang="0">
                    <a:pos x="T8" y="T9"/>
                  </a:cxn>
                </a:cxnLst>
                <a:rect l="0" t="0" r="r" b="b"/>
                <a:pathLst>
                  <a:path w="172" h="60">
                    <a:moveTo>
                      <a:pt x="0" y="21"/>
                    </a:moveTo>
                    <a:cubicBezTo>
                      <a:pt x="0" y="21"/>
                      <a:pt x="0" y="28"/>
                      <a:pt x="4" y="38"/>
                    </a:cubicBezTo>
                    <a:cubicBezTo>
                      <a:pt x="28" y="45"/>
                      <a:pt x="101" y="60"/>
                      <a:pt x="165" y="31"/>
                    </a:cubicBezTo>
                    <a:cubicBezTo>
                      <a:pt x="171" y="14"/>
                      <a:pt x="172" y="0"/>
                      <a:pt x="172" y="0"/>
                    </a:cubicBezTo>
                    <a:cubicBezTo>
                      <a:pt x="105" y="48"/>
                      <a:pt x="0" y="21"/>
                      <a:pt x="0" y="21"/>
                    </a:cubicBezTo>
                    <a:close/>
                  </a:path>
                </a:pathLst>
              </a:custGeom>
              <a:solidFill>
                <a:srgbClr val="FDF5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0" name="ïś1íḍê">
                <a:extLst>
                  <a:ext uri="{FF2B5EF4-FFF2-40B4-BE49-F238E27FC236}">
                    <a16:creationId xmlns:a16="http://schemas.microsoft.com/office/drawing/2014/main" id="{A954E501-F2E1-4D04-A4B9-1CDC6AC1E32B}"/>
                  </a:ext>
                </a:extLst>
              </p:cNvPr>
              <p:cNvSpPr/>
              <p:nvPr/>
            </p:nvSpPr>
            <p:spPr bwMode="auto">
              <a:xfrm>
                <a:off x="6674880" y="3378714"/>
                <a:ext cx="134851" cy="77799"/>
              </a:xfrm>
              <a:custGeom>
                <a:avLst/>
                <a:gdLst>
                  <a:gd name="T0" fmla="*/ 0 w 50"/>
                  <a:gd name="T1" fmla="*/ 0 h 29"/>
                  <a:gd name="T2" fmla="*/ 17 w 50"/>
                  <a:gd name="T3" fmla="*/ 29 h 29"/>
                  <a:gd name="T4" fmla="*/ 50 w 50"/>
                  <a:gd name="T5" fmla="*/ 9 h 29"/>
                  <a:gd name="T6" fmla="*/ 0 w 50"/>
                  <a:gd name="T7" fmla="*/ 0 h 29"/>
                </a:gdLst>
                <a:ahLst/>
                <a:cxnLst>
                  <a:cxn ang="0">
                    <a:pos x="T0" y="T1"/>
                  </a:cxn>
                  <a:cxn ang="0">
                    <a:pos x="T2" y="T3"/>
                  </a:cxn>
                  <a:cxn ang="0">
                    <a:pos x="T4" y="T5"/>
                  </a:cxn>
                  <a:cxn ang="0">
                    <a:pos x="T6" y="T7"/>
                  </a:cxn>
                </a:cxnLst>
                <a:rect l="0" t="0" r="r" b="b"/>
                <a:pathLst>
                  <a:path w="50" h="29">
                    <a:moveTo>
                      <a:pt x="0" y="0"/>
                    </a:moveTo>
                    <a:cubicBezTo>
                      <a:pt x="2" y="9"/>
                      <a:pt x="7" y="19"/>
                      <a:pt x="17" y="29"/>
                    </a:cubicBezTo>
                    <a:cubicBezTo>
                      <a:pt x="25" y="20"/>
                      <a:pt x="37" y="14"/>
                      <a:pt x="50" y="9"/>
                    </a:cubicBezTo>
                    <a:cubicBezTo>
                      <a:pt x="28" y="7"/>
                      <a:pt x="10" y="3"/>
                      <a:pt x="0" y="0"/>
                    </a:cubicBezTo>
                    <a:close/>
                  </a:path>
                </a:pathLst>
              </a:custGeom>
              <a:solidFill>
                <a:srgbClr val="9E0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1" name="í$1idê">
                <a:extLst>
                  <a:ext uri="{FF2B5EF4-FFF2-40B4-BE49-F238E27FC236}">
                    <a16:creationId xmlns:a16="http://schemas.microsoft.com/office/drawing/2014/main" id="{14BE031B-CC15-4B40-A193-B22E60DF3A11}"/>
                  </a:ext>
                </a:extLst>
              </p:cNvPr>
              <p:cNvSpPr/>
              <p:nvPr/>
            </p:nvSpPr>
            <p:spPr bwMode="auto">
              <a:xfrm>
                <a:off x="6720262" y="3360561"/>
                <a:ext cx="387697" cy="155597"/>
              </a:xfrm>
              <a:custGeom>
                <a:avLst/>
                <a:gdLst>
                  <a:gd name="T0" fmla="*/ 65 w 144"/>
                  <a:gd name="T1" fmla="*/ 58 h 58"/>
                  <a:gd name="T2" fmla="*/ 144 w 144"/>
                  <a:gd name="T3" fmla="*/ 0 h 58"/>
                  <a:gd name="T4" fmla="*/ 33 w 144"/>
                  <a:gd name="T5" fmla="*/ 16 h 58"/>
                  <a:gd name="T6" fmla="*/ 0 w 144"/>
                  <a:gd name="T7" fmla="*/ 36 h 58"/>
                  <a:gd name="T8" fmla="*/ 65 w 144"/>
                  <a:gd name="T9" fmla="*/ 58 h 58"/>
                </a:gdLst>
                <a:ahLst/>
                <a:cxnLst>
                  <a:cxn ang="0">
                    <a:pos x="T0" y="T1"/>
                  </a:cxn>
                  <a:cxn ang="0">
                    <a:pos x="T2" y="T3"/>
                  </a:cxn>
                  <a:cxn ang="0">
                    <a:pos x="T4" y="T5"/>
                  </a:cxn>
                  <a:cxn ang="0">
                    <a:pos x="T6" y="T7"/>
                  </a:cxn>
                  <a:cxn ang="0">
                    <a:pos x="T8" y="T9"/>
                  </a:cxn>
                </a:cxnLst>
                <a:rect l="0" t="0" r="r" b="b"/>
                <a:pathLst>
                  <a:path w="144" h="58">
                    <a:moveTo>
                      <a:pt x="65" y="58"/>
                    </a:moveTo>
                    <a:cubicBezTo>
                      <a:pt x="115" y="56"/>
                      <a:pt x="136" y="25"/>
                      <a:pt x="144" y="0"/>
                    </a:cubicBezTo>
                    <a:cubicBezTo>
                      <a:pt x="106" y="17"/>
                      <a:pt x="65" y="19"/>
                      <a:pt x="33" y="16"/>
                    </a:cubicBezTo>
                    <a:cubicBezTo>
                      <a:pt x="20" y="21"/>
                      <a:pt x="8" y="27"/>
                      <a:pt x="0" y="36"/>
                    </a:cubicBezTo>
                    <a:cubicBezTo>
                      <a:pt x="12" y="48"/>
                      <a:pt x="32" y="58"/>
                      <a:pt x="65" y="58"/>
                    </a:cubicBez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2" name="í$ḷíḋè">
                <a:extLst>
                  <a:ext uri="{FF2B5EF4-FFF2-40B4-BE49-F238E27FC236}">
                    <a16:creationId xmlns:a16="http://schemas.microsoft.com/office/drawing/2014/main" id="{AAA9C524-BFAB-43BE-9B06-916C36C4FEE9}"/>
                  </a:ext>
                </a:extLst>
              </p:cNvPr>
              <p:cNvSpPr/>
              <p:nvPr/>
            </p:nvSpPr>
            <p:spPr bwMode="auto">
              <a:xfrm>
                <a:off x="6847333" y="3556354"/>
                <a:ext cx="129664" cy="64832"/>
              </a:xfrm>
              <a:custGeom>
                <a:avLst/>
                <a:gdLst>
                  <a:gd name="T0" fmla="*/ 0 w 48"/>
                  <a:gd name="T1" fmla="*/ 1 h 24"/>
                  <a:gd name="T2" fmla="*/ 48 w 48"/>
                  <a:gd name="T3" fmla="*/ 0 h 24"/>
                  <a:gd name="T4" fmla="*/ 0 w 48"/>
                  <a:gd name="T5" fmla="*/ 1 h 24"/>
                </a:gdLst>
                <a:ahLst/>
                <a:cxnLst>
                  <a:cxn ang="0">
                    <a:pos x="T0" y="T1"/>
                  </a:cxn>
                  <a:cxn ang="0">
                    <a:pos x="T2" y="T3"/>
                  </a:cxn>
                  <a:cxn ang="0">
                    <a:pos x="T4" y="T5"/>
                  </a:cxn>
                </a:cxnLst>
                <a:rect l="0" t="0" r="r" b="b"/>
                <a:pathLst>
                  <a:path w="48" h="24">
                    <a:moveTo>
                      <a:pt x="0" y="1"/>
                    </a:moveTo>
                    <a:cubicBezTo>
                      <a:pt x="0" y="1"/>
                      <a:pt x="29" y="10"/>
                      <a:pt x="48" y="0"/>
                    </a:cubicBezTo>
                    <a:cubicBezTo>
                      <a:pt x="48" y="0"/>
                      <a:pt x="28" y="24"/>
                      <a:pt x="0" y="1"/>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3" name="îşľiḑè">
                <a:extLst>
                  <a:ext uri="{FF2B5EF4-FFF2-40B4-BE49-F238E27FC236}">
                    <a16:creationId xmlns:a16="http://schemas.microsoft.com/office/drawing/2014/main" id="{643200B7-853F-4672-B8CD-4DBC2AD0D9D5}"/>
                  </a:ext>
                </a:extLst>
              </p:cNvPr>
              <p:cNvSpPr/>
              <p:nvPr/>
            </p:nvSpPr>
            <p:spPr bwMode="auto">
              <a:xfrm>
                <a:off x="6416848" y="5935696"/>
                <a:ext cx="247659" cy="255439"/>
              </a:xfrm>
              <a:custGeom>
                <a:avLst/>
                <a:gdLst>
                  <a:gd name="T0" fmla="*/ 87 w 92"/>
                  <a:gd name="T1" fmla="*/ 23 h 95"/>
                  <a:gd name="T2" fmla="*/ 12 w 92"/>
                  <a:gd name="T3" fmla="*/ 13 h 95"/>
                  <a:gd name="T4" fmla="*/ 3 w 92"/>
                  <a:gd name="T5" fmla="*/ 33 h 95"/>
                  <a:gd name="T6" fmla="*/ 0 w 92"/>
                  <a:gd name="T7" fmla="*/ 68 h 95"/>
                  <a:gd name="T8" fmla="*/ 67 w 92"/>
                  <a:gd name="T9" fmla="*/ 92 h 95"/>
                  <a:gd name="T10" fmla="*/ 90 w 92"/>
                  <a:gd name="T11" fmla="*/ 82 h 95"/>
                  <a:gd name="T12" fmla="*/ 91 w 92"/>
                  <a:gd name="T13" fmla="*/ 38 h 95"/>
                  <a:gd name="T14" fmla="*/ 87 w 92"/>
                  <a:gd name="T15" fmla="*/ 2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5">
                    <a:moveTo>
                      <a:pt x="87" y="23"/>
                    </a:moveTo>
                    <a:cubicBezTo>
                      <a:pt x="87" y="23"/>
                      <a:pt x="47" y="0"/>
                      <a:pt x="12" y="13"/>
                    </a:cubicBezTo>
                    <a:cubicBezTo>
                      <a:pt x="12" y="13"/>
                      <a:pt x="4" y="15"/>
                      <a:pt x="3" y="33"/>
                    </a:cubicBezTo>
                    <a:cubicBezTo>
                      <a:pt x="2" y="50"/>
                      <a:pt x="0" y="68"/>
                      <a:pt x="0" y="68"/>
                    </a:cubicBezTo>
                    <a:cubicBezTo>
                      <a:pt x="0" y="68"/>
                      <a:pt x="56" y="95"/>
                      <a:pt x="67" y="92"/>
                    </a:cubicBezTo>
                    <a:cubicBezTo>
                      <a:pt x="77" y="90"/>
                      <a:pt x="90" y="83"/>
                      <a:pt x="90" y="82"/>
                    </a:cubicBezTo>
                    <a:cubicBezTo>
                      <a:pt x="90" y="81"/>
                      <a:pt x="91" y="38"/>
                      <a:pt x="91" y="38"/>
                    </a:cubicBezTo>
                    <a:cubicBezTo>
                      <a:pt x="91" y="38"/>
                      <a:pt x="92" y="26"/>
                      <a:pt x="87" y="23"/>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4" name="ïṣḷiḋê">
                <a:extLst>
                  <a:ext uri="{FF2B5EF4-FFF2-40B4-BE49-F238E27FC236}">
                    <a16:creationId xmlns:a16="http://schemas.microsoft.com/office/drawing/2014/main" id="{33422253-8A71-4FCB-9ED4-E685DA2CD217}"/>
                  </a:ext>
                </a:extLst>
              </p:cNvPr>
              <p:cNvSpPr/>
              <p:nvPr/>
            </p:nvSpPr>
            <p:spPr bwMode="auto">
              <a:xfrm>
                <a:off x="6307929" y="6287086"/>
                <a:ext cx="372137" cy="175047"/>
              </a:xfrm>
              <a:custGeom>
                <a:avLst/>
                <a:gdLst>
                  <a:gd name="T0" fmla="*/ 45 w 138"/>
                  <a:gd name="T1" fmla="*/ 60 h 65"/>
                  <a:gd name="T2" fmla="*/ 138 w 138"/>
                  <a:gd name="T3" fmla="*/ 17 h 65"/>
                  <a:gd name="T4" fmla="*/ 138 w 138"/>
                  <a:gd name="T5" fmla="*/ 0 h 65"/>
                  <a:gd name="T6" fmla="*/ 46 w 138"/>
                  <a:gd name="T7" fmla="*/ 30 h 65"/>
                  <a:gd name="T8" fmla="*/ 0 w 138"/>
                  <a:gd name="T9" fmla="*/ 14 h 65"/>
                  <a:gd name="T10" fmla="*/ 0 w 138"/>
                  <a:gd name="T11" fmla="*/ 40 h 65"/>
                  <a:gd name="T12" fmla="*/ 45 w 138"/>
                  <a:gd name="T13" fmla="*/ 60 h 65"/>
                </a:gdLst>
                <a:ahLst/>
                <a:cxnLst>
                  <a:cxn ang="0">
                    <a:pos x="T0" y="T1"/>
                  </a:cxn>
                  <a:cxn ang="0">
                    <a:pos x="T2" y="T3"/>
                  </a:cxn>
                  <a:cxn ang="0">
                    <a:pos x="T4" y="T5"/>
                  </a:cxn>
                  <a:cxn ang="0">
                    <a:pos x="T6" y="T7"/>
                  </a:cxn>
                  <a:cxn ang="0">
                    <a:pos x="T8" y="T9"/>
                  </a:cxn>
                  <a:cxn ang="0">
                    <a:pos x="T10" y="T11"/>
                  </a:cxn>
                  <a:cxn ang="0">
                    <a:pos x="T12" y="T13"/>
                  </a:cxn>
                </a:cxnLst>
                <a:rect l="0" t="0" r="r" b="b"/>
                <a:pathLst>
                  <a:path w="138" h="65">
                    <a:moveTo>
                      <a:pt x="45" y="60"/>
                    </a:moveTo>
                    <a:cubicBezTo>
                      <a:pt x="106" y="65"/>
                      <a:pt x="131" y="30"/>
                      <a:pt x="138" y="17"/>
                    </a:cubicBezTo>
                    <a:cubicBezTo>
                      <a:pt x="138" y="0"/>
                      <a:pt x="138" y="0"/>
                      <a:pt x="138" y="0"/>
                    </a:cubicBezTo>
                    <a:cubicBezTo>
                      <a:pt x="138" y="2"/>
                      <a:pt x="91" y="32"/>
                      <a:pt x="46" y="30"/>
                    </a:cubicBezTo>
                    <a:cubicBezTo>
                      <a:pt x="2" y="28"/>
                      <a:pt x="0" y="14"/>
                      <a:pt x="0" y="14"/>
                    </a:cubicBezTo>
                    <a:cubicBezTo>
                      <a:pt x="0" y="40"/>
                      <a:pt x="0" y="40"/>
                      <a:pt x="0" y="40"/>
                    </a:cubicBezTo>
                    <a:cubicBezTo>
                      <a:pt x="0" y="40"/>
                      <a:pt x="2" y="57"/>
                      <a:pt x="45" y="60"/>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5" name="íšlîdè">
                <a:extLst>
                  <a:ext uri="{FF2B5EF4-FFF2-40B4-BE49-F238E27FC236}">
                    <a16:creationId xmlns:a16="http://schemas.microsoft.com/office/drawing/2014/main" id="{9668EF5B-55F6-413F-A0B3-C2461A00392C}"/>
                  </a:ext>
                </a:extLst>
              </p:cNvPr>
              <p:cNvSpPr/>
              <p:nvPr/>
            </p:nvSpPr>
            <p:spPr bwMode="auto">
              <a:xfrm>
                <a:off x="6307929" y="6099073"/>
                <a:ext cx="124478" cy="239879"/>
              </a:xfrm>
              <a:custGeom>
                <a:avLst/>
                <a:gdLst>
                  <a:gd name="T0" fmla="*/ 29 w 46"/>
                  <a:gd name="T1" fmla="*/ 15 h 89"/>
                  <a:gd name="T2" fmla="*/ 0 w 46"/>
                  <a:gd name="T3" fmla="*/ 84 h 89"/>
                  <a:gd name="T4" fmla="*/ 3 w 46"/>
                  <a:gd name="T5" fmla="*/ 89 h 89"/>
                  <a:gd name="T6" fmla="*/ 46 w 46"/>
                  <a:gd name="T7" fmla="*/ 0 h 89"/>
                  <a:gd name="T8" fmla="*/ 29 w 46"/>
                  <a:gd name="T9" fmla="*/ 15 h 89"/>
                </a:gdLst>
                <a:ahLst/>
                <a:cxnLst>
                  <a:cxn ang="0">
                    <a:pos x="T0" y="T1"/>
                  </a:cxn>
                  <a:cxn ang="0">
                    <a:pos x="T2" y="T3"/>
                  </a:cxn>
                  <a:cxn ang="0">
                    <a:pos x="T4" y="T5"/>
                  </a:cxn>
                  <a:cxn ang="0">
                    <a:pos x="T6" y="T7"/>
                  </a:cxn>
                  <a:cxn ang="0">
                    <a:pos x="T8" y="T9"/>
                  </a:cxn>
                </a:cxnLst>
                <a:rect l="0" t="0" r="r" b="b"/>
                <a:pathLst>
                  <a:path w="46" h="89">
                    <a:moveTo>
                      <a:pt x="29" y="15"/>
                    </a:moveTo>
                    <a:cubicBezTo>
                      <a:pt x="19" y="29"/>
                      <a:pt x="5" y="56"/>
                      <a:pt x="0" y="84"/>
                    </a:cubicBezTo>
                    <a:cubicBezTo>
                      <a:pt x="0" y="84"/>
                      <a:pt x="1" y="86"/>
                      <a:pt x="3" y="89"/>
                    </a:cubicBezTo>
                    <a:cubicBezTo>
                      <a:pt x="3" y="89"/>
                      <a:pt x="20" y="25"/>
                      <a:pt x="46" y="0"/>
                    </a:cubicBezTo>
                    <a:cubicBezTo>
                      <a:pt x="40" y="3"/>
                      <a:pt x="34" y="8"/>
                      <a:pt x="29" y="15"/>
                    </a:cubicBezTo>
                    <a:close/>
                  </a:path>
                </a:pathLst>
              </a:custGeom>
              <a:solidFill>
                <a:srgbClr val="6772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6" name="íSḻíḋe">
                <a:extLst>
                  <a:ext uri="{FF2B5EF4-FFF2-40B4-BE49-F238E27FC236}">
                    <a16:creationId xmlns:a16="http://schemas.microsoft.com/office/drawing/2014/main" id="{8CE0DC57-B55F-403B-84CA-EBE415202872}"/>
                  </a:ext>
                </a:extLst>
              </p:cNvPr>
              <p:cNvSpPr/>
              <p:nvPr/>
            </p:nvSpPr>
            <p:spPr bwMode="auto">
              <a:xfrm>
                <a:off x="6457043" y="6104259"/>
                <a:ext cx="223023" cy="264515"/>
              </a:xfrm>
              <a:custGeom>
                <a:avLst/>
                <a:gdLst>
                  <a:gd name="T0" fmla="*/ 75 w 83"/>
                  <a:gd name="T1" fmla="*/ 0 h 98"/>
                  <a:gd name="T2" fmla="*/ 75 w 83"/>
                  <a:gd name="T3" fmla="*/ 8 h 98"/>
                  <a:gd name="T4" fmla="*/ 54 w 83"/>
                  <a:gd name="T5" fmla="*/ 17 h 98"/>
                  <a:gd name="T6" fmla="*/ 34 w 83"/>
                  <a:gd name="T7" fmla="*/ 4 h 98"/>
                  <a:gd name="T8" fmla="*/ 0 w 83"/>
                  <a:gd name="T9" fmla="*/ 98 h 98"/>
                  <a:gd name="T10" fmla="*/ 0 w 83"/>
                  <a:gd name="T11" fmla="*/ 98 h 98"/>
                  <a:gd name="T12" fmla="*/ 83 w 83"/>
                  <a:gd name="T13" fmla="*/ 68 h 98"/>
                  <a:gd name="T14" fmla="*/ 83 w 83"/>
                  <a:gd name="T15" fmla="*/ 5 h 98"/>
                  <a:gd name="T16" fmla="*/ 75 w 83"/>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8">
                    <a:moveTo>
                      <a:pt x="75" y="0"/>
                    </a:moveTo>
                    <a:cubicBezTo>
                      <a:pt x="75" y="8"/>
                      <a:pt x="75" y="8"/>
                      <a:pt x="75" y="8"/>
                    </a:cubicBezTo>
                    <a:cubicBezTo>
                      <a:pt x="75" y="8"/>
                      <a:pt x="66" y="19"/>
                      <a:pt x="54" y="17"/>
                    </a:cubicBezTo>
                    <a:cubicBezTo>
                      <a:pt x="48" y="15"/>
                      <a:pt x="41" y="10"/>
                      <a:pt x="34" y="4"/>
                    </a:cubicBezTo>
                    <a:cubicBezTo>
                      <a:pt x="34" y="4"/>
                      <a:pt x="5" y="34"/>
                      <a:pt x="0" y="98"/>
                    </a:cubicBezTo>
                    <a:cubicBezTo>
                      <a:pt x="0" y="98"/>
                      <a:pt x="0" y="98"/>
                      <a:pt x="0" y="98"/>
                    </a:cubicBezTo>
                    <a:cubicBezTo>
                      <a:pt x="42" y="97"/>
                      <a:pt x="83" y="70"/>
                      <a:pt x="83" y="68"/>
                    </a:cubicBezTo>
                    <a:cubicBezTo>
                      <a:pt x="83" y="5"/>
                      <a:pt x="83" y="5"/>
                      <a:pt x="83" y="5"/>
                    </a:cubicBezTo>
                    <a:cubicBezTo>
                      <a:pt x="83" y="5"/>
                      <a:pt x="80" y="1"/>
                      <a:pt x="75" y="0"/>
                    </a:cubicBezTo>
                    <a:close/>
                  </a:path>
                </a:pathLst>
              </a:custGeom>
              <a:solidFill>
                <a:srgbClr val="6772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7" name="îṧļïdé">
                <a:extLst>
                  <a:ext uri="{FF2B5EF4-FFF2-40B4-BE49-F238E27FC236}">
                    <a16:creationId xmlns:a16="http://schemas.microsoft.com/office/drawing/2014/main" id="{0CE111C7-A97C-4F22-BBAC-4E694CE94D4A}"/>
                  </a:ext>
                </a:extLst>
              </p:cNvPr>
              <p:cNvSpPr/>
              <p:nvPr/>
            </p:nvSpPr>
            <p:spPr bwMode="auto">
              <a:xfrm>
                <a:off x="6317006" y="6338952"/>
                <a:ext cx="140038" cy="50569"/>
              </a:xfrm>
              <a:custGeom>
                <a:avLst/>
                <a:gdLst>
                  <a:gd name="T0" fmla="*/ 43 w 52"/>
                  <a:gd name="T1" fmla="*/ 11 h 19"/>
                  <a:gd name="T2" fmla="*/ 0 w 52"/>
                  <a:gd name="T3" fmla="*/ 0 h 19"/>
                  <a:gd name="T4" fmla="*/ 15 w 52"/>
                  <a:gd name="T5" fmla="*/ 15 h 19"/>
                  <a:gd name="T6" fmla="*/ 52 w 52"/>
                  <a:gd name="T7" fmla="*/ 11 h 19"/>
                  <a:gd name="T8" fmla="*/ 43 w 52"/>
                  <a:gd name="T9" fmla="*/ 11 h 19"/>
                </a:gdLst>
                <a:ahLst/>
                <a:cxnLst>
                  <a:cxn ang="0">
                    <a:pos x="T0" y="T1"/>
                  </a:cxn>
                  <a:cxn ang="0">
                    <a:pos x="T2" y="T3"/>
                  </a:cxn>
                  <a:cxn ang="0">
                    <a:pos x="T4" y="T5"/>
                  </a:cxn>
                  <a:cxn ang="0">
                    <a:pos x="T6" y="T7"/>
                  </a:cxn>
                  <a:cxn ang="0">
                    <a:pos x="T8" y="T9"/>
                  </a:cxn>
                </a:cxnLst>
                <a:rect l="0" t="0" r="r" b="b"/>
                <a:pathLst>
                  <a:path w="52" h="19">
                    <a:moveTo>
                      <a:pt x="43" y="11"/>
                    </a:moveTo>
                    <a:cubicBezTo>
                      <a:pt x="16" y="10"/>
                      <a:pt x="5" y="4"/>
                      <a:pt x="0" y="0"/>
                    </a:cubicBezTo>
                    <a:cubicBezTo>
                      <a:pt x="0" y="0"/>
                      <a:pt x="4" y="11"/>
                      <a:pt x="15" y="15"/>
                    </a:cubicBezTo>
                    <a:cubicBezTo>
                      <a:pt x="25" y="19"/>
                      <a:pt x="52" y="11"/>
                      <a:pt x="52" y="11"/>
                    </a:cubicBezTo>
                    <a:cubicBezTo>
                      <a:pt x="49" y="11"/>
                      <a:pt x="46" y="11"/>
                      <a:pt x="43" y="11"/>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8" name="îṥľiḋe">
                <a:extLst>
                  <a:ext uri="{FF2B5EF4-FFF2-40B4-BE49-F238E27FC236}">
                    <a16:creationId xmlns:a16="http://schemas.microsoft.com/office/drawing/2014/main" id="{8F87AB47-22C0-44E5-A1EA-1E513E4533B9}"/>
                  </a:ext>
                </a:extLst>
              </p:cNvPr>
              <p:cNvSpPr/>
              <p:nvPr/>
            </p:nvSpPr>
            <p:spPr bwMode="auto">
              <a:xfrm>
                <a:off x="6317006" y="6080920"/>
                <a:ext cx="230803" cy="287855"/>
              </a:xfrm>
              <a:custGeom>
                <a:avLst/>
                <a:gdLst>
                  <a:gd name="T0" fmla="*/ 86 w 86"/>
                  <a:gd name="T1" fmla="*/ 13 h 107"/>
                  <a:gd name="T2" fmla="*/ 86 w 86"/>
                  <a:gd name="T3" fmla="*/ 13 h 107"/>
                  <a:gd name="T4" fmla="*/ 67 w 86"/>
                  <a:gd name="T5" fmla="*/ 2 h 107"/>
                  <a:gd name="T6" fmla="*/ 43 w 86"/>
                  <a:gd name="T7" fmla="*/ 7 h 107"/>
                  <a:gd name="T8" fmla="*/ 0 w 86"/>
                  <a:gd name="T9" fmla="*/ 96 h 107"/>
                  <a:gd name="T10" fmla="*/ 43 w 86"/>
                  <a:gd name="T11" fmla="*/ 107 h 107"/>
                  <a:gd name="T12" fmla="*/ 52 w 86"/>
                  <a:gd name="T13" fmla="*/ 107 h 107"/>
                  <a:gd name="T14" fmla="*/ 52 w 86"/>
                  <a:gd name="T15" fmla="*/ 107 h 107"/>
                  <a:gd name="T16" fmla="*/ 86 w 86"/>
                  <a:gd name="T17" fmla="*/ 1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07">
                    <a:moveTo>
                      <a:pt x="86" y="13"/>
                    </a:moveTo>
                    <a:cubicBezTo>
                      <a:pt x="86" y="13"/>
                      <a:pt x="86" y="13"/>
                      <a:pt x="86" y="13"/>
                    </a:cubicBezTo>
                    <a:cubicBezTo>
                      <a:pt x="79" y="8"/>
                      <a:pt x="73" y="3"/>
                      <a:pt x="67" y="2"/>
                    </a:cubicBezTo>
                    <a:cubicBezTo>
                      <a:pt x="60" y="0"/>
                      <a:pt x="51" y="2"/>
                      <a:pt x="43" y="7"/>
                    </a:cubicBezTo>
                    <a:cubicBezTo>
                      <a:pt x="17" y="32"/>
                      <a:pt x="0" y="96"/>
                      <a:pt x="0" y="96"/>
                    </a:cubicBezTo>
                    <a:cubicBezTo>
                      <a:pt x="5" y="100"/>
                      <a:pt x="16" y="106"/>
                      <a:pt x="43" y="107"/>
                    </a:cubicBezTo>
                    <a:cubicBezTo>
                      <a:pt x="46" y="107"/>
                      <a:pt x="49" y="107"/>
                      <a:pt x="52" y="107"/>
                    </a:cubicBezTo>
                    <a:cubicBezTo>
                      <a:pt x="52" y="107"/>
                      <a:pt x="52" y="107"/>
                      <a:pt x="52" y="107"/>
                    </a:cubicBezTo>
                    <a:cubicBezTo>
                      <a:pt x="57" y="43"/>
                      <a:pt x="86" y="13"/>
                      <a:pt x="86" y="13"/>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19" name="ïṧḷîḑê">
                <a:extLst>
                  <a:ext uri="{FF2B5EF4-FFF2-40B4-BE49-F238E27FC236}">
                    <a16:creationId xmlns:a16="http://schemas.microsoft.com/office/drawing/2014/main" id="{8651D759-39CA-4880-A2A8-5B5F2A5AC9F9}"/>
                  </a:ext>
                </a:extLst>
              </p:cNvPr>
              <p:cNvSpPr/>
              <p:nvPr/>
            </p:nvSpPr>
            <p:spPr bwMode="auto">
              <a:xfrm>
                <a:off x="7124815" y="5978485"/>
                <a:ext cx="239879" cy="207463"/>
              </a:xfrm>
              <a:custGeom>
                <a:avLst/>
                <a:gdLst>
                  <a:gd name="T0" fmla="*/ 89 w 89"/>
                  <a:gd name="T1" fmla="*/ 45 h 77"/>
                  <a:gd name="T2" fmla="*/ 87 w 89"/>
                  <a:gd name="T3" fmla="*/ 15 h 77"/>
                  <a:gd name="T4" fmla="*/ 67 w 89"/>
                  <a:gd name="T5" fmla="*/ 0 h 77"/>
                  <a:gd name="T6" fmla="*/ 14 w 89"/>
                  <a:gd name="T7" fmla="*/ 3 h 77"/>
                  <a:gd name="T8" fmla="*/ 3 w 89"/>
                  <a:gd name="T9" fmla="*/ 20 h 77"/>
                  <a:gd name="T10" fmla="*/ 1 w 89"/>
                  <a:gd name="T11" fmla="*/ 58 h 77"/>
                  <a:gd name="T12" fmla="*/ 13 w 89"/>
                  <a:gd name="T13" fmla="*/ 76 h 77"/>
                  <a:gd name="T14" fmla="*/ 38 w 89"/>
                  <a:gd name="T15" fmla="*/ 70 h 77"/>
                  <a:gd name="T16" fmla="*/ 65 w 89"/>
                  <a:gd name="T17" fmla="*/ 62 h 77"/>
                  <a:gd name="T18" fmla="*/ 81 w 89"/>
                  <a:gd name="T19" fmla="*/ 55 h 77"/>
                  <a:gd name="T20" fmla="*/ 89 w 89"/>
                  <a:gd name="T21" fmla="*/ 4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7">
                    <a:moveTo>
                      <a:pt x="89" y="45"/>
                    </a:moveTo>
                    <a:cubicBezTo>
                      <a:pt x="89" y="45"/>
                      <a:pt x="88" y="21"/>
                      <a:pt x="87" y="15"/>
                    </a:cubicBezTo>
                    <a:cubicBezTo>
                      <a:pt x="85" y="9"/>
                      <a:pt x="79" y="0"/>
                      <a:pt x="67" y="0"/>
                    </a:cubicBezTo>
                    <a:cubicBezTo>
                      <a:pt x="55" y="0"/>
                      <a:pt x="21" y="0"/>
                      <a:pt x="14" y="3"/>
                    </a:cubicBezTo>
                    <a:cubicBezTo>
                      <a:pt x="7" y="6"/>
                      <a:pt x="6" y="9"/>
                      <a:pt x="3" y="20"/>
                    </a:cubicBezTo>
                    <a:cubicBezTo>
                      <a:pt x="0" y="32"/>
                      <a:pt x="1" y="58"/>
                      <a:pt x="1" y="58"/>
                    </a:cubicBezTo>
                    <a:cubicBezTo>
                      <a:pt x="1" y="58"/>
                      <a:pt x="10" y="77"/>
                      <a:pt x="13" y="76"/>
                    </a:cubicBezTo>
                    <a:cubicBezTo>
                      <a:pt x="15" y="76"/>
                      <a:pt x="35" y="72"/>
                      <a:pt x="38" y="70"/>
                    </a:cubicBezTo>
                    <a:cubicBezTo>
                      <a:pt x="40" y="68"/>
                      <a:pt x="62" y="64"/>
                      <a:pt x="65" y="62"/>
                    </a:cubicBezTo>
                    <a:cubicBezTo>
                      <a:pt x="68" y="60"/>
                      <a:pt x="81" y="56"/>
                      <a:pt x="81" y="55"/>
                    </a:cubicBezTo>
                    <a:cubicBezTo>
                      <a:pt x="82" y="54"/>
                      <a:pt x="89" y="45"/>
                      <a:pt x="89" y="45"/>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0" name="iśḻiḓe">
                <a:extLst>
                  <a:ext uri="{FF2B5EF4-FFF2-40B4-BE49-F238E27FC236}">
                    <a16:creationId xmlns:a16="http://schemas.microsoft.com/office/drawing/2014/main" id="{88DF1217-C58A-449C-B8F1-4258209C6816}"/>
                  </a:ext>
                </a:extLst>
              </p:cNvPr>
              <p:cNvSpPr/>
              <p:nvPr/>
            </p:nvSpPr>
            <p:spPr bwMode="auto">
              <a:xfrm>
                <a:off x="7105365" y="6290976"/>
                <a:ext cx="382510" cy="163377"/>
              </a:xfrm>
              <a:custGeom>
                <a:avLst/>
                <a:gdLst>
                  <a:gd name="T0" fmla="*/ 101 w 142"/>
                  <a:gd name="T1" fmla="*/ 59 h 61"/>
                  <a:gd name="T2" fmla="*/ 142 w 142"/>
                  <a:gd name="T3" fmla="*/ 43 h 61"/>
                  <a:gd name="T4" fmla="*/ 142 w 142"/>
                  <a:gd name="T5" fmla="*/ 20 h 61"/>
                  <a:gd name="T6" fmla="*/ 113 w 142"/>
                  <a:gd name="T7" fmla="*/ 36 h 61"/>
                  <a:gd name="T8" fmla="*/ 0 w 142"/>
                  <a:gd name="T9" fmla="*/ 1 h 61"/>
                  <a:gd name="T10" fmla="*/ 0 w 142"/>
                  <a:gd name="T11" fmla="*/ 0 h 61"/>
                  <a:gd name="T12" fmla="*/ 0 w 142"/>
                  <a:gd name="T13" fmla="*/ 15 h 61"/>
                  <a:gd name="T14" fmla="*/ 101 w 142"/>
                  <a:gd name="T15" fmla="*/ 5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1">
                    <a:moveTo>
                      <a:pt x="101" y="59"/>
                    </a:moveTo>
                    <a:cubicBezTo>
                      <a:pt x="134" y="58"/>
                      <a:pt x="142" y="43"/>
                      <a:pt x="142" y="43"/>
                    </a:cubicBezTo>
                    <a:cubicBezTo>
                      <a:pt x="142" y="20"/>
                      <a:pt x="142" y="20"/>
                      <a:pt x="142" y="20"/>
                    </a:cubicBezTo>
                    <a:cubicBezTo>
                      <a:pt x="141" y="26"/>
                      <a:pt x="135" y="34"/>
                      <a:pt x="113" y="36"/>
                    </a:cubicBezTo>
                    <a:cubicBezTo>
                      <a:pt x="78" y="39"/>
                      <a:pt x="18" y="31"/>
                      <a:pt x="0" y="1"/>
                    </a:cubicBezTo>
                    <a:cubicBezTo>
                      <a:pt x="0" y="0"/>
                      <a:pt x="0" y="0"/>
                      <a:pt x="0" y="0"/>
                    </a:cubicBezTo>
                    <a:cubicBezTo>
                      <a:pt x="0" y="15"/>
                      <a:pt x="0" y="15"/>
                      <a:pt x="0" y="15"/>
                    </a:cubicBezTo>
                    <a:cubicBezTo>
                      <a:pt x="19" y="53"/>
                      <a:pt x="68" y="61"/>
                      <a:pt x="101" y="59"/>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1" name="îš1íďe">
                <a:extLst>
                  <a:ext uri="{FF2B5EF4-FFF2-40B4-BE49-F238E27FC236}">
                    <a16:creationId xmlns:a16="http://schemas.microsoft.com/office/drawing/2014/main" id="{8B2C82E4-FFEC-408C-A340-711739565F4E}"/>
                  </a:ext>
                </a:extLst>
              </p:cNvPr>
              <p:cNvSpPr/>
              <p:nvPr/>
            </p:nvSpPr>
            <p:spPr bwMode="auto">
              <a:xfrm>
                <a:off x="7227250" y="6220957"/>
                <a:ext cx="260625" cy="171157"/>
              </a:xfrm>
              <a:custGeom>
                <a:avLst/>
                <a:gdLst>
                  <a:gd name="T0" fmla="*/ 68 w 97"/>
                  <a:gd name="T1" fmla="*/ 62 h 64"/>
                  <a:gd name="T2" fmla="*/ 97 w 97"/>
                  <a:gd name="T3" fmla="*/ 46 h 64"/>
                  <a:gd name="T4" fmla="*/ 97 w 97"/>
                  <a:gd name="T5" fmla="*/ 40 h 64"/>
                  <a:gd name="T6" fmla="*/ 84 w 97"/>
                  <a:gd name="T7" fmla="*/ 6 h 64"/>
                  <a:gd name="T8" fmla="*/ 54 w 97"/>
                  <a:gd name="T9" fmla="*/ 2 h 64"/>
                  <a:gd name="T10" fmla="*/ 0 w 97"/>
                  <a:gd name="T11" fmla="*/ 56 h 64"/>
                  <a:gd name="T12" fmla="*/ 68 w 97"/>
                  <a:gd name="T13" fmla="*/ 62 h 64"/>
                </a:gdLst>
                <a:ahLst/>
                <a:cxnLst>
                  <a:cxn ang="0">
                    <a:pos x="T0" y="T1"/>
                  </a:cxn>
                  <a:cxn ang="0">
                    <a:pos x="T2" y="T3"/>
                  </a:cxn>
                  <a:cxn ang="0">
                    <a:pos x="T4" y="T5"/>
                  </a:cxn>
                  <a:cxn ang="0">
                    <a:pos x="T6" y="T7"/>
                  </a:cxn>
                  <a:cxn ang="0">
                    <a:pos x="T8" y="T9"/>
                  </a:cxn>
                  <a:cxn ang="0">
                    <a:pos x="T10" y="T11"/>
                  </a:cxn>
                  <a:cxn ang="0">
                    <a:pos x="T12" y="T13"/>
                  </a:cxn>
                </a:cxnLst>
                <a:rect l="0" t="0" r="r" b="b"/>
                <a:pathLst>
                  <a:path w="97" h="64">
                    <a:moveTo>
                      <a:pt x="68" y="62"/>
                    </a:moveTo>
                    <a:cubicBezTo>
                      <a:pt x="90" y="60"/>
                      <a:pt x="96" y="52"/>
                      <a:pt x="97" y="46"/>
                    </a:cubicBezTo>
                    <a:cubicBezTo>
                      <a:pt x="97" y="40"/>
                      <a:pt x="97" y="40"/>
                      <a:pt x="97" y="40"/>
                    </a:cubicBezTo>
                    <a:cubicBezTo>
                      <a:pt x="94" y="30"/>
                      <a:pt x="89" y="18"/>
                      <a:pt x="84" y="6"/>
                    </a:cubicBezTo>
                    <a:cubicBezTo>
                      <a:pt x="79" y="4"/>
                      <a:pt x="68" y="0"/>
                      <a:pt x="54" y="2"/>
                    </a:cubicBezTo>
                    <a:cubicBezTo>
                      <a:pt x="33" y="6"/>
                      <a:pt x="7" y="16"/>
                      <a:pt x="0" y="56"/>
                    </a:cubicBezTo>
                    <a:cubicBezTo>
                      <a:pt x="23" y="62"/>
                      <a:pt x="49" y="64"/>
                      <a:pt x="68" y="62"/>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2" name="íṡḷiḍê">
                <a:extLst>
                  <a:ext uri="{FF2B5EF4-FFF2-40B4-BE49-F238E27FC236}">
                    <a16:creationId xmlns:a16="http://schemas.microsoft.com/office/drawing/2014/main" id="{2F746744-0D8A-40DB-84E4-615FE2A1FD2B}"/>
                  </a:ext>
                </a:extLst>
              </p:cNvPr>
              <p:cNvSpPr/>
              <p:nvPr/>
            </p:nvSpPr>
            <p:spPr bwMode="auto">
              <a:xfrm>
                <a:off x="7105365" y="6091293"/>
                <a:ext cx="181530" cy="280075"/>
              </a:xfrm>
              <a:custGeom>
                <a:avLst/>
                <a:gdLst>
                  <a:gd name="T0" fmla="*/ 43 w 67"/>
                  <a:gd name="T1" fmla="*/ 15 h 104"/>
                  <a:gd name="T2" fmla="*/ 30 w 67"/>
                  <a:gd name="T3" fmla="*/ 22 h 104"/>
                  <a:gd name="T4" fmla="*/ 7 w 67"/>
                  <a:gd name="T5" fmla="*/ 9 h 104"/>
                  <a:gd name="T6" fmla="*/ 8 w 67"/>
                  <a:gd name="T7" fmla="*/ 0 h 104"/>
                  <a:gd name="T8" fmla="*/ 0 w 67"/>
                  <a:gd name="T9" fmla="*/ 11 h 104"/>
                  <a:gd name="T10" fmla="*/ 0 w 67"/>
                  <a:gd name="T11" fmla="*/ 74 h 104"/>
                  <a:gd name="T12" fmla="*/ 0 w 67"/>
                  <a:gd name="T13" fmla="*/ 75 h 104"/>
                  <a:gd name="T14" fmla="*/ 45 w 67"/>
                  <a:gd name="T15" fmla="*/ 104 h 104"/>
                  <a:gd name="T16" fmla="*/ 67 w 67"/>
                  <a:gd name="T17" fmla="*/ 64 h 104"/>
                  <a:gd name="T18" fmla="*/ 67 w 67"/>
                  <a:gd name="T19" fmla="*/ 64 h 104"/>
                  <a:gd name="T20" fmla="*/ 43 w 67"/>
                  <a:gd name="T21" fmla="*/ 1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4">
                    <a:moveTo>
                      <a:pt x="43" y="15"/>
                    </a:moveTo>
                    <a:cubicBezTo>
                      <a:pt x="38" y="19"/>
                      <a:pt x="34" y="22"/>
                      <a:pt x="30" y="22"/>
                    </a:cubicBezTo>
                    <a:cubicBezTo>
                      <a:pt x="18" y="24"/>
                      <a:pt x="7" y="9"/>
                      <a:pt x="7" y="9"/>
                    </a:cubicBezTo>
                    <a:cubicBezTo>
                      <a:pt x="8" y="0"/>
                      <a:pt x="8" y="0"/>
                      <a:pt x="8" y="0"/>
                    </a:cubicBezTo>
                    <a:cubicBezTo>
                      <a:pt x="0" y="1"/>
                      <a:pt x="0" y="11"/>
                      <a:pt x="0" y="11"/>
                    </a:cubicBezTo>
                    <a:cubicBezTo>
                      <a:pt x="0" y="74"/>
                      <a:pt x="0" y="74"/>
                      <a:pt x="0" y="74"/>
                    </a:cubicBezTo>
                    <a:cubicBezTo>
                      <a:pt x="0" y="75"/>
                      <a:pt x="0" y="75"/>
                      <a:pt x="0" y="75"/>
                    </a:cubicBezTo>
                    <a:cubicBezTo>
                      <a:pt x="8" y="89"/>
                      <a:pt x="26" y="98"/>
                      <a:pt x="45" y="104"/>
                    </a:cubicBezTo>
                    <a:cubicBezTo>
                      <a:pt x="49" y="84"/>
                      <a:pt x="57" y="72"/>
                      <a:pt x="67" y="64"/>
                    </a:cubicBezTo>
                    <a:cubicBezTo>
                      <a:pt x="67" y="64"/>
                      <a:pt x="67" y="64"/>
                      <a:pt x="67" y="64"/>
                    </a:cubicBezTo>
                    <a:cubicBezTo>
                      <a:pt x="62" y="44"/>
                      <a:pt x="48" y="22"/>
                      <a:pt x="43" y="15"/>
                    </a:cubicBezTo>
                    <a:close/>
                  </a:path>
                </a:pathLst>
              </a:custGeom>
              <a:solidFill>
                <a:srgbClr val="6772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3" name="ïşľiḍé">
                <a:extLst>
                  <a:ext uri="{FF2B5EF4-FFF2-40B4-BE49-F238E27FC236}">
                    <a16:creationId xmlns:a16="http://schemas.microsoft.com/office/drawing/2014/main" id="{26A0CB4A-5818-4A1A-8608-EF0D5E85E03F}"/>
                  </a:ext>
                </a:extLst>
              </p:cNvPr>
              <p:cNvSpPr/>
              <p:nvPr/>
            </p:nvSpPr>
            <p:spPr bwMode="auto">
              <a:xfrm>
                <a:off x="7222063" y="6083513"/>
                <a:ext cx="230803" cy="180233"/>
              </a:xfrm>
              <a:custGeom>
                <a:avLst/>
                <a:gdLst>
                  <a:gd name="T0" fmla="*/ 86 w 86"/>
                  <a:gd name="T1" fmla="*/ 57 h 67"/>
                  <a:gd name="T2" fmla="*/ 37 w 86"/>
                  <a:gd name="T3" fmla="*/ 1 h 67"/>
                  <a:gd name="T4" fmla="*/ 0 w 86"/>
                  <a:gd name="T5" fmla="*/ 18 h 67"/>
                  <a:gd name="T6" fmla="*/ 24 w 86"/>
                  <a:gd name="T7" fmla="*/ 67 h 67"/>
                  <a:gd name="T8" fmla="*/ 24 w 86"/>
                  <a:gd name="T9" fmla="*/ 67 h 67"/>
                  <a:gd name="T10" fmla="*/ 56 w 86"/>
                  <a:gd name="T11" fmla="*/ 53 h 67"/>
                  <a:gd name="T12" fmla="*/ 86 w 86"/>
                  <a:gd name="T13" fmla="*/ 57 h 67"/>
                </a:gdLst>
                <a:ahLst/>
                <a:cxnLst>
                  <a:cxn ang="0">
                    <a:pos x="T0" y="T1"/>
                  </a:cxn>
                  <a:cxn ang="0">
                    <a:pos x="T2" y="T3"/>
                  </a:cxn>
                  <a:cxn ang="0">
                    <a:pos x="T4" y="T5"/>
                  </a:cxn>
                  <a:cxn ang="0">
                    <a:pos x="T6" y="T7"/>
                  </a:cxn>
                  <a:cxn ang="0">
                    <a:pos x="T8" y="T9"/>
                  </a:cxn>
                  <a:cxn ang="0">
                    <a:pos x="T10" y="T11"/>
                  </a:cxn>
                  <a:cxn ang="0">
                    <a:pos x="T12" y="T13"/>
                  </a:cxn>
                </a:cxnLst>
                <a:rect l="0" t="0" r="r" b="b"/>
                <a:pathLst>
                  <a:path w="86" h="67">
                    <a:moveTo>
                      <a:pt x="86" y="57"/>
                    </a:moveTo>
                    <a:cubicBezTo>
                      <a:pt x="73" y="28"/>
                      <a:pt x="54" y="0"/>
                      <a:pt x="37" y="1"/>
                    </a:cubicBezTo>
                    <a:cubicBezTo>
                      <a:pt x="22" y="3"/>
                      <a:pt x="10" y="12"/>
                      <a:pt x="0" y="18"/>
                    </a:cubicBezTo>
                    <a:cubicBezTo>
                      <a:pt x="5" y="25"/>
                      <a:pt x="19" y="47"/>
                      <a:pt x="24" y="67"/>
                    </a:cubicBezTo>
                    <a:cubicBezTo>
                      <a:pt x="24" y="67"/>
                      <a:pt x="24" y="67"/>
                      <a:pt x="24" y="67"/>
                    </a:cubicBezTo>
                    <a:cubicBezTo>
                      <a:pt x="34" y="59"/>
                      <a:pt x="46" y="55"/>
                      <a:pt x="56" y="53"/>
                    </a:cubicBezTo>
                    <a:cubicBezTo>
                      <a:pt x="70" y="51"/>
                      <a:pt x="81" y="55"/>
                      <a:pt x="86" y="5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4" name="îṡļiḓè">
                <a:extLst>
                  <a:ext uri="{FF2B5EF4-FFF2-40B4-BE49-F238E27FC236}">
                    <a16:creationId xmlns:a16="http://schemas.microsoft.com/office/drawing/2014/main" id="{26B25F4C-00DF-455E-B61A-D4FFE8EFC7C9}"/>
                  </a:ext>
                </a:extLst>
              </p:cNvPr>
              <p:cNvSpPr/>
              <p:nvPr/>
            </p:nvSpPr>
            <p:spPr bwMode="auto">
              <a:xfrm>
                <a:off x="6451857" y="3746961"/>
                <a:ext cx="772800" cy="1080104"/>
              </a:xfrm>
              <a:custGeom>
                <a:avLst/>
                <a:gdLst>
                  <a:gd name="T0" fmla="*/ 210 w 287"/>
                  <a:gd name="T1" fmla="*/ 0 h 401"/>
                  <a:gd name="T2" fmla="*/ 6 w 287"/>
                  <a:gd name="T3" fmla="*/ 339 h 401"/>
                  <a:gd name="T4" fmla="*/ 0 w 287"/>
                  <a:gd name="T5" fmla="*/ 401 h 401"/>
                  <a:gd name="T6" fmla="*/ 287 w 287"/>
                  <a:gd name="T7" fmla="*/ 30 h 401"/>
                  <a:gd name="T8" fmla="*/ 210 w 287"/>
                  <a:gd name="T9" fmla="*/ 0 h 401"/>
                </a:gdLst>
                <a:ahLst/>
                <a:cxnLst>
                  <a:cxn ang="0">
                    <a:pos x="T0" y="T1"/>
                  </a:cxn>
                  <a:cxn ang="0">
                    <a:pos x="T2" y="T3"/>
                  </a:cxn>
                  <a:cxn ang="0">
                    <a:pos x="T4" y="T5"/>
                  </a:cxn>
                  <a:cxn ang="0">
                    <a:pos x="T6" y="T7"/>
                  </a:cxn>
                  <a:cxn ang="0">
                    <a:pos x="T8" y="T9"/>
                  </a:cxn>
                </a:cxnLst>
                <a:rect l="0" t="0" r="r" b="b"/>
                <a:pathLst>
                  <a:path w="287" h="401">
                    <a:moveTo>
                      <a:pt x="210" y="0"/>
                    </a:moveTo>
                    <a:cubicBezTo>
                      <a:pt x="210" y="0"/>
                      <a:pt x="113" y="230"/>
                      <a:pt x="6" y="339"/>
                    </a:cubicBezTo>
                    <a:cubicBezTo>
                      <a:pt x="6" y="339"/>
                      <a:pt x="1" y="391"/>
                      <a:pt x="0" y="401"/>
                    </a:cubicBezTo>
                    <a:cubicBezTo>
                      <a:pt x="0" y="401"/>
                      <a:pt x="206" y="245"/>
                      <a:pt x="287" y="30"/>
                    </a:cubicBezTo>
                    <a:cubicBezTo>
                      <a:pt x="287" y="30"/>
                      <a:pt x="216" y="2"/>
                      <a:pt x="210" y="0"/>
                    </a:cubicBezTo>
                    <a:close/>
                  </a:path>
                </a:pathLst>
              </a:custGeom>
              <a:solidFill>
                <a:srgbClr val="455C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5" name="îšļiḋê">
                <a:extLst>
                  <a:ext uri="{FF2B5EF4-FFF2-40B4-BE49-F238E27FC236}">
                    <a16:creationId xmlns:a16="http://schemas.microsoft.com/office/drawing/2014/main" id="{83000A65-0DD9-4D79-BD9B-937EB058BC42}"/>
                  </a:ext>
                </a:extLst>
              </p:cNvPr>
              <p:cNvSpPr/>
              <p:nvPr/>
            </p:nvSpPr>
            <p:spPr bwMode="auto">
              <a:xfrm>
                <a:off x="6457043" y="4086682"/>
                <a:ext cx="47976" cy="300821"/>
              </a:xfrm>
              <a:custGeom>
                <a:avLst/>
                <a:gdLst>
                  <a:gd name="T0" fmla="*/ 11 w 18"/>
                  <a:gd name="T1" fmla="*/ 112 h 112"/>
                  <a:gd name="T2" fmla="*/ 17 w 18"/>
                  <a:gd name="T3" fmla="*/ 1 h 112"/>
                  <a:gd name="T4" fmla="*/ 0 w 18"/>
                  <a:gd name="T5" fmla="*/ 111 h 112"/>
                  <a:gd name="T6" fmla="*/ 11 w 18"/>
                  <a:gd name="T7" fmla="*/ 112 h 112"/>
                </a:gdLst>
                <a:ahLst/>
                <a:cxnLst>
                  <a:cxn ang="0">
                    <a:pos x="T0" y="T1"/>
                  </a:cxn>
                  <a:cxn ang="0">
                    <a:pos x="T2" y="T3"/>
                  </a:cxn>
                  <a:cxn ang="0">
                    <a:pos x="T4" y="T5"/>
                  </a:cxn>
                  <a:cxn ang="0">
                    <a:pos x="T6" y="T7"/>
                  </a:cxn>
                </a:cxnLst>
                <a:rect l="0" t="0" r="r" b="b"/>
                <a:pathLst>
                  <a:path w="18" h="112">
                    <a:moveTo>
                      <a:pt x="11" y="112"/>
                    </a:moveTo>
                    <a:cubicBezTo>
                      <a:pt x="11" y="112"/>
                      <a:pt x="17" y="3"/>
                      <a:pt x="17" y="1"/>
                    </a:cubicBezTo>
                    <a:cubicBezTo>
                      <a:pt x="18" y="0"/>
                      <a:pt x="0" y="111"/>
                      <a:pt x="0" y="111"/>
                    </a:cubicBezTo>
                    <a:lnTo>
                      <a:pt x="11" y="112"/>
                    </a:lnTo>
                    <a:close/>
                  </a:path>
                </a:pathLst>
              </a:custGeom>
              <a:solidFill>
                <a:srgbClr val="4A78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6" name="íṣ1íḋè">
                <a:extLst>
                  <a:ext uri="{FF2B5EF4-FFF2-40B4-BE49-F238E27FC236}">
                    <a16:creationId xmlns:a16="http://schemas.microsoft.com/office/drawing/2014/main" id="{46D047DF-B3F4-4464-82F9-5B0DEA9EBB2D}"/>
                  </a:ext>
                </a:extLst>
              </p:cNvPr>
              <p:cNvSpPr/>
              <p:nvPr/>
            </p:nvSpPr>
            <p:spPr bwMode="auto">
              <a:xfrm>
                <a:off x="6176968" y="5133073"/>
                <a:ext cx="120588" cy="156894"/>
              </a:xfrm>
              <a:custGeom>
                <a:avLst/>
                <a:gdLst>
                  <a:gd name="T0" fmla="*/ 7 w 45"/>
                  <a:gd name="T1" fmla="*/ 16 h 58"/>
                  <a:gd name="T2" fmla="*/ 17 w 45"/>
                  <a:gd name="T3" fmla="*/ 48 h 58"/>
                  <a:gd name="T4" fmla="*/ 34 w 45"/>
                  <a:gd name="T5" fmla="*/ 30 h 58"/>
                  <a:gd name="T6" fmla="*/ 45 w 45"/>
                  <a:gd name="T7" fmla="*/ 0 h 58"/>
                  <a:gd name="T8" fmla="*/ 38 w 45"/>
                  <a:gd name="T9" fmla="*/ 31 h 58"/>
                  <a:gd name="T10" fmla="*/ 17 w 45"/>
                  <a:gd name="T11" fmla="*/ 55 h 58"/>
                  <a:gd name="T12" fmla="*/ 7 w 45"/>
                  <a:gd name="T13" fmla="*/ 16 h 58"/>
                </a:gdLst>
                <a:ahLst/>
                <a:cxnLst>
                  <a:cxn ang="0">
                    <a:pos x="T0" y="T1"/>
                  </a:cxn>
                  <a:cxn ang="0">
                    <a:pos x="T2" y="T3"/>
                  </a:cxn>
                  <a:cxn ang="0">
                    <a:pos x="T4" y="T5"/>
                  </a:cxn>
                  <a:cxn ang="0">
                    <a:pos x="T6" y="T7"/>
                  </a:cxn>
                  <a:cxn ang="0">
                    <a:pos x="T8" y="T9"/>
                  </a:cxn>
                  <a:cxn ang="0">
                    <a:pos x="T10" y="T11"/>
                  </a:cxn>
                  <a:cxn ang="0">
                    <a:pos x="T12" y="T13"/>
                  </a:cxn>
                </a:cxnLst>
                <a:rect l="0" t="0" r="r" b="b"/>
                <a:pathLst>
                  <a:path w="45" h="58">
                    <a:moveTo>
                      <a:pt x="7" y="16"/>
                    </a:moveTo>
                    <a:cubicBezTo>
                      <a:pt x="7" y="16"/>
                      <a:pt x="2" y="44"/>
                      <a:pt x="17" y="48"/>
                    </a:cubicBezTo>
                    <a:cubicBezTo>
                      <a:pt x="33" y="52"/>
                      <a:pt x="32" y="43"/>
                      <a:pt x="34" y="30"/>
                    </a:cubicBezTo>
                    <a:cubicBezTo>
                      <a:pt x="35" y="16"/>
                      <a:pt x="41" y="5"/>
                      <a:pt x="45" y="0"/>
                    </a:cubicBezTo>
                    <a:cubicBezTo>
                      <a:pt x="45" y="0"/>
                      <a:pt x="37" y="20"/>
                      <a:pt x="38" y="31"/>
                    </a:cubicBezTo>
                    <a:cubicBezTo>
                      <a:pt x="38" y="42"/>
                      <a:pt x="34" y="58"/>
                      <a:pt x="17" y="55"/>
                    </a:cubicBezTo>
                    <a:cubicBezTo>
                      <a:pt x="0" y="51"/>
                      <a:pt x="3" y="26"/>
                      <a:pt x="7" y="16"/>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7" name="íśḷíḑê">
                <a:extLst>
                  <a:ext uri="{FF2B5EF4-FFF2-40B4-BE49-F238E27FC236}">
                    <a16:creationId xmlns:a16="http://schemas.microsoft.com/office/drawing/2014/main" id="{297BCD1E-2718-44E8-981D-8890C3E2CEE5}"/>
                  </a:ext>
                </a:extLst>
              </p:cNvPr>
              <p:cNvSpPr/>
              <p:nvPr/>
            </p:nvSpPr>
            <p:spPr bwMode="auto">
              <a:xfrm>
                <a:off x="6307929" y="6209287"/>
                <a:ext cx="239879" cy="202276"/>
              </a:xfrm>
              <a:custGeom>
                <a:avLst/>
                <a:gdLst>
                  <a:gd name="T0" fmla="*/ 0 w 89"/>
                  <a:gd name="T1" fmla="*/ 43 h 75"/>
                  <a:gd name="T2" fmla="*/ 8 w 89"/>
                  <a:gd name="T3" fmla="*/ 16 h 75"/>
                  <a:gd name="T4" fmla="*/ 10 w 89"/>
                  <a:gd name="T5" fmla="*/ 13 h 75"/>
                  <a:gd name="T6" fmla="*/ 40 w 89"/>
                  <a:gd name="T7" fmla="*/ 1 h 75"/>
                  <a:gd name="T8" fmla="*/ 89 w 89"/>
                  <a:gd name="T9" fmla="*/ 60 h 75"/>
                  <a:gd name="T10" fmla="*/ 45 w 89"/>
                  <a:gd name="T11" fmla="*/ 75 h 75"/>
                  <a:gd name="T12" fmla="*/ 3 w 89"/>
                  <a:gd name="T13" fmla="*/ 60 h 75"/>
                  <a:gd name="T14" fmla="*/ 0 w 89"/>
                  <a:gd name="T15" fmla="*/ 43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75">
                    <a:moveTo>
                      <a:pt x="0" y="43"/>
                    </a:moveTo>
                    <a:cubicBezTo>
                      <a:pt x="0" y="43"/>
                      <a:pt x="2" y="31"/>
                      <a:pt x="8" y="16"/>
                    </a:cubicBezTo>
                    <a:cubicBezTo>
                      <a:pt x="8" y="15"/>
                      <a:pt x="9" y="13"/>
                      <a:pt x="10" y="13"/>
                    </a:cubicBezTo>
                    <a:cubicBezTo>
                      <a:pt x="15" y="5"/>
                      <a:pt x="25" y="0"/>
                      <a:pt x="40" y="1"/>
                    </a:cubicBezTo>
                    <a:cubicBezTo>
                      <a:pt x="80" y="4"/>
                      <a:pt x="89" y="60"/>
                      <a:pt x="89" y="60"/>
                    </a:cubicBezTo>
                    <a:cubicBezTo>
                      <a:pt x="89" y="60"/>
                      <a:pt x="47" y="75"/>
                      <a:pt x="45" y="75"/>
                    </a:cubicBezTo>
                    <a:cubicBezTo>
                      <a:pt x="42" y="75"/>
                      <a:pt x="3" y="60"/>
                      <a:pt x="3" y="60"/>
                    </a:cubicBezTo>
                    <a:lnTo>
                      <a:pt x="0" y="43"/>
                    </a:ln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8" name="íŝľïḓé">
                <a:extLst>
                  <a:ext uri="{FF2B5EF4-FFF2-40B4-BE49-F238E27FC236}">
                    <a16:creationId xmlns:a16="http://schemas.microsoft.com/office/drawing/2014/main" id="{A766690F-1158-4FBE-9D32-7925A8D68973}"/>
                  </a:ext>
                </a:extLst>
              </p:cNvPr>
              <p:cNvSpPr/>
              <p:nvPr/>
            </p:nvSpPr>
            <p:spPr bwMode="auto">
              <a:xfrm>
                <a:off x="6552995" y="2927482"/>
                <a:ext cx="29823" cy="350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sp>
            <p:nvSpPr>
              <p:cNvPr id="6829" name="íşḷiḑè">
                <a:extLst>
                  <a:ext uri="{FF2B5EF4-FFF2-40B4-BE49-F238E27FC236}">
                    <a16:creationId xmlns:a16="http://schemas.microsoft.com/office/drawing/2014/main" id="{C3A23022-102B-42BB-B978-7E077BE9D748}"/>
                  </a:ext>
                </a:extLst>
              </p:cNvPr>
              <p:cNvSpPr/>
              <p:nvPr/>
            </p:nvSpPr>
            <p:spPr bwMode="auto">
              <a:xfrm>
                <a:off x="7094992" y="2927482"/>
                <a:ext cx="29823" cy="350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p>
            </p:txBody>
          </p:sp>
        </p:grpSp>
      </p:grpSp>
    </p:spTree>
    <p:extLst>
      <p:ext uri="{BB962C8B-B14F-4D97-AF65-F5344CB8AC3E}">
        <p14:creationId xmlns:p14="http://schemas.microsoft.com/office/powerpoint/2010/main" val="1794403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410467" y="504797"/>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u="sng">
                <a:latin typeface="Times New Roman" panose="02020603050405020304" pitchFamily="18" charset="0"/>
                <a:cs typeface="Times New Roman" panose="02020603050405020304" pitchFamily="18" charset="0"/>
              </a:rPr>
              <a:t>*Lời thoại với nhân vật Đề Lại</a:t>
            </a:r>
            <a:endParaRPr u="sng"/>
          </a:p>
        </p:txBody>
      </p:sp>
      <p:grpSp>
        <p:nvGrpSpPr>
          <p:cNvPr id="6770" name="Google Shape;6770;p71"/>
          <p:cNvGrpSpPr/>
          <p:nvPr/>
        </p:nvGrpSpPr>
        <p:grpSpPr>
          <a:xfrm>
            <a:off x="7858690" y="504797"/>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1231;p39">
            <a:extLst>
              <a:ext uri="{FF2B5EF4-FFF2-40B4-BE49-F238E27FC236}">
                <a16:creationId xmlns:a16="http://schemas.microsoft.com/office/drawing/2014/main" id="{9E2B3E3E-111B-4D11-DD04-2627731F6AE1}"/>
              </a:ext>
            </a:extLst>
          </p:cNvPr>
          <p:cNvGrpSpPr/>
          <p:nvPr/>
        </p:nvGrpSpPr>
        <p:grpSpPr>
          <a:xfrm>
            <a:off x="3180070" y="3416204"/>
            <a:ext cx="5250693" cy="1241896"/>
            <a:chOff x="4047673" y="2755934"/>
            <a:chExt cx="5250693" cy="1241896"/>
          </a:xfrm>
        </p:grpSpPr>
        <p:sp>
          <p:nvSpPr>
            <p:cNvPr id="3" name="Google Shape;1232;p39">
              <a:extLst>
                <a:ext uri="{FF2B5EF4-FFF2-40B4-BE49-F238E27FC236}">
                  <a16:creationId xmlns:a16="http://schemas.microsoft.com/office/drawing/2014/main" id="{FD272046-07EA-8488-E51F-18B545BE62E3}"/>
                </a:ext>
              </a:extLst>
            </p:cNvPr>
            <p:cNvSpPr/>
            <p:nvPr/>
          </p:nvSpPr>
          <p:spPr>
            <a:xfrm>
              <a:off x="4228756" y="3474030"/>
              <a:ext cx="523800" cy="523800"/>
            </a:xfrm>
            <a:prstGeom prst="ellipse">
              <a:avLst/>
            </a:prstGeom>
            <a:noFill/>
            <a:ln w="19050" cap="flat" cmpd="sng">
              <a:solidFill>
                <a:srgbClr val="2371A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233;p39">
              <a:extLst>
                <a:ext uri="{FF2B5EF4-FFF2-40B4-BE49-F238E27FC236}">
                  <a16:creationId xmlns:a16="http://schemas.microsoft.com/office/drawing/2014/main" id="{973C0B8C-1109-E093-764C-637B80F79C6F}"/>
                </a:ext>
              </a:extLst>
            </p:cNvPr>
            <p:cNvGrpSpPr/>
            <p:nvPr/>
          </p:nvGrpSpPr>
          <p:grpSpPr>
            <a:xfrm>
              <a:off x="4448275" y="2755934"/>
              <a:ext cx="4850091" cy="980716"/>
              <a:chOff x="3748125" y="2531359"/>
              <a:chExt cx="4850091" cy="980716"/>
            </a:xfrm>
          </p:grpSpPr>
          <p:sp>
            <p:nvSpPr>
              <p:cNvPr id="6" name="Google Shape;1235;p39">
                <a:extLst>
                  <a:ext uri="{FF2B5EF4-FFF2-40B4-BE49-F238E27FC236}">
                    <a16:creationId xmlns:a16="http://schemas.microsoft.com/office/drawing/2014/main" id="{5FAB4BCA-1B9E-EE03-A0C2-2E2AF00AB8BE}"/>
                  </a:ext>
                </a:extLst>
              </p:cNvPr>
              <p:cNvSpPr txBox="1"/>
              <p:nvPr/>
            </p:nvSpPr>
            <p:spPr>
              <a:xfrm>
                <a:off x="4474823" y="2531359"/>
                <a:ext cx="4123393" cy="933902"/>
              </a:xfrm>
              <a:prstGeom prst="rect">
                <a:avLst/>
              </a:prstGeom>
              <a:solidFill>
                <a:srgbClr val="FFFBF7"/>
              </a:solidFill>
              <a:ln>
                <a:noFill/>
              </a:ln>
            </p:spPr>
            <p:txBody>
              <a:bodyPr spcFirstLastPara="1" wrap="square" lIns="91425" tIns="91425" rIns="91425" bIns="91425" anchor="ctr" anchorCtr="0">
                <a:noAutofit/>
              </a:bodyPr>
              <a:lstStyle/>
              <a:p>
                <a:pPr algn="just">
                  <a:lnSpc>
                    <a:spcPct val="150000"/>
                  </a:lnSpc>
                </a:pPr>
                <a:r>
                  <a:rPr lang="vi-VN" sz="1800" i="1">
                    <a:effectLst/>
                    <a:latin typeface="Times New Roman" panose="02020603050405020304" pitchFamily="18" charset="0"/>
                    <a:ea typeface="SimSun" panose="02010600030101010101" pitchFamily="2" charset="-122"/>
                  </a:rPr>
                  <a:t>Lưỡi không xương nhiều đường lắt léo, nói thế nào lại chẳng được</a:t>
                </a:r>
                <a:endParaRPr lang="en-US" sz="1800">
                  <a:effectLst/>
                  <a:latin typeface=".VnTime"/>
                  <a:ea typeface="Times New Roman" panose="02020603050405020304" pitchFamily="18" charset="0"/>
                  <a:cs typeface="Times New Roman" panose="02020603050405020304" pitchFamily="18" charset="0"/>
                </a:endParaRPr>
              </a:p>
            </p:txBody>
          </p:sp>
          <p:cxnSp>
            <p:nvCxnSpPr>
              <p:cNvPr id="7" name="Google Shape;1237;p39">
                <a:extLst>
                  <a:ext uri="{FF2B5EF4-FFF2-40B4-BE49-F238E27FC236}">
                    <a16:creationId xmlns:a16="http://schemas.microsoft.com/office/drawing/2014/main" id="{4D1C7D1E-9FEC-AEEE-D5D5-40F8939B9F18}"/>
                  </a:ext>
                </a:extLst>
              </p:cNvPr>
              <p:cNvCxnSpPr/>
              <p:nvPr/>
            </p:nvCxnSpPr>
            <p:spPr>
              <a:xfrm rot="10800000" flipH="1">
                <a:off x="3748125" y="3511475"/>
                <a:ext cx="3550800" cy="600"/>
              </a:xfrm>
              <a:prstGeom prst="straightConnector1">
                <a:avLst/>
              </a:prstGeom>
              <a:noFill/>
              <a:ln w="19050" cap="flat" cmpd="sng">
                <a:solidFill>
                  <a:srgbClr val="2371AD"/>
                </a:solidFill>
                <a:prstDash val="solid"/>
                <a:round/>
                <a:headEnd type="none" w="med" len="med"/>
                <a:tailEnd type="oval" w="med" len="med"/>
              </a:ln>
            </p:spPr>
          </p:cxnSp>
        </p:grpSp>
        <p:sp>
          <p:nvSpPr>
            <p:cNvPr id="5" name="Google Shape;1238;p39">
              <a:extLst>
                <a:ext uri="{FF2B5EF4-FFF2-40B4-BE49-F238E27FC236}">
                  <a16:creationId xmlns:a16="http://schemas.microsoft.com/office/drawing/2014/main" id="{4CC6D254-BB61-DE62-1D27-340642BCED7C}"/>
                </a:ext>
              </a:extLst>
            </p:cNvPr>
            <p:cNvSpPr/>
            <p:nvPr/>
          </p:nvSpPr>
          <p:spPr>
            <a:xfrm rot="-2700000">
              <a:off x="4047673" y="350814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1239;p39">
            <a:extLst>
              <a:ext uri="{FF2B5EF4-FFF2-40B4-BE49-F238E27FC236}">
                <a16:creationId xmlns:a16="http://schemas.microsoft.com/office/drawing/2014/main" id="{A343DA58-6FF8-0C89-9946-2ED21B6B9CE0}"/>
              </a:ext>
            </a:extLst>
          </p:cNvPr>
          <p:cNvGrpSpPr/>
          <p:nvPr/>
        </p:nvGrpSpPr>
        <p:grpSpPr>
          <a:xfrm>
            <a:off x="3177113" y="1202714"/>
            <a:ext cx="4358221" cy="1238420"/>
            <a:chOff x="4047673" y="780260"/>
            <a:chExt cx="4358221" cy="1238420"/>
          </a:xfrm>
        </p:grpSpPr>
        <p:grpSp>
          <p:nvGrpSpPr>
            <p:cNvPr id="9" name="Google Shape;1240;p39">
              <a:extLst>
                <a:ext uri="{FF2B5EF4-FFF2-40B4-BE49-F238E27FC236}">
                  <a16:creationId xmlns:a16="http://schemas.microsoft.com/office/drawing/2014/main" id="{24878CE4-AC48-0E7D-57FD-2D201B1A28A4}"/>
                </a:ext>
              </a:extLst>
            </p:cNvPr>
            <p:cNvGrpSpPr/>
            <p:nvPr/>
          </p:nvGrpSpPr>
          <p:grpSpPr>
            <a:xfrm>
              <a:off x="4476250" y="780260"/>
              <a:ext cx="3929644" cy="976840"/>
              <a:chOff x="3199389" y="631885"/>
              <a:chExt cx="3929644" cy="976840"/>
            </a:xfrm>
          </p:grpSpPr>
          <p:sp>
            <p:nvSpPr>
              <p:cNvPr id="12" name="Google Shape;1242;p39">
                <a:extLst>
                  <a:ext uri="{FF2B5EF4-FFF2-40B4-BE49-F238E27FC236}">
                    <a16:creationId xmlns:a16="http://schemas.microsoft.com/office/drawing/2014/main" id="{E4D677D3-6F74-AB17-7364-76984E38CAE5}"/>
                  </a:ext>
                </a:extLst>
              </p:cNvPr>
              <p:cNvSpPr txBox="1"/>
              <p:nvPr/>
            </p:nvSpPr>
            <p:spPr>
              <a:xfrm>
                <a:off x="3898113" y="631885"/>
                <a:ext cx="3230920" cy="903918"/>
              </a:xfrm>
              <a:prstGeom prst="rect">
                <a:avLst/>
              </a:prstGeom>
              <a:solidFill>
                <a:srgbClr val="FFFBF7"/>
              </a:solidFill>
              <a:ln>
                <a:noFill/>
              </a:ln>
            </p:spPr>
            <p:txBody>
              <a:bodyPr spcFirstLastPara="1" wrap="square" lIns="91425" tIns="91425" rIns="91425" bIns="91425" anchor="ctr" anchorCtr="0">
                <a:noAutofit/>
              </a:bodyPr>
              <a:lstStyle/>
              <a:p>
                <a:pPr algn="just"/>
                <a:r>
                  <a:rPr lang="vi-VN" sz="1800" i="1">
                    <a:effectLst/>
                    <a:latin typeface="Times New Roman" panose="02020603050405020304" pitchFamily="18" charset="0"/>
                    <a:ea typeface="SimSun" panose="02010600030101010101" pitchFamily="2" charset="-122"/>
                  </a:rPr>
                  <a:t>Tôi thì tôi nghĩ cứ để đu đưa như vậy đã. Thằng Sò này giàu lắm, chúng mình có thể “ấy” được</a:t>
                </a:r>
                <a:endParaRPr lang="en-US" sz="1800">
                  <a:effectLst/>
                  <a:latin typeface=".VnTime"/>
                  <a:ea typeface="Times New Roman" panose="02020603050405020304" pitchFamily="18" charset="0"/>
                  <a:cs typeface="Times New Roman" panose="02020603050405020304" pitchFamily="18" charset="0"/>
                </a:endParaRPr>
              </a:p>
            </p:txBody>
          </p:sp>
          <p:cxnSp>
            <p:nvCxnSpPr>
              <p:cNvPr id="13" name="Google Shape;1244;p39">
                <a:extLst>
                  <a:ext uri="{FF2B5EF4-FFF2-40B4-BE49-F238E27FC236}">
                    <a16:creationId xmlns:a16="http://schemas.microsoft.com/office/drawing/2014/main" id="{19728411-AD3B-B9D9-A888-151071492B9A}"/>
                  </a:ext>
                </a:extLst>
              </p:cNvPr>
              <p:cNvCxnSpPr/>
              <p:nvPr/>
            </p:nvCxnSpPr>
            <p:spPr>
              <a:xfrm rot="10800000" flipH="1">
                <a:off x="3199389" y="1608425"/>
                <a:ext cx="3516000" cy="300"/>
              </a:xfrm>
              <a:prstGeom prst="straightConnector1">
                <a:avLst/>
              </a:prstGeom>
              <a:noFill/>
              <a:ln w="19050" cap="flat" cmpd="sng">
                <a:solidFill>
                  <a:srgbClr val="CF3711"/>
                </a:solidFill>
                <a:prstDash val="solid"/>
                <a:round/>
                <a:headEnd type="none" w="med" len="med"/>
                <a:tailEnd type="oval" w="med" len="med"/>
              </a:ln>
            </p:spPr>
          </p:cxnSp>
        </p:grpSp>
        <p:sp>
          <p:nvSpPr>
            <p:cNvPr id="10" name="Google Shape;1245;p39">
              <a:extLst>
                <a:ext uri="{FF2B5EF4-FFF2-40B4-BE49-F238E27FC236}">
                  <a16:creationId xmlns:a16="http://schemas.microsoft.com/office/drawing/2014/main" id="{22A80B8E-4FE6-7371-4A95-78B267E9EBAF}"/>
                </a:ext>
              </a:extLst>
            </p:cNvPr>
            <p:cNvSpPr/>
            <p:nvPr/>
          </p:nvSpPr>
          <p:spPr>
            <a:xfrm>
              <a:off x="4228756" y="1494880"/>
              <a:ext cx="523800" cy="523800"/>
            </a:xfrm>
            <a:prstGeom prst="ellipse">
              <a:avLst/>
            </a:prstGeom>
            <a:noFill/>
            <a:ln w="19050" cap="flat" cmpd="sng">
              <a:solidFill>
                <a:srgbClr val="CF371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246;p39">
              <a:extLst>
                <a:ext uri="{FF2B5EF4-FFF2-40B4-BE49-F238E27FC236}">
                  <a16:creationId xmlns:a16="http://schemas.microsoft.com/office/drawing/2014/main" id="{F49CE5F2-BA71-C89D-61BC-57718274C851}"/>
                </a:ext>
              </a:extLst>
            </p:cNvPr>
            <p:cNvSpPr/>
            <p:nvPr/>
          </p:nvSpPr>
          <p:spPr>
            <a:xfrm rot="-2700000">
              <a:off x="4047673" y="153599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1247;p39">
            <a:extLst>
              <a:ext uri="{FF2B5EF4-FFF2-40B4-BE49-F238E27FC236}">
                <a16:creationId xmlns:a16="http://schemas.microsoft.com/office/drawing/2014/main" id="{CE7FBC5F-534E-3251-56E1-54E4EC18E520}"/>
              </a:ext>
            </a:extLst>
          </p:cNvPr>
          <p:cNvGrpSpPr/>
          <p:nvPr/>
        </p:nvGrpSpPr>
        <p:grpSpPr>
          <a:xfrm>
            <a:off x="3177113" y="2423706"/>
            <a:ext cx="4678097" cy="1031067"/>
            <a:chOff x="4047673" y="2001252"/>
            <a:chExt cx="4678097" cy="1031067"/>
          </a:xfrm>
        </p:grpSpPr>
        <p:grpSp>
          <p:nvGrpSpPr>
            <p:cNvPr id="15" name="Google Shape;1248;p39">
              <a:extLst>
                <a:ext uri="{FF2B5EF4-FFF2-40B4-BE49-F238E27FC236}">
                  <a16:creationId xmlns:a16="http://schemas.microsoft.com/office/drawing/2014/main" id="{D4ECB411-BCFC-BAB3-FFA1-D888603DF3F1}"/>
                </a:ext>
              </a:extLst>
            </p:cNvPr>
            <p:cNvGrpSpPr/>
            <p:nvPr/>
          </p:nvGrpSpPr>
          <p:grpSpPr>
            <a:xfrm flipH="1">
              <a:off x="4413300" y="2001252"/>
              <a:ext cx="4312470" cy="783323"/>
              <a:chOff x="1418405" y="1700477"/>
              <a:chExt cx="4312470" cy="783323"/>
            </a:xfrm>
          </p:grpSpPr>
          <p:sp>
            <p:nvSpPr>
              <p:cNvPr id="18" name="Google Shape;1250;p39">
                <a:extLst>
                  <a:ext uri="{FF2B5EF4-FFF2-40B4-BE49-F238E27FC236}">
                    <a16:creationId xmlns:a16="http://schemas.microsoft.com/office/drawing/2014/main" id="{5BCB0DD7-4C8A-D2D7-3ED4-2897DDE972F7}"/>
                  </a:ext>
                </a:extLst>
              </p:cNvPr>
              <p:cNvSpPr txBox="1"/>
              <p:nvPr/>
            </p:nvSpPr>
            <p:spPr>
              <a:xfrm>
                <a:off x="1418405" y="1700477"/>
                <a:ext cx="3550801" cy="687511"/>
              </a:xfrm>
              <a:prstGeom prst="rect">
                <a:avLst/>
              </a:prstGeom>
              <a:solidFill>
                <a:srgbClr val="FFFBF7"/>
              </a:solidFill>
              <a:ln>
                <a:noFill/>
              </a:ln>
            </p:spPr>
            <p:txBody>
              <a:bodyPr spcFirstLastPara="1" wrap="square" lIns="91425" tIns="91425" rIns="91425" bIns="91425" anchor="ctr" anchorCtr="0">
                <a:noAutofit/>
              </a:bodyPr>
              <a:lstStyle/>
              <a:p>
                <a:pPr algn="just"/>
                <a:r>
                  <a:rPr lang="vi-VN" sz="1800" i="1">
                    <a:effectLst/>
                    <a:latin typeface="Times New Roman" panose="02020603050405020304" pitchFamily="18" charset="0"/>
                    <a:ea typeface="SimSun" panose="02010600030101010101" pitchFamily="2" charset="-122"/>
                  </a:rPr>
                  <a:t>Phải nắm đứa có tóc ai nắm kẻ trọc đầu (cười khoái trá)</a:t>
                </a:r>
                <a:endParaRPr lang="en-US" sz="1800">
                  <a:effectLst/>
                  <a:latin typeface=".VnTime"/>
                  <a:ea typeface="Times New Roman" panose="02020603050405020304" pitchFamily="18" charset="0"/>
                  <a:cs typeface="Times New Roman" panose="02020603050405020304" pitchFamily="18" charset="0"/>
                </a:endParaRPr>
              </a:p>
            </p:txBody>
          </p:sp>
          <p:cxnSp>
            <p:nvCxnSpPr>
              <p:cNvPr id="19" name="Google Shape;1252;p39">
                <a:extLst>
                  <a:ext uri="{FF2B5EF4-FFF2-40B4-BE49-F238E27FC236}">
                    <a16:creationId xmlns:a16="http://schemas.microsoft.com/office/drawing/2014/main" id="{1189D5DF-5CBF-57B6-924B-4F912DEF7A89}"/>
                  </a:ext>
                </a:extLst>
              </p:cNvPr>
              <p:cNvCxnSpPr/>
              <p:nvPr/>
            </p:nvCxnSpPr>
            <p:spPr>
              <a:xfrm flipH="1">
                <a:off x="2180075" y="2470600"/>
                <a:ext cx="3550800" cy="13200"/>
              </a:xfrm>
              <a:prstGeom prst="straightConnector1">
                <a:avLst/>
              </a:prstGeom>
              <a:noFill/>
              <a:ln w="19050" cap="flat" cmpd="sng">
                <a:solidFill>
                  <a:srgbClr val="FFFFFF"/>
                </a:solidFill>
                <a:prstDash val="solid"/>
                <a:round/>
                <a:headEnd type="none" w="med" len="med"/>
                <a:tailEnd type="oval" w="med" len="med"/>
              </a:ln>
            </p:spPr>
          </p:cxnSp>
        </p:grpSp>
        <p:sp>
          <p:nvSpPr>
            <p:cNvPr id="16" name="Google Shape;1253;p39">
              <a:extLst>
                <a:ext uri="{FF2B5EF4-FFF2-40B4-BE49-F238E27FC236}">
                  <a16:creationId xmlns:a16="http://schemas.microsoft.com/office/drawing/2014/main" id="{84A711BE-3283-D3B3-4568-EE6A39CBF69F}"/>
                </a:ext>
              </a:extLst>
            </p:cNvPr>
            <p:cNvSpPr/>
            <p:nvPr/>
          </p:nvSpPr>
          <p:spPr>
            <a:xfrm>
              <a:off x="4228756" y="2508519"/>
              <a:ext cx="523800" cy="5238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54;p39">
              <a:extLst>
                <a:ext uri="{FF2B5EF4-FFF2-40B4-BE49-F238E27FC236}">
                  <a16:creationId xmlns:a16="http://schemas.microsoft.com/office/drawing/2014/main" id="{FE34C0D4-BBE1-B669-3D19-0163BBADE060}"/>
                </a:ext>
              </a:extLst>
            </p:cNvPr>
            <p:cNvSpPr/>
            <p:nvPr/>
          </p:nvSpPr>
          <p:spPr>
            <a:xfrm rot="-2700000">
              <a:off x="4047673" y="2542634"/>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0" name="图片 3">
            <a:extLst>
              <a:ext uri="{FF2B5EF4-FFF2-40B4-BE49-F238E27FC236}">
                <a16:creationId xmlns:a16="http://schemas.microsoft.com/office/drawing/2014/main" id="{BF2CD834-0B02-4A47-A058-434DC52C7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10" t="5044" r="27874" b="5802"/>
          <a:stretch/>
        </p:blipFill>
        <p:spPr>
          <a:xfrm>
            <a:off x="356383" y="1127213"/>
            <a:ext cx="2789126" cy="3783270"/>
          </a:xfrm>
          <a:prstGeom prst="rect">
            <a:avLst/>
          </a:prstGeom>
        </p:spPr>
      </p:pic>
    </p:spTree>
    <p:extLst>
      <p:ext uri="{BB962C8B-B14F-4D97-AF65-F5344CB8AC3E}">
        <p14:creationId xmlns:p14="http://schemas.microsoft.com/office/powerpoint/2010/main" val="4271743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410467" y="504797"/>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u="sng">
                <a:latin typeface="Times New Roman" panose="02020603050405020304" pitchFamily="18" charset="0"/>
                <a:cs typeface="Times New Roman" panose="02020603050405020304" pitchFamily="18" charset="0"/>
              </a:rPr>
              <a:t>*Lời thoại với nhân vật Đề Lại</a:t>
            </a:r>
            <a:endParaRPr u="sng"/>
          </a:p>
        </p:txBody>
      </p:sp>
      <p:grpSp>
        <p:nvGrpSpPr>
          <p:cNvPr id="6770" name="Google Shape;6770;p71"/>
          <p:cNvGrpSpPr/>
          <p:nvPr/>
        </p:nvGrpSpPr>
        <p:grpSpPr>
          <a:xfrm>
            <a:off x="7858690" y="504797"/>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1231;p39">
            <a:extLst>
              <a:ext uri="{FF2B5EF4-FFF2-40B4-BE49-F238E27FC236}">
                <a16:creationId xmlns:a16="http://schemas.microsoft.com/office/drawing/2014/main" id="{9E2B3E3E-111B-4D11-DD04-2627731F6AE1}"/>
              </a:ext>
            </a:extLst>
          </p:cNvPr>
          <p:cNvGrpSpPr/>
          <p:nvPr/>
        </p:nvGrpSpPr>
        <p:grpSpPr>
          <a:xfrm>
            <a:off x="3163044" y="3634806"/>
            <a:ext cx="5250693" cy="1241896"/>
            <a:chOff x="4047673" y="2755934"/>
            <a:chExt cx="5250693" cy="1241896"/>
          </a:xfrm>
        </p:grpSpPr>
        <p:sp>
          <p:nvSpPr>
            <p:cNvPr id="3" name="Google Shape;1232;p39">
              <a:extLst>
                <a:ext uri="{FF2B5EF4-FFF2-40B4-BE49-F238E27FC236}">
                  <a16:creationId xmlns:a16="http://schemas.microsoft.com/office/drawing/2014/main" id="{FD272046-07EA-8488-E51F-18B545BE62E3}"/>
                </a:ext>
              </a:extLst>
            </p:cNvPr>
            <p:cNvSpPr/>
            <p:nvPr/>
          </p:nvSpPr>
          <p:spPr>
            <a:xfrm>
              <a:off x="4228756" y="3474030"/>
              <a:ext cx="523800" cy="523800"/>
            </a:xfrm>
            <a:prstGeom prst="ellipse">
              <a:avLst/>
            </a:prstGeom>
            <a:noFill/>
            <a:ln w="19050" cap="flat" cmpd="sng">
              <a:solidFill>
                <a:srgbClr val="2371A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233;p39">
              <a:extLst>
                <a:ext uri="{FF2B5EF4-FFF2-40B4-BE49-F238E27FC236}">
                  <a16:creationId xmlns:a16="http://schemas.microsoft.com/office/drawing/2014/main" id="{973C0B8C-1109-E093-764C-637B80F79C6F}"/>
                </a:ext>
              </a:extLst>
            </p:cNvPr>
            <p:cNvGrpSpPr/>
            <p:nvPr/>
          </p:nvGrpSpPr>
          <p:grpSpPr>
            <a:xfrm>
              <a:off x="4448275" y="2755934"/>
              <a:ext cx="4850091" cy="980716"/>
              <a:chOff x="3748125" y="2531359"/>
              <a:chExt cx="4850091" cy="980716"/>
            </a:xfrm>
          </p:grpSpPr>
          <p:sp>
            <p:nvSpPr>
              <p:cNvPr id="6" name="Google Shape;1235;p39">
                <a:extLst>
                  <a:ext uri="{FF2B5EF4-FFF2-40B4-BE49-F238E27FC236}">
                    <a16:creationId xmlns:a16="http://schemas.microsoft.com/office/drawing/2014/main" id="{5FAB4BCA-1B9E-EE03-A0C2-2E2AF00AB8BE}"/>
                  </a:ext>
                </a:extLst>
              </p:cNvPr>
              <p:cNvSpPr txBox="1"/>
              <p:nvPr/>
            </p:nvSpPr>
            <p:spPr>
              <a:xfrm>
                <a:off x="4474823" y="2531359"/>
                <a:ext cx="4123393" cy="933902"/>
              </a:xfrm>
              <a:prstGeom prst="rect">
                <a:avLst/>
              </a:prstGeom>
              <a:solidFill>
                <a:srgbClr val="FFFBF7"/>
              </a:solidFill>
              <a:ln>
                <a:noFill/>
              </a:ln>
            </p:spPr>
            <p:txBody>
              <a:bodyPr spcFirstLastPara="1" wrap="square" lIns="91425" tIns="91425" rIns="91425" bIns="91425" anchor="ctr" anchorCtr="0">
                <a:noAutofit/>
              </a:bodyPr>
              <a:lstStyle/>
              <a:p>
                <a:pPr algn="just"/>
                <a:r>
                  <a:rPr lang="en-US" sz="1800" i="1">
                    <a:latin typeface="Times New Roman" panose="02020603050405020304" pitchFamily="18" charset="0"/>
                    <a:ea typeface="SimSun" panose="02010600030101010101" pitchFamily="2" charset="-122"/>
                    <a:cs typeface="Times New Roman" panose="02020603050405020304" pitchFamily="18" charset="0"/>
                  </a:rPr>
                  <a:t>S</a:t>
                </a:r>
                <a:r>
                  <a:rPr lang="vi-VN" sz="1800" i="1">
                    <a:effectLst/>
                    <a:latin typeface="Times New Roman" panose="02020603050405020304" pitchFamily="18" charset="0"/>
                    <a:ea typeface="SimSun" panose="02010600030101010101" pitchFamily="2" charset="-122"/>
                    <a:cs typeface="Times New Roman" panose="02020603050405020304" pitchFamily="18" charset="0"/>
                  </a:rPr>
                  <a:t>ự xảo trá, lươn lẹo, qua loa đại khái trong việc xử kiện.</a:t>
                </a:r>
                <a:endParaRPr lang="en-US" sz="1800">
                  <a:effectLst/>
                  <a:latin typeface=".VnTime"/>
                  <a:ea typeface="Times New Roman" panose="02020603050405020304" pitchFamily="18" charset="0"/>
                  <a:cs typeface="Times New Roman" panose="02020603050405020304" pitchFamily="18" charset="0"/>
                </a:endParaRPr>
              </a:p>
            </p:txBody>
          </p:sp>
          <p:cxnSp>
            <p:nvCxnSpPr>
              <p:cNvPr id="7" name="Google Shape;1237;p39">
                <a:extLst>
                  <a:ext uri="{FF2B5EF4-FFF2-40B4-BE49-F238E27FC236}">
                    <a16:creationId xmlns:a16="http://schemas.microsoft.com/office/drawing/2014/main" id="{4D1C7D1E-9FEC-AEEE-D5D5-40F8939B9F18}"/>
                  </a:ext>
                </a:extLst>
              </p:cNvPr>
              <p:cNvCxnSpPr/>
              <p:nvPr/>
            </p:nvCxnSpPr>
            <p:spPr>
              <a:xfrm rot="10800000" flipH="1">
                <a:off x="3748125" y="3511475"/>
                <a:ext cx="3550800" cy="600"/>
              </a:xfrm>
              <a:prstGeom prst="straightConnector1">
                <a:avLst/>
              </a:prstGeom>
              <a:noFill/>
              <a:ln w="19050" cap="flat" cmpd="sng">
                <a:solidFill>
                  <a:srgbClr val="2371AD"/>
                </a:solidFill>
                <a:prstDash val="solid"/>
                <a:round/>
                <a:headEnd type="none" w="med" len="med"/>
                <a:tailEnd type="oval" w="med" len="med"/>
              </a:ln>
            </p:spPr>
          </p:cxnSp>
        </p:grpSp>
        <p:sp>
          <p:nvSpPr>
            <p:cNvPr id="5" name="Google Shape;1238;p39">
              <a:extLst>
                <a:ext uri="{FF2B5EF4-FFF2-40B4-BE49-F238E27FC236}">
                  <a16:creationId xmlns:a16="http://schemas.microsoft.com/office/drawing/2014/main" id="{4CC6D254-BB61-DE62-1D27-340642BCED7C}"/>
                </a:ext>
              </a:extLst>
            </p:cNvPr>
            <p:cNvSpPr/>
            <p:nvPr/>
          </p:nvSpPr>
          <p:spPr>
            <a:xfrm rot="-2700000">
              <a:off x="4047673" y="350814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1239;p39">
            <a:extLst>
              <a:ext uri="{FF2B5EF4-FFF2-40B4-BE49-F238E27FC236}">
                <a16:creationId xmlns:a16="http://schemas.microsoft.com/office/drawing/2014/main" id="{A343DA58-6FF8-0C89-9946-2ED21B6B9CE0}"/>
              </a:ext>
            </a:extLst>
          </p:cNvPr>
          <p:cNvGrpSpPr/>
          <p:nvPr/>
        </p:nvGrpSpPr>
        <p:grpSpPr>
          <a:xfrm>
            <a:off x="3160087" y="1421316"/>
            <a:ext cx="5250693" cy="1238420"/>
            <a:chOff x="4047673" y="780260"/>
            <a:chExt cx="5250693" cy="1238420"/>
          </a:xfrm>
        </p:grpSpPr>
        <p:grpSp>
          <p:nvGrpSpPr>
            <p:cNvPr id="9" name="Google Shape;1240;p39">
              <a:extLst>
                <a:ext uri="{FF2B5EF4-FFF2-40B4-BE49-F238E27FC236}">
                  <a16:creationId xmlns:a16="http://schemas.microsoft.com/office/drawing/2014/main" id="{24878CE4-AC48-0E7D-57FD-2D201B1A28A4}"/>
                </a:ext>
              </a:extLst>
            </p:cNvPr>
            <p:cNvGrpSpPr/>
            <p:nvPr/>
          </p:nvGrpSpPr>
          <p:grpSpPr>
            <a:xfrm>
              <a:off x="4476250" y="780260"/>
              <a:ext cx="4822116" cy="976840"/>
              <a:chOff x="3199389" y="631885"/>
              <a:chExt cx="4822116" cy="976840"/>
            </a:xfrm>
          </p:grpSpPr>
          <p:sp>
            <p:nvSpPr>
              <p:cNvPr id="12" name="Google Shape;1242;p39">
                <a:extLst>
                  <a:ext uri="{FF2B5EF4-FFF2-40B4-BE49-F238E27FC236}">
                    <a16:creationId xmlns:a16="http://schemas.microsoft.com/office/drawing/2014/main" id="{E4D677D3-6F74-AB17-7364-76984E38CAE5}"/>
                  </a:ext>
                </a:extLst>
              </p:cNvPr>
              <p:cNvSpPr txBox="1"/>
              <p:nvPr/>
            </p:nvSpPr>
            <p:spPr>
              <a:xfrm>
                <a:off x="3898112" y="631885"/>
                <a:ext cx="4123393" cy="903918"/>
              </a:xfrm>
              <a:prstGeom prst="rect">
                <a:avLst/>
              </a:prstGeom>
              <a:solidFill>
                <a:srgbClr val="FFFBF7"/>
              </a:solidFill>
              <a:ln>
                <a:noFill/>
              </a:ln>
            </p:spPr>
            <p:txBody>
              <a:bodyPr spcFirstLastPara="1" wrap="square" lIns="91425" tIns="91425" rIns="91425" bIns="91425" anchor="ctr" anchorCtr="0">
                <a:noAutofit/>
              </a:bodyPr>
              <a:lstStyle/>
              <a:p>
                <a:pPr algn="just"/>
                <a:r>
                  <a:rPr lang="vi-VN" sz="1800" i="1">
                    <a:effectLst/>
                    <a:latin typeface="Times New Roman" panose="02020603050405020304" pitchFamily="18" charset="0"/>
                    <a:ea typeface="SimSun" panose="02010600030101010101" pitchFamily="2" charset="-122"/>
                    <a:cs typeface="Times New Roman" panose="02020603050405020304" pitchFamily="18" charset="0"/>
                  </a:rPr>
                  <a:t>Thiếu trách nhiệm trong công việc xử án; lợi dụng sự giàu có của những người thưa kiện để bòn rút và nhận đút lót.</a:t>
                </a:r>
                <a:endParaRPr lang="en-US" sz="1800">
                  <a:effectLst/>
                  <a:latin typeface=".VnTime"/>
                  <a:ea typeface="Times New Roman" panose="02020603050405020304" pitchFamily="18" charset="0"/>
                  <a:cs typeface="Times New Roman" panose="02020603050405020304" pitchFamily="18" charset="0"/>
                </a:endParaRPr>
              </a:p>
            </p:txBody>
          </p:sp>
          <p:cxnSp>
            <p:nvCxnSpPr>
              <p:cNvPr id="13" name="Google Shape;1244;p39">
                <a:extLst>
                  <a:ext uri="{FF2B5EF4-FFF2-40B4-BE49-F238E27FC236}">
                    <a16:creationId xmlns:a16="http://schemas.microsoft.com/office/drawing/2014/main" id="{19728411-AD3B-B9D9-A888-151071492B9A}"/>
                  </a:ext>
                </a:extLst>
              </p:cNvPr>
              <p:cNvCxnSpPr/>
              <p:nvPr/>
            </p:nvCxnSpPr>
            <p:spPr>
              <a:xfrm rot="10800000" flipH="1">
                <a:off x="3199389" y="1608425"/>
                <a:ext cx="3516000" cy="300"/>
              </a:xfrm>
              <a:prstGeom prst="straightConnector1">
                <a:avLst/>
              </a:prstGeom>
              <a:noFill/>
              <a:ln w="19050" cap="flat" cmpd="sng">
                <a:solidFill>
                  <a:srgbClr val="CF3711"/>
                </a:solidFill>
                <a:prstDash val="solid"/>
                <a:round/>
                <a:headEnd type="none" w="med" len="med"/>
                <a:tailEnd type="oval" w="med" len="med"/>
              </a:ln>
            </p:spPr>
          </p:cxnSp>
        </p:grpSp>
        <p:sp>
          <p:nvSpPr>
            <p:cNvPr id="10" name="Google Shape;1245;p39">
              <a:extLst>
                <a:ext uri="{FF2B5EF4-FFF2-40B4-BE49-F238E27FC236}">
                  <a16:creationId xmlns:a16="http://schemas.microsoft.com/office/drawing/2014/main" id="{22A80B8E-4FE6-7371-4A95-78B267E9EBAF}"/>
                </a:ext>
              </a:extLst>
            </p:cNvPr>
            <p:cNvSpPr/>
            <p:nvPr/>
          </p:nvSpPr>
          <p:spPr>
            <a:xfrm>
              <a:off x="4228756" y="1494880"/>
              <a:ext cx="523800" cy="523800"/>
            </a:xfrm>
            <a:prstGeom prst="ellipse">
              <a:avLst/>
            </a:prstGeom>
            <a:noFill/>
            <a:ln w="19050" cap="flat" cmpd="sng">
              <a:solidFill>
                <a:srgbClr val="CF371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246;p39">
              <a:extLst>
                <a:ext uri="{FF2B5EF4-FFF2-40B4-BE49-F238E27FC236}">
                  <a16:creationId xmlns:a16="http://schemas.microsoft.com/office/drawing/2014/main" id="{F49CE5F2-BA71-C89D-61BC-57718274C851}"/>
                </a:ext>
              </a:extLst>
            </p:cNvPr>
            <p:cNvSpPr/>
            <p:nvPr/>
          </p:nvSpPr>
          <p:spPr>
            <a:xfrm rot="-2700000">
              <a:off x="4047673" y="153599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1247;p39">
            <a:extLst>
              <a:ext uri="{FF2B5EF4-FFF2-40B4-BE49-F238E27FC236}">
                <a16:creationId xmlns:a16="http://schemas.microsoft.com/office/drawing/2014/main" id="{CE7FBC5F-534E-3251-56E1-54E4EC18E520}"/>
              </a:ext>
            </a:extLst>
          </p:cNvPr>
          <p:cNvGrpSpPr/>
          <p:nvPr/>
        </p:nvGrpSpPr>
        <p:grpSpPr>
          <a:xfrm>
            <a:off x="3160087" y="2642308"/>
            <a:ext cx="5302026" cy="1031067"/>
            <a:chOff x="4047673" y="2001252"/>
            <a:chExt cx="5302026" cy="1031067"/>
          </a:xfrm>
        </p:grpSpPr>
        <p:grpSp>
          <p:nvGrpSpPr>
            <p:cNvPr id="15" name="Google Shape;1248;p39">
              <a:extLst>
                <a:ext uri="{FF2B5EF4-FFF2-40B4-BE49-F238E27FC236}">
                  <a16:creationId xmlns:a16="http://schemas.microsoft.com/office/drawing/2014/main" id="{D4ECB411-BCFC-BAB3-FFA1-D888603DF3F1}"/>
                </a:ext>
              </a:extLst>
            </p:cNvPr>
            <p:cNvGrpSpPr/>
            <p:nvPr/>
          </p:nvGrpSpPr>
          <p:grpSpPr>
            <a:xfrm flipH="1">
              <a:off x="4413300" y="2001252"/>
              <a:ext cx="4936399" cy="783323"/>
              <a:chOff x="794476" y="1700477"/>
              <a:chExt cx="4936399" cy="783323"/>
            </a:xfrm>
          </p:grpSpPr>
          <p:sp>
            <p:nvSpPr>
              <p:cNvPr id="18" name="Google Shape;1250;p39">
                <a:extLst>
                  <a:ext uri="{FF2B5EF4-FFF2-40B4-BE49-F238E27FC236}">
                    <a16:creationId xmlns:a16="http://schemas.microsoft.com/office/drawing/2014/main" id="{5BCB0DD7-4C8A-D2D7-3ED4-2897DDE972F7}"/>
                  </a:ext>
                </a:extLst>
              </p:cNvPr>
              <p:cNvSpPr txBox="1"/>
              <p:nvPr/>
            </p:nvSpPr>
            <p:spPr>
              <a:xfrm>
                <a:off x="794476" y="1700477"/>
                <a:ext cx="4174731" cy="687511"/>
              </a:xfrm>
              <a:prstGeom prst="rect">
                <a:avLst/>
              </a:prstGeom>
              <a:solidFill>
                <a:srgbClr val="FFFBF7"/>
              </a:solidFill>
              <a:ln>
                <a:noFill/>
              </a:ln>
            </p:spPr>
            <p:txBody>
              <a:bodyPr spcFirstLastPara="1" wrap="square" lIns="91425" tIns="91425" rIns="91425" bIns="91425" anchor="ctr" anchorCtr="0">
                <a:noAutofit/>
              </a:bodyPr>
              <a:lstStyle/>
              <a:p>
                <a:pPr algn="just"/>
                <a:r>
                  <a:rPr lang="en-US" sz="1800" i="1">
                    <a:latin typeface="Times New Roman" panose="02020603050405020304" pitchFamily="18" charset="0"/>
                    <a:ea typeface="SimSun" panose="02010600030101010101" pitchFamily="2" charset="-122"/>
                    <a:cs typeface="Times New Roman" panose="02020603050405020304" pitchFamily="18" charset="0"/>
                  </a:rPr>
                  <a:t>S</a:t>
                </a:r>
                <a:r>
                  <a:rPr lang="vi-VN" sz="1800" i="1">
                    <a:effectLst/>
                    <a:latin typeface="Times New Roman" panose="02020603050405020304" pitchFamily="18" charset="0"/>
                    <a:ea typeface="SimSun" panose="02010600030101010101" pitchFamily="2" charset="-122"/>
                    <a:cs typeface="Times New Roman" panose="02020603050405020304" pitchFamily="18" charset="0"/>
                  </a:rPr>
                  <a:t>ự hả hê trắng trọn khi tự “thưởng thức” những mưu mô của mình.</a:t>
                </a:r>
                <a:endParaRPr lang="en-US" sz="1800">
                  <a:effectLst/>
                  <a:latin typeface=".VnTime"/>
                  <a:ea typeface="Times New Roman" panose="02020603050405020304" pitchFamily="18" charset="0"/>
                  <a:cs typeface="Times New Roman" panose="02020603050405020304" pitchFamily="18" charset="0"/>
                </a:endParaRPr>
              </a:p>
            </p:txBody>
          </p:sp>
          <p:cxnSp>
            <p:nvCxnSpPr>
              <p:cNvPr id="19" name="Google Shape;1252;p39">
                <a:extLst>
                  <a:ext uri="{FF2B5EF4-FFF2-40B4-BE49-F238E27FC236}">
                    <a16:creationId xmlns:a16="http://schemas.microsoft.com/office/drawing/2014/main" id="{1189D5DF-5CBF-57B6-924B-4F912DEF7A89}"/>
                  </a:ext>
                </a:extLst>
              </p:cNvPr>
              <p:cNvCxnSpPr/>
              <p:nvPr/>
            </p:nvCxnSpPr>
            <p:spPr>
              <a:xfrm flipH="1">
                <a:off x="2180075" y="2470600"/>
                <a:ext cx="3550800" cy="13200"/>
              </a:xfrm>
              <a:prstGeom prst="straightConnector1">
                <a:avLst/>
              </a:prstGeom>
              <a:noFill/>
              <a:ln w="19050" cap="flat" cmpd="sng">
                <a:solidFill>
                  <a:srgbClr val="FFFFFF"/>
                </a:solidFill>
                <a:prstDash val="solid"/>
                <a:round/>
                <a:headEnd type="none" w="med" len="med"/>
                <a:tailEnd type="oval" w="med" len="med"/>
              </a:ln>
            </p:spPr>
          </p:cxnSp>
        </p:grpSp>
        <p:sp>
          <p:nvSpPr>
            <p:cNvPr id="16" name="Google Shape;1253;p39">
              <a:extLst>
                <a:ext uri="{FF2B5EF4-FFF2-40B4-BE49-F238E27FC236}">
                  <a16:creationId xmlns:a16="http://schemas.microsoft.com/office/drawing/2014/main" id="{84A711BE-3283-D3B3-4568-EE6A39CBF69F}"/>
                </a:ext>
              </a:extLst>
            </p:cNvPr>
            <p:cNvSpPr/>
            <p:nvPr/>
          </p:nvSpPr>
          <p:spPr>
            <a:xfrm>
              <a:off x="4228756" y="2508519"/>
              <a:ext cx="523800" cy="5238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54;p39">
              <a:extLst>
                <a:ext uri="{FF2B5EF4-FFF2-40B4-BE49-F238E27FC236}">
                  <a16:creationId xmlns:a16="http://schemas.microsoft.com/office/drawing/2014/main" id="{FE34C0D4-BBE1-B669-3D19-0163BBADE060}"/>
                </a:ext>
              </a:extLst>
            </p:cNvPr>
            <p:cNvSpPr/>
            <p:nvPr/>
          </p:nvSpPr>
          <p:spPr>
            <a:xfrm rot="-2700000">
              <a:off x="4047673" y="2542634"/>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9733;p45">
            <a:extLst>
              <a:ext uri="{FF2B5EF4-FFF2-40B4-BE49-F238E27FC236}">
                <a16:creationId xmlns:a16="http://schemas.microsoft.com/office/drawing/2014/main" id="{AF87DD02-A252-9816-256F-ACB84B9A8DA7}"/>
              </a:ext>
            </a:extLst>
          </p:cNvPr>
          <p:cNvGrpSpPr/>
          <p:nvPr/>
        </p:nvGrpSpPr>
        <p:grpSpPr>
          <a:xfrm flipH="1">
            <a:off x="101878" y="1917334"/>
            <a:ext cx="2981686" cy="3289666"/>
            <a:chOff x="3999750" y="1922875"/>
            <a:chExt cx="934175" cy="914950"/>
          </a:xfrm>
        </p:grpSpPr>
        <p:sp>
          <p:nvSpPr>
            <p:cNvPr id="22" name="Google Shape;9734;p45">
              <a:extLst>
                <a:ext uri="{FF2B5EF4-FFF2-40B4-BE49-F238E27FC236}">
                  <a16:creationId xmlns:a16="http://schemas.microsoft.com/office/drawing/2014/main" id="{3B1D1F6D-4917-AD4D-5F40-9213A30F3A10}"/>
                </a:ext>
              </a:extLst>
            </p:cNvPr>
            <p:cNvSpPr/>
            <p:nvPr/>
          </p:nvSpPr>
          <p:spPr>
            <a:xfrm>
              <a:off x="3999750" y="1922875"/>
              <a:ext cx="934175" cy="914950"/>
            </a:xfrm>
            <a:custGeom>
              <a:avLst/>
              <a:gdLst/>
              <a:ahLst/>
              <a:cxnLst/>
              <a:rect l="l" t="t" r="r" b="b"/>
              <a:pathLst>
                <a:path w="37367" h="36598" extrusionOk="0">
                  <a:moveTo>
                    <a:pt x="19013" y="0"/>
                  </a:moveTo>
                  <a:cubicBezTo>
                    <a:pt x="18638" y="0"/>
                    <a:pt x="18249" y="95"/>
                    <a:pt x="17868" y="244"/>
                  </a:cubicBezTo>
                  <a:cubicBezTo>
                    <a:pt x="17611" y="137"/>
                    <a:pt x="17328" y="79"/>
                    <a:pt x="17030" y="79"/>
                  </a:cubicBezTo>
                  <a:cubicBezTo>
                    <a:pt x="15772" y="79"/>
                    <a:pt x="14085" y="1160"/>
                    <a:pt x="12834" y="2771"/>
                  </a:cubicBezTo>
                  <a:cubicBezTo>
                    <a:pt x="12231" y="3549"/>
                    <a:pt x="11836" y="4476"/>
                    <a:pt x="11625" y="5433"/>
                  </a:cubicBezTo>
                  <a:cubicBezTo>
                    <a:pt x="11383" y="6524"/>
                    <a:pt x="11409" y="7527"/>
                    <a:pt x="11554" y="8616"/>
                  </a:cubicBezTo>
                  <a:cubicBezTo>
                    <a:pt x="11632" y="9185"/>
                    <a:pt x="11547" y="9764"/>
                    <a:pt x="11498" y="10336"/>
                  </a:cubicBezTo>
                  <a:cubicBezTo>
                    <a:pt x="11400" y="11484"/>
                    <a:pt x="11439" y="12644"/>
                    <a:pt x="11613" y="13784"/>
                  </a:cubicBezTo>
                  <a:cubicBezTo>
                    <a:pt x="11589" y="13627"/>
                    <a:pt x="9961" y="13179"/>
                    <a:pt x="9723" y="13092"/>
                  </a:cubicBezTo>
                  <a:cubicBezTo>
                    <a:pt x="9295" y="12936"/>
                    <a:pt x="8864" y="12781"/>
                    <a:pt x="8433" y="12633"/>
                  </a:cubicBezTo>
                  <a:lnTo>
                    <a:pt x="8228" y="12561"/>
                  </a:lnTo>
                  <a:cubicBezTo>
                    <a:pt x="7884" y="12157"/>
                    <a:pt x="7506" y="11793"/>
                    <a:pt x="7161" y="11598"/>
                  </a:cubicBezTo>
                  <a:cubicBezTo>
                    <a:pt x="7043" y="11512"/>
                    <a:pt x="6799" y="11278"/>
                    <a:pt x="6691" y="11175"/>
                  </a:cubicBezTo>
                  <a:cubicBezTo>
                    <a:pt x="6572" y="11062"/>
                    <a:pt x="6486" y="10980"/>
                    <a:pt x="6394" y="10902"/>
                  </a:cubicBezTo>
                  <a:cubicBezTo>
                    <a:pt x="6029" y="10601"/>
                    <a:pt x="5562" y="10434"/>
                    <a:pt x="5081" y="10434"/>
                  </a:cubicBezTo>
                  <a:cubicBezTo>
                    <a:pt x="4575" y="10434"/>
                    <a:pt x="4073" y="10615"/>
                    <a:pt x="3672" y="10923"/>
                  </a:cubicBezTo>
                  <a:cubicBezTo>
                    <a:pt x="3592" y="10915"/>
                    <a:pt x="3508" y="10911"/>
                    <a:pt x="3425" y="10911"/>
                  </a:cubicBezTo>
                  <a:cubicBezTo>
                    <a:pt x="2438" y="10911"/>
                    <a:pt x="1878" y="11345"/>
                    <a:pt x="1580" y="11707"/>
                  </a:cubicBezTo>
                  <a:cubicBezTo>
                    <a:pt x="1559" y="11734"/>
                    <a:pt x="1537" y="11763"/>
                    <a:pt x="1515" y="11791"/>
                  </a:cubicBezTo>
                  <a:cubicBezTo>
                    <a:pt x="1137" y="11982"/>
                    <a:pt x="810" y="12273"/>
                    <a:pt x="589" y="12631"/>
                  </a:cubicBezTo>
                  <a:cubicBezTo>
                    <a:pt x="282" y="13124"/>
                    <a:pt x="198" y="13706"/>
                    <a:pt x="344" y="14248"/>
                  </a:cubicBezTo>
                  <a:cubicBezTo>
                    <a:pt x="1" y="14989"/>
                    <a:pt x="114" y="15830"/>
                    <a:pt x="639" y="16441"/>
                  </a:cubicBezTo>
                  <a:cubicBezTo>
                    <a:pt x="649" y="16452"/>
                    <a:pt x="1885" y="17744"/>
                    <a:pt x="2837" y="18027"/>
                  </a:cubicBezTo>
                  <a:cubicBezTo>
                    <a:pt x="3533" y="18232"/>
                    <a:pt x="4399" y="18179"/>
                    <a:pt x="5042" y="18508"/>
                  </a:cubicBezTo>
                  <a:cubicBezTo>
                    <a:pt x="5154" y="18566"/>
                    <a:pt x="5260" y="18641"/>
                    <a:pt x="5365" y="18714"/>
                  </a:cubicBezTo>
                  <a:cubicBezTo>
                    <a:pt x="6329" y="19394"/>
                    <a:pt x="7282" y="20082"/>
                    <a:pt x="8291" y="20693"/>
                  </a:cubicBezTo>
                  <a:cubicBezTo>
                    <a:pt x="7608" y="20911"/>
                    <a:pt x="7087" y="21458"/>
                    <a:pt x="6898" y="22180"/>
                  </a:cubicBezTo>
                  <a:cubicBezTo>
                    <a:pt x="6796" y="22571"/>
                    <a:pt x="6802" y="22980"/>
                    <a:pt x="6903" y="23358"/>
                  </a:cubicBezTo>
                  <a:cubicBezTo>
                    <a:pt x="6609" y="23561"/>
                    <a:pt x="6380" y="23822"/>
                    <a:pt x="6220" y="24200"/>
                  </a:cubicBezTo>
                  <a:cubicBezTo>
                    <a:pt x="5973" y="24781"/>
                    <a:pt x="5936" y="25682"/>
                    <a:pt x="6401" y="26386"/>
                  </a:cubicBezTo>
                  <a:cubicBezTo>
                    <a:pt x="6480" y="26507"/>
                    <a:pt x="6572" y="26616"/>
                    <a:pt x="6673" y="26715"/>
                  </a:cubicBezTo>
                  <a:cubicBezTo>
                    <a:pt x="6745" y="26923"/>
                    <a:pt x="6848" y="27130"/>
                    <a:pt x="6992" y="27320"/>
                  </a:cubicBezTo>
                  <a:cubicBezTo>
                    <a:pt x="7365" y="27814"/>
                    <a:pt x="7921" y="28107"/>
                    <a:pt x="8532" y="28130"/>
                  </a:cubicBezTo>
                  <a:cubicBezTo>
                    <a:pt x="8858" y="28342"/>
                    <a:pt x="9238" y="28457"/>
                    <a:pt x="9636" y="28457"/>
                  </a:cubicBezTo>
                  <a:cubicBezTo>
                    <a:pt x="9752" y="28457"/>
                    <a:pt x="9871" y="28447"/>
                    <a:pt x="9986" y="28426"/>
                  </a:cubicBezTo>
                  <a:cubicBezTo>
                    <a:pt x="10902" y="28267"/>
                    <a:pt x="11639" y="27692"/>
                    <a:pt x="12357" y="27139"/>
                  </a:cubicBezTo>
                  <a:cubicBezTo>
                    <a:pt x="13488" y="26268"/>
                    <a:pt x="14797" y="25608"/>
                    <a:pt x="16030" y="24891"/>
                  </a:cubicBezTo>
                  <a:lnTo>
                    <a:pt x="16030" y="24891"/>
                  </a:lnTo>
                  <a:cubicBezTo>
                    <a:pt x="14999" y="26244"/>
                    <a:pt x="14095" y="27688"/>
                    <a:pt x="13199" y="29136"/>
                  </a:cubicBezTo>
                  <a:cubicBezTo>
                    <a:pt x="12109" y="30904"/>
                    <a:pt x="11035" y="32680"/>
                    <a:pt x="9975" y="34466"/>
                  </a:cubicBezTo>
                  <a:cubicBezTo>
                    <a:pt x="9825" y="34717"/>
                    <a:pt x="9675" y="34976"/>
                    <a:pt x="9631" y="35265"/>
                  </a:cubicBezTo>
                  <a:cubicBezTo>
                    <a:pt x="9558" y="35764"/>
                    <a:pt x="9864" y="36295"/>
                    <a:pt x="10333" y="36482"/>
                  </a:cubicBezTo>
                  <a:cubicBezTo>
                    <a:pt x="10599" y="36588"/>
                    <a:pt x="10893" y="36590"/>
                    <a:pt x="11181" y="36590"/>
                  </a:cubicBezTo>
                  <a:cubicBezTo>
                    <a:pt x="13824" y="36588"/>
                    <a:pt x="16468" y="36588"/>
                    <a:pt x="19111" y="36588"/>
                  </a:cubicBezTo>
                  <a:cubicBezTo>
                    <a:pt x="21755" y="36588"/>
                    <a:pt x="24399" y="36588"/>
                    <a:pt x="27043" y="36590"/>
                  </a:cubicBezTo>
                  <a:cubicBezTo>
                    <a:pt x="28572" y="36593"/>
                    <a:pt x="30098" y="36593"/>
                    <a:pt x="31627" y="36594"/>
                  </a:cubicBezTo>
                  <a:cubicBezTo>
                    <a:pt x="32481" y="36596"/>
                    <a:pt x="33333" y="36596"/>
                    <a:pt x="34185" y="36597"/>
                  </a:cubicBezTo>
                  <a:cubicBezTo>
                    <a:pt x="34192" y="36597"/>
                    <a:pt x="34199" y="36597"/>
                    <a:pt x="34205" y="36597"/>
                  </a:cubicBezTo>
                  <a:cubicBezTo>
                    <a:pt x="35215" y="36597"/>
                    <a:pt x="36999" y="36383"/>
                    <a:pt x="37260" y="35139"/>
                  </a:cubicBezTo>
                  <a:cubicBezTo>
                    <a:pt x="37367" y="34633"/>
                    <a:pt x="37122" y="34108"/>
                    <a:pt x="36662" y="33867"/>
                  </a:cubicBezTo>
                  <a:cubicBezTo>
                    <a:pt x="36336" y="33697"/>
                    <a:pt x="35911" y="33623"/>
                    <a:pt x="35563" y="33510"/>
                  </a:cubicBezTo>
                  <a:cubicBezTo>
                    <a:pt x="34862" y="33282"/>
                    <a:pt x="34166" y="33041"/>
                    <a:pt x="33467" y="32809"/>
                  </a:cubicBezTo>
                  <a:cubicBezTo>
                    <a:pt x="32729" y="32563"/>
                    <a:pt x="31981" y="32344"/>
                    <a:pt x="31228" y="32142"/>
                  </a:cubicBezTo>
                  <a:cubicBezTo>
                    <a:pt x="29705" y="31736"/>
                    <a:pt x="28166" y="31398"/>
                    <a:pt x="26627" y="31043"/>
                  </a:cubicBezTo>
                  <a:lnTo>
                    <a:pt x="27252" y="29100"/>
                  </a:lnTo>
                  <a:lnTo>
                    <a:pt x="27456" y="28478"/>
                  </a:lnTo>
                  <a:lnTo>
                    <a:pt x="27233" y="27863"/>
                  </a:lnTo>
                  <a:cubicBezTo>
                    <a:pt x="27066" y="27400"/>
                    <a:pt x="26667" y="26219"/>
                    <a:pt x="26420" y="25223"/>
                  </a:cubicBezTo>
                  <a:cubicBezTo>
                    <a:pt x="26420" y="25223"/>
                    <a:pt x="26249" y="23904"/>
                    <a:pt x="26247" y="23893"/>
                  </a:cubicBezTo>
                  <a:cubicBezTo>
                    <a:pt x="26197" y="23499"/>
                    <a:pt x="26282" y="23032"/>
                    <a:pt x="26286" y="22634"/>
                  </a:cubicBezTo>
                  <a:cubicBezTo>
                    <a:pt x="26293" y="22076"/>
                    <a:pt x="26298" y="21520"/>
                    <a:pt x="26299" y="20961"/>
                  </a:cubicBezTo>
                  <a:cubicBezTo>
                    <a:pt x="26303" y="19874"/>
                    <a:pt x="26296" y="18786"/>
                    <a:pt x="26277" y="17698"/>
                  </a:cubicBezTo>
                  <a:cubicBezTo>
                    <a:pt x="26273" y="17326"/>
                    <a:pt x="26264" y="16952"/>
                    <a:pt x="26198" y="16586"/>
                  </a:cubicBezTo>
                  <a:cubicBezTo>
                    <a:pt x="26134" y="16231"/>
                    <a:pt x="26014" y="15886"/>
                    <a:pt x="25889" y="15545"/>
                  </a:cubicBezTo>
                  <a:cubicBezTo>
                    <a:pt x="25445" y="14331"/>
                    <a:pt x="24934" y="12995"/>
                    <a:pt x="24008" y="12059"/>
                  </a:cubicBezTo>
                  <a:cubicBezTo>
                    <a:pt x="23664" y="11711"/>
                    <a:pt x="23281" y="11469"/>
                    <a:pt x="22872" y="11335"/>
                  </a:cubicBezTo>
                  <a:cubicBezTo>
                    <a:pt x="22727" y="11289"/>
                    <a:pt x="22553" y="11239"/>
                    <a:pt x="22366" y="11191"/>
                  </a:cubicBezTo>
                  <a:cubicBezTo>
                    <a:pt x="21824" y="11038"/>
                    <a:pt x="21277" y="10953"/>
                    <a:pt x="20815" y="10907"/>
                  </a:cubicBezTo>
                  <a:cubicBezTo>
                    <a:pt x="21475" y="9294"/>
                    <a:pt x="21814" y="8177"/>
                    <a:pt x="21830" y="7567"/>
                  </a:cubicBezTo>
                  <a:cubicBezTo>
                    <a:pt x="21831" y="7455"/>
                    <a:pt x="21829" y="7346"/>
                    <a:pt x="21816" y="7242"/>
                  </a:cubicBezTo>
                  <a:cubicBezTo>
                    <a:pt x="21806" y="7146"/>
                    <a:pt x="21791" y="7057"/>
                    <a:pt x="21772" y="6974"/>
                  </a:cubicBezTo>
                  <a:cubicBezTo>
                    <a:pt x="21747" y="6843"/>
                    <a:pt x="21712" y="6715"/>
                    <a:pt x="21669" y="6593"/>
                  </a:cubicBezTo>
                  <a:cubicBezTo>
                    <a:pt x="22186" y="5392"/>
                    <a:pt x="22297" y="4673"/>
                    <a:pt x="22103" y="4009"/>
                  </a:cubicBezTo>
                  <a:cubicBezTo>
                    <a:pt x="22058" y="3853"/>
                    <a:pt x="21995" y="3702"/>
                    <a:pt x="21916" y="3561"/>
                  </a:cubicBezTo>
                  <a:cubicBezTo>
                    <a:pt x="21887" y="3509"/>
                    <a:pt x="21856" y="3457"/>
                    <a:pt x="21823" y="3409"/>
                  </a:cubicBezTo>
                  <a:cubicBezTo>
                    <a:pt x="21791" y="2821"/>
                    <a:pt x="21570" y="2390"/>
                    <a:pt x="21366" y="2110"/>
                  </a:cubicBezTo>
                  <a:cubicBezTo>
                    <a:pt x="21344" y="2079"/>
                    <a:pt x="21320" y="2049"/>
                    <a:pt x="21297" y="2021"/>
                  </a:cubicBezTo>
                  <a:cubicBezTo>
                    <a:pt x="21111" y="819"/>
                    <a:pt x="20249" y="331"/>
                    <a:pt x="19950" y="196"/>
                  </a:cubicBezTo>
                  <a:cubicBezTo>
                    <a:pt x="19660" y="65"/>
                    <a:pt x="19344" y="0"/>
                    <a:pt x="19013" y="0"/>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35;p45">
              <a:extLst>
                <a:ext uri="{FF2B5EF4-FFF2-40B4-BE49-F238E27FC236}">
                  <a16:creationId xmlns:a16="http://schemas.microsoft.com/office/drawing/2014/main" id="{A5665646-25A5-16D8-6E97-C9C098D43373}"/>
                </a:ext>
              </a:extLst>
            </p:cNvPr>
            <p:cNvSpPr/>
            <p:nvPr/>
          </p:nvSpPr>
          <p:spPr>
            <a:xfrm>
              <a:off x="4093600" y="2268500"/>
              <a:ext cx="117025" cy="79300"/>
            </a:xfrm>
            <a:custGeom>
              <a:avLst/>
              <a:gdLst/>
              <a:ahLst/>
              <a:cxnLst/>
              <a:rect l="l" t="t" r="r" b="b"/>
              <a:pathLst>
                <a:path w="4681" h="3172" extrusionOk="0">
                  <a:moveTo>
                    <a:pt x="2468" y="1"/>
                  </a:moveTo>
                  <a:cubicBezTo>
                    <a:pt x="2458" y="1"/>
                    <a:pt x="2448" y="1"/>
                    <a:pt x="2437" y="2"/>
                  </a:cubicBezTo>
                  <a:cubicBezTo>
                    <a:pt x="2270" y="13"/>
                    <a:pt x="1760" y="477"/>
                    <a:pt x="1330" y="477"/>
                  </a:cubicBezTo>
                  <a:cubicBezTo>
                    <a:pt x="1287" y="477"/>
                    <a:pt x="1246" y="473"/>
                    <a:pt x="1206" y="463"/>
                  </a:cubicBezTo>
                  <a:cubicBezTo>
                    <a:pt x="1142" y="447"/>
                    <a:pt x="1081" y="440"/>
                    <a:pt x="1023" y="440"/>
                  </a:cubicBezTo>
                  <a:cubicBezTo>
                    <a:pt x="677" y="440"/>
                    <a:pt x="448" y="724"/>
                    <a:pt x="256" y="1311"/>
                  </a:cubicBezTo>
                  <a:cubicBezTo>
                    <a:pt x="0" y="2087"/>
                    <a:pt x="364" y="2417"/>
                    <a:pt x="516" y="2529"/>
                  </a:cubicBezTo>
                  <a:cubicBezTo>
                    <a:pt x="658" y="2631"/>
                    <a:pt x="1817" y="2775"/>
                    <a:pt x="2071" y="2779"/>
                  </a:cubicBezTo>
                  <a:cubicBezTo>
                    <a:pt x="2834" y="2789"/>
                    <a:pt x="3698" y="2847"/>
                    <a:pt x="4144" y="3172"/>
                  </a:cubicBezTo>
                  <a:lnTo>
                    <a:pt x="4680" y="1729"/>
                  </a:lnTo>
                  <a:cubicBezTo>
                    <a:pt x="3726" y="1293"/>
                    <a:pt x="3100" y="1"/>
                    <a:pt x="246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36;p45">
              <a:extLst>
                <a:ext uri="{FF2B5EF4-FFF2-40B4-BE49-F238E27FC236}">
                  <a16:creationId xmlns:a16="http://schemas.microsoft.com/office/drawing/2014/main" id="{461A33C7-DE50-E4EE-8D5C-418744EA74AD}"/>
                </a:ext>
              </a:extLst>
            </p:cNvPr>
            <p:cNvSpPr/>
            <p:nvPr/>
          </p:nvSpPr>
          <p:spPr>
            <a:xfrm>
              <a:off x="4115750" y="2231100"/>
              <a:ext cx="72875" cy="71125"/>
            </a:xfrm>
            <a:custGeom>
              <a:avLst/>
              <a:gdLst/>
              <a:ahLst/>
              <a:cxnLst/>
              <a:rect l="l" t="t" r="r" b="b"/>
              <a:pathLst>
                <a:path w="2915" h="2845" extrusionOk="0">
                  <a:moveTo>
                    <a:pt x="442" y="1"/>
                  </a:moveTo>
                  <a:cubicBezTo>
                    <a:pt x="260" y="1"/>
                    <a:pt x="0" y="202"/>
                    <a:pt x="83" y="321"/>
                  </a:cubicBezTo>
                  <a:cubicBezTo>
                    <a:pt x="186" y="467"/>
                    <a:pt x="906" y="1216"/>
                    <a:pt x="991" y="1419"/>
                  </a:cubicBezTo>
                  <a:cubicBezTo>
                    <a:pt x="1160" y="1821"/>
                    <a:pt x="622" y="1923"/>
                    <a:pt x="471" y="2002"/>
                  </a:cubicBezTo>
                  <a:cubicBezTo>
                    <a:pt x="606" y="2208"/>
                    <a:pt x="1943" y="2845"/>
                    <a:pt x="2575" y="2845"/>
                  </a:cubicBezTo>
                  <a:cubicBezTo>
                    <a:pt x="2783" y="2845"/>
                    <a:pt x="2915" y="2776"/>
                    <a:pt x="2904" y="2601"/>
                  </a:cubicBezTo>
                  <a:cubicBezTo>
                    <a:pt x="2888" y="2347"/>
                    <a:pt x="1918" y="1082"/>
                    <a:pt x="1597" y="921"/>
                  </a:cubicBezTo>
                  <a:cubicBezTo>
                    <a:pt x="1278" y="762"/>
                    <a:pt x="701" y="161"/>
                    <a:pt x="547" y="33"/>
                  </a:cubicBezTo>
                  <a:cubicBezTo>
                    <a:pt x="519" y="10"/>
                    <a:pt x="482" y="1"/>
                    <a:pt x="44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37;p45">
              <a:extLst>
                <a:ext uri="{FF2B5EF4-FFF2-40B4-BE49-F238E27FC236}">
                  <a16:creationId xmlns:a16="http://schemas.microsoft.com/office/drawing/2014/main" id="{D958BAF1-97D1-3644-5412-EA37B21018B7}"/>
                </a:ext>
              </a:extLst>
            </p:cNvPr>
            <p:cNvSpPr/>
            <p:nvPr/>
          </p:nvSpPr>
          <p:spPr>
            <a:xfrm>
              <a:off x="4074700" y="2243025"/>
              <a:ext cx="66400" cy="51225"/>
            </a:xfrm>
            <a:custGeom>
              <a:avLst/>
              <a:gdLst/>
              <a:ahLst/>
              <a:cxnLst/>
              <a:rect l="l" t="t" r="r" b="b"/>
              <a:pathLst>
                <a:path w="2656" h="2049" extrusionOk="0">
                  <a:moveTo>
                    <a:pt x="428" y="1"/>
                  </a:moveTo>
                  <a:cubicBezTo>
                    <a:pt x="246" y="1"/>
                    <a:pt x="0" y="42"/>
                    <a:pt x="29" y="186"/>
                  </a:cubicBezTo>
                  <a:cubicBezTo>
                    <a:pt x="69" y="381"/>
                    <a:pt x="554" y="1373"/>
                    <a:pt x="748" y="1539"/>
                  </a:cubicBezTo>
                  <a:cubicBezTo>
                    <a:pt x="944" y="1708"/>
                    <a:pt x="1535" y="2031"/>
                    <a:pt x="1628" y="2048"/>
                  </a:cubicBezTo>
                  <a:cubicBezTo>
                    <a:pt x="1630" y="2048"/>
                    <a:pt x="1632" y="2049"/>
                    <a:pt x="1635" y="2049"/>
                  </a:cubicBezTo>
                  <a:cubicBezTo>
                    <a:pt x="1758" y="2049"/>
                    <a:pt x="2655" y="1646"/>
                    <a:pt x="2481" y="1585"/>
                  </a:cubicBezTo>
                  <a:cubicBezTo>
                    <a:pt x="1973" y="1407"/>
                    <a:pt x="1285" y="1288"/>
                    <a:pt x="1199" y="1156"/>
                  </a:cubicBezTo>
                  <a:cubicBezTo>
                    <a:pt x="1113" y="1022"/>
                    <a:pt x="710" y="42"/>
                    <a:pt x="582" y="13"/>
                  </a:cubicBezTo>
                  <a:cubicBezTo>
                    <a:pt x="549" y="6"/>
                    <a:pt x="493" y="1"/>
                    <a:pt x="42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38;p45">
              <a:extLst>
                <a:ext uri="{FF2B5EF4-FFF2-40B4-BE49-F238E27FC236}">
                  <a16:creationId xmlns:a16="http://schemas.microsoft.com/office/drawing/2014/main" id="{98B08AEA-E057-62A4-B835-09A98635CC8B}"/>
                </a:ext>
              </a:extLst>
            </p:cNvPr>
            <p:cNvSpPr/>
            <p:nvPr/>
          </p:nvSpPr>
          <p:spPr>
            <a:xfrm>
              <a:off x="4052325" y="2258550"/>
              <a:ext cx="78175" cy="50950"/>
            </a:xfrm>
            <a:custGeom>
              <a:avLst/>
              <a:gdLst/>
              <a:ahLst/>
              <a:cxnLst/>
              <a:rect l="l" t="t" r="r" b="b"/>
              <a:pathLst>
                <a:path w="3127" h="2038" extrusionOk="0">
                  <a:moveTo>
                    <a:pt x="466" y="0"/>
                  </a:moveTo>
                  <a:cubicBezTo>
                    <a:pt x="298" y="0"/>
                    <a:pt x="1" y="183"/>
                    <a:pt x="83" y="355"/>
                  </a:cubicBezTo>
                  <a:cubicBezTo>
                    <a:pt x="184" y="558"/>
                    <a:pt x="858" y="1509"/>
                    <a:pt x="1101" y="1650"/>
                  </a:cubicBezTo>
                  <a:cubicBezTo>
                    <a:pt x="1345" y="1789"/>
                    <a:pt x="2141" y="2038"/>
                    <a:pt x="2238" y="2038"/>
                  </a:cubicBezTo>
                  <a:cubicBezTo>
                    <a:pt x="2337" y="2038"/>
                    <a:pt x="3127" y="1413"/>
                    <a:pt x="2933" y="1381"/>
                  </a:cubicBezTo>
                  <a:cubicBezTo>
                    <a:pt x="2378" y="1289"/>
                    <a:pt x="1526" y="1248"/>
                    <a:pt x="1401" y="1121"/>
                  </a:cubicBezTo>
                  <a:cubicBezTo>
                    <a:pt x="1275" y="996"/>
                    <a:pt x="640" y="91"/>
                    <a:pt x="542" y="20"/>
                  </a:cubicBezTo>
                  <a:cubicBezTo>
                    <a:pt x="523" y="7"/>
                    <a:pt x="497" y="0"/>
                    <a:pt x="46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39;p45">
              <a:extLst>
                <a:ext uri="{FF2B5EF4-FFF2-40B4-BE49-F238E27FC236}">
                  <a16:creationId xmlns:a16="http://schemas.microsoft.com/office/drawing/2014/main" id="{DAF69B40-CCA1-34AF-FF50-76EC8D12FE40}"/>
                </a:ext>
              </a:extLst>
            </p:cNvPr>
            <p:cNvSpPr/>
            <p:nvPr/>
          </p:nvSpPr>
          <p:spPr>
            <a:xfrm>
              <a:off x="4048425" y="2292550"/>
              <a:ext cx="127975" cy="44425"/>
            </a:xfrm>
            <a:custGeom>
              <a:avLst/>
              <a:gdLst/>
              <a:ahLst/>
              <a:cxnLst/>
              <a:rect l="l" t="t" r="r" b="b"/>
              <a:pathLst>
                <a:path w="5119" h="1777" extrusionOk="0">
                  <a:moveTo>
                    <a:pt x="472" y="1"/>
                  </a:moveTo>
                  <a:cubicBezTo>
                    <a:pt x="312" y="1"/>
                    <a:pt x="0" y="261"/>
                    <a:pt x="132" y="415"/>
                  </a:cubicBezTo>
                  <a:cubicBezTo>
                    <a:pt x="277" y="584"/>
                    <a:pt x="1158" y="1337"/>
                    <a:pt x="1431" y="1419"/>
                  </a:cubicBezTo>
                  <a:cubicBezTo>
                    <a:pt x="1704" y="1500"/>
                    <a:pt x="2360" y="1625"/>
                    <a:pt x="2832" y="1692"/>
                  </a:cubicBezTo>
                  <a:cubicBezTo>
                    <a:pt x="3229" y="1751"/>
                    <a:pt x="3528" y="1777"/>
                    <a:pt x="3748" y="1777"/>
                  </a:cubicBezTo>
                  <a:cubicBezTo>
                    <a:pt x="5119" y="1777"/>
                    <a:pt x="3378" y="786"/>
                    <a:pt x="3193" y="786"/>
                  </a:cubicBezTo>
                  <a:cubicBezTo>
                    <a:pt x="3193" y="786"/>
                    <a:pt x="3192" y="786"/>
                    <a:pt x="3191" y="786"/>
                  </a:cubicBezTo>
                  <a:cubicBezTo>
                    <a:pt x="2909" y="800"/>
                    <a:pt x="2525" y="815"/>
                    <a:pt x="2188" y="815"/>
                  </a:cubicBezTo>
                  <a:cubicBezTo>
                    <a:pt x="1838" y="815"/>
                    <a:pt x="1541" y="799"/>
                    <a:pt x="1462" y="753"/>
                  </a:cubicBezTo>
                  <a:cubicBezTo>
                    <a:pt x="1310" y="662"/>
                    <a:pt x="625" y="54"/>
                    <a:pt x="513" y="8"/>
                  </a:cubicBezTo>
                  <a:cubicBezTo>
                    <a:pt x="501" y="3"/>
                    <a:pt x="487" y="1"/>
                    <a:pt x="4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740;p45">
              <a:extLst>
                <a:ext uri="{FF2B5EF4-FFF2-40B4-BE49-F238E27FC236}">
                  <a16:creationId xmlns:a16="http://schemas.microsoft.com/office/drawing/2014/main" id="{772DB509-16DD-835E-E351-27483A1AEC76}"/>
                </a:ext>
              </a:extLst>
            </p:cNvPr>
            <p:cNvSpPr/>
            <p:nvPr/>
          </p:nvSpPr>
          <p:spPr>
            <a:xfrm>
              <a:off x="4265375" y="2249250"/>
              <a:ext cx="214550" cy="181800"/>
            </a:xfrm>
            <a:custGeom>
              <a:avLst/>
              <a:gdLst/>
              <a:ahLst/>
              <a:cxnLst/>
              <a:rect l="l" t="t" r="r" b="b"/>
              <a:pathLst>
                <a:path w="8582" h="7272" extrusionOk="0">
                  <a:moveTo>
                    <a:pt x="7350" y="1"/>
                  </a:moveTo>
                  <a:cubicBezTo>
                    <a:pt x="6398" y="1"/>
                    <a:pt x="4206" y="1470"/>
                    <a:pt x="3872" y="1920"/>
                  </a:cubicBezTo>
                  <a:cubicBezTo>
                    <a:pt x="3498" y="2418"/>
                    <a:pt x="1" y="5359"/>
                    <a:pt x="64" y="5716"/>
                  </a:cubicBezTo>
                  <a:cubicBezTo>
                    <a:pt x="126" y="6074"/>
                    <a:pt x="1491" y="7224"/>
                    <a:pt x="1740" y="7258"/>
                  </a:cubicBezTo>
                  <a:cubicBezTo>
                    <a:pt x="1806" y="7267"/>
                    <a:pt x="1879" y="7272"/>
                    <a:pt x="1956" y="7272"/>
                  </a:cubicBezTo>
                  <a:cubicBezTo>
                    <a:pt x="3433" y="7272"/>
                    <a:pt x="6795" y="5653"/>
                    <a:pt x="8242" y="3626"/>
                  </a:cubicBezTo>
                  <a:cubicBezTo>
                    <a:pt x="8581" y="3150"/>
                    <a:pt x="8574" y="598"/>
                    <a:pt x="7618" y="59"/>
                  </a:cubicBezTo>
                  <a:cubicBezTo>
                    <a:pt x="7547" y="19"/>
                    <a:pt x="7456" y="1"/>
                    <a:pt x="7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41;p45">
              <a:extLst>
                <a:ext uri="{FF2B5EF4-FFF2-40B4-BE49-F238E27FC236}">
                  <a16:creationId xmlns:a16="http://schemas.microsoft.com/office/drawing/2014/main" id="{F66B2FE5-9247-9E84-F3EF-580769011163}"/>
                </a:ext>
              </a:extLst>
            </p:cNvPr>
            <p:cNvSpPr/>
            <p:nvPr/>
          </p:nvSpPr>
          <p:spPr>
            <a:xfrm>
              <a:off x="4170175" y="2283375"/>
              <a:ext cx="167900" cy="148650"/>
            </a:xfrm>
            <a:custGeom>
              <a:avLst/>
              <a:gdLst/>
              <a:ahLst/>
              <a:cxnLst/>
              <a:rect l="l" t="t" r="r" b="b"/>
              <a:pathLst>
                <a:path w="6716" h="5946" extrusionOk="0">
                  <a:moveTo>
                    <a:pt x="997" y="0"/>
                  </a:moveTo>
                  <a:lnTo>
                    <a:pt x="1" y="2999"/>
                  </a:lnTo>
                  <a:cubicBezTo>
                    <a:pt x="1040" y="3785"/>
                    <a:pt x="4245" y="5945"/>
                    <a:pt x="5436" y="5945"/>
                  </a:cubicBezTo>
                  <a:cubicBezTo>
                    <a:pt x="5533" y="5945"/>
                    <a:pt x="5616" y="5931"/>
                    <a:pt x="5684" y="5900"/>
                  </a:cubicBezTo>
                  <a:cubicBezTo>
                    <a:pt x="6025" y="5341"/>
                    <a:pt x="6716" y="2742"/>
                    <a:pt x="6525" y="2296"/>
                  </a:cubicBezTo>
                  <a:cubicBezTo>
                    <a:pt x="6332" y="1851"/>
                    <a:pt x="997"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742;p45">
              <a:extLst>
                <a:ext uri="{FF2B5EF4-FFF2-40B4-BE49-F238E27FC236}">
                  <a16:creationId xmlns:a16="http://schemas.microsoft.com/office/drawing/2014/main" id="{EEFA28B0-6145-64CD-809B-4065EEA3A48C}"/>
                </a:ext>
              </a:extLst>
            </p:cNvPr>
            <p:cNvSpPr/>
            <p:nvPr/>
          </p:nvSpPr>
          <p:spPr>
            <a:xfrm>
              <a:off x="4170225" y="2278075"/>
              <a:ext cx="308600" cy="153950"/>
            </a:xfrm>
            <a:custGeom>
              <a:avLst/>
              <a:gdLst/>
              <a:ahLst/>
              <a:cxnLst/>
              <a:rect l="l" t="t" r="r" b="b"/>
              <a:pathLst>
                <a:path w="12344" h="6158" extrusionOk="0">
                  <a:moveTo>
                    <a:pt x="12095" y="1"/>
                  </a:moveTo>
                  <a:cubicBezTo>
                    <a:pt x="12059" y="244"/>
                    <a:pt x="12006" y="435"/>
                    <a:pt x="11934" y="533"/>
                  </a:cubicBezTo>
                  <a:cubicBezTo>
                    <a:pt x="10488" y="2559"/>
                    <a:pt x="7128" y="4178"/>
                    <a:pt x="5652" y="4178"/>
                  </a:cubicBezTo>
                  <a:cubicBezTo>
                    <a:pt x="5621" y="4178"/>
                    <a:pt x="5591" y="4177"/>
                    <a:pt x="5561" y="4175"/>
                  </a:cubicBezTo>
                  <a:cubicBezTo>
                    <a:pt x="5495" y="4204"/>
                    <a:pt x="5413" y="4217"/>
                    <a:pt x="5319" y="4217"/>
                  </a:cubicBezTo>
                  <a:cubicBezTo>
                    <a:pt x="4310" y="4217"/>
                    <a:pt x="1855" y="2667"/>
                    <a:pt x="497" y="1715"/>
                  </a:cubicBezTo>
                  <a:lnTo>
                    <a:pt x="0" y="3213"/>
                  </a:lnTo>
                  <a:cubicBezTo>
                    <a:pt x="1040" y="3998"/>
                    <a:pt x="4244" y="6158"/>
                    <a:pt x="5434" y="6158"/>
                  </a:cubicBezTo>
                  <a:cubicBezTo>
                    <a:pt x="5528" y="6158"/>
                    <a:pt x="5609" y="6144"/>
                    <a:pt x="5676" y="6115"/>
                  </a:cubicBezTo>
                  <a:cubicBezTo>
                    <a:pt x="5706" y="6117"/>
                    <a:pt x="5736" y="6117"/>
                    <a:pt x="5767" y="6117"/>
                  </a:cubicBezTo>
                  <a:cubicBezTo>
                    <a:pt x="7245" y="6117"/>
                    <a:pt x="10604" y="4499"/>
                    <a:pt x="12049" y="2473"/>
                  </a:cubicBezTo>
                  <a:cubicBezTo>
                    <a:pt x="12272" y="2161"/>
                    <a:pt x="12344" y="948"/>
                    <a:pt x="120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743;p45">
              <a:extLst>
                <a:ext uri="{FF2B5EF4-FFF2-40B4-BE49-F238E27FC236}">
                  <a16:creationId xmlns:a16="http://schemas.microsoft.com/office/drawing/2014/main" id="{3D62AC8B-FB91-7E69-2036-433B35A78A1B}"/>
                </a:ext>
              </a:extLst>
            </p:cNvPr>
            <p:cNvSpPr/>
            <p:nvPr/>
          </p:nvSpPr>
          <p:spPr>
            <a:xfrm>
              <a:off x="4313200" y="2564375"/>
              <a:ext cx="305600" cy="225800"/>
            </a:xfrm>
            <a:custGeom>
              <a:avLst/>
              <a:gdLst/>
              <a:ahLst/>
              <a:cxnLst/>
              <a:rect l="l" t="t" r="r" b="b"/>
              <a:pathLst>
                <a:path w="12224" h="9032" extrusionOk="0">
                  <a:moveTo>
                    <a:pt x="6251" y="0"/>
                  </a:moveTo>
                  <a:lnTo>
                    <a:pt x="726" y="8062"/>
                  </a:lnTo>
                  <a:lnTo>
                    <a:pt x="0" y="9032"/>
                  </a:lnTo>
                  <a:lnTo>
                    <a:pt x="12048" y="9032"/>
                  </a:lnTo>
                  <a:lnTo>
                    <a:pt x="12223" y="8622"/>
                  </a:lnTo>
                  <a:lnTo>
                    <a:pt x="6428" y="7218"/>
                  </a:lnTo>
                  <a:lnTo>
                    <a:pt x="9178" y="1042"/>
                  </a:lnTo>
                  <a:lnTo>
                    <a:pt x="6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744;p45">
              <a:extLst>
                <a:ext uri="{FF2B5EF4-FFF2-40B4-BE49-F238E27FC236}">
                  <a16:creationId xmlns:a16="http://schemas.microsoft.com/office/drawing/2014/main" id="{0182CEB6-8363-2E8A-D1D9-BB86CA92DBD8}"/>
                </a:ext>
              </a:extLst>
            </p:cNvPr>
            <p:cNvSpPr/>
            <p:nvPr/>
          </p:nvSpPr>
          <p:spPr>
            <a:xfrm>
              <a:off x="4387050" y="2590375"/>
              <a:ext cx="231750" cy="199800"/>
            </a:xfrm>
            <a:custGeom>
              <a:avLst/>
              <a:gdLst/>
              <a:ahLst/>
              <a:cxnLst/>
              <a:rect l="l" t="t" r="r" b="b"/>
              <a:pathLst>
                <a:path w="9270" h="7992" extrusionOk="0">
                  <a:moveTo>
                    <a:pt x="6224" y="1"/>
                  </a:moveTo>
                  <a:lnTo>
                    <a:pt x="2863" y="3409"/>
                  </a:lnTo>
                  <a:lnTo>
                    <a:pt x="1" y="7157"/>
                  </a:lnTo>
                  <a:lnTo>
                    <a:pt x="492" y="7992"/>
                  </a:lnTo>
                  <a:lnTo>
                    <a:pt x="9094" y="7992"/>
                  </a:lnTo>
                  <a:lnTo>
                    <a:pt x="9269" y="7582"/>
                  </a:lnTo>
                  <a:lnTo>
                    <a:pt x="3474" y="6178"/>
                  </a:lnTo>
                  <a:lnTo>
                    <a:pt x="622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745;p45">
              <a:extLst>
                <a:ext uri="{FF2B5EF4-FFF2-40B4-BE49-F238E27FC236}">
                  <a16:creationId xmlns:a16="http://schemas.microsoft.com/office/drawing/2014/main" id="{482F6C02-D919-5765-FC98-2566AD50F180}"/>
                </a:ext>
              </a:extLst>
            </p:cNvPr>
            <p:cNvSpPr/>
            <p:nvPr/>
          </p:nvSpPr>
          <p:spPr>
            <a:xfrm>
              <a:off x="4449575" y="2567700"/>
              <a:ext cx="373200" cy="222475"/>
            </a:xfrm>
            <a:custGeom>
              <a:avLst/>
              <a:gdLst/>
              <a:ahLst/>
              <a:cxnLst/>
              <a:rect l="l" t="t" r="r" b="b"/>
              <a:pathLst>
                <a:path w="14928" h="8899" extrusionOk="0">
                  <a:moveTo>
                    <a:pt x="1423" y="1"/>
                  </a:moveTo>
                  <a:lnTo>
                    <a:pt x="0" y="4205"/>
                  </a:lnTo>
                  <a:lnTo>
                    <a:pt x="819" y="4789"/>
                  </a:lnTo>
                  <a:lnTo>
                    <a:pt x="837" y="8315"/>
                  </a:lnTo>
                  <a:lnTo>
                    <a:pt x="1054" y="8899"/>
                  </a:lnTo>
                  <a:lnTo>
                    <a:pt x="14928" y="8899"/>
                  </a:lnTo>
                  <a:lnTo>
                    <a:pt x="14916" y="8641"/>
                  </a:lnTo>
                  <a:lnTo>
                    <a:pt x="5708" y="6663"/>
                  </a:lnTo>
                  <a:lnTo>
                    <a:pt x="6645" y="4205"/>
                  </a:lnTo>
                  <a:lnTo>
                    <a:pt x="6059" y="458"/>
                  </a:lnTo>
                  <a:lnTo>
                    <a:pt x="1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46;p45">
              <a:extLst>
                <a:ext uri="{FF2B5EF4-FFF2-40B4-BE49-F238E27FC236}">
                  <a16:creationId xmlns:a16="http://schemas.microsoft.com/office/drawing/2014/main" id="{6E79212B-9E8B-7C08-53D6-2ECD69DB6C6A}"/>
                </a:ext>
              </a:extLst>
            </p:cNvPr>
            <p:cNvSpPr/>
            <p:nvPr/>
          </p:nvSpPr>
          <p:spPr>
            <a:xfrm>
              <a:off x="4461075" y="2559800"/>
              <a:ext cx="361700" cy="230375"/>
            </a:xfrm>
            <a:custGeom>
              <a:avLst/>
              <a:gdLst/>
              <a:ahLst/>
              <a:cxnLst/>
              <a:rect l="l" t="t" r="r" b="b"/>
              <a:pathLst>
                <a:path w="14468" h="9215" extrusionOk="0">
                  <a:moveTo>
                    <a:pt x="1035" y="1"/>
                  </a:moveTo>
                  <a:lnTo>
                    <a:pt x="10" y="1548"/>
                  </a:lnTo>
                  <a:lnTo>
                    <a:pt x="0" y="8917"/>
                  </a:lnTo>
                  <a:lnTo>
                    <a:pt x="4397" y="7684"/>
                  </a:lnTo>
                  <a:lnTo>
                    <a:pt x="8835" y="9215"/>
                  </a:lnTo>
                  <a:lnTo>
                    <a:pt x="14468" y="9215"/>
                  </a:lnTo>
                  <a:lnTo>
                    <a:pt x="14456" y="8957"/>
                  </a:lnTo>
                  <a:lnTo>
                    <a:pt x="5479" y="6894"/>
                  </a:lnTo>
                  <a:lnTo>
                    <a:pt x="6334" y="4457"/>
                  </a:lnTo>
                  <a:lnTo>
                    <a:pt x="5599" y="774"/>
                  </a:lnTo>
                  <a:lnTo>
                    <a:pt x="103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47;p45">
              <a:extLst>
                <a:ext uri="{FF2B5EF4-FFF2-40B4-BE49-F238E27FC236}">
                  <a16:creationId xmlns:a16="http://schemas.microsoft.com/office/drawing/2014/main" id="{5FEE09AB-6B61-0EEE-5142-6B108D956A6A}"/>
                </a:ext>
              </a:extLst>
            </p:cNvPr>
            <p:cNvSpPr/>
            <p:nvPr/>
          </p:nvSpPr>
          <p:spPr>
            <a:xfrm>
              <a:off x="4298250" y="2241575"/>
              <a:ext cx="337750" cy="547875"/>
            </a:xfrm>
            <a:custGeom>
              <a:avLst/>
              <a:gdLst/>
              <a:ahLst/>
              <a:cxnLst/>
              <a:rect l="l" t="t" r="r" b="b"/>
              <a:pathLst>
                <a:path w="13510" h="21915" extrusionOk="0">
                  <a:moveTo>
                    <a:pt x="7785" y="1"/>
                  </a:moveTo>
                  <a:cubicBezTo>
                    <a:pt x="6411" y="1"/>
                    <a:pt x="4941" y="400"/>
                    <a:pt x="4435" y="1916"/>
                  </a:cubicBezTo>
                  <a:cubicBezTo>
                    <a:pt x="3528" y="4637"/>
                    <a:pt x="6777" y="9146"/>
                    <a:pt x="6777" y="9146"/>
                  </a:cubicBezTo>
                  <a:lnTo>
                    <a:pt x="7092" y="11911"/>
                  </a:lnTo>
                  <a:cubicBezTo>
                    <a:pt x="5194" y="13161"/>
                    <a:pt x="2587" y="17479"/>
                    <a:pt x="1" y="21705"/>
                  </a:cubicBezTo>
                  <a:cubicBezTo>
                    <a:pt x="136" y="21851"/>
                    <a:pt x="390" y="21915"/>
                    <a:pt x="737" y="21915"/>
                  </a:cubicBezTo>
                  <a:cubicBezTo>
                    <a:pt x="3021" y="21915"/>
                    <a:pt x="9302" y="19169"/>
                    <a:pt x="11846" y="19169"/>
                  </a:cubicBezTo>
                  <a:cubicBezTo>
                    <a:pt x="12013" y="19169"/>
                    <a:pt x="12164" y="19181"/>
                    <a:pt x="12297" y="19206"/>
                  </a:cubicBezTo>
                  <a:lnTo>
                    <a:pt x="13510" y="15762"/>
                  </a:lnTo>
                  <a:cubicBezTo>
                    <a:pt x="13510" y="15762"/>
                    <a:pt x="12251" y="12279"/>
                    <a:pt x="12397" y="11195"/>
                  </a:cubicBezTo>
                  <a:cubicBezTo>
                    <a:pt x="12544" y="10112"/>
                    <a:pt x="12418" y="4181"/>
                    <a:pt x="12418" y="4181"/>
                  </a:cubicBezTo>
                  <a:cubicBezTo>
                    <a:pt x="12418" y="4181"/>
                    <a:pt x="11344" y="717"/>
                    <a:pt x="10348" y="395"/>
                  </a:cubicBezTo>
                  <a:cubicBezTo>
                    <a:pt x="9908" y="252"/>
                    <a:pt x="8877" y="1"/>
                    <a:pt x="7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48;p45">
              <a:extLst>
                <a:ext uri="{FF2B5EF4-FFF2-40B4-BE49-F238E27FC236}">
                  <a16:creationId xmlns:a16="http://schemas.microsoft.com/office/drawing/2014/main" id="{0B923C81-C40E-4DAA-1B41-C0C215322B2F}"/>
                </a:ext>
              </a:extLst>
            </p:cNvPr>
            <p:cNvSpPr/>
            <p:nvPr/>
          </p:nvSpPr>
          <p:spPr>
            <a:xfrm>
              <a:off x="4297575" y="2251375"/>
              <a:ext cx="338425" cy="538825"/>
            </a:xfrm>
            <a:custGeom>
              <a:avLst/>
              <a:gdLst/>
              <a:ahLst/>
              <a:cxnLst/>
              <a:rect l="l" t="t" r="r" b="b"/>
              <a:pathLst>
                <a:path w="13537" h="21553" extrusionOk="0">
                  <a:moveTo>
                    <a:pt x="10370" y="0"/>
                  </a:moveTo>
                  <a:cubicBezTo>
                    <a:pt x="10066" y="0"/>
                    <a:pt x="10808" y="9532"/>
                    <a:pt x="9999" y="9935"/>
                  </a:cubicBezTo>
                  <a:cubicBezTo>
                    <a:pt x="9913" y="9978"/>
                    <a:pt x="9804" y="9998"/>
                    <a:pt x="9678" y="9998"/>
                  </a:cubicBezTo>
                  <a:cubicBezTo>
                    <a:pt x="9082" y="9998"/>
                    <a:pt x="8099" y="9561"/>
                    <a:pt x="7292" y="9135"/>
                  </a:cubicBezTo>
                  <a:lnTo>
                    <a:pt x="7292" y="9135"/>
                  </a:lnTo>
                  <a:cubicBezTo>
                    <a:pt x="8648" y="10769"/>
                    <a:pt x="10114" y="13602"/>
                    <a:pt x="10437" y="14239"/>
                  </a:cubicBezTo>
                  <a:cubicBezTo>
                    <a:pt x="11113" y="15568"/>
                    <a:pt x="6690" y="20984"/>
                    <a:pt x="0" y="21307"/>
                  </a:cubicBezTo>
                  <a:cubicBezTo>
                    <a:pt x="282" y="21479"/>
                    <a:pt x="666" y="21552"/>
                    <a:pt x="1128" y="21552"/>
                  </a:cubicBezTo>
                  <a:cubicBezTo>
                    <a:pt x="3836" y="21552"/>
                    <a:pt x="9191" y="19026"/>
                    <a:pt x="11932" y="19026"/>
                  </a:cubicBezTo>
                  <a:cubicBezTo>
                    <a:pt x="12080" y="19026"/>
                    <a:pt x="12221" y="19033"/>
                    <a:pt x="12353" y="19048"/>
                  </a:cubicBezTo>
                  <a:lnTo>
                    <a:pt x="13537" y="15367"/>
                  </a:lnTo>
                  <a:cubicBezTo>
                    <a:pt x="13537" y="15367"/>
                    <a:pt x="12278" y="11885"/>
                    <a:pt x="12424" y="10802"/>
                  </a:cubicBezTo>
                  <a:cubicBezTo>
                    <a:pt x="12571" y="9718"/>
                    <a:pt x="12445" y="3788"/>
                    <a:pt x="12445" y="3788"/>
                  </a:cubicBezTo>
                  <a:cubicBezTo>
                    <a:pt x="12445" y="3788"/>
                    <a:pt x="11371" y="322"/>
                    <a:pt x="10375" y="1"/>
                  </a:cubicBezTo>
                  <a:cubicBezTo>
                    <a:pt x="10374" y="1"/>
                    <a:pt x="10372" y="0"/>
                    <a:pt x="1037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49;p45">
              <a:extLst>
                <a:ext uri="{FF2B5EF4-FFF2-40B4-BE49-F238E27FC236}">
                  <a16:creationId xmlns:a16="http://schemas.microsoft.com/office/drawing/2014/main" id="{0997319E-2BBA-BE98-0984-31F4452716D7}"/>
                </a:ext>
              </a:extLst>
            </p:cNvPr>
            <p:cNvSpPr/>
            <p:nvPr/>
          </p:nvSpPr>
          <p:spPr>
            <a:xfrm>
              <a:off x="4392725" y="2168325"/>
              <a:ext cx="86250" cy="154450"/>
            </a:xfrm>
            <a:custGeom>
              <a:avLst/>
              <a:gdLst/>
              <a:ahLst/>
              <a:cxnLst/>
              <a:rect l="l" t="t" r="r" b="b"/>
              <a:pathLst>
                <a:path w="3450" h="6178" extrusionOk="0">
                  <a:moveTo>
                    <a:pt x="2046" y="1"/>
                  </a:moveTo>
                  <a:lnTo>
                    <a:pt x="1" y="2579"/>
                  </a:lnTo>
                  <a:lnTo>
                    <a:pt x="1059" y="6177"/>
                  </a:lnTo>
                  <a:cubicBezTo>
                    <a:pt x="1059" y="6177"/>
                    <a:pt x="2807" y="4023"/>
                    <a:pt x="3450" y="3388"/>
                  </a:cubicBezTo>
                  <a:lnTo>
                    <a:pt x="2046"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750;p45">
              <a:extLst>
                <a:ext uri="{FF2B5EF4-FFF2-40B4-BE49-F238E27FC236}">
                  <a16:creationId xmlns:a16="http://schemas.microsoft.com/office/drawing/2014/main" id="{D226F58C-14A0-F4B4-0FEB-8ADBB7FADB78}"/>
                </a:ext>
              </a:extLst>
            </p:cNvPr>
            <p:cNvSpPr/>
            <p:nvPr/>
          </p:nvSpPr>
          <p:spPr>
            <a:xfrm>
              <a:off x="4808375" y="2763250"/>
              <a:ext cx="79275" cy="26925"/>
            </a:xfrm>
            <a:custGeom>
              <a:avLst/>
              <a:gdLst/>
              <a:ahLst/>
              <a:cxnLst/>
              <a:rect l="l" t="t" r="r" b="b"/>
              <a:pathLst>
                <a:path w="3171" h="1077" extrusionOk="0">
                  <a:moveTo>
                    <a:pt x="277" y="0"/>
                  </a:moveTo>
                  <a:cubicBezTo>
                    <a:pt x="1" y="585"/>
                    <a:pt x="139" y="1077"/>
                    <a:pt x="139" y="1077"/>
                  </a:cubicBezTo>
                  <a:lnTo>
                    <a:pt x="3171" y="1077"/>
                  </a:lnTo>
                  <a:lnTo>
                    <a:pt x="277" y="0"/>
                  </a:ln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51;p45">
              <a:extLst>
                <a:ext uri="{FF2B5EF4-FFF2-40B4-BE49-F238E27FC236}">
                  <a16:creationId xmlns:a16="http://schemas.microsoft.com/office/drawing/2014/main" id="{35AB81DD-2F91-423C-0566-0CACB0A55A98}"/>
                </a:ext>
              </a:extLst>
            </p:cNvPr>
            <p:cNvSpPr/>
            <p:nvPr/>
          </p:nvSpPr>
          <p:spPr>
            <a:xfrm>
              <a:off x="4360550" y="2168325"/>
              <a:ext cx="185975" cy="226100"/>
            </a:xfrm>
            <a:custGeom>
              <a:avLst/>
              <a:gdLst/>
              <a:ahLst/>
              <a:cxnLst/>
              <a:rect l="l" t="t" r="r" b="b"/>
              <a:pathLst>
                <a:path w="7439" h="9044" extrusionOk="0">
                  <a:moveTo>
                    <a:pt x="3333" y="1"/>
                  </a:moveTo>
                  <a:lnTo>
                    <a:pt x="1613" y="2169"/>
                  </a:lnTo>
                  <a:cubicBezTo>
                    <a:pt x="1521" y="2414"/>
                    <a:pt x="1445" y="2662"/>
                    <a:pt x="1387" y="2914"/>
                  </a:cubicBezTo>
                  <a:cubicBezTo>
                    <a:pt x="1387" y="2914"/>
                    <a:pt x="910" y="4253"/>
                    <a:pt x="909" y="4259"/>
                  </a:cubicBezTo>
                  <a:cubicBezTo>
                    <a:pt x="0" y="6377"/>
                    <a:pt x="1891" y="8708"/>
                    <a:pt x="3147" y="9030"/>
                  </a:cubicBezTo>
                  <a:cubicBezTo>
                    <a:pt x="3185" y="9039"/>
                    <a:pt x="3223" y="9044"/>
                    <a:pt x="3260" y="9044"/>
                  </a:cubicBezTo>
                  <a:cubicBezTo>
                    <a:pt x="4394" y="9044"/>
                    <a:pt x="5276" y="4662"/>
                    <a:pt x="7438" y="3205"/>
                  </a:cubicBezTo>
                  <a:cubicBezTo>
                    <a:pt x="6782" y="3015"/>
                    <a:pt x="5986" y="2933"/>
                    <a:pt x="5313" y="2933"/>
                  </a:cubicBezTo>
                  <a:cubicBezTo>
                    <a:pt x="5037" y="2933"/>
                    <a:pt x="4782" y="2947"/>
                    <a:pt x="4566" y="2973"/>
                  </a:cubicBezTo>
                  <a:lnTo>
                    <a:pt x="3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52;p45">
              <a:extLst>
                <a:ext uri="{FF2B5EF4-FFF2-40B4-BE49-F238E27FC236}">
                  <a16:creationId xmlns:a16="http://schemas.microsoft.com/office/drawing/2014/main" id="{0B5EDA18-0688-E603-2B80-369F25407032}"/>
                </a:ext>
              </a:extLst>
            </p:cNvPr>
            <p:cNvSpPr/>
            <p:nvPr/>
          </p:nvSpPr>
          <p:spPr>
            <a:xfrm>
              <a:off x="4327250" y="1970275"/>
              <a:ext cx="184600" cy="237075"/>
            </a:xfrm>
            <a:custGeom>
              <a:avLst/>
              <a:gdLst/>
              <a:ahLst/>
              <a:cxnLst/>
              <a:rect l="l" t="t" r="r" b="b"/>
              <a:pathLst>
                <a:path w="7384" h="9483" extrusionOk="0">
                  <a:moveTo>
                    <a:pt x="5918" y="0"/>
                  </a:moveTo>
                  <a:cubicBezTo>
                    <a:pt x="5351" y="0"/>
                    <a:pt x="4222" y="837"/>
                    <a:pt x="4222" y="837"/>
                  </a:cubicBezTo>
                  <a:cubicBezTo>
                    <a:pt x="4222" y="837"/>
                    <a:pt x="4245" y="433"/>
                    <a:pt x="4103" y="148"/>
                  </a:cubicBezTo>
                  <a:cubicBezTo>
                    <a:pt x="4080" y="101"/>
                    <a:pt x="4021" y="77"/>
                    <a:pt x="3933" y="77"/>
                  </a:cubicBezTo>
                  <a:cubicBezTo>
                    <a:pt x="3482" y="77"/>
                    <a:pt x="2271" y="702"/>
                    <a:pt x="1236" y="2036"/>
                  </a:cubicBezTo>
                  <a:cubicBezTo>
                    <a:pt x="0" y="3626"/>
                    <a:pt x="48" y="6173"/>
                    <a:pt x="641" y="7240"/>
                  </a:cubicBezTo>
                  <a:lnTo>
                    <a:pt x="5458" y="9482"/>
                  </a:lnTo>
                  <a:cubicBezTo>
                    <a:pt x="5458" y="9482"/>
                    <a:pt x="6908" y="6181"/>
                    <a:pt x="6836" y="5563"/>
                  </a:cubicBezTo>
                  <a:cubicBezTo>
                    <a:pt x="6766" y="4946"/>
                    <a:pt x="6362" y="4946"/>
                    <a:pt x="6362" y="4946"/>
                  </a:cubicBezTo>
                  <a:cubicBezTo>
                    <a:pt x="6362" y="4946"/>
                    <a:pt x="7384" y="2975"/>
                    <a:pt x="7169" y="2595"/>
                  </a:cubicBezTo>
                  <a:cubicBezTo>
                    <a:pt x="7047" y="2378"/>
                    <a:pt x="6894" y="2331"/>
                    <a:pt x="6785" y="2331"/>
                  </a:cubicBezTo>
                  <a:cubicBezTo>
                    <a:pt x="6703" y="2331"/>
                    <a:pt x="6646" y="2358"/>
                    <a:pt x="6646" y="2358"/>
                  </a:cubicBezTo>
                  <a:cubicBezTo>
                    <a:pt x="6646" y="2358"/>
                    <a:pt x="7003" y="1691"/>
                    <a:pt x="6743" y="1334"/>
                  </a:cubicBezTo>
                  <a:cubicBezTo>
                    <a:pt x="6636" y="1191"/>
                    <a:pt x="6534" y="1148"/>
                    <a:pt x="6450" y="1148"/>
                  </a:cubicBezTo>
                  <a:cubicBezTo>
                    <a:pt x="6326" y="1148"/>
                    <a:pt x="6243" y="1240"/>
                    <a:pt x="6243" y="1240"/>
                  </a:cubicBezTo>
                  <a:cubicBezTo>
                    <a:pt x="6243" y="1240"/>
                    <a:pt x="6551" y="242"/>
                    <a:pt x="6076" y="30"/>
                  </a:cubicBezTo>
                  <a:cubicBezTo>
                    <a:pt x="6031" y="9"/>
                    <a:pt x="5978" y="0"/>
                    <a:pt x="5918"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53;p45">
              <a:extLst>
                <a:ext uri="{FF2B5EF4-FFF2-40B4-BE49-F238E27FC236}">
                  <a16:creationId xmlns:a16="http://schemas.microsoft.com/office/drawing/2014/main" id="{29105B42-1C94-1E9E-4018-2C3B077E787B}"/>
                </a:ext>
              </a:extLst>
            </p:cNvPr>
            <p:cNvSpPr/>
            <p:nvPr/>
          </p:nvSpPr>
          <p:spPr>
            <a:xfrm>
              <a:off x="4405450" y="1989100"/>
              <a:ext cx="106375" cy="218250"/>
            </a:xfrm>
            <a:custGeom>
              <a:avLst/>
              <a:gdLst/>
              <a:ahLst/>
              <a:cxnLst/>
              <a:rect l="l" t="t" r="r" b="b"/>
              <a:pathLst>
                <a:path w="4255" h="8730" extrusionOk="0">
                  <a:moveTo>
                    <a:pt x="3205" y="1"/>
                  </a:moveTo>
                  <a:lnTo>
                    <a:pt x="3205" y="1"/>
                  </a:lnTo>
                  <a:cubicBezTo>
                    <a:pt x="1890" y="633"/>
                    <a:pt x="564" y="2161"/>
                    <a:pt x="180" y="4474"/>
                  </a:cubicBezTo>
                  <a:cubicBezTo>
                    <a:pt x="1" y="5552"/>
                    <a:pt x="182" y="6904"/>
                    <a:pt x="350" y="7808"/>
                  </a:cubicBezTo>
                  <a:lnTo>
                    <a:pt x="2330" y="8729"/>
                  </a:lnTo>
                  <a:cubicBezTo>
                    <a:pt x="2327" y="8729"/>
                    <a:pt x="3777" y="5427"/>
                    <a:pt x="3705" y="4809"/>
                  </a:cubicBezTo>
                  <a:cubicBezTo>
                    <a:pt x="3633" y="4191"/>
                    <a:pt x="3231" y="4191"/>
                    <a:pt x="3231" y="4191"/>
                  </a:cubicBezTo>
                  <a:cubicBezTo>
                    <a:pt x="3231" y="4191"/>
                    <a:pt x="4254" y="2218"/>
                    <a:pt x="4040" y="1839"/>
                  </a:cubicBezTo>
                  <a:cubicBezTo>
                    <a:pt x="3918" y="1622"/>
                    <a:pt x="3765" y="1575"/>
                    <a:pt x="3656" y="1575"/>
                  </a:cubicBezTo>
                  <a:cubicBezTo>
                    <a:pt x="3574" y="1575"/>
                    <a:pt x="3517" y="1602"/>
                    <a:pt x="3517" y="1602"/>
                  </a:cubicBezTo>
                  <a:cubicBezTo>
                    <a:pt x="3517" y="1602"/>
                    <a:pt x="3872" y="938"/>
                    <a:pt x="3612" y="580"/>
                  </a:cubicBezTo>
                  <a:cubicBezTo>
                    <a:pt x="3506" y="436"/>
                    <a:pt x="3404" y="393"/>
                    <a:pt x="3321" y="393"/>
                  </a:cubicBezTo>
                  <a:cubicBezTo>
                    <a:pt x="3197" y="393"/>
                    <a:pt x="3113" y="485"/>
                    <a:pt x="3113" y="485"/>
                  </a:cubicBezTo>
                  <a:cubicBezTo>
                    <a:pt x="3113" y="485"/>
                    <a:pt x="3181" y="260"/>
                    <a:pt x="3205" y="1"/>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54;p45">
              <a:extLst>
                <a:ext uri="{FF2B5EF4-FFF2-40B4-BE49-F238E27FC236}">
                  <a16:creationId xmlns:a16="http://schemas.microsoft.com/office/drawing/2014/main" id="{0D24484C-9767-B53E-CA62-223AA310C038}"/>
                </a:ext>
              </a:extLst>
            </p:cNvPr>
            <p:cNvSpPr/>
            <p:nvPr/>
          </p:nvSpPr>
          <p:spPr>
            <a:xfrm>
              <a:off x="4328600" y="2046850"/>
              <a:ext cx="135050" cy="242825"/>
            </a:xfrm>
            <a:custGeom>
              <a:avLst/>
              <a:gdLst/>
              <a:ahLst/>
              <a:cxnLst/>
              <a:rect l="l" t="t" r="r" b="b"/>
              <a:pathLst>
                <a:path w="5402" h="9713" extrusionOk="0">
                  <a:moveTo>
                    <a:pt x="2702" y="0"/>
                  </a:moveTo>
                  <a:cubicBezTo>
                    <a:pt x="2097" y="0"/>
                    <a:pt x="1521" y="193"/>
                    <a:pt x="1173" y="719"/>
                  </a:cubicBezTo>
                  <a:cubicBezTo>
                    <a:pt x="201" y="2192"/>
                    <a:pt x="1" y="7557"/>
                    <a:pt x="492" y="9644"/>
                  </a:cubicBezTo>
                  <a:cubicBezTo>
                    <a:pt x="658" y="9692"/>
                    <a:pt x="851" y="9713"/>
                    <a:pt x="1060" y="9713"/>
                  </a:cubicBezTo>
                  <a:cubicBezTo>
                    <a:pt x="2202" y="9713"/>
                    <a:pt x="3838" y="9081"/>
                    <a:pt x="4239" y="8701"/>
                  </a:cubicBezTo>
                  <a:cubicBezTo>
                    <a:pt x="4714" y="8250"/>
                    <a:pt x="5401" y="2476"/>
                    <a:pt x="5069" y="1051"/>
                  </a:cubicBezTo>
                  <a:cubicBezTo>
                    <a:pt x="4970" y="625"/>
                    <a:pt x="3790" y="0"/>
                    <a:pt x="270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55;p45">
              <a:extLst>
                <a:ext uri="{FF2B5EF4-FFF2-40B4-BE49-F238E27FC236}">
                  <a16:creationId xmlns:a16="http://schemas.microsoft.com/office/drawing/2014/main" id="{615EB59A-F0C1-F462-390D-68425CC44F3A}"/>
                </a:ext>
              </a:extLst>
            </p:cNvPr>
            <p:cNvSpPr/>
            <p:nvPr/>
          </p:nvSpPr>
          <p:spPr>
            <a:xfrm>
              <a:off x="4403550" y="2045525"/>
              <a:ext cx="67625" cy="140250"/>
            </a:xfrm>
            <a:custGeom>
              <a:avLst/>
              <a:gdLst/>
              <a:ahLst/>
              <a:cxnLst/>
              <a:rect l="l" t="t" r="r" b="b"/>
              <a:pathLst>
                <a:path w="2705" h="5610" extrusionOk="0">
                  <a:moveTo>
                    <a:pt x="1805" y="0"/>
                  </a:moveTo>
                  <a:cubicBezTo>
                    <a:pt x="1675" y="0"/>
                    <a:pt x="1526" y="35"/>
                    <a:pt x="1356" y="112"/>
                  </a:cubicBezTo>
                  <a:cubicBezTo>
                    <a:pt x="0" y="723"/>
                    <a:pt x="686" y="5610"/>
                    <a:pt x="686" y="5610"/>
                  </a:cubicBezTo>
                  <a:lnTo>
                    <a:pt x="1427" y="5515"/>
                  </a:lnTo>
                  <a:cubicBezTo>
                    <a:pt x="1427" y="5515"/>
                    <a:pt x="2491" y="3227"/>
                    <a:pt x="2594" y="2394"/>
                  </a:cubicBezTo>
                  <a:cubicBezTo>
                    <a:pt x="2685" y="1663"/>
                    <a:pt x="2705" y="0"/>
                    <a:pt x="1805" y="0"/>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6;p45">
              <a:extLst>
                <a:ext uri="{FF2B5EF4-FFF2-40B4-BE49-F238E27FC236}">
                  <a16:creationId xmlns:a16="http://schemas.microsoft.com/office/drawing/2014/main" id="{460530AA-F346-5AD4-FCBF-6A7678F1BD6E}"/>
                </a:ext>
              </a:extLst>
            </p:cNvPr>
            <p:cNvSpPr/>
            <p:nvPr/>
          </p:nvSpPr>
          <p:spPr>
            <a:xfrm>
              <a:off x="4425475" y="2134300"/>
              <a:ext cx="38800" cy="63350"/>
            </a:xfrm>
            <a:custGeom>
              <a:avLst/>
              <a:gdLst/>
              <a:ahLst/>
              <a:cxnLst/>
              <a:rect l="l" t="t" r="r" b="b"/>
              <a:pathLst>
                <a:path w="1552" h="2534" extrusionOk="0">
                  <a:moveTo>
                    <a:pt x="888" y="1"/>
                  </a:moveTo>
                  <a:cubicBezTo>
                    <a:pt x="872" y="1"/>
                    <a:pt x="856" y="2"/>
                    <a:pt x="839" y="4"/>
                  </a:cubicBezTo>
                  <a:cubicBezTo>
                    <a:pt x="341" y="73"/>
                    <a:pt x="0" y="1563"/>
                    <a:pt x="137" y="2430"/>
                  </a:cubicBezTo>
                  <a:lnTo>
                    <a:pt x="359" y="2533"/>
                  </a:lnTo>
                  <a:cubicBezTo>
                    <a:pt x="359" y="2533"/>
                    <a:pt x="1180" y="2065"/>
                    <a:pt x="1369" y="1494"/>
                  </a:cubicBezTo>
                  <a:cubicBezTo>
                    <a:pt x="1551" y="941"/>
                    <a:pt x="1349" y="1"/>
                    <a:pt x="88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57;p45">
              <a:extLst>
                <a:ext uri="{FF2B5EF4-FFF2-40B4-BE49-F238E27FC236}">
                  <a16:creationId xmlns:a16="http://schemas.microsoft.com/office/drawing/2014/main" id="{834DD750-C202-21C1-2527-C36F9D95F1FB}"/>
                </a:ext>
              </a:extLst>
            </p:cNvPr>
            <p:cNvSpPr/>
            <p:nvPr/>
          </p:nvSpPr>
          <p:spPr>
            <a:xfrm>
              <a:off x="4434325" y="2143325"/>
              <a:ext cx="23900" cy="38975"/>
            </a:xfrm>
            <a:custGeom>
              <a:avLst/>
              <a:gdLst/>
              <a:ahLst/>
              <a:cxnLst/>
              <a:rect l="l" t="t" r="r" b="b"/>
              <a:pathLst>
                <a:path w="956" h="1559" extrusionOk="0">
                  <a:moveTo>
                    <a:pt x="547" y="0"/>
                  </a:moveTo>
                  <a:cubicBezTo>
                    <a:pt x="537" y="0"/>
                    <a:pt x="527" y="1"/>
                    <a:pt x="517" y="2"/>
                  </a:cubicBezTo>
                  <a:cubicBezTo>
                    <a:pt x="212" y="45"/>
                    <a:pt x="1" y="962"/>
                    <a:pt x="86" y="1494"/>
                  </a:cubicBezTo>
                  <a:lnTo>
                    <a:pt x="222" y="1559"/>
                  </a:lnTo>
                  <a:cubicBezTo>
                    <a:pt x="222" y="1559"/>
                    <a:pt x="729" y="1271"/>
                    <a:pt x="844" y="919"/>
                  </a:cubicBezTo>
                  <a:cubicBezTo>
                    <a:pt x="956" y="579"/>
                    <a:pt x="832" y="0"/>
                    <a:pt x="547"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58;p45">
              <a:extLst>
                <a:ext uri="{FF2B5EF4-FFF2-40B4-BE49-F238E27FC236}">
                  <a16:creationId xmlns:a16="http://schemas.microsoft.com/office/drawing/2014/main" id="{D28C6316-E5C2-0774-4E3D-2C48B5BA7654}"/>
                </a:ext>
              </a:extLst>
            </p:cNvPr>
            <p:cNvSpPr/>
            <p:nvPr/>
          </p:nvSpPr>
          <p:spPr>
            <a:xfrm>
              <a:off x="4433225" y="2160325"/>
              <a:ext cx="16625" cy="27050"/>
            </a:xfrm>
            <a:custGeom>
              <a:avLst/>
              <a:gdLst/>
              <a:ahLst/>
              <a:cxnLst/>
              <a:rect l="l" t="t" r="r" b="b"/>
              <a:pathLst>
                <a:path w="665" h="1082" extrusionOk="0">
                  <a:moveTo>
                    <a:pt x="380" y="1"/>
                  </a:moveTo>
                  <a:cubicBezTo>
                    <a:pt x="373" y="1"/>
                    <a:pt x="367" y="1"/>
                    <a:pt x="360" y="2"/>
                  </a:cubicBezTo>
                  <a:cubicBezTo>
                    <a:pt x="148" y="32"/>
                    <a:pt x="0" y="666"/>
                    <a:pt x="61" y="1037"/>
                  </a:cubicBezTo>
                  <a:lnTo>
                    <a:pt x="156" y="1081"/>
                  </a:lnTo>
                  <a:cubicBezTo>
                    <a:pt x="156" y="1081"/>
                    <a:pt x="506" y="881"/>
                    <a:pt x="587" y="637"/>
                  </a:cubicBezTo>
                  <a:cubicBezTo>
                    <a:pt x="665" y="401"/>
                    <a:pt x="578" y="1"/>
                    <a:pt x="38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59;p45">
              <a:extLst>
                <a:ext uri="{FF2B5EF4-FFF2-40B4-BE49-F238E27FC236}">
                  <a16:creationId xmlns:a16="http://schemas.microsoft.com/office/drawing/2014/main" id="{D3513D2A-5C54-4FF9-48FA-24BA8537C9CC}"/>
                </a:ext>
              </a:extLst>
            </p:cNvPr>
            <p:cNvSpPr/>
            <p:nvPr/>
          </p:nvSpPr>
          <p:spPr>
            <a:xfrm>
              <a:off x="4399175" y="2257200"/>
              <a:ext cx="209850" cy="152825"/>
            </a:xfrm>
            <a:custGeom>
              <a:avLst/>
              <a:gdLst/>
              <a:ahLst/>
              <a:cxnLst/>
              <a:rect l="l" t="t" r="r" b="b"/>
              <a:pathLst>
                <a:path w="8394" h="6113" extrusionOk="0">
                  <a:moveTo>
                    <a:pt x="5888" y="1"/>
                  </a:moveTo>
                  <a:cubicBezTo>
                    <a:pt x="3677" y="1"/>
                    <a:pt x="1" y="4565"/>
                    <a:pt x="25" y="4798"/>
                  </a:cubicBezTo>
                  <a:cubicBezTo>
                    <a:pt x="99" y="5534"/>
                    <a:pt x="1664" y="6113"/>
                    <a:pt x="1894" y="6113"/>
                  </a:cubicBezTo>
                  <a:cubicBezTo>
                    <a:pt x="1896" y="6113"/>
                    <a:pt x="1898" y="6113"/>
                    <a:pt x="1900" y="6113"/>
                  </a:cubicBezTo>
                  <a:cubicBezTo>
                    <a:pt x="2108" y="6101"/>
                    <a:pt x="7107" y="5825"/>
                    <a:pt x="8159" y="3717"/>
                  </a:cubicBezTo>
                  <a:cubicBezTo>
                    <a:pt x="8394" y="3249"/>
                    <a:pt x="7648" y="1122"/>
                    <a:pt x="6735" y="310"/>
                  </a:cubicBezTo>
                  <a:cubicBezTo>
                    <a:pt x="6493" y="95"/>
                    <a:pt x="6206" y="1"/>
                    <a:pt x="5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60;p45">
              <a:extLst>
                <a:ext uri="{FF2B5EF4-FFF2-40B4-BE49-F238E27FC236}">
                  <a16:creationId xmlns:a16="http://schemas.microsoft.com/office/drawing/2014/main" id="{D566083A-44A1-4877-5920-E6A1A863171D}"/>
                </a:ext>
              </a:extLst>
            </p:cNvPr>
            <p:cNvSpPr/>
            <p:nvPr/>
          </p:nvSpPr>
          <p:spPr>
            <a:xfrm>
              <a:off x="4273725" y="2467525"/>
              <a:ext cx="72475" cy="64500"/>
            </a:xfrm>
            <a:custGeom>
              <a:avLst/>
              <a:gdLst/>
              <a:ahLst/>
              <a:cxnLst/>
              <a:rect l="l" t="t" r="r" b="b"/>
              <a:pathLst>
                <a:path w="2899" h="2580" extrusionOk="0">
                  <a:moveTo>
                    <a:pt x="2046" y="0"/>
                  </a:moveTo>
                  <a:cubicBezTo>
                    <a:pt x="2044" y="0"/>
                    <a:pt x="887" y="812"/>
                    <a:pt x="0" y="854"/>
                  </a:cubicBezTo>
                  <a:lnTo>
                    <a:pt x="1637" y="2580"/>
                  </a:lnTo>
                  <a:cubicBezTo>
                    <a:pt x="1952" y="2170"/>
                    <a:pt x="2633" y="1605"/>
                    <a:pt x="2899" y="1500"/>
                  </a:cubicBezTo>
                  <a:lnTo>
                    <a:pt x="2046" y="0"/>
                  </a:lnTo>
                  <a:cubicBezTo>
                    <a:pt x="2046" y="0"/>
                    <a:pt x="2046" y="0"/>
                    <a:pt x="204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61;p45">
              <a:extLst>
                <a:ext uri="{FF2B5EF4-FFF2-40B4-BE49-F238E27FC236}">
                  <a16:creationId xmlns:a16="http://schemas.microsoft.com/office/drawing/2014/main" id="{13E8514E-28B2-2C3D-6F4B-5702884A76EE}"/>
                </a:ext>
              </a:extLst>
            </p:cNvPr>
            <p:cNvSpPr/>
            <p:nvPr/>
          </p:nvSpPr>
          <p:spPr>
            <a:xfrm>
              <a:off x="4216375" y="2484875"/>
              <a:ext cx="107850" cy="71875"/>
            </a:xfrm>
            <a:custGeom>
              <a:avLst/>
              <a:gdLst/>
              <a:ahLst/>
              <a:cxnLst/>
              <a:rect l="l" t="t" r="r" b="b"/>
              <a:pathLst>
                <a:path w="4314" h="2875" extrusionOk="0">
                  <a:moveTo>
                    <a:pt x="311" y="1"/>
                  </a:moveTo>
                  <a:cubicBezTo>
                    <a:pt x="290" y="1"/>
                    <a:pt x="268" y="2"/>
                    <a:pt x="247" y="6"/>
                  </a:cubicBezTo>
                  <a:cubicBezTo>
                    <a:pt x="1" y="48"/>
                    <a:pt x="28" y="423"/>
                    <a:pt x="139" y="513"/>
                  </a:cubicBezTo>
                  <a:cubicBezTo>
                    <a:pt x="452" y="765"/>
                    <a:pt x="1415" y="854"/>
                    <a:pt x="1383" y="1022"/>
                  </a:cubicBezTo>
                  <a:cubicBezTo>
                    <a:pt x="1329" y="1339"/>
                    <a:pt x="798" y="1604"/>
                    <a:pt x="765" y="1758"/>
                  </a:cubicBezTo>
                  <a:cubicBezTo>
                    <a:pt x="696" y="2094"/>
                    <a:pt x="2099" y="2735"/>
                    <a:pt x="2500" y="2858"/>
                  </a:cubicBezTo>
                  <a:cubicBezTo>
                    <a:pt x="2534" y="2869"/>
                    <a:pt x="2573" y="2874"/>
                    <a:pt x="2615" y="2874"/>
                  </a:cubicBezTo>
                  <a:cubicBezTo>
                    <a:pt x="3067" y="2874"/>
                    <a:pt x="3935" y="2286"/>
                    <a:pt x="4204" y="1544"/>
                  </a:cubicBezTo>
                  <a:cubicBezTo>
                    <a:pt x="4313" y="1247"/>
                    <a:pt x="3041" y="200"/>
                    <a:pt x="3041" y="200"/>
                  </a:cubicBezTo>
                  <a:cubicBezTo>
                    <a:pt x="2894" y="200"/>
                    <a:pt x="2574" y="97"/>
                    <a:pt x="2251" y="97"/>
                  </a:cubicBezTo>
                  <a:cubicBezTo>
                    <a:pt x="2159" y="97"/>
                    <a:pt x="2067" y="105"/>
                    <a:pt x="1978" y="127"/>
                  </a:cubicBezTo>
                  <a:cubicBezTo>
                    <a:pt x="1729" y="187"/>
                    <a:pt x="1521" y="210"/>
                    <a:pt x="1344" y="210"/>
                  </a:cubicBezTo>
                  <a:cubicBezTo>
                    <a:pt x="807" y="210"/>
                    <a:pt x="554" y="1"/>
                    <a:pt x="31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62;p45">
              <a:extLst>
                <a:ext uri="{FF2B5EF4-FFF2-40B4-BE49-F238E27FC236}">
                  <a16:creationId xmlns:a16="http://schemas.microsoft.com/office/drawing/2014/main" id="{7E94BDEC-8CC7-C033-C121-D901B34EC9E1}"/>
                </a:ext>
              </a:extLst>
            </p:cNvPr>
            <p:cNvSpPr/>
            <p:nvPr/>
          </p:nvSpPr>
          <p:spPr>
            <a:xfrm>
              <a:off x="4197075" y="2516450"/>
              <a:ext cx="61400" cy="41450"/>
            </a:xfrm>
            <a:custGeom>
              <a:avLst/>
              <a:gdLst/>
              <a:ahLst/>
              <a:cxnLst/>
              <a:rect l="l" t="t" r="r" b="b"/>
              <a:pathLst>
                <a:path w="2456" h="1658" extrusionOk="0">
                  <a:moveTo>
                    <a:pt x="2158" y="0"/>
                  </a:moveTo>
                  <a:cubicBezTo>
                    <a:pt x="2137" y="0"/>
                    <a:pt x="2116" y="8"/>
                    <a:pt x="2095" y="25"/>
                  </a:cubicBezTo>
                  <a:cubicBezTo>
                    <a:pt x="1740" y="302"/>
                    <a:pt x="1273" y="702"/>
                    <a:pt x="1125" y="755"/>
                  </a:cubicBezTo>
                  <a:cubicBezTo>
                    <a:pt x="977" y="808"/>
                    <a:pt x="118" y="1097"/>
                    <a:pt x="74" y="1196"/>
                  </a:cubicBezTo>
                  <a:cubicBezTo>
                    <a:pt x="33" y="1292"/>
                    <a:pt x="0" y="1657"/>
                    <a:pt x="205" y="1657"/>
                  </a:cubicBezTo>
                  <a:cubicBezTo>
                    <a:pt x="208" y="1657"/>
                    <a:pt x="210" y="1657"/>
                    <a:pt x="212" y="1657"/>
                  </a:cubicBezTo>
                  <a:cubicBezTo>
                    <a:pt x="424" y="1649"/>
                    <a:pt x="1368" y="1317"/>
                    <a:pt x="1562" y="1181"/>
                  </a:cubicBezTo>
                  <a:cubicBezTo>
                    <a:pt x="1754" y="1045"/>
                    <a:pt x="2408" y="650"/>
                    <a:pt x="2433" y="575"/>
                  </a:cubicBezTo>
                  <a:cubicBezTo>
                    <a:pt x="2456" y="511"/>
                    <a:pt x="2326" y="0"/>
                    <a:pt x="2158"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63;p45">
              <a:extLst>
                <a:ext uri="{FF2B5EF4-FFF2-40B4-BE49-F238E27FC236}">
                  <a16:creationId xmlns:a16="http://schemas.microsoft.com/office/drawing/2014/main" id="{CFEF1FA4-B40C-1707-C64E-8E4EA32B2A26}"/>
                </a:ext>
              </a:extLst>
            </p:cNvPr>
            <p:cNvSpPr/>
            <p:nvPr/>
          </p:nvSpPr>
          <p:spPr>
            <a:xfrm>
              <a:off x="4210300" y="2531925"/>
              <a:ext cx="57375" cy="46875"/>
            </a:xfrm>
            <a:custGeom>
              <a:avLst/>
              <a:gdLst/>
              <a:ahLst/>
              <a:cxnLst/>
              <a:rect l="l" t="t" r="r" b="b"/>
              <a:pathLst>
                <a:path w="2295" h="1875" extrusionOk="0">
                  <a:moveTo>
                    <a:pt x="1951" y="0"/>
                  </a:moveTo>
                  <a:cubicBezTo>
                    <a:pt x="1927" y="0"/>
                    <a:pt x="1904" y="10"/>
                    <a:pt x="1882" y="32"/>
                  </a:cubicBezTo>
                  <a:cubicBezTo>
                    <a:pt x="1564" y="350"/>
                    <a:pt x="1151" y="801"/>
                    <a:pt x="1011" y="869"/>
                  </a:cubicBezTo>
                  <a:cubicBezTo>
                    <a:pt x="870" y="938"/>
                    <a:pt x="57" y="1321"/>
                    <a:pt x="28" y="1425"/>
                  </a:cubicBezTo>
                  <a:cubicBezTo>
                    <a:pt x="1" y="1523"/>
                    <a:pt x="9" y="1875"/>
                    <a:pt x="194" y="1875"/>
                  </a:cubicBezTo>
                  <a:cubicBezTo>
                    <a:pt x="201" y="1875"/>
                    <a:pt x="209" y="1874"/>
                    <a:pt x="217" y="1873"/>
                  </a:cubicBezTo>
                  <a:cubicBezTo>
                    <a:pt x="423" y="1843"/>
                    <a:pt x="1314" y="1407"/>
                    <a:pt x="1488" y="1249"/>
                  </a:cubicBezTo>
                  <a:cubicBezTo>
                    <a:pt x="1662" y="1094"/>
                    <a:pt x="2258" y="624"/>
                    <a:pt x="2277" y="550"/>
                  </a:cubicBezTo>
                  <a:cubicBezTo>
                    <a:pt x="2295" y="483"/>
                    <a:pt x="2115" y="0"/>
                    <a:pt x="195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64;p45">
              <a:extLst>
                <a:ext uri="{FF2B5EF4-FFF2-40B4-BE49-F238E27FC236}">
                  <a16:creationId xmlns:a16="http://schemas.microsoft.com/office/drawing/2014/main" id="{CE14F742-BA73-8A09-71CF-34198931A9AF}"/>
                </a:ext>
              </a:extLst>
            </p:cNvPr>
            <p:cNvSpPr/>
            <p:nvPr/>
          </p:nvSpPr>
          <p:spPr>
            <a:xfrm>
              <a:off x="4235750" y="2538975"/>
              <a:ext cx="56625" cy="47925"/>
            </a:xfrm>
            <a:custGeom>
              <a:avLst/>
              <a:gdLst/>
              <a:ahLst/>
              <a:cxnLst/>
              <a:rect l="l" t="t" r="r" b="b"/>
              <a:pathLst>
                <a:path w="2265" h="1917" extrusionOk="0">
                  <a:moveTo>
                    <a:pt x="1911" y="0"/>
                  </a:moveTo>
                  <a:cubicBezTo>
                    <a:pt x="1888" y="0"/>
                    <a:pt x="1864" y="10"/>
                    <a:pt x="1843" y="33"/>
                  </a:cubicBezTo>
                  <a:cubicBezTo>
                    <a:pt x="1534" y="360"/>
                    <a:pt x="1131" y="821"/>
                    <a:pt x="993" y="893"/>
                  </a:cubicBezTo>
                  <a:cubicBezTo>
                    <a:pt x="855" y="964"/>
                    <a:pt x="52" y="1367"/>
                    <a:pt x="25" y="1469"/>
                  </a:cubicBezTo>
                  <a:cubicBezTo>
                    <a:pt x="0" y="1569"/>
                    <a:pt x="16" y="1917"/>
                    <a:pt x="198" y="1917"/>
                  </a:cubicBezTo>
                  <a:cubicBezTo>
                    <a:pt x="206" y="1917"/>
                    <a:pt x="215" y="1916"/>
                    <a:pt x="225" y="1914"/>
                  </a:cubicBezTo>
                  <a:cubicBezTo>
                    <a:pt x="431" y="1878"/>
                    <a:pt x="1309" y="1424"/>
                    <a:pt x="1480" y="1262"/>
                  </a:cubicBezTo>
                  <a:cubicBezTo>
                    <a:pt x="1651" y="1101"/>
                    <a:pt x="2235" y="620"/>
                    <a:pt x="2251" y="542"/>
                  </a:cubicBezTo>
                  <a:cubicBezTo>
                    <a:pt x="2264" y="478"/>
                    <a:pt x="2075" y="0"/>
                    <a:pt x="191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765;p45">
              <a:extLst>
                <a:ext uri="{FF2B5EF4-FFF2-40B4-BE49-F238E27FC236}">
                  <a16:creationId xmlns:a16="http://schemas.microsoft.com/office/drawing/2014/main" id="{DDABE1CD-9E5F-CA20-58B5-2433217ED900}"/>
                </a:ext>
              </a:extLst>
            </p:cNvPr>
            <p:cNvSpPr/>
            <p:nvPr/>
          </p:nvSpPr>
          <p:spPr>
            <a:xfrm>
              <a:off x="4290175" y="2347600"/>
              <a:ext cx="230075" cy="177250"/>
            </a:xfrm>
            <a:custGeom>
              <a:avLst/>
              <a:gdLst/>
              <a:ahLst/>
              <a:cxnLst/>
              <a:rect l="l" t="t" r="r" b="b"/>
              <a:pathLst>
                <a:path w="9203" h="7090" extrusionOk="0">
                  <a:moveTo>
                    <a:pt x="5662" y="0"/>
                  </a:moveTo>
                  <a:cubicBezTo>
                    <a:pt x="5639" y="0"/>
                    <a:pt x="5618" y="1"/>
                    <a:pt x="5600" y="2"/>
                  </a:cubicBezTo>
                  <a:cubicBezTo>
                    <a:pt x="5038" y="41"/>
                    <a:pt x="0" y="4991"/>
                    <a:pt x="0" y="4991"/>
                  </a:cubicBezTo>
                  <a:lnTo>
                    <a:pt x="2058" y="7089"/>
                  </a:lnTo>
                  <a:cubicBezTo>
                    <a:pt x="3656" y="6185"/>
                    <a:pt x="8740" y="2803"/>
                    <a:pt x="8974" y="1653"/>
                  </a:cubicBezTo>
                  <a:cubicBezTo>
                    <a:pt x="9202" y="542"/>
                    <a:pt x="6354" y="0"/>
                    <a:pt x="5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766;p45">
              <a:extLst>
                <a:ext uri="{FF2B5EF4-FFF2-40B4-BE49-F238E27FC236}">
                  <a16:creationId xmlns:a16="http://schemas.microsoft.com/office/drawing/2014/main" id="{A9B0C11E-31A1-62A9-4F19-398D1043305B}"/>
                </a:ext>
              </a:extLst>
            </p:cNvPr>
            <p:cNvSpPr/>
            <p:nvPr/>
          </p:nvSpPr>
          <p:spPr>
            <a:xfrm>
              <a:off x="4336675" y="2143700"/>
              <a:ext cx="31475" cy="64925"/>
            </a:xfrm>
            <a:custGeom>
              <a:avLst/>
              <a:gdLst/>
              <a:ahLst/>
              <a:cxnLst/>
              <a:rect l="l" t="t" r="r" b="b"/>
              <a:pathLst>
                <a:path w="1259" h="2597" extrusionOk="0">
                  <a:moveTo>
                    <a:pt x="1206" y="1"/>
                  </a:moveTo>
                  <a:cubicBezTo>
                    <a:pt x="986" y="1"/>
                    <a:pt x="1" y="2054"/>
                    <a:pt x="21" y="2449"/>
                  </a:cubicBezTo>
                  <a:cubicBezTo>
                    <a:pt x="27" y="2571"/>
                    <a:pt x="433" y="2597"/>
                    <a:pt x="770" y="2597"/>
                  </a:cubicBezTo>
                  <a:cubicBezTo>
                    <a:pt x="1009" y="2597"/>
                    <a:pt x="1214" y="2584"/>
                    <a:pt x="1214" y="2584"/>
                  </a:cubicBezTo>
                  <a:cubicBezTo>
                    <a:pt x="1214" y="2584"/>
                    <a:pt x="1259" y="43"/>
                    <a:pt x="1230" y="12"/>
                  </a:cubicBezTo>
                  <a:cubicBezTo>
                    <a:pt x="1223" y="4"/>
                    <a:pt x="1216" y="1"/>
                    <a:pt x="120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767;p45">
              <a:extLst>
                <a:ext uri="{FF2B5EF4-FFF2-40B4-BE49-F238E27FC236}">
                  <a16:creationId xmlns:a16="http://schemas.microsoft.com/office/drawing/2014/main" id="{51C7ADDB-BD31-4A66-3A7B-966AED49D262}"/>
                </a:ext>
              </a:extLst>
            </p:cNvPr>
            <p:cNvSpPr/>
            <p:nvPr/>
          </p:nvSpPr>
          <p:spPr>
            <a:xfrm>
              <a:off x="4331925" y="2144625"/>
              <a:ext cx="33525" cy="66400"/>
            </a:xfrm>
            <a:custGeom>
              <a:avLst/>
              <a:gdLst/>
              <a:ahLst/>
              <a:cxnLst/>
              <a:rect l="l" t="t" r="r" b="b"/>
              <a:pathLst>
                <a:path w="1341" h="2656" extrusionOk="0">
                  <a:moveTo>
                    <a:pt x="1340" y="1"/>
                  </a:moveTo>
                  <a:cubicBezTo>
                    <a:pt x="1145" y="1"/>
                    <a:pt x="0" y="2141"/>
                    <a:pt x="10" y="2543"/>
                  </a:cubicBezTo>
                  <a:cubicBezTo>
                    <a:pt x="12" y="2630"/>
                    <a:pt x="229" y="2655"/>
                    <a:pt x="486" y="2655"/>
                  </a:cubicBezTo>
                  <a:cubicBezTo>
                    <a:pt x="863" y="2655"/>
                    <a:pt x="1325" y="2600"/>
                    <a:pt x="1325" y="2600"/>
                  </a:cubicBezTo>
                  <a:cubicBezTo>
                    <a:pt x="1325" y="2600"/>
                    <a:pt x="1325" y="2563"/>
                    <a:pt x="1326" y="2498"/>
                  </a:cubicBezTo>
                  <a:lnTo>
                    <a:pt x="1326" y="2498"/>
                  </a:lnTo>
                  <a:cubicBezTo>
                    <a:pt x="1255" y="2502"/>
                    <a:pt x="1151" y="2505"/>
                    <a:pt x="1037" y="2505"/>
                  </a:cubicBezTo>
                  <a:cubicBezTo>
                    <a:pt x="708" y="2505"/>
                    <a:pt x="289" y="2478"/>
                    <a:pt x="280" y="2362"/>
                  </a:cubicBezTo>
                  <a:cubicBezTo>
                    <a:pt x="257" y="2024"/>
                    <a:pt x="1088" y="345"/>
                    <a:pt x="1341" y="1"/>
                  </a:cubicBezTo>
                  <a:cubicBezTo>
                    <a:pt x="1340" y="1"/>
                    <a:pt x="1340" y="1"/>
                    <a:pt x="1340"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768;p45">
              <a:extLst>
                <a:ext uri="{FF2B5EF4-FFF2-40B4-BE49-F238E27FC236}">
                  <a16:creationId xmlns:a16="http://schemas.microsoft.com/office/drawing/2014/main" id="{BF3C8490-F1CD-2A15-A3D3-3916F44826D3}"/>
                </a:ext>
              </a:extLst>
            </p:cNvPr>
            <p:cNvSpPr/>
            <p:nvPr/>
          </p:nvSpPr>
          <p:spPr>
            <a:xfrm>
              <a:off x="4368600" y="2101225"/>
              <a:ext cx="45775" cy="32425"/>
            </a:xfrm>
            <a:custGeom>
              <a:avLst/>
              <a:gdLst/>
              <a:ahLst/>
              <a:cxnLst/>
              <a:rect l="l" t="t" r="r" b="b"/>
              <a:pathLst>
                <a:path w="1831" h="1297" extrusionOk="0">
                  <a:moveTo>
                    <a:pt x="405" y="0"/>
                  </a:moveTo>
                  <a:cubicBezTo>
                    <a:pt x="395" y="0"/>
                    <a:pt x="386" y="1"/>
                    <a:pt x="378" y="4"/>
                  </a:cubicBezTo>
                  <a:cubicBezTo>
                    <a:pt x="207" y="52"/>
                    <a:pt x="0" y="254"/>
                    <a:pt x="186" y="432"/>
                  </a:cubicBezTo>
                  <a:cubicBezTo>
                    <a:pt x="371" y="609"/>
                    <a:pt x="1275" y="1295"/>
                    <a:pt x="1485" y="1297"/>
                  </a:cubicBezTo>
                  <a:cubicBezTo>
                    <a:pt x="1485" y="1297"/>
                    <a:pt x="1486" y="1297"/>
                    <a:pt x="1486" y="1297"/>
                  </a:cubicBezTo>
                  <a:cubicBezTo>
                    <a:pt x="1695" y="1297"/>
                    <a:pt x="1831" y="937"/>
                    <a:pt x="1781" y="798"/>
                  </a:cubicBezTo>
                  <a:cubicBezTo>
                    <a:pt x="1678" y="504"/>
                    <a:pt x="644" y="0"/>
                    <a:pt x="405"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769;p45">
              <a:extLst>
                <a:ext uri="{FF2B5EF4-FFF2-40B4-BE49-F238E27FC236}">
                  <a16:creationId xmlns:a16="http://schemas.microsoft.com/office/drawing/2014/main" id="{B901C839-371A-6E46-F880-80FB3C46A9CD}"/>
                </a:ext>
              </a:extLst>
            </p:cNvPr>
            <p:cNvSpPr/>
            <p:nvPr/>
          </p:nvSpPr>
          <p:spPr>
            <a:xfrm>
              <a:off x="4330450" y="2096925"/>
              <a:ext cx="35600" cy="24400"/>
            </a:xfrm>
            <a:custGeom>
              <a:avLst/>
              <a:gdLst/>
              <a:ahLst/>
              <a:cxnLst/>
              <a:rect l="l" t="t" r="r" b="b"/>
              <a:pathLst>
                <a:path w="1424" h="976" extrusionOk="0">
                  <a:moveTo>
                    <a:pt x="1071" y="0"/>
                  </a:moveTo>
                  <a:cubicBezTo>
                    <a:pt x="845" y="0"/>
                    <a:pt x="178" y="504"/>
                    <a:pt x="92" y="605"/>
                  </a:cubicBezTo>
                  <a:cubicBezTo>
                    <a:pt x="0" y="713"/>
                    <a:pt x="130" y="838"/>
                    <a:pt x="286" y="953"/>
                  </a:cubicBezTo>
                  <a:cubicBezTo>
                    <a:pt x="307" y="969"/>
                    <a:pt x="345" y="976"/>
                    <a:pt x="393" y="976"/>
                  </a:cubicBezTo>
                  <a:cubicBezTo>
                    <a:pt x="694" y="976"/>
                    <a:pt x="1424" y="698"/>
                    <a:pt x="1411" y="469"/>
                  </a:cubicBezTo>
                  <a:cubicBezTo>
                    <a:pt x="1407" y="345"/>
                    <a:pt x="1279" y="84"/>
                    <a:pt x="1111" y="7"/>
                  </a:cubicBezTo>
                  <a:cubicBezTo>
                    <a:pt x="1100" y="3"/>
                    <a:pt x="1087" y="0"/>
                    <a:pt x="1071"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770;p45">
              <a:extLst>
                <a:ext uri="{FF2B5EF4-FFF2-40B4-BE49-F238E27FC236}">
                  <a16:creationId xmlns:a16="http://schemas.microsoft.com/office/drawing/2014/main" id="{9F120734-381B-8841-91B7-B465E2D6B101}"/>
                </a:ext>
              </a:extLst>
            </p:cNvPr>
            <p:cNvSpPr/>
            <p:nvPr/>
          </p:nvSpPr>
          <p:spPr>
            <a:xfrm>
              <a:off x="4363275" y="2220125"/>
              <a:ext cx="17050" cy="27275"/>
            </a:xfrm>
            <a:custGeom>
              <a:avLst/>
              <a:gdLst/>
              <a:ahLst/>
              <a:cxnLst/>
              <a:rect l="l" t="t" r="r" b="b"/>
              <a:pathLst>
                <a:path w="682" h="1091" extrusionOk="0">
                  <a:moveTo>
                    <a:pt x="162" y="1"/>
                  </a:moveTo>
                  <a:cubicBezTo>
                    <a:pt x="156" y="1"/>
                    <a:pt x="150" y="1"/>
                    <a:pt x="144" y="3"/>
                  </a:cubicBezTo>
                  <a:cubicBezTo>
                    <a:pt x="1" y="31"/>
                    <a:pt x="8" y="403"/>
                    <a:pt x="85" y="702"/>
                  </a:cubicBezTo>
                  <a:cubicBezTo>
                    <a:pt x="154" y="972"/>
                    <a:pt x="255" y="1090"/>
                    <a:pt x="380" y="1090"/>
                  </a:cubicBezTo>
                  <a:cubicBezTo>
                    <a:pt x="393" y="1090"/>
                    <a:pt x="407" y="1089"/>
                    <a:pt x="422" y="1086"/>
                  </a:cubicBezTo>
                  <a:cubicBezTo>
                    <a:pt x="564" y="1057"/>
                    <a:pt x="682" y="898"/>
                    <a:pt x="604" y="600"/>
                  </a:cubicBezTo>
                  <a:cubicBezTo>
                    <a:pt x="530" y="315"/>
                    <a:pt x="307" y="1"/>
                    <a:pt x="162" y="1"/>
                  </a:cubicBezTo>
                  <a:close/>
                </a:path>
              </a:pathLst>
            </a:custGeom>
            <a:solidFill>
              <a:srgbClr val="542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771;p45">
              <a:extLst>
                <a:ext uri="{FF2B5EF4-FFF2-40B4-BE49-F238E27FC236}">
                  <a16:creationId xmlns:a16="http://schemas.microsoft.com/office/drawing/2014/main" id="{50819B35-374F-DBA7-8DD7-4D267740A97C}"/>
                </a:ext>
              </a:extLst>
            </p:cNvPr>
            <p:cNvSpPr/>
            <p:nvPr/>
          </p:nvSpPr>
          <p:spPr>
            <a:xfrm>
              <a:off x="4380150" y="2131775"/>
              <a:ext cx="15025" cy="14250"/>
            </a:xfrm>
            <a:custGeom>
              <a:avLst/>
              <a:gdLst/>
              <a:ahLst/>
              <a:cxnLst/>
              <a:rect l="l" t="t" r="r" b="b"/>
              <a:pathLst>
                <a:path w="601" h="570" extrusionOk="0">
                  <a:moveTo>
                    <a:pt x="289" y="0"/>
                  </a:moveTo>
                  <a:cubicBezTo>
                    <a:pt x="128" y="0"/>
                    <a:pt x="1" y="178"/>
                    <a:pt x="1" y="405"/>
                  </a:cubicBezTo>
                  <a:cubicBezTo>
                    <a:pt x="1" y="411"/>
                    <a:pt x="2" y="415"/>
                    <a:pt x="2" y="421"/>
                  </a:cubicBezTo>
                  <a:lnTo>
                    <a:pt x="583" y="569"/>
                  </a:lnTo>
                  <a:cubicBezTo>
                    <a:pt x="593" y="525"/>
                    <a:pt x="600" y="477"/>
                    <a:pt x="600" y="425"/>
                  </a:cubicBezTo>
                  <a:cubicBezTo>
                    <a:pt x="599" y="196"/>
                    <a:pt x="464" y="4"/>
                    <a:pt x="297" y="0"/>
                  </a:cubicBezTo>
                  <a:cubicBezTo>
                    <a:pt x="294" y="0"/>
                    <a:pt x="292" y="0"/>
                    <a:pt x="28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772;p45">
              <a:extLst>
                <a:ext uri="{FF2B5EF4-FFF2-40B4-BE49-F238E27FC236}">
                  <a16:creationId xmlns:a16="http://schemas.microsoft.com/office/drawing/2014/main" id="{A3388C01-9BF4-4928-D10E-ABD5ED15370B}"/>
                </a:ext>
              </a:extLst>
            </p:cNvPr>
            <p:cNvSpPr/>
            <p:nvPr/>
          </p:nvSpPr>
          <p:spPr>
            <a:xfrm>
              <a:off x="4340900" y="2126600"/>
              <a:ext cx="15225" cy="12675"/>
            </a:xfrm>
            <a:custGeom>
              <a:avLst/>
              <a:gdLst/>
              <a:ahLst/>
              <a:cxnLst/>
              <a:rect l="l" t="t" r="r" b="b"/>
              <a:pathLst>
                <a:path w="609" h="507" extrusionOk="0">
                  <a:moveTo>
                    <a:pt x="309" y="0"/>
                  </a:moveTo>
                  <a:cubicBezTo>
                    <a:pt x="147" y="0"/>
                    <a:pt x="12" y="179"/>
                    <a:pt x="3" y="405"/>
                  </a:cubicBezTo>
                  <a:cubicBezTo>
                    <a:pt x="0" y="441"/>
                    <a:pt x="5" y="474"/>
                    <a:pt x="8" y="506"/>
                  </a:cubicBezTo>
                  <a:lnTo>
                    <a:pt x="597" y="439"/>
                  </a:lnTo>
                  <a:cubicBezTo>
                    <a:pt x="597" y="434"/>
                    <a:pt x="600" y="431"/>
                    <a:pt x="600" y="427"/>
                  </a:cubicBezTo>
                  <a:cubicBezTo>
                    <a:pt x="608" y="197"/>
                    <a:pt x="480" y="6"/>
                    <a:pt x="317" y="0"/>
                  </a:cubicBezTo>
                  <a:cubicBezTo>
                    <a:pt x="314" y="0"/>
                    <a:pt x="311" y="0"/>
                    <a:pt x="30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773;p45">
              <a:extLst>
                <a:ext uri="{FF2B5EF4-FFF2-40B4-BE49-F238E27FC236}">
                  <a16:creationId xmlns:a16="http://schemas.microsoft.com/office/drawing/2014/main" id="{074C7D72-FFCC-1F65-4359-D1FE6B5C87AB}"/>
                </a:ext>
              </a:extLst>
            </p:cNvPr>
            <p:cNvSpPr/>
            <p:nvPr/>
          </p:nvSpPr>
          <p:spPr>
            <a:xfrm>
              <a:off x="4472875" y="2530525"/>
              <a:ext cx="138675" cy="37625"/>
            </a:xfrm>
            <a:custGeom>
              <a:avLst/>
              <a:gdLst/>
              <a:ahLst/>
              <a:cxnLst/>
              <a:rect l="l" t="t" r="r" b="b"/>
              <a:pathLst>
                <a:path w="5547" h="1505" extrusionOk="0">
                  <a:moveTo>
                    <a:pt x="5454" y="1"/>
                  </a:moveTo>
                  <a:cubicBezTo>
                    <a:pt x="5454" y="1"/>
                    <a:pt x="4300" y="995"/>
                    <a:pt x="2641" y="995"/>
                  </a:cubicBezTo>
                  <a:cubicBezTo>
                    <a:pt x="1864" y="995"/>
                    <a:pt x="977" y="777"/>
                    <a:pt x="45" y="137"/>
                  </a:cubicBezTo>
                  <a:lnTo>
                    <a:pt x="1" y="320"/>
                  </a:lnTo>
                  <a:cubicBezTo>
                    <a:pt x="740" y="1161"/>
                    <a:pt x="1692" y="1504"/>
                    <a:pt x="2625" y="1504"/>
                  </a:cubicBezTo>
                  <a:cubicBezTo>
                    <a:pt x="3766" y="1504"/>
                    <a:pt x="4880" y="991"/>
                    <a:pt x="5546" y="251"/>
                  </a:cubicBezTo>
                  <a:lnTo>
                    <a:pt x="5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774;p45">
              <a:extLst>
                <a:ext uri="{FF2B5EF4-FFF2-40B4-BE49-F238E27FC236}">
                  <a16:creationId xmlns:a16="http://schemas.microsoft.com/office/drawing/2014/main" id="{3A778101-9AB4-580B-E525-75F626D606A6}"/>
                </a:ext>
              </a:extLst>
            </p:cNvPr>
            <p:cNvSpPr/>
            <p:nvPr/>
          </p:nvSpPr>
          <p:spPr>
            <a:xfrm>
              <a:off x="4438975" y="2559375"/>
              <a:ext cx="87775" cy="127525"/>
            </a:xfrm>
            <a:custGeom>
              <a:avLst/>
              <a:gdLst/>
              <a:ahLst/>
              <a:cxnLst/>
              <a:rect l="l" t="t" r="r" b="b"/>
              <a:pathLst>
                <a:path w="3511" h="5101" extrusionOk="0">
                  <a:moveTo>
                    <a:pt x="3475" y="0"/>
                  </a:moveTo>
                  <a:lnTo>
                    <a:pt x="3117" y="18"/>
                  </a:lnTo>
                  <a:cubicBezTo>
                    <a:pt x="3147" y="690"/>
                    <a:pt x="2412" y="1502"/>
                    <a:pt x="1699" y="2290"/>
                  </a:cubicBezTo>
                  <a:cubicBezTo>
                    <a:pt x="865" y="3211"/>
                    <a:pt x="0" y="4165"/>
                    <a:pt x="130" y="5100"/>
                  </a:cubicBezTo>
                  <a:lnTo>
                    <a:pt x="483" y="5050"/>
                  </a:lnTo>
                  <a:cubicBezTo>
                    <a:pt x="378" y="4280"/>
                    <a:pt x="1184" y="3389"/>
                    <a:pt x="1963" y="2528"/>
                  </a:cubicBezTo>
                  <a:cubicBezTo>
                    <a:pt x="2759" y="1650"/>
                    <a:pt x="3511" y="820"/>
                    <a:pt x="3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775;p45">
              <a:extLst>
                <a:ext uri="{FF2B5EF4-FFF2-40B4-BE49-F238E27FC236}">
                  <a16:creationId xmlns:a16="http://schemas.microsoft.com/office/drawing/2014/main" id="{E0F161C6-E492-1AE5-13A5-2418531024CF}"/>
                </a:ext>
              </a:extLst>
            </p:cNvPr>
            <p:cNvSpPr/>
            <p:nvPr/>
          </p:nvSpPr>
          <p:spPr>
            <a:xfrm>
              <a:off x="4490450" y="2562025"/>
              <a:ext cx="42950" cy="102450"/>
            </a:xfrm>
            <a:custGeom>
              <a:avLst/>
              <a:gdLst/>
              <a:ahLst/>
              <a:cxnLst/>
              <a:rect l="l" t="t" r="r" b="b"/>
              <a:pathLst>
                <a:path w="1718" h="4098" extrusionOk="0">
                  <a:moveTo>
                    <a:pt x="1103" y="1"/>
                  </a:moveTo>
                  <a:cubicBezTo>
                    <a:pt x="434" y="376"/>
                    <a:pt x="124" y="672"/>
                    <a:pt x="64" y="992"/>
                  </a:cubicBezTo>
                  <a:cubicBezTo>
                    <a:pt x="1" y="1329"/>
                    <a:pt x="225" y="1603"/>
                    <a:pt x="483" y="1919"/>
                  </a:cubicBezTo>
                  <a:cubicBezTo>
                    <a:pt x="868" y="2391"/>
                    <a:pt x="1347" y="2974"/>
                    <a:pt x="1242" y="4065"/>
                  </a:cubicBezTo>
                  <a:lnTo>
                    <a:pt x="1597" y="4098"/>
                  </a:lnTo>
                  <a:cubicBezTo>
                    <a:pt x="1718" y="2860"/>
                    <a:pt x="1164" y="2185"/>
                    <a:pt x="758" y="1695"/>
                  </a:cubicBezTo>
                  <a:cubicBezTo>
                    <a:pt x="548" y="1436"/>
                    <a:pt x="381" y="1234"/>
                    <a:pt x="413" y="1061"/>
                  </a:cubicBezTo>
                  <a:cubicBezTo>
                    <a:pt x="449" y="863"/>
                    <a:pt x="733" y="619"/>
                    <a:pt x="1278" y="314"/>
                  </a:cubicBez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9776;p45">
              <a:extLst>
                <a:ext uri="{FF2B5EF4-FFF2-40B4-BE49-F238E27FC236}">
                  <a16:creationId xmlns:a16="http://schemas.microsoft.com/office/drawing/2014/main" id="{149BE37C-1F12-AFF9-5155-E0CB59C981CE}"/>
                </a:ext>
              </a:extLst>
            </p:cNvPr>
            <p:cNvSpPr/>
            <p:nvPr/>
          </p:nvSpPr>
          <p:spPr>
            <a:xfrm>
              <a:off x="4316025" y="2253625"/>
              <a:ext cx="293000" cy="271175"/>
            </a:xfrm>
            <a:custGeom>
              <a:avLst/>
              <a:gdLst/>
              <a:ahLst/>
              <a:cxnLst/>
              <a:rect l="l" t="t" r="r" b="b"/>
              <a:pathLst>
                <a:path w="11720" h="10847" extrusionOk="0">
                  <a:moveTo>
                    <a:pt x="9607" y="0"/>
                  </a:moveTo>
                  <a:cubicBezTo>
                    <a:pt x="9485" y="702"/>
                    <a:pt x="9955" y="1787"/>
                    <a:pt x="9836" y="2054"/>
                  </a:cubicBezTo>
                  <a:cubicBezTo>
                    <a:pt x="9218" y="3425"/>
                    <a:pt x="7637" y="5031"/>
                    <a:pt x="6046" y="5484"/>
                  </a:cubicBezTo>
                  <a:cubicBezTo>
                    <a:pt x="4993" y="6981"/>
                    <a:pt x="1546" y="8724"/>
                    <a:pt x="1" y="9802"/>
                  </a:cubicBezTo>
                  <a:lnTo>
                    <a:pt x="1024" y="10847"/>
                  </a:lnTo>
                  <a:cubicBezTo>
                    <a:pt x="2425" y="10053"/>
                    <a:pt x="5658" y="8142"/>
                    <a:pt x="6799" y="6717"/>
                  </a:cubicBezTo>
                  <a:cubicBezTo>
                    <a:pt x="8307" y="6402"/>
                    <a:pt x="10909" y="5010"/>
                    <a:pt x="11485" y="3859"/>
                  </a:cubicBezTo>
                  <a:cubicBezTo>
                    <a:pt x="11720" y="3392"/>
                    <a:pt x="10974" y="1265"/>
                    <a:pt x="10060" y="453"/>
                  </a:cubicBezTo>
                  <a:cubicBezTo>
                    <a:pt x="9981" y="383"/>
                    <a:pt x="9695" y="45"/>
                    <a:pt x="9607"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112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410467" y="504797"/>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u="sng">
                <a:latin typeface="Times New Roman" panose="02020603050405020304" pitchFamily="18" charset="0"/>
                <a:cs typeface="Times New Roman" panose="02020603050405020304" pitchFamily="18" charset="0"/>
              </a:rPr>
              <a:t>*Lời thoại với nhân vật Đề Lại</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椭圆形标注 12">
            <a:extLst>
              <a:ext uri="{FF2B5EF4-FFF2-40B4-BE49-F238E27FC236}">
                <a16:creationId xmlns:a16="http://schemas.microsoft.com/office/drawing/2014/main" id="{9AA0B4F8-DACE-425B-9A9F-458BCDB2A59F}"/>
              </a:ext>
            </a:extLst>
          </p:cNvPr>
          <p:cNvSpPr/>
          <p:nvPr/>
        </p:nvSpPr>
        <p:spPr>
          <a:xfrm flipH="1">
            <a:off x="365994" y="1644212"/>
            <a:ext cx="2805478" cy="1912784"/>
          </a:xfrm>
          <a:prstGeom prst="wedgeEllipseCallout">
            <a:avLst/>
          </a:prstGeom>
          <a:solidFill>
            <a:srgbClr val="EC5F74">
              <a:lumMod val="20000"/>
              <a:lumOff val="80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ysClr val="window" lastClr="FFFFFF"/>
              </a:solidFill>
              <a:effectLst/>
              <a:uLnTx/>
              <a:uFillTx/>
              <a:latin typeface="思源黑体 CN Light" panose="020B0300000000000000" charset="-122"/>
              <a:ea typeface="思源黑体 CN Light" panose="020B0300000000000000" charset="-122"/>
              <a:cs typeface="+mn-cs"/>
            </a:endParaRPr>
          </a:p>
        </p:txBody>
      </p:sp>
      <p:sp>
        <p:nvSpPr>
          <p:cNvPr id="3" name="椭圆形标注 12">
            <a:extLst>
              <a:ext uri="{FF2B5EF4-FFF2-40B4-BE49-F238E27FC236}">
                <a16:creationId xmlns:a16="http://schemas.microsoft.com/office/drawing/2014/main" id="{BA0BC833-B5A7-494E-A3E2-C325DDB3C5C5}"/>
              </a:ext>
            </a:extLst>
          </p:cNvPr>
          <p:cNvSpPr/>
          <p:nvPr/>
        </p:nvSpPr>
        <p:spPr>
          <a:xfrm flipH="1">
            <a:off x="5780670" y="1270606"/>
            <a:ext cx="3027853" cy="2316871"/>
          </a:xfrm>
          <a:prstGeom prst="wedgeEllipseCallout">
            <a:avLst>
              <a:gd name="adj1" fmla="val 31480"/>
              <a:gd name="adj2" fmla="val 55982"/>
            </a:avLst>
          </a:prstGeom>
          <a:solidFill>
            <a:srgbClr val="EC5F74">
              <a:lumMod val="20000"/>
              <a:lumOff val="80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ysClr val="window" lastClr="FFFFFF"/>
              </a:solidFill>
              <a:effectLst/>
              <a:uLnTx/>
              <a:uFillTx/>
              <a:latin typeface="思源黑体 CN Light" panose="020B0300000000000000" charset="-122"/>
              <a:ea typeface="思源黑体 CN Light" panose="020B0300000000000000" charset="-122"/>
              <a:cs typeface="+mn-cs"/>
            </a:endParaRPr>
          </a:p>
        </p:txBody>
      </p:sp>
      <p:pic>
        <p:nvPicPr>
          <p:cNvPr id="4" name="图片 8">
            <a:extLst>
              <a:ext uri="{FF2B5EF4-FFF2-40B4-BE49-F238E27FC236}">
                <a16:creationId xmlns:a16="http://schemas.microsoft.com/office/drawing/2014/main" id="{34C49EDC-2EDD-5DEC-434F-251216D9F041}"/>
              </a:ext>
            </a:extLst>
          </p:cNvPr>
          <p:cNvPicPr>
            <a:picLocks noChangeAspect="1"/>
          </p:cNvPicPr>
          <p:nvPr/>
        </p:nvPicPr>
        <p:blipFill>
          <a:blip r:embed="rId3"/>
          <a:stretch>
            <a:fillRect/>
          </a:stretch>
        </p:blipFill>
        <p:spPr>
          <a:xfrm>
            <a:off x="1973418" y="1733108"/>
            <a:ext cx="5537654" cy="5425252"/>
          </a:xfrm>
          <a:prstGeom prst="rect">
            <a:avLst/>
          </a:prstGeom>
        </p:spPr>
      </p:pic>
      <p:sp>
        <p:nvSpPr>
          <p:cNvPr id="5" name="TextBox 15">
            <a:extLst>
              <a:ext uri="{FF2B5EF4-FFF2-40B4-BE49-F238E27FC236}">
                <a16:creationId xmlns:a16="http://schemas.microsoft.com/office/drawing/2014/main" id="{5C91EE77-9D32-D8CA-56FE-C38F09955476}"/>
              </a:ext>
            </a:extLst>
          </p:cNvPr>
          <p:cNvSpPr txBox="1"/>
          <p:nvPr/>
        </p:nvSpPr>
        <p:spPr>
          <a:xfrm>
            <a:off x="365994" y="2185089"/>
            <a:ext cx="280547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atin typeface="+mj-lt"/>
              </a:rPr>
              <a:t>Lời đối thoại đã làm nổi bật lên chân dung của một Tri</a:t>
            </a:r>
            <a:r>
              <a:rPr lang="en-US">
                <a:latin typeface="+mj-lt"/>
              </a:rPr>
              <a:t> huyện</a:t>
            </a:r>
            <a:endParaRPr lang="en-US" sz="1600">
              <a:solidFill>
                <a:schemeClr val="accent6"/>
              </a:solidFill>
              <a:effectLst/>
              <a:latin typeface="+mj-lt"/>
              <a:ea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id="{E084279B-59D4-475A-7B7F-30CD17448F3A}"/>
              </a:ext>
            </a:extLst>
          </p:cNvPr>
          <p:cNvSpPr txBox="1"/>
          <p:nvPr/>
        </p:nvSpPr>
        <p:spPr>
          <a:xfrm>
            <a:off x="5903967" y="1658565"/>
            <a:ext cx="2781260" cy="175432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mj-lt"/>
              </a:rPr>
              <a:t>M</a:t>
            </a:r>
            <a:r>
              <a:rPr lang="vi-VN">
                <a:latin typeface="+mj-lt"/>
              </a:rPr>
              <a:t>ột Tri huyện làm việc không có trách nhiệm, thiếu đạo đức trong việc xử kiện cần sự công minh; sử dụng mưu mô của mình để đạt lợi ích cá nhân.</a:t>
            </a:r>
            <a:r>
              <a:rPr lang="en-US">
                <a:solidFill>
                  <a:schemeClr val="accent6"/>
                </a:solidFill>
                <a:effectLst/>
                <a:latin typeface="+mj-lt"/>
                <a:ea typeface="Times New Roman" panose="02020603050405020304" pitchFamily="18" charset="0"/>
                <a:cs typeface="Times New Roman" panose="02020603050405020304" pitchFamily="18" charset="0"/>
              </a:rPr>
              <a:t>.</a:t>
            </a:r>
            <a:endParaRPr lang="en-US" sz="1600">
              <a:solidFill>
                <a:schemeClr val="accent6"/>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505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410467" y="504797"/>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u="sng">
                <a:latin typeface="Times New Roman" panose="02020603050405020304" pitchFamily="18" charset="0"/>
                <a:cs typeface="Times New Roman" panose="02020603050405020304" pitchFamily="18" charset="0"/>
              </a:rPr>
              <a:t>2. Nhân vật tri huyện</a:t>
            </a:r>
            <a:endParaRPr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2" descr="Top 10 Bài văn phân tích tác phẩm Sống chết mặc bay của Phạm Duy Tốn hay  nhất">
            <a:extLst>
              <a:ext uri="{FF2B5EF4-FFF2-40B4-BE49-F238E27FC236}">
                <a16:creationId xmlns:a16="http://schemas.microsoft.com/office/drawing/2014/main" id="{C1161013-BE8D-C56E-95F0-DA6F66077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547" y="2688747"/>
            <a:ext cx="2888906" cy="2077020"/>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6176E27E-CB89-1FAB-67AD-F6DF7411F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9152"/>
            <a:ext cx="3316208" cy="3443814"/>
          </a:xfrm>
          <a:prstGeom prst="rect">
            <a:avLst/>
          </a:prstGeom>
        </p:spPr>
      </p:pic>
      <p:pic>
        <p:nvPicPr>
          <p:cNvPr id="4" name="图片 24">
            <a:extLst>
              <a:ext uri="{FF2B5EF4-FFF2-40B4-BE49-F238E27FC236}">
                <a16:creationId xmlns:a16="http://schemas.microsoft.com/office/drawing/2014/main" id="{92A028F3-DB71-1EFB-FF36-0DE697A18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00" y="724429"/>
            <a:ext cx="3277050" cy="3061820"/>
          </a:xfrm>
          <a:prstGeom prst="rect">
            <a:avLst/>
          </a:prstGeom>
        </p:spPr>
      </p:pic>
      <p:sp>
        <p:nvSpPr>
          <p:cNvPr id="5" name="TextBox 22">
            <a:extLst>
              <a:ext uri="{FF2B5EF4-FFF2-40B4-BE49-F238E27FC236}">
                <a16:creationId xmlns:a16="http://schemas.microsoft.com/office/drawing/2014/main" id="{6AECC456-F165-B6F1-CC0E-76469E645F03}"/>
              </a:ext>
            </a:extLst>
          </p:cNvPr>
          <p:cNvSpPr txBox="1"/>
          <p:nvPr/>
        </p:nvSpPr>
        <p:spPr>
          <a:xfrm>
            <a:off x="280532" y="1814810"/>
            <a:ext cx="2755143" cy="230832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atin typeface="+mj-lt"/>
              </a:rPr>
              <a:t>Hành động, cử chỉ của </a:t>
            </a:r>
            <a:endParaRPr lang="en-US">
              <a:latin typeface="+mj-lt"/>
            </a:endParaRPr>
          </a:p>
          <a:p>
            <a:pPr algn="ctr"/>
            <a:r>
              <a:rPr lang="vi-VN">
                <a:latin typeface="+mj-lt"/>
              </a:rPr>
              <a:t>nhân vật: (một lát, cười), (cười khoái trá), (cười) góp phần thể hiện thái độ hả hê, trắng trợn và tự mãn về mưu mô </a:t>
            </a:r>
            <a:endParaRPr lang="en-US">
              <a:latin typeface="+mj-lt"/>
            </a:endParaRPr>
          </a:p>
          <a:p>
            <a:pPr algn="ctr"/>
            <a:r>
              <a:rPr lang="vi-VN">
                <a:latin typeface="+mj-lt"/>
              </a:rPr>
              <a:t>của mình.</a:t>
            </a:r>
            <a:endParaRPr lang="en-US">
              <a:latin typeface="+mj-lt"/>
            </a:endParaRPr>
          </a:p>
          <a:p>
            <a:pPr algn="ctr"/>
            <a:endParaRPr lang="en-US" sz="1800">
              <a:solidFill>
                <a:schemeClr val="accent6"/>
              </a:solidFill>
              <a:effectLst/>
              <a:latin typeface="+mj-lt"/>
              <a:ea typeface="Times New Roman" panose="02020603050405020304" pitchFamily="18" charset="0"/>
              <a:cs typeface="Times New Roman" panose="02020603050405020304" pitchFamily="18" charset="0"/>
            </a:endParaRPr>
          </a:p>
        </p:txBody>
      </p:sp>
      <p:sp>
        <p:nvSpPr>
          <p:cNvPr id="6" name="TextBox 23">
            <a:extLst>
              <a:ext uri="{FF2B5EF4-FFF2-40B4-BE49-F238E27FC236}">
                <a16:creationId xmlns:a16="http://schemas.microsoft.com/office/drawing/2014/main" id="{BC3FB2C5-3A31-B70B-986D-6C8599E8D1CC}"/>
              </a:ext>
            </a:extLst>
          </p:cNvPr>
          <p:cNvSpPr txBox="1"/>
          <p:nvPr/>
        </p:nvSpPr>
        <p:spPr>
          <a:xfrm>
            <a:off x="6449996" y="1673517"/>
            <a:ext cx="1934205" cy="147732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atin typeface="+mj-lt"/>
              </a:rPr>
              <a:t>Những đặc điểm tính cách chung của tầng lớp thống trị trong xã hội xưa.</a:t>
            </a:r>
            <a:endParaRPr lang="en-US" sz="1800">
              <a:solidFill>
                <a:schemeClr val="accent6"/>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41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Phân tích tác phẩm Sống chết mặc bay - Văn 7 (11 mẫu)">
            <a:extLst>
              <a:ext uri="{FF2B5EF4-FFF2-40B4-BE49-F238E27FC236}">
                <a16:creationId xmlns:a16="http://schemas.microsoft.com/office/drawing/2014/main" id="{9B6202B9-B6B4-FFD4-D879-C7FC13748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507" y="805826"/>
            <a:ext cx="5438733" cy="3545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452"/>
            <a:ext cx="9143996" cy="5142595"/>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0863" y="824500"/>
            <a:ext cx="2414225" cy="168264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8874" y="824500"/>
            <a:ext cx="2409653" cy="1691787"/>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6298" y="2562891"/>
            <a:ext cx="2395936" cy="1668925"/>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3449" y="2578673"/>
            <a:ext cx="2382218" cy="1668925"/>
          </a:xfrm>
          <a:prstGeom prst="rect">
            <a:avLst/>
          </a:prstGeom>
        </p:spPr>
      </p:pic>
      <p:pic>
        <p:nvPicPr>
          <p:cNvPr id="40"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5435" y="820182"/>
            <a:ext cx="2409653" cy="1734220"/>
          </a:xfrm>
          <a:prstGeom prst="rect">
            <a:avLst/>
          </a:prstGeom>
        </p:spPr>
      </p:pic>
      <p:pic>
        <p:nvPicPr>
          <p:cNvPr id="41"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44625" y="821656"/>
            <a:ext cx="2403902" cy="1728803"/>
          </a:xfrm>
          <a:prstGeom prst="rect">
            <a:avLst/>
          </a:prstGeom>
        </p:spPr>
      </p:pic>
      <p:pic>
        <p:nvPicPr>
          <p:cNvPr id="42"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05441" y="2567292"/>
            <a:ext cx="2382218" cy="1718471"/>
          </a:xfrm>
          <a:prstGeom prst="rect">
            <a:avLst/>
          </a:prstGeom>
        </p:spPr>
      </p:pic>
      <p:pic>
        <p:nvPicPr>
          <p:cNvPr id="43"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45573" y="2573237"/>
            <a:ext cx="2380094" cy="17313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59008">
            <a:off x="8684875" y="2142858"/>
            <a:ext cx="181384" cy="147147"/>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770510">
            <a:off x="1376536" y="1870144"/>
            <a:ext cx="722936" cy="692573"/>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7569" y="3701194"/>
            <a:ext cx="379718" cy="37971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5805" y="108462"/>
            <a:ext cx="651482" cy="483182"/>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5584984" y="4664869"/>
            <a:ext cx="1129685" cy="418624"/>
          </a:xfrm>
          <a:prstGeom prst="rect">
            <a:avLst/>
          </a:prstGeom>
        </p:spPr>
      </p:pic>
      <p:sp>
        <p:nvSpPr>
          <p:cNvPr id="2" name="Rectangle: Rounded Corners 1">
            <a:hlinkClick r:id="rId23" action="ppaction://hlinksldjump"/>
            <a:extLst>
              <a:ext uri="{FF2B5EF4-FFF2-40B4-BE49-F238E27FC236}">
                <a16:creationId xmlns:a16="http://schemas.microsoft.com/office/drawing/2014/main" id="{64C87145-EB6B-1DEB-D6B4-A65F73BF37F8}"/>
              </a:ext>
            </a:extLst>
          </p:cNvPr>
          <p:cNvSpPr/>
          <p:nvPr/>
        </p:nvSpPr>
        <p:spPr>
          <a:xfrm>
            <a:off x="7247467" y="0"/>
            <a:ext cx="1624073" cy="483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Bài học</a:t>
            </a:r>
          </a:p>
        </p:txBody>
      </p:sp>
    </p:spTree>
    <p:extLst>
      <p:ext uri="{BB962C8B-B14F-4D97-AF65-F5344CB8AC3E}">
        <p14:creationId xmlns:p14="http://schemas.microsoft.com/office/powerpoint/2010/main" val="2534002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03768" y="725115"/>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*Lời thoại mang tính chất xưng danh nhân vật tri huyện</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图片 2">
            <a:extLst>
              <a:ext uri="{FF2B5EF4-FFF2-40B4-BE49-F238E27FC236}">
                <a16:creationId xmlns:a16="http://schemas.microsoft.com/office/drawing/2014/main" id="{3ED86F70-485A-1FF2-B699-15F3DC31A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263" y="1533024"/>
            <a:ext cx="5208643" cy="1547969"/>
          </a:xfrm>
          <a:prstGeom prst="rect">
            <a:avLst/>
          </a:prstGeom>
        </p:spPr>
      </p:pic>
      <p:grpSp>
        <p:nvGrpSpPr>
          <p:cNvPr id="8" name="组合 9">
            <a:extLst>
              <a:ext uri="{FF2B5EF4-FFF2-40B4-BE49-F238E27FC236}">
                <a16:creationId xmlns:a16="http://schemas.microsoft.com/office/drawing/2014/main" id="{18F9598D-95B3-EF10-BDC9-126409FA2289}"/>
              </a:ext>
            </a:extLst>
          </p:cNvPr>
          <p:cNvGrpSpPr/>
          <p:nvPr/>
        </p:nvGrpSpPr>
        <p:grpSpPr>
          <a:xfrm>
            <a:off x="1044672" y="3347796"/>
            <a:ext cx="7222442" cy="1644563"/>
            <a:chOff x="1936535" y="3935752"/>
            <a:chExt cx="8318930" cy="2056864"/>
          </a:xfrm>
        </p:grpSpPr>
        <p:sp>
          <p:nvSpPr>
            <p:cNvPr id="9" name="任意多边形 3">
              <a:extLst>
                <a:ext uri="{FF2B5EF4-FFF2-40B4-BE49-F238E27FC236}">
                  <a16:creationId xmlns:a16="http://schemas.microsoft.com/office/drawing/2014/main" id="{91B32F7F-11B8-C1FE-E475-4B4CF19D8EB3}"/>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w="12700" cap="flat" cmpd="sng" algn="ctr">
              <a:solidFill>
                <a:sysClr val="window" lastClr="FFFFFF">
                  <a:lumMod val="8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任意多边形 4">
              <a:extLst>
                <a:ext uri="{FF2B5EF4-FFF2-40B4-BE49-F238E27FC236}">
                  <a16:creationId xmlns:a16="http://schemas.microsoft.com/office/drawing/2014/main" id="{0BB06522-D36B-DAE7-B948-99FB10BBF411}"/>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ysClr val="window" lastClr="FFFFFF"/>
            </a:solidFill>
            <a:ln w="12700" cap="flat" cmpd="sng" algn="ctr">
              <a:solidFill>
                <a:sysClr val="window" lastClr="FFFFFF">
                  <a:lumMod val="7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5">
            <a:extLst>
              <a:ext uri="{FF2B5EF4-FFF2-40B4-BE49-F238E27FC236}">
                <a16:creationId xmlns:a16="http://schemas.microsoft.com/office/drawing/2014/main" id="{559B02A7-D936-A2D6-48F3-C4F0B0C516CE}"/>
              </a:ext>
            </a:extLst>
          </p:cNvPr>
          <p:cNvSpPr txBox="1"/>
          <p:nvPr/>
        </p:nvSpPr>
        <p:spPr>
          <a:xfrm>
            <a:off x="4002228" y="2521897"/>
            <a:ext cx="317267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ysClr val="window" lastClr="FFFFFF"/>
                </a:solidFill>
                <a:latin typeface="Times New Roman" panose="02020603050405020304" pitchFamily="18" charset="0"/>
                <a:ea typeface="微软雅黑"/>
                <a:cs typeface="Times New Roman" panose="02020603050405020304" pitchFamily="18" charset="0"/>
              </a:rPr>
              <a:t>Đặc điểm</a:t>
            </a:r>
            <a:endParaRPr kumimoji="0" lang="en-US" sz="2400" b="1"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12" name="TextBox 7">
            <a:extLst>
              <a:ext uri="{FF2B5EF4-FFF2-40B4-BE49-F238E27FC236}">
                <a16:creationId xmlns:a16="http://schemas.microsoft.com/office/drawing/2014/main" id="{79592142-A22A-0647-6AC3-9557F6FF2D18}"/>
              </a:ext>
            </a:extLst>
          </p:cNvPr>
          <p:cNvSpPr txBox="1"/>
          <p:nvPr/>
        </p:nvSpPr>
        <p:spPr>
          <a:xfrm>
            <a:off x="1419179" y="3614074"/>
            <a:ext cx="6471509"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latin typeface="+mj-lt"/>
              </a:rPr>
              <a:t>Thông thường, trong đời sống, khi tự giới thiệu, không ai muốn nói ra những cái xấu của bản thân. Nhưng ở đây, nhân vật tri huyện đã làm điều ấy.</a:t>
            </a:r>
            <a:endParaRPr lang="en-US" sz="2400">
              <a:latin typeface="+mj-lt"/>
            </a:endParaRPr>
          </a:p>
        </p:txBody>
      </p:sp>
    </p:spTree>
    <p:extLst>
      <p:ext uri="{BB962C8B-B14F-4D97-AF65-F5344CB8AC3E}">
        <p14:creationId xmlns:p14="http://schemas.microsoft.com/office/powerpoint/2010/main" val="397145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03768" y="725115"/>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*Lời thoại mang tính chất xưng danh nhân vật tri huyện</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图片 2">
            <a:extLst>
              <a:ext uri="{FF2B5EF4-FFF2-40B4-BE49-F238E27FC236}">
                <a16:creationId xmlns:a16="http://schemas.microsoft.com/office/drawing/2014/main" id="{3ED86F70-485A-1FF2-B699-15F3DC31A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263" y="1533024"/>
            <a:ext cx="5208643" cy="1547969"/>
          </a:xfrm>
          <a:prstGeom prst="rect">
            <a:avLst/>
          </a:prstGeom>
        </p:spPr>
      </p:pic>
      <p:grpSp>
        <p:nvGrpSpPr>
          <p:cNvPr id="8" name="组合 9">
            <a:extLst>
              <a:ext uri="{FF2B5EF4-FFF2-40B4-BE49-F238E27FC236}">
                <a16:creationId xmlns:a16="http://schemas.microsoft.com/office/drawing/2014/main" id="{18F9598D-95B3-EF10-BDC9-126409FA2289}"/>
              </a:ext>
            </a:extLst>
          </p:cNvPr>
          <p:cNvGrpSpPr/>
          <p:nvPr/>
        </p:nvGrpSpPr>
        <p:grpSpPr>
          <a:xfrm>
            <a:off x="1044672" y="3347796"/>
            <a:ext cx="7222442" cy="1644563"/>
            <a:chOff x="1936535" y="3935752"/>
            <a:chExt cx="8318930" cy="2056864"/>
          </a:xfrm>
        </p:grpSpPr>
        <p:sp>
          <p:nvSpPr>
            <p:cNvPr id="9" name="任意多边形 3">
              <a:extLst>
                <a:ext uri="{FF2B5EF4-FFF2-40B4-BE49-F238E27FC236}">
                  <a16:creationId xmlns:a16="http://schemas.microsoft.com/office/drawing/2014/main" id="{91B32F7F-11B8-C1FE-E475-4B4CF19D8EB3}"/>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w="12700" cap="flat" cmpd="sng" algn="ctr">
              <a:solidFill>
                <a:sysClr val="window" lastClr="FFFFFF">
                  <a:lumMod val="8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任意多边形 4">
              <a:extLst>
                <a:ext uri="{FF2B5EF4-FFF2-40B4-BE49-F238E27FC236}">
                  <a16:creationId xmlns:a16="http://schemas.microsoft.com/office/drawing/2014/main" id="{0BB06522-D36B-DAE7-B948-99FB10BBF411}"/>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ysClr val="window" lastClr="FFFFFF"/>
            </a:solidFill>
            <a:ln w="12700" cap="flat" cmpd="sng" algn="ctr">
              <a:solidFill>
                <a:sysClr val="window" lastClr="FFFFFF">
                  <a:lumMod val="7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5">
            <a:extLst>
              <a:ext uri="{FF2B5EF4-FFF2-40B4-BE49-F238E27FC236}">
                <a16:creationId xmlns:a16="http://schemas.microsoft.com/office/drawing/2014/main" id="{559B02A7-D936-A2D6-48F3-C4F0B0C516CE}"/>
              </a:ext>
            </a:extLst>
          </p:cNvPr>
          <p:cNvSpPr txBox="1"/>
          <p:nvPr/>
        </p:nvSpPr>
        <p:spPr>
          <a:xfrm>
            <a:off x="4002228" y="2521897"/>
            <a:ext cx="317267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a:solidFill>
                  <a:sysClr val="window" lastClr="FFFFFF"/>
                </a:solidFill>
                <a:latin typeface="Times New Roman" panose="02020603050405020304" pitchFamily="18" charset="0"/>
                <a:ea typeface="微软雅黑"/>
                <a:cs typeface="Times New Roman" panose="02020603050405020304" pitchFamily="18" charset="0"/>
              </a:rPr>
              <a:t>Ý nghĩa</a:t>
            </a:r>
            <a:endParaRPr kumimoji="0" lang="en-US" sz="2400" b="1"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12" name="TextBox 7">
            <a:extLst>
              <a:ext uri="{FF2B5EF4-FFF2-40B4-BE49-F238E27FC236}">
                <a16:creationId xmlns:a16="http://schemas.microsoft.com/office/drawing/2014/main" id="{79592142-A22A-0647-6AC3-9557F6FF2D18}"/>
              </a:ext>
            </a:extLst>
          </p:cNvPr>
          <p:cNvSpPr txBox="1"/>
          <p:nvPr/>
        </p:nvSpPr>
        <p:spPr>
          <a:xfrm>
            <a:off x="1419179" y="3614074"/>
            <a:ext cx="6471509"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latin typeface="+mj-lt"/>
              </a:rPr>
              <a:t>Lời thoại không phải là ngôn ngữ tự nhiên của nhân vật mà là ngôn ngữ nghệ thuật; giúp định hướng suy nghĩ, cảm xúc của độc giả về nhân vật.</a:t>
            </a:r>
            <a:endParaRPr lang="en-US" sz="3200">
              <a:latin typeface="+mj-lt"/>
            </a:endParaRPr>
          </a:p>
        </p:txBody>
      </p:sp>
    </p:spTree>
    <p:extLst>
      <p:ext uri="{BB962C8B-B14F-4D97-AF65-F5344CB8AC3E}">
        <p14:creationId xmlns:p14="http://schemas.microsoft.com/office/powerpoint/2010/main" val="66708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36130" y="656263"/>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3. Nhân vật Đề Lại và lính lệ</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图片 2">
            <a:extLst>
              <a:ext uri="{FF2B5EF4-FFF2-40B4-BE49-F238E27FC236}">
                <a16:creationId xmlns:a16="http://schemas.microsoft.com/office/drawing/2014/main" id="{F6737DB5-3539-46EC-57C5-D9AFA97A9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 y="863388"/>
            <a:ext cx="3124296" cy="3244517"/>
          </a:xfrm>
          <a:prstGeom prst="rect">
            <a:avLst/>
          </a:prstGeom>
        </p:spPr>
      </p:pic>
      <p:pic>
        <p:nvPicPr>
          <p:cNvPr id="3" name="图片 24">
            <a:extLst>
              <a:ext uri="{FF2B5EF4-FFF2-40B4-BE49-F238E27FC236}">
                <a16:creationId xmlns:a16="http://schemas.microsoft.com/office/drawing/2014/main" id="{6784B0DF-5D3F-1B31-E909-3653578FA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068" y="808665"/>
            <a:ext cx="3587932" cy="3497022"/>
          </a:xfrm>
          <a:prstGeom prst="rect">
            <a:avLst/>
          </a:prstGeom>
        </p:spPr>
      </p:pic>
      <p:sp>
        <p:nvSpPr>
          <p:cNvPr id="4" name="TextBox 22">
            <a:extLst>
              <a:ext uri="{FF2B5EF4-FFF2-40B4-BE49-F238E27FC236}">
                <a16:creationId xmlns:a16="http://schemas.microsoft.com/office/drawing/2014/main" id="{5D8B1774-8D51-D7DE-B58D-223FCDF2D747}"/>
              </a:ext>
            </a:extLst>
          </p:cNvPr>
          <p:cNvSpPr txBox="1"/>
          <p:nvPr/>
        </p:nvSpPr>
        <p:spPr>
          <a:xfrm>
            <a:off x="586144" y="1885481"/>
            <a:ext cx="2055456"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latin typeface="Times New Roman" panose="02020603050405020304" pitchFamily="18" charset="0"/>
                <a:cs typeface="Times New Roman" panose="02020603050405020304" pitchFamily="18" charset="0"/>
              </a:rPr>
              <a:t>PHT 3, hs làm việc nhóm đôi để tìm hiểu về nhân vật Đề lại và lính lệ</a:t>
            </a:r>
            <a:endParaRPr lang="en-US" sz="18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23">
            <a:extLst>
              <a:ext uri="{FF2B5EF4-FFF2-40B4-BE49-F238E27FC236}">
                <a16:creationId xmlns:a16="http://schemas.microsoft.com/office/drawing/2014/main" id="{1E89C7C2-CA31-54F3-0F27-BDDD9C1E3802}"/>
              </a:ext>
            </a:extLst>
          </p:cNvPr>
          <p:cNvSpPr txBox="1"/>
          <p:nvPr/>
        </p:nvSpPr>
        <p:spPr>
          <a:xfrm>
            <a:off x="6024724" y="1835904"/>
            <a:ext cx="2755535" cy="175432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latin typeface="Times New Roman" panose="02020603050405020304" pitchFamily="18" charset="0"/>
                <a:cs typeface="Times New Roman" panose="02020603050405020304" pitchFamily="18" charset="0"/>
              </a:rPr>
              <a:t>Đoạn trích cho thấy tri huyện và đề lại không cần phải giữ ý với nhau. Vì sao vậy? Phân tích sự hô ứng nhịp nhàng trong lời thoại giữa hai nhân vật.</a:t>
            </a:r>
            <a:endParaRPr lang="en-US">
              <a:latin typeface="Times New Roman" panose="02020603050405020304" pitchFamily="18" charset="0"/>
              <a:cs typeface="Times New Roman" panose="02020603050405020304" pitchFamily="18" charset="0"/>
            </a:endParaRPr>
          </a:p>
        </p:txBody>
      </p:sp>
      <p:pic>
        <p:nvPicPr>
          <p:cNvPr id="6" name="图片 10">
            <a:extLst>
              <a:ext uri="{FF2B5EF4-FFF2-40B4-BE49-F238E27FC236}">
                <a16:creationId xmlns:a16="http://schemas.microsoft.com/office/drawing/2014/main" id="{5D79A41E-937D-FCEF-3B00-5BD7F254E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476" y="2819253"/>
            <a:ext cx="2407372" cy="2577304"/>
          </a:xfrm>
          <a:prstGeom prst="rect">
            <a:avLst/>
          </a:prstGeom>
        </p:spPr>
      </p:pic>
    </p:spTree>
    <p:extLst>
      <p:ext uri="{BB962C8B-B14F-4D97-AF65-F5344CB8AC3E}">
        <p14:creationId xmlns:p14="http://schemas.microsoft.com/office/powerpoint/2010/main" val="1962672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36130" y="656263"/>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3. Nhân vật Đề Lại và lính lệ</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 name="Table 1">
            <a:extLst>
              <a:ext uri="{FF2B5EF4-FFF2-40B4-BE49-F238E27FC236}">
                <a16:creationId xmlns:a16="http://schemas.microsoft.com/office/drawing/2014/main" id="{91650855-DEDA-175F-5CEC-0B0EDEBC906C}"/>
              </a:ext>
            </a:extLst>
          </p:cNvPr>
          <p:cNvGraphicFramePr>
            <a:graphicFrameLocks noGrp="1"/>
          </p:cNvGraphicFramePr>
          <p:nvPr>
            <p:extLst>
              <p:ext uri="{D42A27DB-BD31-4B8C-83A1-F6EECF244321}">
                <p14:modId xmlns:p14="http://schemas.microsoft.com/office/powerpoint/2010/main" val="178183310"/>
              </p:ext>
            </p:extLst>
          </p:nvPr>
        </p:nvGraphicFramePr>
        <p:xfrm>
          <a:off x="700167" y="1572479"/>
          <a:ext cx="7806815" cy="3193288"/>
        </p:xfrm>
        <a:graphic>
          <a:graphicData uri="http://schemas.openxmlformats.org/drawingml/2006/table">
            <a:tbl>
              <a:tblPr firstRow="1" firstCol="1" bandRow="1">
                <a:tableStyleId>{775DCB02-9BB8-47FD-8907-85C794F793BA}</a:tableStyleId>
              </a:tblPr>
              <a:tblGrid>
                <a:gridCol w="1446884">
                  <a:extLst>
                    <a:ext uri="{9D8B030D-6E8A-4147-A177-3AD203B41FA5}">
                      <a16:colId xmlns:a16="http://schemas.microsoft.com/office/drawing/2014/main" val="1322723928"/>
                    </a:ext>
                  </a:extLst>
                </a:gridCol>
                <a:gridCol w="1363852">
                  <a:extLst>
                    <a:ext uri="{9D8B030D-6E8A-4147-A177-3AD203B41FA5}">
                      <a16:colId xmlns:a16="http://schemas.microsoft.com/office/drawing/2014/main" val="774445446"/>
                    </a:ext>
                  </a:extLst>
                </a:gridCol>
                <a:gridCol w="1498117">
                  <a:extLst>
                    <a:ext uri="{9D8B030D-6E8A-4147-A177-3AD203B41FA5}">
                      <a16:colId xmlns:a16="http://schemas.microsoft.com/office/drawing/2014/main" val="1295863739"/>
                    </a:ext>
                  </a:extLst>
                </a:gridCol>
                <a:gridCol w="1420384">
                  <a:extLst>
                    <a:ext uri="{9D8B030D-6E8A-4147-A177-3AD203B41FA5}">
                      <a16:colId xmlns:a16="http://schemas.microsoft.com/office/drawing/2014/main" val="3155248264"/>
                    </a:ext>
                  </a:extLst>
                </a:gridCol>
                <a:gridCol w="2077578">
                  <a:extLst>
                    <a:ext uri="{9D8B030D-6E8A-4147-A177-3AD203B41FA5}">
                      <a16:colId xmlns:a16="http://schemas.microsoft.com/office/drawing/2014/main" val="637540454"/>
                    </a:ext>
                  </a:extLst>
                </a:gridCol>
              </a:tblGrid>
              <a:tr h="264122">
                <a:tc grid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Lời đối thoại</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a:txBody>
                    <a:bodyPr/>
                    <a:lstStyle/>
                    <a:p>
                      <a:endParaRPr lang="en-US"/>
                    </a:p>
                  </a:txBody>
                  <a:tcPr/>
                </a:tc>
                <a:tc grid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Hành động, cử chỉ</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a:txBody>
                    <a:bodyPr/>
                    <a:lstStyle/>
                    <a:p>
                      <a:endParaRPr lang="en-US"/>
                    </a:p>
                  </a:txBody>
                  <a:tcPr/>
                </a:tc>
                <a:tc rowSpan="2">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 tính cách nhân vật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35088734"/>
                  </a:ext>
                </a:extLst>
              </a:tr>
              <a:tr h="292454">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Dẫn chứng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Dẫn chứng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Nhận xét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967757231"/>
                  </a:ext>
                </a:extLst>
              </a:tr>
              <a:tr h="2332650">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lnSpc>
                          <a:spcPct val="150000"/>
                        </a:lnSpc>
                      </a:pPr>
                      <a:r>
                        <a:rPr lang="en-US" sz="1800" b="1">
                          <a:effectLst/>
                          <a:latin typeface="Times New Roman" panose="02020603050405020304" pitchFamily="18" charset="0"/>
                          <a:cs typeface="Times New Roman" panose="02020603050405020304" pitchFamily="18" charset="0"/>
                        </a:rPr>
                        <a:t> </a:t>
                      </a:r>
                    </a:p>
                    <a:p>
                      <a:pPr algn="ctr">
                        <a:lnSpc>
                          <a:spcPct val="150000"/>
                        </a:lnSpc>
                      </a:pPr>
                      <a:r>
                        <a:rPr lang="en-US" sz="1800" b="1">
                          <a:effectLst/>
                          <a:latin typeface="Times New Roman" panose="02020603050405020304" pitchFamily="18" charset="0"/>
                          <a:cs typeface="Times New Roman" panose="02020603050405020304" pitchFamily="18" charset="0"/>
                        </a:rPr>
                        <a:t> </a:t>
                      </a:r>
                    </a:p>
                    <a:p>
                      <a:pPr algn="ctr">
                        <a:lnSpc>
                          <a:spcPct val="150000"/>
                        </a:lnSpc>
                      </a:pPr>
                      <a:r>
                        <a:rPr lang="en-US" sz="1800" b="1">
                          <a:effectLst/>
                          <a:latin typeface="Times New Roman" panose="02020603050405020304" pitchFamily="18" charset="0"/>
                          <a:cs typeface="Times New Roman" panose="02020603050405020304" pitchFamily="18" charset="0"/>
                        </a:rPr>
                        <a:t> </a:t>
                      </a:r>
                    </a:p>
                    <a:p>
                      <a:pPr algn="ctr">
                        <a:lnSpc>
                          <a:spcPct val="150000"/>
                        </a:lnSpc>
                      </a:pPr>
                      <a:r>
                        <a:rPr lang="en-US" sz="1800" b="1">
                          <a:effectLst/>
                          <a:latin typeface="Times New Roman" panose="02020603050405020304" pitchFamily="18" charset="0"/>
                          <a:cs typeface="Times New Roman" panose="02020603050405020304" pitchFamily="18" charset="0"/>
                        </a:rPr>
                        <a:t> </a:t>
                      </a:r>
                    </a:p>
                    <a:p>
                      <a:pPr algn="ctr">
                        <a:lnSpc>
                          <a:spcPct val="150000"/>
                        </a:lnSpc>
                      </a:pPr>
                      <a:r>
                        <a:rPr lang="en-US" sz="1800" b="1">
                          <a:effectLst/>
                          <a:latin typeface="Times New Roman" panose="02020603050405020304" pitchFamily="18" charset="0"/>
                          <a:cs typeface="Times New Roman" panose="02020603050405020304" pitchFamily="18" charset="0"/>
                        </a:rPr>
                        <a:t> </a:t>
                      </a:r>
                    </a:p>
                    <a:p>
                      <a:pPr algn="ctr">
                        <a:lnSpc>
                          <a:spcPct val="150000"/>
                        </a:lnSpc>
                      </a:pPr>
                      <a:r>
                        <a:rPr lang="en-US"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1885626"/>
                  </a:ext>
                </a:extLst>
              </a:tr>
            </a:tbl>
          </a:graphicData>
        </a:graphic>
      </p:graphicFrame>
    </p:spTree>
    <p:extLst>
      <p:ext uri="{BB962C8B-B14F-4D97-AF65-F5344CB8AC3E}">
        <p14:creationId xmlns:p14="http://schemas.microsoft.com/office/powerpoint/2010/main" val="118814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36130" y="656263"/>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3. Nhân vật Đề Lại và lính lệ</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3" name="Diagram 2">
            <a:extLst>
              <a:ext uri="{FF2B5EF4-FFF2-40B4-BE49-F238E27FC236}">
                <a16:creationId xmlns:a16="http://schemas.microsoft.com/office/drawing/2014/main" id="{63B482E5-D67B-2C11-9A89-600BB63ED7AF}"/>
              </a:ext>
            </a:extLst>
          </p:cNvPr>
          <p:cNvGraphicFramePr/>
          <p:nvPr>
            <p:extLst>
              <p:ext uri="{D42A27DB-BD31-4B8C-83A1-F6EECF244321}">
                <p14:modId xmlns:p14="http://schemas.microsoft.com/office/powerpoint/2010/main" val="3578926679"/>
              </p:ext>
            </p:extLst>
          </p:nvPr>
        </p:nvGraphicFramePr>
        <p:xfrm>
          <a:off x="706412" y="1050238"/>
          <a:ext cx="795899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9798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982047D9-6605-4679-8436-E1BED01FFB30}"/>
                                            </p:graphicEl>
                                          </p:spTgt>
                                        </p:tgtEl>
                                        <p:attrNameLst>
                                          <p:attrName>style.visibility</p:attrName>
                                        </p:attrNameLst>
                                      </p:cBhvr>
                                      <p:to>
                                        <p:strVal val="visible"/>
                                      </p:to>
                                    </p:set>
                                    <p:anim calcmode="lin" valueType="num">
                                      <p:cBhvr additive="base">
                                        <p:cTn id="7" dur="500" fill="hold"/>
                                        <p:tgtEl>
                                          <p:spTgt spid="3">
                                            <p:graphicEl>
                                              <a:dgm id="{982047D9-6605-4679-8436-E1BED01FFB3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982047D9-6605-4679-8436-E1BED01FFB3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23BF5ACD-C1F9-4905-A66B-F99594D5CDB9}"/>
                                            </p:graphicEl>
                                          </p:spTgt>
                                        </p:tgtEl>
                                        <p:attrNameLst>
                                          <p:attrName>style.visibility</p:attrName>
                                        </p:attrNameLst>
                                      </p:cBhvr>
                                      <p:to>
                                        <p:strVal val="visible"/>
                                      </p:to>
                                    </p:set>
                                    <p:anim calcmode="lin" valueType="num">
                                      <p:cBhvr additive="base">
                                        <p:cTn id="13" dur="500" fill="hold"/>
                                        <p:tgtEl>
                                          <p:spTgt spid="3">
                                            <p:graphicEl>
                                              <a:dgm id="{23BF5ACD-C1F9-4905-A66B-F99594D5CDB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23BF5ACD-C1F9-4905-A66B-F99594D5CDB9}"/>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graphicEl>
                                              <a:dgm id="{4D5CA622-1B26-49FD-B1DC-66C2082CD812}"/>
                                            </p:graphicEl>
                                          </p:spTgt>
                                        </p:tgtEl>
                                        <p:attrNameLst>
                                          <p:attrName>style.visibility</p:attrName>
                                        </p:attrNameLst>
                                      </p:cBhvr>
                                      <p:to>
                                        <p:strVal val="visible"/>
                                      </p:to>
                                    </p:set>
                                    <p:anim calcmode="lin" valueType="num">
                                      <p:cBhvr additive="base">
                                        <p:cTn id="19" dur="500" fill="hold"/>
                                        <p:tgtEl>
                                          <p:spTgt spid="3">
                                            <p:graphicEl>
                                              <a:dgm id="{4D5CA622-1B26-49FD-B1DC-66C2082CD812}"/>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graphicEl>
                                              <a:dgm id="{4D5CA622-1B26-49FD-B1DC-66C2082CD812}"/>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graphicEl>
                                              <a:dgm id="{D51AB6C5-3F56-4E44-ACBF-ACE784BE8283}"/>
                                            </p:graphicEl>
                                          </p:spTgt>
                                        </p:tgtEl>
                                        <p:attrNameLst>
                                          <p:attrName>style.visibility</p:attrName>
                                        </p:attrNameLst>
                                      </p:cBhvr>
                                      <p:to>
                                        <p:strVal val="visible"/>
                                      </p:to>
                                    </p:set>
                                    <p:anim calcmode="lin" valueType="num">
                                      <p:cBhvr additive="base">
                                        <p:cTn id="25" dur="500" fill="hold"/>
                                        <p:tgtEl>
                                          <p:spTgt spid="3">
                                            <p:graphicEl>
                                              <a:dgm id="{D51AB6C5-3F56-4E44-ACBF-ACE784BE828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graphicEl>
                                              <a:dgm id="{D51AB6C5-3F56-4E44-ACBF-ACE784BE8283}"/>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graphicEl>
                                              <a:dgm id="{C17FC202-A4E3-48F0-B5E4-71616FE11550}"/>
                                            </p:graphicEl>
                                          </p:spTgt>
                                        </p:tgtEl>
                                        <p:attrNameLst>
                                          <p:attrName>style.visibility</p:attrName>
                                        </p:attrNameLst>
                                      </p:cBhvr>
                                      <p:to>
                                        <p:strVal val="visible"/>
                                      </p:to>
                                    </p:set>
                                    <p:anim calcmode="lin" valueType="num">
                                      <p:cBhvr additive="base">
                                        <p:cTn id="31" dur="500" fill="hold"/>
                                        <p:tgtEl>
                                          <p:spTgt spid="3">
                                            <p:graphicEl>
                                              <a:dgm id="{C17FC202-A4E3-48F0-B5E4-71616FE11550}"/>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graphicEl>
                                              <a:dgm id="{C17FC202-A4E3-48F0-B5E4-71616FE11550}"/>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36F0D54D-2EFC-4D7F-97C0-C9EF383AC9F0}"/>
                                            </p:graphicEl>
                                          </p:spTgt>
                                        </p:tgtEl>
                                        <p:attrNameLst>
                                          <p:attrName>style.visibility</p:attrName>
                                        </p:attrNameLst>
                                      </p:cBhvr>
                                      <p:to>
                                        <p:strVal val="visible"/>
                                      </p:to>
                                    </p:set>
                                    <p:anim calcmode="lin" valueType="num">
                                      <p:cBhvr additive="base">
                                        <p:cTn id="37" dur="500" fill="hold"/>
                                        <p:tgtEl>
                                          <p:spTgt spid="3">
                                            <p:graphicEl>
                                              <a:dgm id="{36F0D54D-2EFC-4D7F-97C0-C9EF383AC9F0}"/>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36F0D54D-2EFC-4D7F-97C0-C9EF383AC9F0}"/>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graphicEl>
                                              <a:dgm id="{3DA5BCBD-84D8-4C3C-B16D-CCE2073FBA19}"/>
                                            </p:graphicEl>
                                          </p:spTgt>
                                        </p:tgtEl>
                                        <p:attrNameLst>
                                          <p:attrName>style.visibility</p:attrName>
                                        </p:attrNameLst>
                                      </p:cBhvr>
                                      <p:to>
                                        <p:strVal val="visible"/>
                                      </p:to>
                                    </p:set>
                                    <p:anim calcmode="lin" valueType="num">
                                      <p:cBhvr additive="base">
                                        <p:cTn id="43" dur="500" fill="hold"/>
                                        <p:tgtEl>
                                          <p:spTgt spid="3">
                                            <p:graphicEl>
                                              <a:dgm id="{3DA5BCBD-84D8-4C3C-B16D-CCE2073FBA19}"/>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graphicEl>
                                              <a:dgm id="{3DA5BCBD-84D8-4C3C-B16D-CCE2073FBA19}"/>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graphicEl>
                                              <a:dgm id="{D6725FC8-6652-4534-A2E2-A90CE23766F7}"/>
                                            </p:graphicEl>
                                          </p:spTgt>
                                        </p:tgtEl>
                                        <p:attrNameLst>
                                          <p:attrName>style.visibility</p:attrName>
                                        </p:attrNameLst>
                                      </p:cBhvr>
                                      <p:to>
                                        <p:strVal val="visible"/>
                                      </p:to>
                                    </p:set>
                                    <p:anim calcmode="lin" valueType="num">
                                      <p:cBhvr additive="base">
                                        <p:cTn id="49" dur="500" fill="hold"/>
                                        <p:tgtEl>
                                          <p:spTgt spid="3">
                                            <p:graphicEl>
                                              <a:dgm id="{D6725FC8-6652-4534-A2E2-A90CE23766F7}"/>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graphicEl>
                                              <a:dgm id="{D6725FC8-6652-4534-A2E2-A90CE23766F7}"/>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graphicEl>
                                              <a:dgm id="{5B71D308-322F-474A-B8CC-90081C56C3F6}"/>
                                            </p:graphicEl>
                                          </p:spTgt>
                                        </p:tgtEl>
                                        <p:attrNameLst>
                                          <p:attrName>style.visibility</p:attrName>
                                        </p:attrNameLst>
                                      </p:cBhvr>
                                      <p:to>
                                        <p:strVal val="visible"/>
                                      </p:to>
                                    </p:set>
                                    <p:anim calcmode="lin" valueType="num">
                                      <p:cBhvr additive="base">
                                        <p:cTn id="55" dur="500" fill="hold"/>
                                        <p:tgtEl>
                                          <p:spTgt spid="3">
                                            <p:graphicEl>
                                              <a:dgm id="{5B71D308-322F-474A-B8CC-90081C56C3F6}"/>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graphicEl>
                                              <a:dgm id="{5B71D308-322F-474A-B8CC-90081C56C3F6}"/>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graphicEl>
                                              <a:dgm id="{295CDAAF-2292-4A49-BBD9-E866F3F6FA2C}"/>
                                            </p:graphicEl>
                                          </p:spTgt>
                                        </p:tgtEl>
                                        <p:attrNameLst>
                                          <p:attrName>style.visibility</p:attrName>
                                        </p:attrNameLst>
                                      </p:cBhvr>
                                      <p:to>
                                        <p:strVal val="visible"/>
                                      </p:to>
                                    </p:set>
                                    <p:anim calcmode="lin" valueType="num">
                                      <p:cBhvr additive="base">
                                        <p:cTn id="61" dur="500" fill="hold"/>
                                        <p:tgtEl>
                                          <p:spTgt spid="3">
                                            <p:graphicEl>
                                              <a:dgm id="{295CDAAF-2292-4A49-BBD9-E866F3F6FA2C}"/>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graphicEl>
                                              <a:dgm id="{295CDAAF-2292-4A49-BBD9-E866F3F6FA2C}"/>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graphicEl>
                                              <a:dgm id="{454B9929-CD68-4528-BA77-94A609DBEBC0}"/>
                                            </p:graphicEl>
                                          </p:spTgt>
                                        </p:tgtEl>
                                        <p:attrNameLst>
                                          <p:attrName>style.visibility</p:attrName>
                                        </p:attrNameLst>
                                      </p:cBhvr>
                                      <p:to>
                                        <p:strVal val="visible"/>
                                      </p:to>
                                    </p:set>
                                    <p:anim calcmode="lin" valueType="num">
                                      <p:cBhvr additive="base">
                                        <p:cTn id="67" dur="500" fill="hold"/>
                                        <p:tgtEl>
                                          <p:spTgt spid="3">
                                            <p:graphicEl>
                                              <a:dgm id="{454B9929-CD68-4528-BA77-94A609DBEBC0}"/>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graphicEl>
                                              <a:dgm id="{454B9929-CD68-4528-BA77-94A609DBEBC0}"/>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graphicEl>
                                              <a:dgm id="{A4D1617D-A077-451D-9A8E-B993FAD9395A}"/>
                                            </p:graphicEl>
                                          </p:spTgt>
                                        </p:tgtEl>
                                        <p:attrNameLst>
                                          <p:attrName>style.visibility</p:attrName>
                                        </p:attrNameLst>
                                      </p:cBhvr>
                                      <p:to>
                                        <p:strVal val="visible"/>
                                      </p:to>
                                    </p:set>
                                    <p:anim calcmode="lin" valueType="num">
                                      <p:cBhvr additive="base">
                                        <p:cTn id="73" dur="500" fill="hold"/>
                                        <p:tgtEl>
                                          <p:spTgt spid="3">
                                            <p:graphicEl>
                                              <a:dgm id="{A4D1617D-A077-451D-9A8E-B993FAD9395A}"/>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graphicEl>
                                              <a:dgm id="{A4D1617D-A077-451D-9A8E-B993FAD9395A}"/>
                                            </p:graphic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graphicEl>
                                              <a:dgm id="{3C96C04F-6EE9-4BD6-AAB7-4137F4824D11}"/>
                                            </p:graphicEl>
                                          </p:spTgt>
                                        </p:tgtEl>
                                        <p:attrNameLst>
                                          <p:attrName>style.visibility</p:attrName>
                                        </p:attrNameLst>
                                      </p:cBhvr>
                                      <p:to>
                                        <p:strVal val="visible"/>
                                      </p:to>
                                    </p:set>
                                    <p:anim calcmode="lin" valueType="num">
                                      <p:cBhvr additive="base">
                                        <p:cTn id="79" dur="500" fill="hold"/>
                                        <p:tgtEl>
                                          <p:spTgt spid="3">
                                            <p:graphicEl>
                                              <a:dgm id="{3C96C04F-6EE9-4BD6-AAB7-4137F4824D11}"/>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graphicEl>
                                              <a:dgm id="{3C96C04F-6EE9-4BD6-AAB7-4137F4824D11}"/>
                                            </p:graphic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graphicEl>
                                              <a:dgm id="{41B9FFC5-16D1-4179-9803-1B210EE96A03}"/>
                                            </p:graphicEl>
                                          </p:spTgt>
                                        </p:tgtEl>
                                        <p:attrNameLst>
                                          <p:attrName>style.visibility</p:attrName>
                                        </p:attrNameLst>
                                      </p:cBhvr>
                                      <p:to>
                                        <p:strVal val="visible"/>
                                      </p:to>
                                    </p:set>
                                    <p:anim calcmode="lin" valueType="num">
                                      <p:cBhvr additive="base">
                                        <p:cTn id="85" dur="500" fill="hold"/>
                                        <p:tgtEl>
                                          <p:spTgt spid="3">
                                            <p:graphicEl>
                                              <a:dgm id="{41B9FFC5-16D1-4179-9803-1B210EE96A03}"/>
                                            </p:graphic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graphicEl>
                                              <a:dgm id="{41B9FFC5-16D1-4179-9803-1B210EE96A03}"/>
                                            </p:graphic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graphicEl>
                                              <a:dgm id="{91110A91-CF83-40D8-8019-F8740037F630}"/>
                                            </p:graphicEl>
                                          </p:spTgt>
                                        </p:tgtEl>
                                        <p:attrNameLst>
                                          <p:attrName>style.visibility</p:attrName>
                                        </p:attrNameLst>
                                      </p:cBhvr>
                                      <p:to>
                                        <p:strVal val="visible"/>
                                      </p:to>
                                    </p:set>
                                    <p:anim calcmode="lin" valueType="num">
                                      <p:cBhvr additive="base">
                                        <p:cTn id="91" dur="500" fill="hold"/>
                                        <p:tgtEl>
                                          <p:spTgt spid="3">
                                            <p:graphicEl>
                                              <a:dgm id="{91110A91-CF83-40D8-8019-F8740037F630}"/>
                                            </p:graphic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graphicEl>
                                              <a:dgm id="{91110A91-CF83-40D8-8019-F8740037F630}"/>
                                            </p:graphic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
                                            <p:graphicEl>
                                              <a:dgm id="{FD32B02A-2EE5-4416-9F8F-5A356F9D7308}"/>
                                            </p:graphicEl>
                                          </p:spTgt>
                                        </p:tgtEl>
                                        <p:attrNameLst>
                                          <p:attrName>style.visibility</p:attrName>
                                        </p:attrNameLst>
                                      </p:cBhvr>
                                      <p:to>
                                        <p:strVal val="visible"/>
                                      </p:to>
                                    </p:set>
                                    <p:anim calcmode="lin" valueType="num">
                                      <p:cBhvr additive="base">
                                        <p:cTn id="97" dur="500" fill="hold"/>
                                        <p:tgtEl>
                                          <p:spTgt spid="3">
                                            <p:graphicEl>
                                              <a:dgm id="{FD32B02A-2EE5-4416-9F8F-5A356F9D7308}"/>
                                            </p:graphic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graphicEl>
                                              <a:dgm id="{FD32B02A-2EE5-4416-9F8F-5A356F9D7308}"/>
                                            </p:graphic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graphicEl>
                                              <a:dgm id="{7768CD25-CC16-4E40-881E-5233B9ED94E4}"/>
                                            </p:graphicEl>
                                          </p:spTgt>
                                        </p:tgtEl>
                                        <p:attrNameLst>
                                          <p:attrName>style.visibility</p:attrName>
                                        </p:attrNameLst>
                                      </p:cBhvr>
                                      <p:to>
                                        <p:strVal val="visible"/>
                                      </p:to>
                                    </p:set>
                                    <p:anim calcmode="lin" valueType="num">
                                      <p:cBhvr additive="base">
                                        <p:cTn id="103" dur="500" fill="hold"/>
                                        <p:tgtEl>
                                          <p:spTgt spid="3">
                                            <p:graphicEl>
                                              <a:dgm id="{7768CD25-CC16-4E40-881E-5233B9ED94E4}"/>
                                            </p:graphic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graphicEl>
                                              <a:dgm id="{7768CD25-CC16-4E40-881E-5233B9ED94E4}"/>
                                            </p:graphic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
                                            <p:graphicEl>
                                              <a:dgm id="{959992B0-915F-4B3D-B2F6-B9F2C2CCDAF1}"/>
                                            </p:graphicEl>
                                          </p:spTgt>
                                        </p:tgtEl>
                                        <p:attrNameLst>
                                          <p:attrName>style.visibility</p:attrName>
                                        </p:attrNameLst>
                                      </p:cBhvr>
                                      <p:to>
                                        <p:strVal val="visible"/>
                                      </p:to>
                                    </p:set>
                                    <p:anim calcmode="lin" valueType="num">
                                      <p:cBhvr additive="base">
                                        <p:cTn id="109" dur="500" fill="hold"/>
                                        <p:tgtEl>
                                          <p:spTgt spid="3">
                                            <p:graphicEl>
                                              <a:dgm id="{959992B0-915F-4B3D-B2F6-B9F2C2CCDAF1}"/>
                                            </p:graphic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graphicEl>
                                              <a:dgm id="{959992B0-915F-4B3D-B2F6-B9F2C2CCDAF1}"/>
                                            </p:graphic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
                                            <p:graphicEl>
                                              <a:dgm id="{A17DF97D-AE72-4608-B71E-E737D8E18FBB}"/>
                                            </p:graphicEl>
                                          </p:spTgt>
                                        </p:tgtEl>
                                        <p:attrNameLst>
                                          <p:attrName>style.visibility</p:attrName>
                                        </p:attrNameLst>
                                      </p:cBhvr>
                                      <p:to>
                                        <p:strVal val="visible"/>
                                      </p:to>
                                    </p:set>
                                    <p:anim calcmode="lin" valueType="num">
                                      <p:cBhvr additive="base">
                                        <p:cTn id="115" dur="500" fill="hold"/>
                                        <p:tgtEl>
                                          <p:spTgt spid="3">
                                            <p:graphicEl>
                                              <a:dgm id="{A17DF97D-AE72-4608-B71E-E737D8E18FBB}"/>
                                            </p:graphic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graphicEl>
                                              <a:dgm id="{A17DF97D-AE72-4608-B71E-E737D8E18FBB}"/>
                                            </p:graphic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
                                            <p:graphicEl>
                                              <a:dgm id="{EB8A5338-09C3-4CE3-985E-4098C8D570AB}"/>
                                            </p:graphicEl>
                                          </p:spTgt>
                                        </p:tgtEl>
                                        <p:attrNameLst>
                                          <p:attrName>style.visibility</p:attrName>
                                        </p:attrNameLst>
                                      </p:cBhvr>
                                      <p:to>
                                        <p:strVal val="visible"/>
                                      </p:to>
                                    </p:set>
                                    <p:anim calcmode="lin" valueType="num">
                                      <p:cBhvr additive="base">
                                        <p:cTn id="121" dur="500" fill="hold"/>
                                        <p:tgtEl>
                                          <p:spTgt spid="3">
                                            <p:graphicEl>
                                              <a:dgm id="{EB8A5338-09C3-4CE3-985E-4098C8D570AB}"/>
                                            </p:graphicEl>
                                          </p:spTgt>
                                        </p:tgtEl>
                                        <p:attrNameLst>
                                          <p:attrName>ppt_x</p:attrName>
                                        </p:attrNameLst>
                                      </p:cBhvr>
                                      <p:tavLst>
                                        <p:tav tm="0">
                                          <p:val>
                                            <p:strVal val="#ppt_x"/>
                                          </p:val>
                                        </p:tav>
                                        <p:tav tm="100000">
                                          <p:val>
                                            <p:strVal val="#ppt_x"/>
                                          </p:val>
                                        </p:tav>
                                      </p:tavLst>
                                    </p:anim>
                                    <p:anim calcmode="lin" valueType="num">
                                      <p:cBhvr additive="base">
                                        <p:cTn id="122" dur="500" fill="hold"/>
                                        <p:tgtEl>
                                          <p:spTgt spid="3">
                                            <p:graphicEl>
                                              <a:dgm id="{EB8A5338-09C3-4CE3-985E-4098C8D570AB}"/>
                                            </p:graphic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
                                            <p:graphicEl>
                                              <a:dgm id="{A4E6F4F2-6D4B-4B5D-B523-BF5ED1D4A5BC}"/>
                                            </p:graphicEl>
                                          </p:spTgt>
                                        </p:tgtEl>
                                        <p:attrNameLst>
                                          <p:attrName>style.visibility</p:attrName>
                                        </p:attrNameLst>
                                      </p:cBhvr>
                                      <p:to>
                                        <p:strVal val="visible"/>
                                      </p:to>
                                    </p:set>
                                    <p:anim calcmode="lin" valueType="num">
                                      <p:cBhvr additive="base">
                                        <p:cTn id="127" dur="500" fill="hold"/>
                                        <p:tgtEl>
                                          <p:spTgt spid="3">
                                            <p:graphicEl>
                                              <a:dgm id="{A4E6F4F2-6D4B-4B5D-B523-BF5ED1D4A5BC}"/>
                                            </p:graphicEl>
                                          </p:spTgt>
                                        </p:tgtEl>
                                        <p:attrNameLst>
                                          <p:attrName>ppt_x</p:attrName>
                                        </p:attrNameLst>
                                      </p:cBhvr>
                                      <p:tavLst>
                                        <p:tav tm="0">
                                          <p:val>
                                            <p:strVal val="#ppt_x"/>
                                          </p:val>
                                        </p:tav>
                                        <p:tav tm="100000">
                                          <p:val>
                                            <p:strVal val="#ppt_x"/>
                                          </p:val>
                                        </p:tav>
                                      </p:tavLst>
                                    </p:anim>
                                    <p:anim calcmode="lin" valueType="num">
                                      <p:cBhvr additive="base">
                                        <p:cTn id="128" dur="500" fill="hold"/>
                                        <p:tgtEl>
                                          <p:spTgt spid="3">
                                            <p:graphicEl>
                                              <a:dgm id="{A4E6F4F2-6D4B-4B5D-B523-BF5ED1D4A5B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36130" y="656263"/>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3. Nhân vật Đề Lại và lính lệ</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图片 6">
            <a:extLst>
              <a:ext uri="{FF2B5EF4-FFF2-40B4-BE49-F238E27FC236}">
                <a16:creationId xmlns:a16="http://schemas.microsoft.com/office/drawing/2014/main" id="{410E155D-685E-0E4A-7D94-446D27653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277" y="3333618"/>
            <a:ext cx="3111209" cy="2184674"/>
          </a:xfrm>
          <a:prstGeom prst="rect">
            <a:avLst/>
          </a:prstGeom>
        </p:spPr>
      </p:pic>
      <p:sp>
        <p:nvSpPr>
          <p:cNvPr id="3" name="PA-简单90">
            <a:extLst>
              <a:ext uri="{FF2B5EF4-FFF2-40B4-BE49-F238E27FC236}">
                <a16:creationId xmlns:a16="http://schemas.microsoft.com/office/drawing/2014/main" id="{B41BA5C7-E088-B79E-2449-8BA4BEB9276A}"/>
              </a:ext>
            </a:extLst>
          </p:cNvPr>
          <p:cNvSpPr>
            <a:spLocks/>
          </p:cNvSpPr>
          <p:nvPr/>
        </p:nvSpPr>
        <p:spPr bwMode="auto">
          <a:xfrm>
            <a:off x="562933" y="1581097"/>
            <a:ext cx="1245318" cy="878076"/>
          </a:xfrm>
          <a:custGeom>
            <a:avLst/>
            <a:gdLst>
              <a:gd name="connsiteX0" fmla="*/ 810874 w 1957005"/>
              <a:gd name="connsiteY0" fmla="*/ 0 h 1622943"/>
              <a:gd name="connsiteX1" fmla="*/ 811131 w 1957005"/>
              <a:gd name="connsiteY1" fmla="*/ 24 h 1622943"/>
              <a:gd name="connsiteX2" fmla="*/ 811389 w 1957005"/>
              <a:gd name="connsiteY2" fmla="*/ 0 h 1622943"/>
              <a:gd name="connsiteX3" fmla="*/ 1384786 w 1957005"/>
              <a:gd name="connsiteY3" fmla="*/ 237557 h 1622943"/>
              <a:gd name="connsiteX4" fmla="*/ 1388672 w 1957005"/>
              <a:gd name="connsiteY4" fmla="*/ 242308 h 1622943"/>
              <a:gd name="connsiteX5" fmla="*/ 1957005 w 1957005"/>
              <a:gd name="connsiteY5" fmla="*/ 812924 h 1622943"/>
              <a:gd name="connsiteX6" fmla="*/ 1392894 w 1957005"/>
              <a:gd name="connsiteY6" fmla="*/ 1376441 h 1622943"/>
              <a:gd name="connsiteX7" fmla="*/ 1388565 w 1957005"/>
              <a:gd name="connsiteY7" fmla="*/ 1380765 h 1622943"/>
              <a:gd name="connsiteX8" fmla="*/ 1384786 w 1957005"/>
              <a:gd name="connsiteY8" fmla="*/ 1385386 h 1622943"/>
              <a:gd name="connsiteX9" fmla="*/ 811389 w 1957005"/>
              <a:gd name="connsiteY9" fmla="*/ 1622943 h 1622943"/>
              <a:gd name="connsiteX10" fmla="*/ 811131 w 1957005"/>
              <a:gd name="connsiteY10" fmla="*/ 1622918 h 1622943"/>
              <a:gd name="connsiteX11" fmla="*/ 810874 w 1957005"/>
              <a:gd name="connsiteY11" fmla="*/ 1622943 h 1622943"/>
              <a:gd name="connsiteX12" fmla="*/ 237808 w 1957005"/>
              <a:gd name="connsiteY12" fmla="*/ 1385386 h 1622943"/>
              <a:gd name="connsiteX13" fmla="*/ 237808 w 1957005"/>
              <a:gd name="connsiteY13" fmla="*/ 237557 h 1622943"/>
              <a:gd name="connsiteX14" fmla="*/ 810874 w 1957005"/>
              <a:gd name="connsiteY14"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005" h="1622943">
                <a:moveTo>
                  <a:pt x="810874" y="0"/>
                </a:moveTo>
                <a:lnTo>
                  <a:pt x="811131" y="24"/>
                </a:lnTo>
                <a:lnTo>
                  <a:pt x="811389" y="0"/>
                </a:lnTo>
                <a:cubicBezTo>
                  <a:pt x="1018772" y="0"/>
                  <a:pt x="1226156" y="79185"/>
                  <a:pt x="1384786" y="237557"/>
                </a:cubicBezTo>
                <a:lnTo>
                  <a:pt x="1388672" y="242308"/>
                </a:lnTo>
                <a:lnTo>
                  <a:pt x="1957005" y="812924"/>
                </a:lnTo>
                <a:cubicBezTo>
                  <a:pt x="1527206" y="1242270"/>
                  <a:pt x="1419756" y="1349607"/>
                  <a:pt x="1392894" y="1376441"/>
                </a:cubicBezTo>
                <a:lnTo>
                  <a:pt x="1388565" y="1380765"/>
                </a:lnTo>
                <a:lnTo>
                  <a:pt x="1384786" y="1385386"/>
                </a:lnTo>
                <a:cubicBezTo>
                  <a:pt x="1226156" y="1543757"/>
                  <a:pt x="1018772" y="1622942"/>
                  <a:pt x="811389" y="1622943"/>
                </a:cubicBezTo>
                <a:lnTo>
                  <a:pt x="811131" y="1622918"/>
                </a:lnTo>
                <a:lnTo>
                  <a:pt x="810874" y="1622943"/>
                </a:lnTo>
                <a:cubicBezTo>
                  <a:pt x="603610" y="1622942"/>
                  <a:pt x="396347" y="1543757"/>
                  <a:pt x="237808" y="1385386"/>
                </a:cubicBezTo>
                <a:cubicBezTo>
                  <a:pt x="-79269" y="1068643"/>
                  <a:pt x="-79269" y="554299"/>
                  <a:pt x="237808" y="237557"/>
                </a:cubicBezTo>
                <a:cubicBezTo>
                  <a:pt x="396347" y="79185"/>
                  <a:pt x="603610" y="0"/>
                  <a:pt x="810874" y="0"/>
                </a:cubicBezTo>
                <a:close/>
              </a:path>
            </a:pathLst>
          </a:custGeom>
          <a:solidFill>
            <a:srgbClr val="B9C9E7"/>
          </a:solidFill>
          <a:ln w="28575" cap="flat">
            <a:solidFill>
              <a:schemeClr val="tx1">
                <a:lumMod val="65000"/>
                <a:lumOff val="35000"/>
              </a:scheme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4" name="PA-简单91">
            <a:extLst>
              <a:ext uri="{FF2B5EF4-FFF2-40B4-BE49-F238E27FC236}">
                <a16:creationId xmlns:a16="http://schemas.microsoft.com/office/drawing/2014/main" id="{9E68CAFD-61B5-9A64-54A1-4C7F0748F12E}"/>
              </a:ext>
            </a:extLst>
          </p:cNvPr>
          <p:cNvSpPr>
            <a:spLocks/>
          </p:cNvSpPr>
          <p:nvPr/>
        </p:nvSpPr>
        <p:spPr bwMode="auto">
          <a:xfrm>
            <a:off x="607736" y="1586661"/>
            <a:ext cx="973443" cy="829498"/>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5" name="PA-简单92">
            <a:extLst>
              <a:ext uri="{FF2B5EF4-FFF2-40B4-BE49-F238E27FC236}">
                <a16:creationId xmlns:a16="http://schemas.microsoft.com/office/drawing/2014/main" id="{C1D640E7-BB81-A86F-72D9-9EA4ED9CDC0C}"/>
              </a:ext>
            </a:extLst>
          </p:cNvPr>
          <p:cNvSpPr txBox="1"/>
          <p:nvPr/>
        </p:nvSpPr>
        <p:spPr>
          <a:xfrm>
            <a:off x="950048" y="1771072"/>
            <a:ext cx="474718" cy="385423"/>
          </a:xfrm>
          <a:prstGeom prst="rect">
            <a:avLst/>
          </a:prstGeom>
          <a:noFill/>
          <a:ln>
            <a:noFill/>
          </a:ln>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rPr>
              <a:t>01</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6" name="PA-简单93">
            <a:extLst>
              <a:ext uri="{FF2B5EF4-FFF2-40B4-BE49-F238E27FC236}">
                <a16:creationId xmlns:a16="http://schemas.microsoft.com/office/drawing/2014/main" id="{F7DF079E-F9F7-6095-D447-75B87967B50D}"/>
              </a:ext>
            </a:extLst>
          </p:cNvPr>
          <p:cNvSpPr>
            <a:spLocks/>
          </p:cNvSpPr>
          <p:nvPr/>
        </p:nvSpPr>
        <p:spPr bwMode="auto">
          <a:xfrm>
            <a:off x="2773449" y="1581097"/>
            <a:ext cx="1247488" cy="878076"/>
          </a:xfrm>
          <a:custGeom>
            <a:avLst/>
            <a:gdLst>
              <a:gd name="connsiteX0" fmla="*/ 812247 w 1960414"/>
              <a:gd name="connsiteY0" fmla="*/ 0 h 1622943"/>
              <a:gd name="connsiteX1" fmla="*/ 812399 w 1960414"/>
              <a:gd name="connsiteY1" fmla="*/ 14 h 1622943"/>
              <a:gd name="connsiteX2" fmla="*/ 812552 w 1960414"/>
              <a:gd name="connsiteY2" fmla="*/ 0 h 1622943"/>
              <a:gd name="connsiteX3" fmla="*/ 1387211 w 1960414"/>
              <a:gd name="connsiteY3" fmla="*/ 237557 h 1622943"/>
              <a:gd name="connsiteX4" fmla="*/ 1960414 w 1960414"/>
              <a:gd name="connsiteY4" fmla="*/ 812924 h 1622943"/>
              <a:gd name="connsiteX5" fmla="*/ 1387211 w 1960414"/>
              <a:gd name="connsiteY5" fmla="*/ 1385386 h 1622943"/>
              <a:gd name="connsiteX6" fmla="*/ 812552 w 1960414"/>
              <a:gd name="connsiteY6" fmla="*/ 1622943 h 1622943"/>
              <a:gd name="connsiteX7" fmla="*/ 812399 w 1960414"/>
              <a:gd name="connsiteY7" fmla="*/ 1622928 h 1622943"/>
              <a:gd name="connsiteX8" fmla="*/ 812247 w 1960414"/>
              <a:gd name="connsiteY8" fmla="*/ 1622943 h 1622943"/>
              <a:gd name="connsiteX9" fmla="*/ 237784 w 1960414"/>
              <a:gd name="connsiteY9" fmla="*/ 1385386 h 1622943"/>
              <a:gd name="connsiteX10" fmla="*/ 237784 w 1960414"/>
              <a:gd name="connsiteY10" fmla="*/ 237557 h 1622943"/>
              <a:gd name="connsiteX11" fmla="*/ 812247 w 1960414"/>
              <a:gd name="connsiteY11"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0414" h="1622943">
                <a:moveTo>
                  <a:pt x="812247" y="0"/>
                </a:moveTo>
                <a:lnTo>
                  <a:pt x="812399" y="14"/>
                </a:lnTo>
                <a:lnTo>
                  <a:pt x="812552" y="0"/>
                </a:lnTo>
                <a:cubicBezTo>
                  <a:pt x="1020593" y="0"/>
                  <a:pt x="1228634" y="79185"/>
                  <a:pt x="1387211" y="237557"/>
                </a:cubicBezTo>
                <a:lnTo>
                  <a:pt x="1960414" y="812924"/>
                </a:lnTo>
                <a:cubicBezTo>
                  <a:pt x="1387211" y="1385386"/>
                  <a:pt x="1387211" y="1385386"/>
                  <a:pt x="1387211" y="1385386"/>
                </a:cubicBezTo>
                <a:cubicBezTo>
                  <a:pt x="1228634" y="1543757"/>
                  <a:pt x="1020593" y="1622942"/>
                  <a:pt x="812552" y="1622943"/>
                </a:cubicBezTo>
                <a:lnTo>
                  <a:pt x="812399" y="1622928"/>
                </a:lnTo>
                <a:lnTo>
                  <a:pt x="812247" y="1622943"/>
                </a:lnTo>
                <a:cubicBezTo>
                  <a:pt x="604277" y="1622942"/>
                  <a:pt x="396307" y="1543757"/>
                  <a:pt x="237784" y="1385386"/>
                </a:cubicBezTo>
                <a:cubicBezTo>
                  <a:pt x="-79261" y="1068643"/>
                  <a:pt x="-79261" y="554299"/>
                  <a:pt x="237784" y="237557"/>
                </a:cubicBezTo>
                <a:cubicBezTo>
                  <a:pt x="396307" y="79185"/>
                  <a:pt x="604277" y="0"/>
                  <a:pt x="812247" y="0"/>
                </a:cubicBezTo>
                <a:close/>
              </a:path>
            </a:pathLst>
          </a:custGeom>
          <a:solidFill>
            <a:srgbClr val="F3C900"/>
          </a:solidFill>
          <a:ln w="28575" cap="flat">
            <a:solidFill>
              <a:schemeClr val="tx1">
                <a:lumMod val="65000"/>
                <a:lumOff val="35000"/>
              </a:scheme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7" name="PA-简单94">
            <a:extLst>
              <a:ext uri="{FF2B5EF4-FFF2-40B4-BE49-F238E27FC236}">
                <a16:creationId xmlns:a16="http://schemas.microsoft.com/office/drawing/2014/main" id="{0A850891-9ABE-4476-BCB3-6FF2D856D192}"/>
              </a:ext>
            </a:extLst>
          </p:cNvPr>
          <p:cNvSpPr>
            <a:spLocks/>
          </p:cNvSpPr>
          <p:nvPr/>
        </p:nvSpPr>
        <p:spPr bwMode="auto">
          <a:xfrm>
            <a:off x="2817443" y="1586661"/>
            <a:ext cx="975607" cy="829498"/>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8" name="PA-简单95">
            <a:extLst>
              <a:ext uri="{FF2B5EF4-FFF2-40B4-BE49-F238E27FC236}">
                <a16:creationId xmlns:a16="http://schemas.microsoft.com/office/drawing/2014/main" id="{F4CCD0F5-E3F8-3AE2-6EF8-CEE4104C9D3B}"/>
              </a:ext>
            </a:extLst>
          </p:cNvPr>
          <p:cNvSpPr txBox="1"/>
          <p:nvPr/>
        </p:nvSpPr>
        <p:spPr>
          <a:xfrm>
            <a:off x="3161565" y="1771072"/>
            <a:ext cx="474718" cy="385423"/>
          </a:xfrm>
          <a:prstGeom prst="rect">
            <a:avLst/>
          </a:prstGeom>
          <a:noFill/>
          <a:ln>
            <a:noFill/>
          </a:ln>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rPr>
              <a:t>02</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9" name="PA-简单96">
            <a:extLst>
              <a:ext uri="{FF2B5EF4-FFF2-40B4-BE49-F238E27FC236}">
                <a16:creationId xmlns:a16="http://schemas.microsoft.com/office/drawing/2014/main" id="{66069086-72D3-E0C0-4045-C8C00E83F6F0}"/>
              </a:ext>
            </a:extLst>
          </p:cNvPr>
          <p:cNvSpPr txBox="1"/>
          <p:nvPr/>
        </p:nvSpPr>
        <p:spPr>
          <a:xfrm>
            <a:off x="316552" y="2583755"/>
            <a:ext cx="1715428" cy="1756508"/>
          </a:xfrm>
          <a:prstGeom prst="rect">
            <a:avLst/>
          </a:prstGeom>
          <a:noFill/>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a:solidFill>
                  <a:schemeClr val="bg1"/>
                </a:solidFill>
                <a:latin typeface="+mj-lt"/>
              </a:rPr>
              <a:t>Nhân vật Đề lại và lính lệ là những người có cùng bản chất cùng với Tri huyện</a:t>
            </a:r>
            <a:endParaRPr lang="en-US" sz="2000">
              <a:solidFill>
                <a:schemeClr val="bg1"/>
              </a:solidFill>
              <a:effectLst/>
              <a:latin typeface="+mj-lt"/>
              <a:ea typeface="Times New Roman" panose="02020603050405020304" pitchFamily="18" charset="0"/>
              <a:cs typeface="Times New Roman" panose="02020603050405020304" pitchFamily="18" charset="0"/>
            </a:endParaRPr>
          </a:p>
        </p:txBody>
      </p:sp>
      <p:sp>
        <p:nvSpPr>
          <p:cNvPr id="10" name="PA-简单97">
            <a:extLst>
              <a:ext uri="{FF2B5EF4-FFF2-40B4-BE49-F238E27FC236}">
                <a16:creationId xmlns:a16="http://schemas.microsoft.com/office/drawing/2014/main" id="{5ADFA457-4AD8-6D81-508B-946AFDDA7D47}"/>
              </a:ext>
            </a:extLst>
          </p:cNvPr>
          <p:cNvSpPr txBox="1"/>
          <p:nvPr/>
        </p:nvSpPr>
        <p:spPr>
          <a:xfrm>
            <a:off x="2604900" y="2635790"/>
            <a:ext cx="1584585" cy="925511"/>
          </a:xfrm>
          <a:prstGeom prst="rect">
            <a:avLst/>
          </a:prstGeom>
          <a:noFill/>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solidFill>
                  <a:schemeClr val="bg1"/>
                </a:solidFill>
                <a:latin typeface="+mj-lt"/>
              </a:rPr>
              <a:t>L</a:t>
            </a:r>
            <a:r>
              <a:rPr lang="vi-VN">
                <a:solidFill>
                  <a:schemeClr val="bg1"/>
                </a:solidFill>
                <a:latin typeface="+mj-lt"/>
              </a:rPr>
              <a:t>uôn coi trọng và bị chi phối bởi đồng tiền</a:t>
            </a:r>
            <a:endParaRPr lang="en-US" sz="2000">
              <a:solidFill>
                <a:schemeClr val="bg1"/>
              </a:solidFill>
              <a:effectLst/>
              <a:latin typeface="+mj-lt"/>
              <a:ea typeface="Times New Roman" panose="02020603050405020304" pitchFamily="18" charset="0"/>
              <a:cs typeface="Times New Roman" panose="02020603050405020304" pitchFamily="18" charset="0"/>
            </a:endParaRPr>
          </a:p>
        </p:txBody>
      </p:sp>
      <p:sp>
        <p:nvSpPr>
          <p:cNvPr id="11" name="PA-简单90">
            <a:extLst>
              <a:ext uri="{FF2B5EF4-FFF2-40B4-BE49-F238E27FC236}">
                <a16:creationId xmlns:a16="http://schemas.microsoft.com/office/drawing/2014/main" id="{721A114F-996F-6E16-AFA6-5DA3A6256EF2}"/>
              </a:ext>
            </a:extLst>
          </p:cNvPr>
          <p:cNvSpPr>
            <a:spLocks/>
          </p:cNvSpPr>
          <p:nvPr/>
        </p:nvSpPr>
        <p:spPr bwMode="auto">
          <a:xfrm>
            <a:off x="7255273" y="1641216"/>
            <a:ext cx="1245318" cy="878076"/>
          </a:xfrm>
          <a:custGeom>
            <a:avLst/>
            <a:gdLst>
              <a:gd name="connsiteX0" fmla="*/ 810874 w 1957005"/>
              <a:gd name="connsiteY0" fmla="*/ 0 h 1622943"/>
              <a:gd name="connsiteX1" fmla="*/ 811131 w 1957005"/>
              <a:gd name="connsiteY1" fmla="*/ 24 h 1622943"/>
              <a:gd name="connsiteX2" fmla="*/ 811389 w 1957005"/>
              <a:gd name="connsiteY2" fmla="*/ 0 h 1622943"/>
              <a:gd name="connsiteX3" fmla="*/ 1384786 w 1957005"/>
              <a:gd name="connsiteY3" fmla="*/ 237557 h 1622943"/>
              <a:gd name="connsiteX4" fmla="*/ 1388672 w 1957005"/>
              <a:gd name="connsiteY4" fmla="*/ 242308 h 1622943"/>
              <a:gd name="connsiteX5" fmla="*/ 1957005 w 1957005"/>
              <a:gd name="connsiteY5" fmla="*/ 812924 h 1622943"/>
              <a:gd name="connsiteX6" fmla="*/ 1392894 w 1957005"/>
              <a:gd name="connsiteY6" fmla="*/ 1376441 h 1622943"/>
              <a:gd name="connsiteX7" fmla="*/ 1388565 w 1957005"/>
              <a:gd name="connsiteY7" fmla="*/ 1380765 h 1622943"/>
              <a:gd name="connsiteX8" fmla="*/ 1384786 w 1957005"/>
              <a:gd name="connsiteY8" fmla="*/ 1385386 h 1622943"/>
              <a:gd name="connsiteX9" fmla="*/ 811389 w 1957005"/>
              <a:gd name="connsiteY9" fmla="*/ 1622943 h 1622943"/>
              <a:gd name="connsiteX10" fmla="*/ 811131 w 1957005"/>
              <a:gd name="connsiteY10" fmla="*/ 1622918 h 1622943"/>
              <a:gd name="connsiteX11" fmla="*/ 810874 w 1957005"/>
              <a:gd name="connsiteY11" fmla="*/ 1622943 h 1622943"/>
              <a:gd name="connsiteX12" fmla="*/ 237808 w 1957005"/>
              <a:gd name="connsiteY12" fmla="*/ 1385386 h 1622943"/>
              <a:gd name="connsiteX13" fmla="*/ 237808 w 1957005"/>
              <a:gd name="connsiteY13" fmla="*/ 237557 h 1622943"/>
              <a:gd name="connsiteX14" fmla="*/ 810874 w 1957005"/>
              <a:gd name="connsiteY14"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005" h="1622943">
                <a:moveTo>
                  <a:pt x="810874" y="0"/>
                </a:moveTo>
                <a:lnTo>
                  <a:pt x="811131" y="24"/>
                </a:lnTo>
                <a:lnTo>
                  <a:pt x="811389" y="0"/>
                </a:lnTo>
                <a:cubicBezTo>
                  <a:pt x="1018772" y="0"/>
                  <a:pt x="1226156" y="79185"/>
                  <a:pt x="1384786" y="237557"/>
                </a:cubicBezTo>
                <a:lnTo>
                  <a:pt x="1388672" y="242308"/>
                </a:lnTo>
                <a:lnTo>
                  <a:pt x="1957005" y="812924"/>
                </a:lnTo>
                <a:cubicBezTo>
                  <a:pt x="1527206" y="1242270"/>
                  <a:pt x="1419756" y="1349607"/>
                  <a:pt x="1392894" y="1376441"/>
                </a:cubicBezTo>
                <a:lnTo>
                  <a:pt x="1388565" y="1380765"/>
                </a:lnTo>
                <a:lnTo>
                  <a:pt x="1384786" y="1385386"/>
                </a:lnTo>
                <a:cubicBezTo>
                  <a:pt x="1226156" y="1543757"/>
                  <a:pt x="1018772" y="1622942"/>
                  <a:pt x="811389" y="1622943"/>
                </a:cubicBezTo>
                <a:lnTo>
                  <a:pt x="811131" y="1622918"/>
                </a:lnTo>
                <a:lnTo>
                  <a:pt x="810874" y="1622943"/>
                </a:lnTo>
                <a:cubicBezTo>
                  <a:pt x="603610" y="1622942"/>
                  <a:pt x="396347" y="1543757"/>
                  <a:pt x="237808" y="1385386"/>
                </a:cubicBezTo>
                <a:cubicBezTo>
                  <a:pt x="-79269" y="1068643"/>
                  <a:pt x="-79269" y="554299"/>
                  <a:pt x="237808" y="237557"/>
                </a:cubicBezTo>
                <a:cubicBezTo>
                  <a:pt x="396347" y="79185"/>
                  <a:pt x="603610" y="0"/>
                  <a:pt x="810874" y="0"/>
                </a:cubicBezTo>
                <a:close/>
              </a:path>
            </a:pathLst>
          </a:custGeom>
          <a:solidFill>
            <a:srgbClr val="B9C9E7"/>
          </a:solidFill>
          <a:ln w="28575" cap="flat">
            <a:solidFill>
              <a:schemeClr val="tx1">
                <a:lumMod val="65000"/>
                <a:lumOff val="35000"/>
              </a:scheme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12" name="PA-简单91">
            <a:extLst>
              <a:ext uri="{FF2B5EF4-FFF2-40B4-BE49-F238E27FC236}">
                <a16:creationId xmlns:a16="http://schemas.microsoft.com/office/drawing/2014/main" id="{14AFEE80-03C9-B638-E660-18759E419191}"/>
              </a:ext>
            </a:extLst>
          </p:cNvPr>
          <p:cNvSpPr>
            <a:spLocks/>
          </p:cNvSpPr>
          <p:nvPr/>
        </p:nvSpPr>
        <p:spPr bwMode="auto">
          <a:xfrm>
            <a:off x="7300075" y="1646780"/>
            <a:ext cx="973443" cy="829498"/>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13" name="PA-简单92">
            <a:extLst>
              <a:ext uri="{FF2B5EF4-FFF2-40B4-BE49-F238E27FC236}">
                <a16:creationId xmlns:a16="http://schemas.microsoft.com/office/drawing/2014/main" id="{659DEFE3-5725-E509-7D12-3E4021C49046}"/>
              </a:ext>
            </a:extLst>
          </p:cNvPr>
          <p:cNvSpPr txBox="1"/>
          <p:nvPr/>
        </p:nvSpPr>
        <p:spPr>
          <a:xfrm>
            <a:off x="7642387" y="1831190"/>
            <a:ext cx="474718" cy="385423"/>
          </a:xfrm>
          <a:prstGeom prst="rect">
            <a:avLst/>
          </a:prstGeom>
          <a:noFill/>
          <a:ln>
            <a:noFill/>
          </a:ln>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rPr>
              <a:t>03</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14" name="PA-简单96">
            <a:extLst>
              <a:ext uri="{FF2B5EF4-FFF2-40B4-BE49-F238E27FC236}">
                <a16:creationId xmlns:a16="http://schemas.microsoft.com/office/drawing/2014/main" id="{C783B6BE-7115-1A42-EFC4-7465D627DD54}"/>
              </a:ext>
            </a:extLst>
          </p:cNvPr>
          <p:cNvSpPr txBox="1"/>
          <p:nvPr/>
        </p:nvSpPr>
        <p:spPr>
          <a:xfrm>
            <a:off x="7162569" y="2553566"/>
            <a:ext cx="1715428" cy="1479509"/>
          </a:xfrm>
          <a:prstGeom prst="rect">
            <a:avLst/>
          </a:prstGeom>
          <a:noFill/>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solidFill>
                  <a:schemeClr val="bg1"/>
                </a:solidFill>
                <a:latin typeface="+mj-lt"/>
              </a:rPr>
              <a:t>L</a:t>
            </a:r>
            <a:r>
              <a:rPr lang="vi-VN">
                <a:solidFill>
                  <a:schemeClr val="bg1"/>
                </a:solidFill>
                <a:latin typeface="+mj-lt"/>
              </a:rPr>
              <a:t>ợi dụng việc kiện tụng của dân chúng để vòi vĩnh, kiếm chác cho mình.</a:t>
            </a:r>
            <a:endParaRPr lang="en-US">
              <a:solidFill>
                <a:schemeClr val="bg1"/>
              </a:solidFill>
              <a:latin typeface="+mj-lt"/>
            </a:endParaRPr>
          </a:p>
        </p:txBody>
      </p:sp>
      <p:grpSp>
        <p:nvGrpSpPr>
          <p:cNvPr id="15" name="组 19">
            <a:extLst>
              <a:ext uri="{FF2B5EF4-FFF2-40B4-BE49-F238E27FC236}">
                <a16:creationId xmlns:a16="http://schemas.microsoft.com/office/drawing/2014/main" id="{01A04F84-95EA-6340-386A-DB1D9BF7D512}"/>
              </a:ext>
            </a:extLst>
          </p:cNvPr>
          <p:cNvGrpSpPr/>
          <p:nvPr/>
        </p:nvGrpSpPr>
        <p:grpSpPr>
          <a:xfrm>
            <a:off x="4538503" y="1535617"/>
            <a:ext cx="2498689" cy="1955663"/>
            <a:chOff x="4739640" y="33668"/>
            <a:chExt cx="2712720" cy="2490216"/>
          </a:xfrm>
        </p:grpSpPr>
        <p:pic>
          <p:nvPicPr>
            <p:cNvPr id="16" name="图片 20">
              <a:extLst>
                <a:ext uri="{FF2B5EF4-FFF2-40B4-BE49-F238E27FC236}">
                  <a16:creationId xmlns:a16="http://schemas.microsoft.com/office/drawing/2014/main" id="{0ABF5225-6B78-2129-63A9-18FF1A79476F}"/>
                </a:ext>
              </a:extLst>
            </p:cNvPr>
            <p:cNvPicPr>
              <a:picLocks noChangeAspect="1"/>
            </p:cNvPicPr>
            <p:nvPr/>
          </p:nvPicPr>
          <p:blipFill>
            <a:blip r:embed="rId4"/>
            <a:stretch>
              <a:fillRect/>
            </a:stretch>
          </p:blipFill>
          <p:spPr>
            <a:xfrm>
              <a:off x="4739640" y="33668"/>
              <a:ext cx="2712720" cy="2490216"/>
            </a:xfrm>
            <a:prstGeom prst="rect">
              <a:avLst/>
            </a:prstGeom>
          </p:spPr>
        </p:pic>
        <p:sp>
          <p:nvSpPr>
            <p:cNvPr id="17" name="文本框 21">
              <a:extLst>
                <a:ext uri="{FF2B5EF4-FFF2-40B4-BE49-F238E27FC236}">
                  <a16:creationId xmlns:a16="http://schemas.microsoft.com/office/drawing/2014/main" id="{A7AF5B15-8558-DDBE-1B87-91983E434ED5}"/>
                </a:ext>
              </a:extLst>
            </p:cNvPr>
            <p:cNvSpPr txBox="1"/>
            <p:nvPr/>
          </p:nvSpPr>
          <p:spPr>
            <a:xfrm rot="21237856">
              <a:off x="4984011" y="932923"/>
              <a:ext cx="2223979" cy="5878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Kết luận</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123298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horizont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animBg="1"/>
      <p:bldP spid="8" grpId="0"/>
      <p:bldP spid="9" grpId="0"/>
      <p:bldP spid="10" grpId="0"/>
      <p:bldP spid="11" grpId="0" animBg="1"/>
      <p:bldP spid="12" grpId="0" animBg="1"/>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36130" y="656263"/>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3. Nhân vật Đề Lại và lính lệ</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2FBA1BA1-7BF7-E133-04F6-B38CD5F82A3E}"/>
              </a:ext>
            </a:extLst>
          </p:cNvPr>
          <p:cNvSpPr/>
          <p:nvPr/>
        </p:nvSpPr>
        <p:spPr>
          <a:xfrm>
            <a:off x="256353" y="3473995"/>
            <a:ext cx="2411471" cy="584701"/>
          </a:xfrm>
          <a:prstGeom prst="roundRect">
            <a:avLst/>
          </a:prstGeom>
          <a:solidFill>
            <a:srgbClr val="E3461E"/>
          </a:solidFill>
          <a:ln w="25400" cap="flat" cmpd="sng" algn="ctr">
            <a:solidFill>
              <a:srgbClr val="E3461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BF7"/>
                </a:solidFill>
                <a:effectLst/>
                <a:uLnTx/>
                <a:uFillTx/>
                <a:latin typeface="Times New Roman" panose="02020603050405020304" pitchFamily="18" charset="0"/>
                <a:ea typeface="+mn-ea"/>
                <a:cs typeface="Times New Roman" panose="02020603050405020304" pitchFamily="18" charset="0"/>
              </a:rPr>
              <a:t>Hành</a:t>
            </a:r>
            <a:r>
              <a:rPr kumimoji="0" lang="en-US" sz="2000" b="1" i="0" u="none" strike="noStrike" kern="0" cap="none" spc="0" normalizeH="0" noProof="0">
                <a:ln>
                  <a:noFill/>
                </a:ln>
                <a:solidFill>
                  <a:srgbClr val="FFFBF7"/>
                </a:solidFill>
                <a:effectLst/>
                <a:uLnTx/>
                <a:uFillTx/>
                <a:latin typeface="Times New Roman" panose="02020603050405020304" pitchFamily="18" charset="0"/>
                <a:ea typeface="+mn-ea"/>
                <a:cs typeface="Times New Roman" panose="02020603050405020304" pitchFamily="18" charset="0"/>
              </a:rPr>
              <a:t> động, cử chỉ nhân vật</a:t>
            </a:r>
            <a:endParaRPr kumimoji="0" lang="en-US" sz="2000" b="1" i="0" u="none" strike="noStrike" kern="0" cap="none" spc="0" normalizeH="0" baseline="0" noProof="0">
              <a:ln>
                <a:noFill/>
              </a:ln>
              <a:solidFill>
                <a:srgbClr val="FFFBF7"/>
              </a:solidFill>
              <a:effectLst/>
              <a:uLnTx/>
              <a:uFillTx/>
              <a:latin typeface="Times New Roman" panose="02020603050405020304" pitchFamily="18" charset="0"/>
              <a:ea typeface="+mn-ea"/>
              <a:cs typeface="Times New Roman" panose="02020603050405020304" pitchFamily="18" charset="0"/>
            </a:endParaRPr>
          </a:p>
        </p:txBody>
      </p:sp>
      <p:grpSp>
        <p:nvGrpSpPr>
          <p:cNvPr id="13" name="Google Shape;180;p20">
            <a:extLst>
              <a:ext uri="{FF2B5EF4-FFF2-40B4-BE49-F238E27FC236}">
                <a16:creationId xmlns:a16="http://schemas.microsoft.com/office/drawing/2014/main" id="{40222DD2-2AFA-6B78-400B-C4B2AB74A24D}"/>
              </a:ext>
            </a:extLst>
          </p:cNvPr>
          <p:cNvGrpSpPr/>
          <p:nvPr/>
        </p:nvGrpSpPr>
        <p:grpSpPr>
          <a:xfrm>
            <a:off x="3567089" y="1674868"/>
            <a:ext cx="2411471" cy="2553450"/>
            <a:chOff x="788118" y="1321868"/>
            <a:chExt cx="2923182" cy="2553450"/>
          </a:xfrm>
        </p:grpSpPr>
        <p:sp>
          <p:nvSpPr>
            <p:cNvPr id="14" name="Google Shape;181;p20">
              <a:extLst>
                <a:ext uri="{FF2B5EF4-FFF2-40B4-BE49-F238E27FC236}">
                  <a16:creationId xmlns:a16="http://schemas.microsoft.com/office/drawing/2014/main" id="{1178A475-C70D-1844-3AF3-7285A0EE344F}"/>
                </a:ext>
              </a:extLst>
            </p:cNvPr>
            <p:cNvSpPr/>
            <p:nvPr/>
          </p:nvSpPr>
          <p:spPr>
            <a:xfrm>
              <a:off x="907200" y="1321868"/>
              <a:ext cx="2632200" cy="750900"/>
            </a:xfrm>
            <a:prstGeom prst="round2DiagRect">
              <a:avLst>
                <a:gd name="adj1" fmla="val 0"/>
                <a:gd name="adj2" fmla="val 44338"/>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Google Shape;182;p20">
              <a:extLst>
                <a:ext uri="{FF2B5EF4-FFF2-40B4-BE49-F238E27FC236}">
                  <a16:creationId xmlns:a16="http://schemas.microsoft.com/office/drawing/2014/main" id="{02D0AADA-1C36-A7A7-4D0B-5B5DA09B5912}"/>
                </a:ext>
              </a:extLst>
            </p:cNvPr>
            <p:cNvSpPr txBox="1"/>
            <p:nvPr/>
          </p:nvSpPr>
          <p:spPr>
            <a:xfrm>
              <a:off x="1447450" y="1331700"/>
              <a:ext cx="1927500" cy="42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01</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6" name="Google Shape;183;p20">
              <a:extLst>
                <a:ext uri="{FF2B5EF4-FFF2-40B4-BE49-F238E27FC236}">
                  <a16:creationId xmlns:a16="http://schemas.microsoft.com/office/drawing/2014/main" id="{D5CBCEB5-8209-130C-F739-5A84D451EE26}"/>
                </a:ext>
              </a:extLst>
            </p:cNvPr>
            <p:cNvSpPr/>
            <p:nvPr/>
          </p:nvSpPr>
          <p:spPr>
            <a:xfrm>
              <a:off x="907200" y="1780418"/>
              <a:ext cx="2804100" cy="2094900"/>
            </a:xfrm>
            <a:prstGeom prst="foldedCorner">
              <a:avLst>
                <a:gd name="adj" fmla="val 16790"/>
              </a:avLst>
            </a:prstGeom>
            <a:solidFill>
              <a:srgbClr val="FFFBF7"/>
            </a:solidFill>
            <a:ln w="19050" cap="flat" cmpd="sng">
              <a:solidFill>
                <a:srgbClr val="CF371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sng"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7" name="Google Shape;184;p20">
              <a:extLst>
                <a:ext uri="{FF2B5EF4-FFF2-40B4-BE49-F238E27FC236}">
                  <a16:creationId xmlns:a16="http://schemas.microsoft.com/office/drawing/2014/main" id="{CC9C0E50-851B-60D4-0526-744A2CE28DDD}"/>
                </a:ext>
              </a:extLst>
            </p:cNvPr>
            <p:cNvSpPr txBox="1"/>
            <p:nvPr/>
          </p:nvSpPr>
          <p:spPr>
            <a:xfrm>
              <a:off x="1306661" y="2013526"/>
              <a:ext cx="1856727" cy="1406700"/>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i="1">
                  <a:effectLst/>
                  <a:latin typeface="Times New Roman" panose="02020603050405020304" pitchFamily="18" charset="0"/>
                  <a:ea typeface="SimSun" panose="02010600030101010101" pitchFamily="2" charset="-122"/>
                  <a:cs typeface="Times New Roman" panose="02020603050405020304" pitchFamily="18" charset="0"/>
                </a:rPr>
                <a:t>Đề lại bước ra, gọi.</a:t>
              </a:r>
              <a:endParaRPr lang="en-US" sz="1800">
                <a:effectLst/>
                <a:latin typeface=".VnTime"/>
                <a:ea typeface="Times New Roman" panose="02020603050405020304" pitchFamily="18" charset="0"/>
                <a:cs typeface="Times New Roman" panose="02020603050405020304" pitchFamily="18" charset="0"/>
              </a:endParaRPr>
            </a:p>
            <a:p>
              <a:pPr marL="152400" marR="0" lvl="0" indent="0" algn="just" defTabSz="914400" eaLnBrk="1" fontAlgn="auto" latinLnBrk="0" hangingPunct="1">
                <a:spcBef>
                  <a:spcPts val="0"/>
                </a:spcBef>
                <a:spcAft>
                  <a:spcPts val="0"/>
                </a:spcAft>
                <a:buClr>
                  <a:srgbClr val="CF3711"/>
                </a:buClr>
                <a:buSzPts val="1200"/>
                <a:buFontTx/>
                <a:buNone/>
                <a:tabLst/>
                <a:defRPr/>
              </a:pPr>
              <a:endParaRPr kumimoji="0" sz="1100" b="0" i="0" u="none" strike="noStrike" kern="0" cap="none" spc="0" normalizeH="0" baseline="0" noProof="0">
                <a:ln>
                  <a:noFill/>
                </a:ln>
                <a:solidFill>
                  <a:srgbClr val="064A92"/>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18" name="Google Shape;185;p20">
              <a:extLst>
                <a:ext uri="{FF2B5EF4-FFF2-40B4-BE49-F238E27FC236}">
                  <a16:creationId xmlns:a16="http://schemas.microsoft.com/office/drawing/2014/main" id="{BFC696F7-A3C0-38A5-AE3C-2E3009166E65}"/>
                </a:ext>
              </a:extLst>
            </p:cNvPr>
            <p:cNvGrpSpPr/>
            <p:nvPr/>
          </p:nvGrpSpPr>
          <p:grpSpPr>
            <a:xfrm>
              <a:off x="788118" y="2002680"/>
              <a:ext cx="267284" cy="1650373"/>
              <a:chOff x="985243" y="2022712"/>
              <a:chExt cx="267284" cy="1650373"/>
            </a:xfrm>
          </p:grpSpPr>
          <p:grpSp>
            <p:nvGrpSpPr>
              <p:cNvPr id="24" name="Google Shape;186;p20">
                <a:extLst>
                  <a:ext uri="{FF2B5EF4-FFF2-40B4-BE49-F238E27FC236}">
                    <a16:creationId xmlns:a16="http://schemas.microsoft.com/office/drawing/2014/main" id="{B39E4799-ADDE-A291-29EA-C6E13FC9A11D}"/>
                  </a:ext>
                </a:extLst>
              </p:cNvPr>
              <p:cNvGrpSpPr/>
              <p:nvPr/>
            </p:nvGrpSpPr>
            <p:grpSpPr>
              <a:xfrm>
                <a:off x="985306" y="2022712"/>
                <a:ext cx="267157" cy="228800"/>
                <a:chOff x="867506" y="1179068"/>
                <a:chExt cx="124543" cy="147632"/>
              </a:xfrm>
            </p:grpSpPr>
            <p:sp>
              <p:nvSpPr>
                <p:cNvPr id="34" name="Google Shape;187;p20">
                  <a:extLst>
                    <a:ext uri="{FF2B5EF4-FFF2-40B4-BE49-F238E27FC236}">
                      <a16:creationId xmlns:a16="http://schemas.microsoft.com/office/drawing/2014/main" id="{884A70FC-8C5D-ED48-55A2-785188541893}"/>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5" name="Google Shape;188;p20">
                  <a:extLst>
                    <a:ext uri="{FF2B5EF4-FFF2-40B4-BE49-F238E27FC236}">
                      <a16:creationId xmlns:a16="http://schemas.microsoft.com/office/drawing/2014/main" id="{AC42196B-3663-662E-2616-A0BA73C0EEDE}"/>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25" name="Google Shape;189;p20">
                <a:extLst>
                  <a:ext uri="{FF2B5EF4-FFF2-40B4-BE49-F238E27FC236}">
                    <a16:creationId xmlns:a16="http://schemas.microsoft.com/office/drawing/2014/main" id="{0AB83ED2-CCC0-CD77-1184-A2B3D475D216}"/>
                  </a:ext>
                </a:extLst>
              </p:cNvPr>
              <p:cNvGrpSpPr/>
              <p:nvPr/>
            </p:nvGrpSpPr>
            <p:grpSpPr>
              <a:xfrm>
                <a:off x="985306" y="2364103"/>
                <a:ext cx="267157" cy="228800"/>
                <a:chOff x="867506" y="1179068"/>
                <a:chExt cx="124543" cy="147632"/>
              </a:xfrm>
            </p:grpSpPr>
            <p:sp>
              <p:nvSpPr>
                <p:cNvPr id="32" name="Google Shape;190;p20">
                  <a:extLst>
                    <a:ext uri="{FF2B5EF4-FFF2-40B4-BE49-F238E27FC236}">
                      <a16:creationId xmlns:a16="http://schemas.microsoft.com/office/drawing/2014/main" id="{BF47A275-2402-4639-E812-F3DE1C2FBA04}"/>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3" name="Google Shape;191;p20">
                  <a:extLst>
                    <a:ext uri="{FF2B5EF4-FFF2-40B4-BE49-F238E27FC236}">
                      <a16:creationId xmlns:a16="http://schemas.microsoft.com/office/drawing/2014/main" id="{E679D931-2C4C-A1BD-EBC2-EAE001B2221C}"/>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26" name="Google Shape;192;p20">
                <a:extLst>
                  <a:ext uri="{FF2B5EF4-FFF2-40B4-BE49-F238E27FC236}">
                    <a16:creationId xmlns:a16="http://schemas.microsoft.com/office/drawing/2014/main" id="{D5E12840-E97D-1E59-1DE3-3258D69ABBD4}"/>
                  </a:ext>
                </a:extLst>
              </p:cNvPr>
              <p:cNvGrpSpPr/>
              <p:nvPr/>
            </p:nvGrpSpPr>
            <p:grpSpPr>
              <a:xfrm>
                <a:off x="985243" y="3102895"/>
                <a:ext cx="267157" cy="228800"/>
                <a:chOff x="867506" y="1179068"/>
                <a:chExt cx="124543" cy="147632"/>
              </a:xfrm>
            </p:grpSpPr>
            <p:sp>
              <p:nvSpPr>
                <p:cNvPr id="30" name="Google Shape;193;p20">
                  <a:extLst>
                    <a:ext uri="{FF2B5EF4-FFF2-40B4-BE49-F238E27FC236}">
                      <a16:creationId xmlns:a16="http://schemas.microsoft.com/office/drawing/2014/main" id="{95C018E5-0E46-03B9-FF3C-740974D82596}"/>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1" name="Google Shape;194;p20">
                  <a:extLst>
                    <a:ext uri="{FF2B5EF4-FFF2-40B4-BE49-F238E27FC236}">
                      <a16:creationId xmlns:a16="http://schemas.microsoft.com/office/drawing/2014/main" id="{64231F49-AB1E-5535-E1D2-A3688218C3B8}"/>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27" name="Google Shape;195;p20">
                <a:extLst>
                  <a:ext uri="{FF2B5EF4-FFF2-40B4-BE49-F238E27FC236}">
                    <a16:creationId xmlns:a16="http://schemas.microsoft.com/office/drawing/2014/main" id="{571906E0-5EE0-80DD-65FA-54E7FA8F21E3}"/>
                  </a:ext>
                </a:extLst>
              </p:cNvPr>
              <p:cNvGrpSpPr/>
              <p:nvPr/>
            </p:nvGrpSpPr>
            <p:grpSpPr>
              <a:xfrm flipH="1">
                <a:off x="985370" y="3444286"/>
                <a:ext cx="267157" cy="228800"/>
                <a:chOff x="867506" y="1179068"/>
                <a:chExt cx="124543" cy="147632"/>
              </a:xfrm>
            </p:grpSpPr>
            <p:sp>
              <p:nvSpPr>
                <p:cNvPr id="28" name="Google Shape;196;p20">
                  <a:extLst>
                    <a:ext uri="{FF2B5EF4-FFF2-40B4-BE49-F238E27FC236}">
                      <a16:creationId xmlns:a16="http://schemas.microsoft.com/office/drawing/2014/main" id="{5492DCE3-1BDE-9E27-F38F-1253B151E135}"/>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9" name="Google Shape;197;p20">
                  <a:extLst>
                    <a:ext uri="{FF2B5EF4-FFF2-40B4-BE49-F238E27FC236}">
                      <a16:creationId xmlns:a16="http://schemas.microsoft.com/office/drawing/2014/main" id="{CBAADDC5-2553-5AE1-6A8A-0A46FD56A634}"/>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9" name="Google Shape;198;p20">
              <a:extLst>
                <a:ext uri="{FF2B5EF4-FFF2-40B4-BE49-F238E27FC236}">
                  <a16:creationId xmlns:a16="http://schemas.microsoft.com/office/drawing/2014/main" id="{4DFEFAC3-4399-7C3C-693B-D1357008CB85}"/>
                </a:ext>
              </a:extLst>
            </p:cNvPr>
            <p:cNvGrpSpPr/>
            <p:nvPr/>
          </p:nvGrpSpPr>
          <p:grpSpPr>
            <a:xfrm rot="-5400000" flipH="1">
              <a:off x="1197337" y="1311706"/>
              <a:ext cx="184923" cy="468809"/>
              <a:chOff x="3703628" y="3450865"/>
              <a:chExt cx="129698" cy="365543"/>
            </a:xfrm>
          </p:grpSpPr>
          <p:sp>
            <p:nvSpPr>
              <p:cNvPr id="20" name="Google Shape;199;p20">
                <a:extLst>
                  <a:ext uri="{FF2B5EF4-FFF2-40B4-BE49-F238E27FC236}">
                    <a16:creationId xmlns:a16="http://schemas.microsoft.com/office/drawing/2014/main" id="{65CE1BDD-84CD-413B-833D-534E78391681}"/>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Google Shape;200;p20">
                <a:extLst>
                  <a:ext uri="{FF2B5EF4-FFF2-40B4-BE49-F238E27FC236}">
                    <a16:creationId xmlns:a16="http://schemas.microsoft.com/office/drawing/2014/main" id="{22CD29B4-C90F-05B3-7464-8F4781075FD0}"/>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2" name="Google Shape;201;p20">
                <a:extLst>
                  <a:ext uri="{FF2B5EF4-FFF2-40B4-BE49-F238E27FC236}">
                    <a16:creationId xmlns:a16="http://schemas.microsoft.com/office/drawing/2014/main" id="{26A92578-78EC-DF04-9CD9-FA5B9FA74284}"/>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3" name="Google Shape;202;p20">
                <a:extLst>
                  <a:ext uri="{FF2B5EF4-FFF2-40B4-BE49-F238E27FC236}">
                    <a16:creationId xmlns:a16="http://schemas.microsoft.com/office/drawing/2014/main" id="{155A1676-F031-E83D-35B9-C0D8039AE44E}"/>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3" name="Google Shape;169;p20">
            <a:extLst>
              <a:ext uri="{FF2B5EF4-FFF2-40B4-BE49-F238E27FC236}">
                <a16:creationId xmlns:a16="http://schemas.microsoft.com/office/drawing/2014/main" id="{ECD2AEE9-35A1-A038-B3F3-012A3D0F6CC0}"/>
              </a:ext>
            </a:extLst>
          </p:cNvPr>
          <p:cNvGrpSpPr/>
          <p:nvPr/>
        </p:nvGrpSpPr>
        <p:grpSpPr>
          <a:xfrm>
            <a:off x="5781947" y="1933787"/>
            <a:ext cx="2807100" cy="2553450"/>
            <a:chOff x="3147462" y="1646725"/>
            <a:chExt cx="2807100" cy="2553450"/>
          </a:xfrm>
        </p:grpSpPr>
        <p:sp>
          <p:nvSpPr>
            <p:cNvPr id="4" name="Google Shape;170;p20">
              <a:extLst>
                <a:ext uri="{FF2B5EF4-FFF2-40B4-BE49-F238E27FC236}">
                  <a16:creationId xmlns:a16="http://schemas.microsoft.com/office/drawing/2014/main" id="{BE9DB277-DB62-0669-5FBD-55E9AF5D85C5}"/>
                </a:ext>
              </a:extLst>
            </p:cNvPr>
            <p:cNvSpPr/>
            <p:nvPr/>
          </p:nvSpPr>
          <p:spPr>
            <a:xfrm>
              <a:off x="3152388" y="1646725"/>
              <a:ext cx="2632200" cy="750900"/>
            </a:xfrm>
            <a:prstGeom prst="round2DiagRect">
              <a:avLst>
                <a:gd name="adj1" fmla="val 0"/>
                <a:gd name="adj2" fmla="val 44338"/>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Google Shape;171;p20">
              <a:extLst>
                <a:ext uri="{FF2B5EF4-FFF2-40B4-BE49-F238E27FC236}">
                  <a16:creationId xmlns:a16="http://schemas.microsoft.com/office/drawing/2014/main" id="{4417D38E-0DA0-4E05-635A-DD7BF37A4C39}"/>
                </a:ext>
              </a:extLst>
            </p:cNvPr>
            <p:cNvSpPr txBox="1"/>
            <p:nvPr/>
          </p:nvSpPr>
          <p:spPr>
            <a:xfrm>
              <a:off x="4097637" y="1656550"/>
              <a:ext cx="1668300" cy="42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02</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6" name="Google Shape;172;p20">
              <a:extLst>
                <a:ext uri="{FF2B5EF4-FFF2-40B4-BE49-F238E27FC236}">
                  <a16:creationId xmlns:a16="http://schemas.microsoft.com/office/drawing/2014/main" id="{720F66DA-5148-EBD1-F7FA-6577728F061C}"/>
                </a:ext>
              </a:extLst>
            </p:cNvPr>
            <p:cNvGrpSpPr/>
            <p:nvPr/>
          </p:nvGrpSpPr>
          <p:grpSpPr>
            <a:xfrm rot="-5400000" flipH="1">
              <a:off x="3944574" y="1650099"/>
              <a:ext cx="184923" cy="441722"/>
              <a:chOff x="3703628" y="3450865"/>
              <a:chExt cx="129698" cy="365543"/>
            </a:xfrm>
          </p:grpSpPr>
          <p:sp>
            <p:nvSpPr>
              <p:cNvPr id="9" name="Google Shape;173;p20">
                <a:extLst>
                  <a:ext uri="{FF2B5EF4-FFF2-40B4-BE49-F238E27FC236}">
                    <a16:creationId xmlns:a16="http://schemas.microsoft.com/office/drawing/2014/main" id="{6EA588DB-AC34-1449-D4D6-147C42D4F0F9}"/>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0" name="Google Shape;174;p20">
                <a:extLst>
                  <a:ext uri="{FF2B5EF4-FFF2-40B4-BE49-F238E27FC236}">
                    <a16:creationId xmlns:a16="http://schemas.microsoft.com/office/drawing/2014/main" id="{8B9AE82A-CA2A-9DED-BA4B-EAB81749829D}"/>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 name="Google Shape;175;p20">
                <a:extLst>
                  <a:ext uri="{FF2B5EF4-FFF2-40B4-BE49-F238E27FC236}">
                    <a16:creationId xmlns:a16="http://schemas.microsoft.com/office/drawing/2014/main" id="{62183341-9EF5-B318-64BD-FC526971AF2A}"/>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 name="Google Shape;176;p20">
                <a:extLst>
                  <a:ext uri="{FF2B5EF4-FFF2-40B4-BE49-F238E27FC236}">
                    <a16:creationId xmlns:a16="http://schemas.microsoft.com/office/drawing/2014/main" id="{E342236E-0DC8-09AC-8E00-B68A1C072502}"/>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7" name="Google Shape;177;p20">
              <a:extLst>
                <a:ext uri="{FF2B5EF4-FFF2-40B4-BE49-F238E27FC236}">
                  <a16:creationId xmlns:a16="http://schemas.microsoft.com/office/drawing/2014/main" id="{2C6FB29D-35B4-D8C2-74ED-0496A4A756FA}"/>
                </a:ext>
              </a:extLst>
            </p:cNvPr>
            <p:cNvSpPr/>
            <p:nvPr/>
          </p:nvSpPr>
          <p:spPr>
            <a:xfrm>
              <a:off x="3147462" y="2105275"/>
              <a:ext cx="2807100" cy="2094900"/>
            </a:xfrm>
            <a:prstGeom prst="foldedCorner">
              <a:avLst>
                <a:gd name="adj" fmla="val 16790"/>
              </a:avLst>
            </a:prstGeom>
            <a:solidFill>
              <a:srgbClr val="FFFBF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8" name="Google Shape;178;p20">
              <a:extLst>
                <a:ext uri="{FF2B5EF4-FFF2-40B4-BE49-F238E27FC236}">
                  <a16:creationId xmlns:a16="http://schemas.microsoft.com/office/drawing/2014/main" id="{005AF678-0232-4A11-9BBD-0E44993AE41D}"/>
                </a:ext>
              </a:extLst>
            </p:cNvPr>
            <p:cNvSpPr txBox="1"/>
            <p:nvPr/>
          </p:nvSpPr>
          <p:spPr>
            <a:xfrm>
              <a:off x="3325816" y="2488961"/>
              <a:ext cx="2421862" cy="1406700"/>
            </a:xfrm>
            <a:prstGeom prst="rect">
              <a:avLst/>
            </a:prstGeom>
            <a:noFill/>
            <a:ln>
              <a:noFill/>
            </a:ln>
          </p:spPr>
          <p:txBody>
            <a:bodyPr spcFirstLastPara="1" wrap="square" lIns="91425" tIns="91425" rIns="91425" bIns="91425" anchor="ctr" anchorCtr="0">
              <a:noAutofit/>
            </a:bodyPr>
            <a:lstStyle/>
            <a:p>
              <a:pPr algn="just"/>
              <a:r>
                <a:rPr lang="vi-VN" sz="1800" i="1">
                  <a:effectLst/>
                  <a:latin typeface="Times New Roman" panose="02020603050405020304" pitchFamily="18" charset="0"/>
                  <a:ea typeface="SimSun" panose="02010600030101010101" pitchFamily="2" charset="-122"/>
                </a:rPr>
                <a:t>Lính lệ lễ phép bước ra, quay đi; cầm quạt lông ra bàn hầu cạnh tri huyện; bẩm mấy người đứng lại nói nhỏ; chạy vào chắp tay trước bàn giấy tri huyện</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36" name="Google Shape;11342;p59">
            <a:extLst>
              <a:ext uri="{FF2B5EF4-FFF2-40B4-BE49-F238E27FC236}">
                <a16:creationId xmlns:a16="http://schemas.microsoft.com/office/drawing/2014/main" id="{F758669C-745A-4403-E9A5-AD9ADA388E97}"/>
              </a:ext>
            </a:extLst>
          </p:cNvPr>
          <p:cNvGrpSpPr/>
          <p:nvPr/>
        </p:nvGrpSpPr>
        <p:grpSpPr>
          <a:xfrm flipH="1">
            <a:off x="806814" y="1493662"/>
            <a:ext cx="1254226" cy="2000393"/>
            <a:chOff x="355800" y="1418750"/>
            <a:chExt cx="812375" cy="1295675"/>
          </a:xfrm>
        </p:grpSpPr>
        <p:sp>
          <p:nvSpPr>
            <p:cNvPr id="37" name="Google Shape;11343;p59">
              <a:extLst>
                <a:ext uri="{FF2B5EF4-FFF2-40B4-BE49-F238E27FC236}">
                  <a16:creationId xmlns:a16="http://schemas.microsoft.com/office/drawing/2014/main" id="{2D2B64BE-E008-6702-A854-2F7DAF3C75DF}"/>
                </a:ext>
              </a:extLst>
            </p:cNvPr>
            <p:cNvSpPr/>
            <p:nvPr/>
          </p:nvSpPr>
          <p:spPr>
            <a:xfrm>
              <a:off x="355800" y="1418750"/>
              <a:ext cx="812375" cy="1295675"/>
            </a:xfrm>
            <a:custGeom>
              <a:avLst/>
              <a:gdLst/>
              <a:ahLst/>
              <a:cxnLst/>
              <a:rect l="l" t="t" r="r" b="b"/>
              <a:pathLst>
                <a:path w="32495" h="51827" extrusionOk="0">
                  <a:moveTo>
                    <a:pt x="6470" y="1"/>
                  </a:moveTo>
                  <a:cubicBezTo>
                    <a:pt x="6018" y="1"/>
                    <a:pt x="5562" y="205"/>
                    <a:pt x="5260" y="654"/>
                  </a:cubicBezTo>
                  <a:lnTo>
                    <a:pt x="735" y="7395"/>
                  </a:lnTo>
                  <a:cubicBezTo>
                    <a:pt x="1" y="8487"/>
                    <a:pt x="829" y="9881"/>
                    <a:pt x="2040" y="9881"/>
                  </a:cubicBezTo>
                  <a:cubicBezTo>
                    <a:pt x="2168" y="9881"/>
                    <a:pt x="2301" y="9865"/>
                    <a:pt x="2436" y="9832"/>
                  </a:cubicBezTo>
                  <a:lnTo>
                    <a:pt x="3821" y="9493"/>
                  </a:lnTo>
                  <a:cubicBezTo>
                    <a:pt x="5063" y="9846"/>
                    <a:pt x="7579" y="10658"/>
                    <a:pt x="11009" y="12239"/>
                  </a:cubicBezTo>
                  <a:cubicBezTo>
                    <a:pt x="11094" y="12430"/>
                    <a:pt x="10683" y="13252"/>
                    <a:pt x="10620" y="13444"/>
                  </a:cubicBezTo>
                  <a:cubicBezTo>
                    <a:pt x="10434" y="14013"/>
                    <a:pt x="10233" y="14578"/>
                    <a:pt x="10064" y="15153"/>
                  </a:cubicBezTo>
                  <a:cubicBezTo>
                    <a:pt x="9643" y="16557"/>
                    <a:pt x="9025" y="18641"/>
                    <a:pt x="10317" y="19760"/>
                  </a:cubicBezTo>
                  <a:cubicBezTo>
                    <a:pt x="11121" y="20457"/>
                    <a:pt x="14788" y="21115"/>
                    <a:pt x="14547" y="22492"/>
                  </a:cubicBezTo>
                  <a:cubicBezTo>
                    <a:pt x="14142" y="24791"/>
                    <a:pt x="13208" y="26860"/>
                    <a:pt x="12574" y="29080"/>
                  </a:cubicBezTo>
                  <a:cubicBezTo>
                    <a:pt x="11926" y="31351"/>
                    <a:pt x="11710" y="33710"/>
                    <a:pt x="11379" y="36038"/>
                  </a:cubicBezTo>
                  <a:cubicBezTo>
                    <a:pt x="10952" y="39023"/>
                    <a:pt x="10317" y="42016"/>
                    <a:pt x="9529" y="44898"/>
                  </a:cubicBezTo>
                  <a:cubicBezTo>
                    <a:pt x="9391" y="45407"/>
                    <a:pt x="9291" y="45919"/>
                    <a:pt x="9242" y="46445"/>
                  </a:cubicBezTo>
                  <a:cubicBezTo>
                    <a:pt x="9206" y="46817"/>
                    <a:pt x="9227" y="47278"/>
                    <a:pt x="8851" y="47492"/>
                  </a:cubicBezTo>
                  <a:cubicBezTo>
                    <a:pt x="8729" y="47560"/>
                    <a:pt x="8585" y="47577"/>
                    <a:pt x="8444" y="47594"/>
                  </a:cubicBezTo>
                  <a:cubicBezTo>
                    <a:pt x="7693" y="47690"/>
                    <a:pt x="6921" y="47896"/>
                    <a:pt x="6346" y="48390"/>
                  </a:cubicBezTo>
                  <a:cubicBezTo>
                    <a:pt x="5268" y="49316"/>
                    <a:pt x="5439" y="51205"/>
                    <a:pt x="6888" y="51656"/>
                  </a:cubicBezTo>
                  <a:cubicBezTo>
                    <a:pt x="7234" y="51764"/>
                    <a:pt x="7596" y="51789"/>
                    <a:pt x="7959" y="51789"/>
                  </a:cubicBezTo>
                  <a:cubicBezTo>
                    <a:pt x="8171" y="51789"/>
                    <a:pt x="8384" y="51780"/>
                    <a:pt x="8595" y="51774"/>
                  </a:cubicBezTo>
                  <a:cubicBezTo>
                    <a:pt x="8822" y="51768"/>
                    <a:pt x="9049" y="51765"/>
                    <a:pt x="9276" y="51765"/>
                  </a:cubicBezTo>
                  <a:cubicBezTo>
                    <a:pt x="9758" y="51765"/>
                    <a:pt x="10239" y="51779"/>
                    <a:pt x="10719" y="51807"/>
                  </a:cubicBezTo>
                  <a:cubicBezTo>
                    <a:pt x="10875" y="51816"/>
                    <a:pt x="11032" y="51826"/>
                    <a:pt x="11188" y="51826"/>
                  </a:cubicBezTo>
                  <a:cubicBezTo>
                    <a:pt x="11366" y="51826"/>
                    <a:pt x="11542" y="51813"/>
                    <a:pt x="11715" y="51769"/>
                  </a:cubicBezTo>
                  <a:cubicBezTo>
                    <a:pt x="12154" y="51656"/>
                    <a:pt x="12390" y="51337"/>
                    <a:pt x="12567" y="50942"/>
                  </a:cubicBezTo>
                  <a:cubicBezTo>
                    <a:pt x="13370" y="49158"/>
                    <a:pt x="14283" y="47390"/>
                    <a:pt x="14977" y="45558"/>
                  </a:cubicBezTo>
                  <a:cubicBezTo>
                    <a:pt x="15337" y="44598"/>
                    <a:pt x="15700" y="43640"/>
                    <a:pt x="16063" y="42680"/>
                  </a:cubicBezTo>
                  <a:lnTo>
                    <a:pt x="15984" y="42141"/>
                  </a:lnTo>
                  <a:cubicBezTo>
                    <a:pt x="15980" y="42118"/>
                    <a:pt x="15922" y="41737"/>
                    <a:pt x="15826" y="41228"/>
                  </a:cubicBezTo>
                  <a:lnTo>
                    <a:pt x="17164" y="38007"/>
                  </a:lnTo>
                  <a:cubicBezTo>
                    <a:pt x="17730" y="38206"/>
                    <a:pt x="18312" y="38386"/>
                    <a:pt x="18910" y="38547"/>
                  </a:cubicBezTo>
                  <a:cubicBezTo>
                    <a:pt x="19114" y="39024"/>
                    <a:pt x="19318" y="39504"/>
                    <a:pt x="19522" y="39982"/>
                  </a:cubicBezTo>
                  <a:cubicBezTo>
                    <a:pt x="19651" y="40286"/>
                    <a:pt x="19815" y="40592"/>
                    <a:pt x="19916" y="40905"/>
                  </a:cubicBezTo>
                  <a:cubicBezTo>
                    <a:pt x="20066" y="41379"/>
                    <a:pt x="19855" y="41655"/>
                    <a:pt x="19824" y="42134"/>
                  </a:cubicBezTo>
                  <a:cubicBezTo>
                    <a:pt x="19812" y="42348"/>
                    <a:pt x="19880" y="42558"/>
                    <a:pt x="19946" y="42762"/>
                  </a:cubicBezTo>
                  <a:cubicBezTo>
                    <a:pt x="20636" y="44848"/>
                    <a:pt x="21445" y="46867"/>
                    <a:pt x="21673" y="49079"/>
                  </a:cubicBezTo>
                  <a:cubicBezTo>
                    <a:pt x="21712" y="49462"/>
                    <a:pt x="21728" y="49853"/>
                    <a:pt x="21812" y="50230"/>
                  </a:cubicBezTo>
                  <a:cubicBezTo>
                    <a:pt x="22050" y="51284"/>
                    <a:pt x="22558" y="51771"/>
                    <a:pt x="23623" y="51780"/>
                  </a:cubicBezTo>
                  <a:cubicBezTo>
                    <a:pt x="24211" y="51783"/>
                    <a:pt x="24796" y="51789"/>
                    <a:pt x="25382" y="51794"/>
                  </a:cubicBezTo>
                  <a:cubicBezTo>
                    <a:pt x="25454" y="51795"/>
                    <a:pt x="25527" y="51795"/>
                    <a:pt x="25600" y="51795"/>
                  </a:cubicBezTo>
                  <a:cubicBezTo>
                    <a:pt x="26028" y="51795"/>
                    <a:pt x="26460" y="51780"/>
                    <a:pt x="26869" y="51652"/>
                  </a:cubicBezTo>
                  <a:cubicBezTo>
                    <a:pt x="28172" y="51247"/>
                    <a:pt x="28575" y="49583"/>
                    <a:pt x="27662" y="48589"/>
                  </a:cubicBezTo>
                  <a:cubicBezTo>
                    <a:pt x="27294" y="48183"/>
                    <a:pt x="26779" y="47981"/>
                    <a:pt x="26302" y="47726"/>
                  </a:cubicBezTo>
                  <a:cubicBezTo>
                    <a:pt x="26261" y="47705"/>
                    <a:pt x="26221" y="47679"/>
                    <a:pt x="26199" y="47640"/>
                  </a:cubicBezTo>
                  <a:cubicBezTo>
                    <a:pt x="26179" y="47600"/>
                    <a:pt x="26185" y="47554"/>
                    <a:pt x="26188" y="47511"/>
                  </a:cubicBezTo>
                  <a:cubicBezTo>
                    <a:pt x="26304" y="46361"/>
                    <a:pt x="26129" y="45219"/>
                    <a:pt x="25949" y="44086"/>
                  </a:cubicBezTo>
                  <a:cubicBezTo>
                    <a:pt x="25801" y="43164"/>
                    <a:pt x="25855" y="42086"/>
                    <a:pt x="25570" y="41205"/>
                  </a:cubicBezTo>
                  <a:cubicBezTo>
                    <a:pt x="25411" y="40708"/>
                    <a:pt x="25153" y="40300"/>
                    <a:pt x="25086" y="39773"/>
                  </a:cubicBezTo>
                  <a:cubicBezTo>
                    <a:pt x="25007" y="39176"/>
                    <a:pt x="25046" y="38574"/>
                    <a:pt x="25064" y="37976"/>
                  </a:cubicBezTo>
                  <a:cubicBezTo>
                    <a:pt x="25097" y="36870"/>
                    <a:pt x="25059" y="35764"/>
                    <a:pt x="24944" y="34664"/>
                  </a:cubicBezTo>
                  <a:cubicBezTo>
                    <a:pt x="24918" y="34424"/>
                    <a:pt x="24444" y="31740"/>
                    <a:pt x="24669" y="31677"/>
                  </a:cubicBezTo>
                  <a:cubicBezTo>
                    <a:pt x="26014" y="31299"/>
                    <a:pt x="27451" y="30879"/>
                    <a:pt x="28733" y="30297"/>
                  </a:cubicBezTo>
                  <a:cubicBezTo>
                    <a:pt x="29782" y="29822"/>
                    <a:pt x="31038" y="29010"/>
                    <a:pt x="31726" y="28001"/>
                  </a:cubicBezTo>
                  <a:cubicBezTo>
                    <a:pt x="32328" y="27116"/>
                    <a:pt x="32495" y="26080"/>
                    <a:pt x="31700" y="24983"/>
                  </a:cubicBezTo>
                  <a:cubicBezTo>
                    <a:pt x="31347" y="24493"/>
                    <a:pt x="30942" y="24023"/>
                    <a:pt x="30623" y="23510"/>
                  </a:cubicBezTo>
                  <a:cubicBezTo>
                    <a:pt x="30239" y="22895"/>
                    <a:pt x="30002" y="22200"/>
                    <a:pt x="29664" y="21560"/>
                  </a:cubicBezTo>
                  <a:cubicBezTo>
                    <a:pt x="28980" y="20266"/>
                    <a:pt x="27938" y="19066"/>
                    <a:pt x="26843" y="18096"/>
                  </a:cubicBezTo>
                  <a:cubicBezTo>
                    <a:pt x="27680" y="17482"/>
                    <a:pt x="27684" y="16804"/>
                    <a:pt x="27976" y="15894"/>
                  </a:cubicBezTo>
                  <a:cubicBezTo>
                    <a:pt x="28046" y="15675"/>
                    <a:pt x="28154" y="15469"/>
                    <a:pt x="28244" y="15255"/>
                  </a:cubicBezTo>
                  <a:cubicBezTo>
                    <a:pt x="28930" y="13651"/>
                    <a:pt x="28553" y="11688"/>
                    <a:pt x="27181" y="10582"/>
                  </a:cubicBezTo>
                  <a:cubicBezTo>
                    <a:pt x="26800" y="10274"/>
                    <a:pt x="26376" y="10032"/>
                    <a:pt x="25935" y="9826"/>
                  </a:cubicBezTo>
                  <a:cubicBezTo>
                    <a:pt x="25829" y="9776"/>
                    <a:pt x="24829" y="9470"/>
                    <a:pt x="24806" y="9385"/>
                  </a:cubicBezTo>
                  <a:cubicBezTo>
                    <a:pt x="24774" y="9270"/>
                    <a:pt x="24734" y="9159"/>
                    <a:pt x="24685" y="9050"/>
                  </a:cubicBezTo>
                  <a:cubicBezTo>
                    <a:pt x="24284" y="8145"/>
                    <a:pt x="23363" y="7560"/>
                    <a:pt x="22337" y="7560"/>
                  </a:cubicBezTo>
                  <a:cubicBezTo>
                    <a:pt x="21805" y="7560"/>
                    <a:pt x="21274" y="7709"/>
                    <a:pt x="20762" y="8005"/>
                  </a:cubicBezTo>
                  <a:cubicBezTo>
                    <a:pt x="20056" y="8414"/>
                    <a:pt x="19572" y="9059"/>
                    <a:pt x="19397" y="9820"/>
                  </a:cubicBezTo>
                  <a:cubicBezTo>
                    <a:pt x="19303" y="10228"/>
                    <a:pt x="19303" y="10654"/>
                    <a:pt x="19391" y="11066"/>
                  </a:cubicBezTo>
                  <a:cubicBezTo>
                    <a:pt x="19319" y="11378"/>
                    <a:pt x="19303" y="11688"/>
                    <a:pt x="19342" y="11990"/>
                  </a:cubicBezTo>
                  <a:cubicBezTo>
                    <a:pt x="19306" y="11724"/>
                    <a:pt x="18615" y="11450"/>
                    <a:pt x="18417" y="11342"/>
                  </a:cubicBezTo>
                  <a:cubicBezTo>
                    <a:pt x="17927" y="11072"/>
                    <a:pt x="17473" y="10797"/>
                    <a:pt x="17019" y="10461"/>
                  </a:cubicBezTo>
                  <a:cubicBezTo>
                    <a:pt x="16008" y="9715"/>
                    <a:pt x="15044" y="8896"/>
                    <a:pt x="13946" y="8278"/>
                  </a:cubicBezTo>
                  <a:cubicBezTo>
                    <a:pt x="12919" y="7702"/>
                    <a:pt x="12027" y="6955"/>
                    <a:pt x="11130" y="6195"/>
                  </a:cubicBezTo>
                  <a:cubicBezTo>
                    <a:pt x="10541" y="5698"/>
                    <a:pt x="9966" y="5185"/>
                    <a:pt x="9414" y="4647"/>
                  </a:cubicBezTo>
                  <a:cubicBezTo>
                    <a:pt x="9160" y="4397"/>
                    <a:pt x="8157" y="3644"/>
                    <a:pt x="8125" y="3289"/>
                  </a:cubicBezTo>
                  <a:lnTo>
                    <a:pt x="7948" y="1342"/>
                  </a:lnTo>
                  <a:cubicBezTo>
                    <a:pt x="7872" y="500"/>
                    <a:pt x="7177" y="1"/>
                    <a:pt x="6470" y="1"/>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44;p59">
              <a:extLst>
                <a:ext uri="{FF2B5EF4-FFF2-40B4-BE49-F238E27FC236}">
                  <a16:creationId xmlns:a16="http://schemas.microsoft.com/office/drawing/2014/main" id="{D6CFFEE7-1760-0F68-2249-61694ACCA69B}"/>
                </a:ext>
              </a:extLst>
            </p:cNvPr>
            <p:cNvSpPr/>
            <p:nvPr/>
          </p:nvSpPr>
          <p:spPr>
            <a:xfrm>
              <a:off x="688000" y="2191475"/>
              <a:ext cx="248475" cy="163075"/>
            </a:xfrm>
            <a:custGeom>
              <a:avLst/>
              <a:gdLst/>
              <a:ahLst/>
              <a:cxnLst/>
              <a:rect l="l" t="t" r="r" b="b"/>
              <a:pathLst>
                <a:path w="9939" h="6523" extrusionOk="0">
                  <a:moveTo>
                    <a:pt x="5782" y="0"/>
                  </a:moveTo>
                  <a:cubicBezTo>
                    <a:pt x="5406" y="0"/>
                    <a:pt x="1919" y="82"/>
                    <a:pt x="0" y="3077"/>
                  </a:cubicBezTo>
                  <a:cubicBezTo>
                    <a:pt x="4400" y="6092"/>
                    <a:pt x="9938" y="6523"/>
                    <a:pt x="9938" y="6523"/>
                  </a:cubicBezTo>
                  <a:lnTo>
                    <a:pt x="5816" y="0"/>
                  </a:lnTo>
                  <a:cubicBezTo>
                    <a:pt x="5816" y="0"/>
                    <a:pt x="5804" y="0"/>
                    <a:pt x="5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45;p59">
              <a:extLst>
                <a:ext uri="{FF2B5EF4-FFF2-40B4-BE49-F238E27FC236}">
                  <a16:creationId xmlns:a16="http://schemas.microsoft.com/office/drawing/2014/main" id="{DD0939D6-D8ED-76AF-97E2-03D2D9EC8E0E}"/>
                </a:ext>
              </a:extLst>
            </p:cNvPr>
            <p:cNvSpPr/>
            <p:nvPr/>
          </p:nvSpPr>
          <p:spPr>
            <a:xfrm>
              <a:off x="652475" y="1858100"/>
              <a:ext cx="185950" cy="67950"/>
            </a:xfrm>
            <a:custGeom>
              <a:avLst/>
              <a:gdLst/>
              <a:ahLst/>
              <a:cxnLst/>
              <a:rect l="l" t="t" r="r" b="b"/>
              <a:pathLst>
                <a:path w="7438" h="2718" extrusionOk="0">
                  <a:moveTo>
                    <a:pt x="167" y="0"/>
                  </a:moveTo>
                  <a:lnTo>
                    <a:pt x="0" y="1663"/>
                  </a:lnTo>
                  <a:lnTo>
                    <a:pt x="5599" y="2718"/>
                  </a:lnTo>
                  <a:lnTo>
                    <a:pt x="7438" y="42"/>
                  </a:lnTo>
                  <a:lnTo>
                    <a:pt x="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46;p59">
              <a:extLst>
                <a:ext uri="{FF2B5EF4-FFF2-40B4-BE49-F238E27FC236}">
                  <a16:creationId xmlns:a16="http://schemas.microsoft.com/office/drawing/2014/main" id="{A096E8D5-81C8-19BA-32E3-1CA6FBE011A3}"/>
                </a:ext>
              </a:extLst>
            </p:cNvPr>
            <p:cNvSpPr/>
            <p:nvPr/>
          </p:nvSpPr>
          <p:spPr>
            <a:xfrm>
              <a:off x="652475" y="1858100"/>
              <a:ext cx="186000" cy="68025"/>
            </a:xfrm>
            <a:custGeom>
              <a:avLst/>
              <a:gdLst/>
              <a:ahLst/>
              <a:cxnLst/>
              <a:rect l="l" t="t" r="r" b="b"/>
              <a:pathLst>
                <a:path w="7440" h="2721" extrusionOk="0">
                  <a:moveTo>
                    <a:pt x="167" y="0"/>
                  </a:moveTo>
                  <a:lnTo>
                    <a:pt x="0" y="1666"/>
                  </a:lnTo>
                  <a:lnTo>
                    <a:pt x="5600" y="2720"/>
                  </a:lnTo>
                  <a:lnTo>
                    <a:pt x="7439" y="43"/>
                  </a:lnTo>
                  <a:lnTo>
                    <a:pt x="4084" y="23"/>
                  </a:lnTo>
                  <a:cubicBezTo>
                    <a:pt x="3889" y="529"/>
                    <a:pt x="3814" y="1276"/>
                    <a:pt x="2854" y="1276"/>
                  </a:cubicBezTo>
                  <a:cubicBezTo>
                    <a:pt x="1759" y="1276"/>
                    <a:pt x="869" y="890"/>
                    <a:pt x="869" y="414"/>
                  </a:cubicBezTo>
                  <a:cubicBezTo>
                    <a:pt x="869" y="266"/>
                    <a:pt x="954" y="127"/>
                    <a:pt x="1105" y="6"/>
                  </a:cubicBezTo>
                  <a:lnTo>
                    <a:pt x="167"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347;p59">
              <a:extLst>
                <a:ext uri="{FF2B5EF4-FFF2-40B4-BE49-F238E27FC236}">
                  <a16:creationId xmlns:a16="http://schemas.microsoft.com/office/drawing/2014/main" id="{866ED12A-3413-94E0-D8B8-12601F4DDA90}"/>
                </a:ext>
              </a:extLst>
            </p:cNvPr>
            <p:cNvSpPr/>
            <p:nvPr/>
          </p:nvSpPr>
          <p:spPr>
            <a:xfrm>
              <a:off x="970600" y="1918625"/>
              <a:ext cx="146425" cy="175800"/>
            </a:xfrm>
            <a:custGeom>
              <a:avLst/>
              <a:gdLst/>
              <a:ahLst/>
              <a:cxnLst/>
              <a:rect l="l" t="t" r="r" b="b"/>
              <a:pathLst>
                <a:path w="5857" h="7032" extrusionOk="0">
                  <a:moveTo>
                    <a:pt x="1159" y="1"/>
                  </a:moveTo>
                  <a:lnTo>
                    <a:pt x="1" y="3041"/>
                  </a:lnTo>
                  <a:lnTo>
                    <a:pt x="4129" y="7032"/>
                  </a:lnTo>
                  <a:lnTo>
                    <a:pt x="5857" y="6489"/>
                  </a:lnTo>
                  <a:lnTo>
                    <a:pt x="1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348;p59">
              <a:extLst>
                <a:ext uri="{FF2B5EF4-FFF2-40B4-BE49-F238E27FC236}">
                  <a16:creationId xmlns:a16="http://schemas.microsoft.com/office/drawing/2014/main" id="{3C66A4F6-C77A-F47D-8481-A81BADB11595}"/>
                </a:ext>
              </a:extLst>
            </p:cNvPr>
            <p:cNvSpPr/>
            <p:nvPr/>
          </p:nvSpPr>
          <p:spPr>
            <a:xfrm>
              <a:off x="970650" y="1918550"/>
              <a:ext cx="116550" cy="175925"/>
            </a:xfrm>
            <a:custGeom>
              <a:avLst/>
              <a:gdLst/>
              <a:ahLst/>
              <a:cxnLst/>
              <a:rect l="l" t="t" r="r" b="b"/>
              <a:pathLst>
                <a:path w="4662" h="7037" extrusionOk="0">
                  <a:moveTo>
                    <a:pt x="1164" y="1"/>
                  </a:moveTo>
                  <a:lnTo>
                    <a:pt x="0" y="3038"/>
                  </a:lnTo>
                  <a:lnTo>
                    <a:pt x="4122" y="7036"/>
                  </a:lnTo>
                  <a:lnTo>
                    <a:pt x="4662" y="6878"/>
                  </a:lnTo>
                  <a:cubicBezTo>
                    <a:pt x="4232" y="6552"/>
                    <a:pt x="3783" y="6083"/>
                    <a:pt x="3382" y="5509"/>
                  </a:cubicBezTo>
                  <a:cubicBezTo>
                    <a:pt x="2376" y="4066"/>
                    <a:pt x="2364" y="2928"/>
                    <a:pt x="3068" y="2642"/>
                  </a:cubicBezTo>
                  <a:lnTo>
                    <a:pt x="1164"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49;p59">
              <a:extLst>
                <a:ext uri="{FF2B5EF4-FFF2-40B4-BE49-F238E27FC236}">
                  <a16:creationId xmlns:a16="http://schemas.microsoft.com/office/drawing/2014/main" id="{157EFA73-B492-8DD1-AA68-AF5BC0D6B919}"/>
                </a:ext>
              </a:extLst>
            </p:cNvPr>
            <p:cNvSpPr/>
            <p:nvPr/>
          </p:nvSpPr>
          <p:spPr>
            <a:xfrm>
              <a:off x="966775" y="1931700"/>
              <a:ext cx="80775" cy="96350"/>
            </a:xfrm>
            <a:custGeom>
              <a:avLst/>
              <a:gdLst/>
              <a:ahLst/>
              <a:cxnLst/>
              <a:rect l="l" t="t" r="r" b="b"/>
              <a:pathLst>
                <a:path w="3231" h="3854" extrusionOk="0">
                  <a:moveTo>
                    <a:pt x="1684" y="1"/>
                  </a:moveTo>
                  <a:lnTo>
                    <a:pt x="0" y="3219"/>
                  </a:lnTo>
                  <a:lnTo>
                    <a:pt x="957" y="3853"/>
                  </a:lnTo>
                  <a:lnTo>
                    <a:pt x="1327" y="3380"/>
                  </a:lnTo>
                  <a:lnTo>
                    <a:pt x="1118" y="3126"/>
                  </a:lnTo>
                  <a:lnTo>
                    <a:pt x="1351" y="2734"/>
                  </a:lnTo>
                  <a:lnTo>
                    <a:pt x="1556" y="3046"/>
                  </a:lnTo>
                  <a:lnTo>
                    <a:pt x="2157" y="2400"/>
                  </a:lnTo>
                  <a:lnTo>
                    <a:pt x="1870" y="2192"/>
                  </a:lnTo>
                  <a:lnTo>
                    <a:pt x="2272" y="1755"/>
                  </a:lnTo>
                  <a:lnTo>
                    <a:pt x="2584" y="2043"/>
                  </a:lnTo>
                  <a:lnTo>
                    <a:pt x="3231" y="1777"/>
                  </a:lnTo>
                  <a:lnTo>
                    <a:pt x="16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50;p59">
              <a:extLst>
                <a:ext uri="{FF2B5EF4-FFF2-40B4-BE49-F238E27FC236}">
                  <a16:creationId xmlns:a16="http://schemas.microsoft.com/office/drawing/2014/main" id="{904881A8-4AD7-B241-02CF-8B9B863CB9E5}"/>
                </a:ext>
              </a:extLst>
            </p:cNvPr>
            <p:cNvSpPr/>
            <p:nvPr/>
          </p:nvSpPr>
          <p:spPr>
            <a:xfrm>
              <a:off x="757800" y="1855950"/>
              <a:ext cx="53200" cy="85475"/>
            </a:xfrm>
            <a:custGeom>
              <a:avLst/>
              <a:gdLst/>
              <a:ahLst/>
              <a:cxnLst/>
              <a:rect l="l" t="t" r="r" b="b"/>
              <a:pathLst>
                <a:path w="2128" h="3419" extrusionOk="0">
                  <a:moveTo>
                    <a:pt x="2127" y="0"/>
                  </a:moveTo>
                  <a:lnTo>
                    <a:pt x="55" y="22"/>
                  </a:lnTo>
                  <a:lnTo>
                    <a:pt x="134" y="788"/>
                  </a:lnTo>
                  <a:lnTo>
                    <a:pt x="506" y="805"/>
                  </a:lnTo>
                  <a:lnTo>
                    <a:pt x="493" y="1390"/>
                  </a:lnTo>
                  <a:lnTo>
                    <a:pt x="144" y="1334"/>
                  </a:lnTo>
                  <a:lnTo>
                    <a:pt x="128" y="2203"/>
                  </a:lnTo>
                  <a:lnTo>
                    <a:pt x="489" y="2133"/>
                  </a:lnTo>
                  <a:lnTo>
                    <a:pt x="385" y="2566"/>
                  </a:lnTo>
                  <a:lnTo>
                    <a:pt x="62" y="2598"/>
                  </a:lnTo>
                  <a:lnTo>
                    <a:pt x="0" y="3184"/>
                  </a:lnTo>
                  <a:lnTo>
                    <a:pt x="1117" y="3419"/>
                  </a:lnTo>
                  <a:lnTo>
                    <a:pt x="2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51;p59">
              <a:extLst>
                <a:ext uri="{FF2B5EF4-FFF2-40B4-BE49-F238E27FC236}">
                  <a16:creationId xmlns:a16="http://schemas.microsoft.com/office/drawing/2014/main" id="{87E3177E-CEE0-B8ED-8E61-C95F93CD5F32}"/>
                </a:ext>
              </a:extLst>
            </p:cNvPr>
            <p:cNvSpPr/>
            <p:nvPr/>
          </p:nvSpPr>
          <p:spPr>
            <a:xfrm>
              <a:off x="899850" y="2411500"/>
              <a:ext cx="62850" cy="245250"/>
            </a:xfrm>
            <a:custGeom>
              <a:avLst/>
              <a:gdLst/>
              <a:ahLst/>
              <a:cxnLst/>
              <a:rect l="l" t="t" r="r" b="b"/>
              <a:pathLst>
                <a:path w="2514" h="9810" extrusionOk="0">
                  <a:moveTo>
                    <a:pt x="763" y="1"/>
                  </a:moveTo>
                  <a:cubicBezTo>
                    <a:pt x="596" y="1"/>
                    <a:pt x="0" y="2471"/>
                    <a:pt x="2" y="2471"/>
                  </a:cubicBezTo>
                  <a:lnTo>
                    <a:pt x="2406" y="9810"/>
                  </a:lnTo>
                  <a:lnTo>
                    <a:pt x="2513" y="9446"/>
                  </a:lnTo>
                  <a:lnTo>
                    <a:pt x="1999" y="2013"/>
                  </a:lnTo>
                  <a:cubicBezTo>
                    <a:pt x="1999" y="2013"/>
                    <a:pt x="931"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52;p59">
              <a:extLst>
                <a:ext uri="{FF2B5EF4-FFF2-40B4-BE49-F238E27FC236}">
                  <a16:creationId xmlns:a16="http://schemas.microsoft.com/office/drawing/2014/main" id="{719933AC-EDF6-EB6D-A0B1-6A6484DF43E4}"/>
                </a:ext>
              </a:extLst>
            </p:cNvPr>
            <p:cNvSpPr/>
            <p:nvPr/>
          </p:nvSpPr>
          <p:spPr>
            <a:xfrm>
              <a:off x="618325" y="2397350"/>
              <a:ext cx="90175" cy="267450"/>
            </a:xfrm>
            <a:custGeom>
              <a:avLst/>
              <a:gdLst/>
              <a:ahLst/>
              <a:cxnLst/>
              <a:rect l="l" t="t" r="r" b="b"/>
              <a:pathLst>
                <a:path w="3607" h="10698" extrusionOk="0">
                  <a:moveTo>
                    <a:pt x="2540" y="1"/>
                  </a:moveTo>
                  <a:cubicBezTo>
                    <a:pt x="2411" y="1"/>
                    <a:pt x="2278" y="157"/>
                    <a:pt x="2143" y="538"/>
                  </a:cubicBezTo>
                  <a:cubicBezTo>
                    <a:pt x="2087" y="696"/>
                    <a:pt x="2020" y="2492"/>
                    <a:pt x="2020" y="2492"/>
                  </a:cubicBezTo>
                  <a:cubicBezTo>
                    <a:pt x="2020" y="2492"/>
                    <a:pt x="2020" y="2492"/>
                    <a:pt x="2020" y="2492"/>
                  </a:cubicBezTo>
                  <a:lnTo>
                    <a:pt x="1" y="10511"/>
                  </a:lnTo>
                  <a:lnTo>
                    <a:pt x="342" y="10698"/>
                  </a:lnTo>
                  <a:lnTo>
                    <a:pt x="3606" y="3263"/>
                  </a:lnTo>
                  <a:cubicBezTo>
                    <a:pt x="3606" y="3263"/>
                    <a:pt x="3126" y="1"/>
                    <a:pt x="2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53;p59">
              <a:extLst>
                <a:ext uri="{FF2B5EF4-FFF2-40B4-BE49-F238E27FC236}">
                  <a16:creationId xmlns:a16="http://schemas.microsoft.com/office/drawing/2014/main" id="{E55DEAF8-26C5-41E0-6FCD-4EF1A6823817}"/>
                </a:ext>
              </a:extLst>
            </p:cNvPr>
            <p:cNvSpPr/>
            <p:nvPr/>
          </p:nvSpPr>
          <p:spPr>
            <a:xfrm>
              <a:off x="827025" y="2203675"/>
              <a:ext cx="110300" cy="253975"/>
            </a:xfrm>
            <a:custGeom>
              <a:avLst/>
              <a:gdLst/>
              <a:ahLst/>
              <a:cxnLst/>
              <a:rect l="l" t="t" r="r" b="b"/>
              <a:pathLst>
                <a:path w="4412" h="10159" extrusionOk="0">
                  <a:moveTo>
                    <a:pt x="3787" y="1"/>
                  </a:moveTo>
                  <a:lnTo>
                    <a:pt x="0" y="2165"/>
                  </a:lnTo>
                  <a:lnTo>
                    <a:pt x="3413" y="10159"/>
                  </a:lnTo>
                  <a:lnTo>
                    <a:pt x="4412" y="10076"/>
                  </a:lnTo>
                  <a:lnTo>
                    <a:pt x="3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4;p59">
              <a:extLst>
                <a:ext uri="{FF2B5EF4-FFF2-40B4-BE49-F238E27FC236}">
                  <a16:creationId xmlns:a16="http://schemas.microsoft.com/office/drawing/2014/main" id="{A9C12629-F1E1-6ECF-D41D-FBB1E2E8CF9E}"/>
                </a:ext>
              </a:extLst>
            </p:cNvPr>
            <p:cNvSpPr/>
            <p:nvPr/>
          </p:nvSpPr>
          <p:spPr>
            <a:xfrm>
              <a:off x="826950" y="2203675"/>
              <a:ext cx="106725" cy="196900"/>
            </a:xfrm>
            <a:custGeom>
              <a:avLst/>
              <a:gdLst/>
              <a:ahLst/>
              <a:cxnLst/>
              <a:rect l="l" t="t" r="r" b="b"/>
              <a:pathLst>
                <a:path w="4269" h="7876" extrusionOk="0">
                  <a:moveTo>
                    <a:pt x="3790" y="1"/>
                  </a:moveTo>
                  <a:lnTo>
                    <a:pt x="0" y="2165"/>
                  </a:lnTo>
                  <a:lnTo>
                    <a:pt x="2440" y="7876"/>
                  </a:lnTo>
                  <a:cubicBezTo>
                    <a:pt x="2571" y="7403"/>
                    <a:pt x="2810" y="7080"/>
                    <a:pt x="3132" y="7013"/>
                  </a:cubicBezTo>
                  <a:cubicBezTo>
                    <a:pt x="3173" y="7005"/>
                    <a:pt x="3214" y="7001"/>
                    <a:pt x="3256" y="7001"/>
                  </a:cubicBezTo>
                  <a:cubicBezTo>
                    <a:pt x="3600" y="7001"/>
                    <a:pt x="3963" y="7284"/>
                    <a:pt x="4268" y="7748"/>
                  </a:cubicBezTo>
                  <a:lnTo>
                    <a:pt x="3790"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55;p59">
              <a:extLst>
                <a:ext uri="{FF2B5EF4-FFF2-40B4-BE49-F238E27FC236}">
                  <a16:creationId xmlns:a16="http://schemas.microsoft.com/office/drawing/2014/main" id="{A12DA971-BF9C-97D2-876D-45D05513662A}"/>
                </a:ext>
              </a:extLst>
            </p:cNvPr>
            <p:cNvSpPr/>
            <p:nvPr/>
          </p:nvSpPr>
          <p:spPr>
            <a:xfrm>
              <a:off x="671100" y="2201925"/>
              <a:ext cx="116350" cy="253825"/>
            </a:xfrm>
            <a:custGeom>
              <a:avLst/>
              <a:gdLst/>
              <a:ahLst/>
              <a:cxnLst/>
              <a:rect l="l" t="t" r="r" b="b"/>
              <a:pathLst>
                <a:path w="4654" h="10153" extrusionOk="0">
                  <a:moveTo>
                    <a:pt x="1533" y="1"/>
                  </a:moveTo>
                  <a:lnTo>
                    <a:pt x="1" y="8607"/>
                  </a:lnTo>
                  <a:lnTo>
                    <a:pt x="1053" y="10153"/>
                  </a:lnTo>
                  <a:lnTo>
                    <a:pt x="4654" y="1486"/>
                  </a:lnTo>
                  <a:lnTo>
                    <a:pt x="15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56;p59">
              <a:extLst>
                <a:ext uri="{FF2B5EF4-FFF2-40B4-BE49-F238E27FC236}">
                  <a16:creationId xmlns:a16="http://schemas.microsoft.com/office/drawing/2014/main" id="{C852E1F5-7F4E-DD60-C7B0-42148001AE7C}"/>
                </a:ext>
              </a:extLst>
            </p:cNvPr>
            <p:cNvSpPr/>
            <p:nvPr/>
          </p:nvSpPr>
          <p:spPr>
            <a:xfrm>
              <a:off x="689150" y="2202000"/>
              <a:ext cx="98300" cy="207375"/>
            </a:xfrm>
            <a:custGeom>
              <a:avLst/>
              <a:gdLst/>
              <a:ahLst/>
              <a:cxnLst/>
              <a:rect l="l" t="t" r="r" b="b"/>
              <a:pathLst>
                <a:path w="3932" h="8295" extrusionOk="0">
                  <a:moveTo>
                    <a:pt x="811" y="0"/>
                  </a:moveTo>
                  <a:lnTo>
                    <a:pt x="0" y="4548"/>
                  </a:lnTo>
                  <a:cubicBezTo>
                    <a:pt x="117" y="4452"/>
                    <a:pt x="236" y="4395"/>
                    <a:pt x="353" y="4395"/>
                  </a:cubicBezTo>
                  <a:cubicBezTo>
                    <a:pt x="367" y="4395"/>
                    <a:pt x="381" y="4396"/>
                    <a:pt x="395" y="4398"/>
                  </a:cubicBezTo>
                  <a:cubicBezTo>
                    <a:pt x="1013" y="4459"/>
                    <a:pt x="1364" y="5951"/>
                    <a:pt x="1180" y="7726"/>
                  </a:cubicBezTo>
                  <a:cubicBezTo>
                    <a:pt x="1158" y="7920"/>
                    <a:pt x="1134" y="8109"/>
                    <a:pt x="1102" y="8295"/>
                  </a:cubicBezTo>
                  <a:lnTo>
                    <a:pt x="3932" y="1485"/>
                  </a:lnTo>
                  <a:lnTo>
                    <a:pt x="811"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57;p59">
              <a:extLst>
                <a:ext uri="{FF2B5EF4-FFF2-40B4-BE49-F238E27FC236}">
                  <a16:creationId xmlns:a16="http://schemas.microsoft.com/office/drawing/2014/main" id="{81D15E7C-467E-3D09-DC50-C23B0354C04B}"/>
                </a:ext>
              </a:extLst>
            </p:cNvPr>
            <p:cNvSpPr/>
            <p:nvPr/>
          </p:nvSpPr>
          <p:spPr>
            <a:xfrm>
              <a:off x="692725" y="2099225"/>
              <a:ext cx="243575" cy="252275"/>
            </a:xfrm>
            <a:custGeom>
              <a:avLst/>
              <a:gdLst/>
              <a:ahLst/>
              <a:cxnLst/>
              <a:rect l="l" t="t" r="r" b="b"/>
              <a:pathLst>
                <a:path w="9743" h="10091" extrusionOk="0">
                  <a:moveTo>
                    <a:pt x="1911" y="0"/>
                  </a:moveTo>
                  <a:cubicBezTo>
                    <a:pt x="918" y="1140"/>
                    <a:pt x="1" y="6551"/>
                    <a:pt x="1" y="6551"/>
                  </a:cubicBezTo>
                  <a:lnTo>
                    <a:pt x="4047" y="8021"/>
                  </a:lnTo>
                  <a:cubicBezTo>
                    <a:pt x="4207" y="7194"/>
                    <a:pt x="4450" y="6148"/>
                    <a:pt x="4652" y="6148"/>
                  </a:cubicBezTo>
                  <a:cubicBezTo>
                    <a:pt x="4659" y="6148"/>
                    <a:pt x="4666" y="6149"/>
                    <a:pt x="4673" y="6152"/>
                  </a:cubicBezTo>
                  <a:cubicBezTo>
                    <a:pt x="4901" y="6235"/>
                    <a:pt x="5088" y="7503"/>
                    <a:pt x="5186" y="8434"/>
                  </a:cubicBezTo>
                  <a:lnTo>
                    <a:pt x="9742" y="10091"/>
                  </a:lnTo>
                  <a:cubicBezTo>
                    <a:pt x="9742" y="10091"/>
                    <a:pt x="9160" y="2182"/>
                    <a:pt x="8952" y="2057"/>
                  </a:cubicBezTo>
                  <a:cubicBezTo>
                    <a:pt x="8744" y="1930"/>
                    <a:pt x="1911"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58;p59">
              <a:extLst>
                <a:ext uri="{FF2B5EF4-FFF2-40B4-BE49-F238E27FC236}">
                  <a16:creationId xmlns:a16="http://schemas.microsoft.com/office/drawing/2014/main" id="{1210203D-4D4E-50D1-42AE-47A284272476}"/>
                </a:ext>
              </a:extLst>
            </p:cNvPr>
            <p:cNvSpPr/>
            <p:nvPr/>
          </p:nvSpPr>
          <p:spPr>
            <a:xfrm>
              <a:off x="739175" y="2099900"/>
              <a:ext cx="150600" cy="85050"/>
            </a:xfrm>
            <a:custGeom>
              <a:avLst/>
              <a:gdLst/>
              <a:ahLst/>
              <a:cxnLst/>
              <a:rect l="l" t="t" r="r" b="b"/>
              <a:pathLst>
                <a:path w="6024" h="3402" extrusionOk="0">
                  <a:moveTo>
                    <a:pt x="199" y="1"/>
                  </a:moveTo>
                  <a:lnTo>
                    <a:pt x="1" y="610"/>
                  </a:lnTo>
                  <a:cubicBezTo>
                    <a:pt x="1339" y="1025"/>
                    <a:pt x="6023" y="3402"/>
                    <a:pt x="6023" y="3402"/>
                  </a:cubicBezTo>
                  <a:lnTo>
                    <a:pt x="5700" y="2132"/>
                  </a:lnTo>
                  <a:lnTo>
                    <a:pt x="199"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59;p59">
              <a:extLst>
                <a:ext uri="{FF2B5EF4-FFF2-40B4-BE49-F238E27FC236}">
                  <a16:creationId xmlns:a16="http://schemas.microsoft.com/office/drawing/2014/main" id="{164E4B52-156F-5606-899A-31D305B88E4D}"/>
                </a:ext>
              </a:extLst>
            </p:cNvPr>
            <p:cNvSpPr/>
            <p:nvPr/>
          </p:nvSpPr>
          <p:spPr>
            <a:xfrm>
              <a:off x="692725" y="2099225"/>
              <a:ext cx="55750" cy="168000"/>
            </a:xfrm>
            <a:custGeom>
              <a:avLst/>
              <a:gdLst/>
              <a:ahLst/>
              <a:cxnLst/>
              <a:rect l="l" t="t" r="r" b="b"/>
              <a:pathLst>
                <a:path w="2230" h="6720" extrusionOk="0">
                  <a:moveTo>
                    <a:pt x="1911" y="0"/>
                  </a:moveTo>
                  <a:cubicBezTo>
                    <a:pt x="918" y="1140"/>
                    <a:pt x="1" y="6551"/>
                    <a:pt x="1" y="6551"/>
                  </a:cubicBezTo>
                  <a:lnTo>
                    <a:pt x="462" y="6720"/>
                  </a:lnTo>
                  <a:cubicBezTo>
                    <a:pt x="472" y="6156"/>
                    <a:pt x="515" y="5571"/>
                    <a:pt x="594" y="4974"/>
                  </a:cubicBezTo>
                  <a:cubicBezTo>
                    <a:pt x="856" y="3002"/>
                    <a:pt x="1465" y="1275"/>
                    <a:pt x="2230" y="91"/>
                  </a:cubicBezTo>
                  <a:cubicBezTo>
                    <a:pt x="2029" y="35"/>
                    <a:pt x="1911" y="0"/>
                    <a:pt x="1911"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60;p59">
              <a:extLst>
                <a:ext uri="{FF2B5EF4-FFF2-40B4-BE49-F238E27FC236}">
                  <a16:creationId xmlns:a16="http://schemas.microsoft.com/office/drawing/2014/main" id="{3E691E50-3B9C-A760-9621-76F56E6BD42F}"/>
                </a:ext>
              </a:extLst>
            </p:cNvPr>
            <p:cNvSpPr/>
            <p:nvPr/>
          </p:nvSpPr>
          <p:spPr>
            <a:xfrm>
              <a:off x="865000" y="2134900"/>
              <a:ext cx="71250" cy="216600"/>
            </a:xfrm>
            <a:custGeom>
              <a:avLst/>
              <a:gdLst/>
              <a:ahLst/>
              <a:cxnLst/>
              <a:rect l="l" t="t" r="r" b="b"/>
              <a:pathLst>
                <a:path w="2850" h="8664" extrusionOk="0">
                  <a:moveTo>
                    <a:pt x="0" y="0"/>
                  </a:moveTo>
                  <a:lnTo>
                    <a:pt x="0" y="0"/>
                  </a:lnTo>
                  <a:cubicBezTo>
                    <a:pt x="979" y="2344"/>
                    <a:pt x="1680" y="5576"/>
                    <a:pt x="1381" y="7817"/>
                  </a:cubicBezTo>
                  <a:cubicBezTo>
                    <a:pt x="1370" y="7919"/>
                    <a:pt x="1352" y="8017"/>
                    <a:pt x="1332" y="8112"/>
                  </a:cubicBezTo>
                  <a:lnTo>
                    <a:pt x="2850" y="8664"/>
                  </a:lnTo>
                  <a:cubicBezTo>
                    <a:pt x="2850" y="8664"/>
                    <a:pt x="2266" y="755"/>
                    <a:pt x="2059" y="630"/>
                  </a:cubicBezTo>
                  <a:cubicBezTo>
                    <a:pt x="1988" y="585"/>
                    <a:pt x="1111" y="323"/>
                    <a:pt x="0"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61;p59">
              <a:extLst>
                <a:ext uri="{FF2B5EF4-FFF2-40B4-BE49-F238E27FC236}">
                  <a16:creationId xmlns:a16="http://schemas.microsoft.com/office/drawing/2014/main" id="{D2252F34-53E9-85CC-83B5-2D69E9D0DDC8}"/>
                </a:ext>
              </a:extLst>
            </p:cNvPr>
            <p:cNvSpPr/>
            <p:nvPr/>
          </p:nvSpPr>
          <p:spPr>
            <a:xfrm>
              <a:off x="688000" y="2212225"/>
              <a:ext cx="248425" cy="142375"/>
            </a:xfrm>
            <a:custGeom>
              <a:avLst/>
              <a:gdLst/>
              <a:ahLst/>
              <a:cxnLst/>
              <a:rect l="l" t="t" r="r" b="b"/>
              <a:pathLst>
                <a:path w="9937" h="5695" extrusionOk="0">
                  <a:moveTo>
                    <a:pt x="4942" y="1"/>
                  </a:moveTo>
                  <a:cubicBezTo>
                    <a:pt x="4708" y="1"/>
                    <a:pt x="4001" y="2166"/>
                    <a:pt x="3827" y="3009"/>
                  </a:cubicBezTo>
                  <a:lnTo>
                    <a:pt x="232" y="1786"/>
                  </a:lnTo>
                  <a:cubicBezTo>
                    <a:pt x="204" y="1944"/>
                    <a:pt x="0" y="2250"/>
                    <a:pt x="0" y="2250"/>
                  </a:cubicBezTo>
                  <a:lnTo>
                    <a:pt x="4337" y="3695"/>
                  </a:lnTo>
                  <a:cubicBezTo>
                    <a:pt x="4498" y="2863"/>
                    <a:pt x="4645" y="1630"/>
                    <a:pt x="4843" y="1630"/>
                  </a:cubicBezTo>
                  <a:cubicBezTo>
                    <a:pt x="4848" y="1630"/>
                    <a:pt x="4854" y="1631"/>
                    <a:pt x="4860" y="1633"/>
                  </a:cubicBezTo>
                  <a:cubicBezTo>
                    <a:pt x="5089" y="1715"/>
                    <a:pt x="5225" y="3101"/>
                    <a:pt x="5321" y="4033"/>
                  </a:cubicBezTo>
                  <a:lnTo>
                    <a:pt x="9937" y="5694"/>
                  </a:lnTo>
                  <a:cubicBezTo>
                    <a:pt x="9937" y="5694"/>
                    <a:pt x="9915" y="5387"/>
                    <a:pt x="9891" y="5075"/>
                  </a:cubicBezTo>
                  <a:lnTo>
                    <a:pt x="5724" y="3655"/>
                  </a:lnTo>
                  <a:cubicBezTo>
                    <a:pt x="5622" y="2723"/>
                    <a:pt x="5196" y="84"/>
                    <a:pt x="4954" y="2"/>
                  </a:cubicBezTo>
                  <a:cubicBezTo>
                    <a:pt x="4950" y="1"/>
                    <a:pt x="4946" y="1"/>
                    <a:pt x="4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62;p59">
              <a:extLst>
                <a:ext uri="{FF2B5EF4-FFF2-40B4-BE49-F238E27FC236}">
                  <a16:creationId xmlns:a16="http://schemas.microsoft.com/office/drawing/2014/main" id="{98C8C374-6513-7890-FA2C-B0874920ED60}"/>
                </a:ext>
              </a:extLst>
            </p:cNvPr>
            <p:cNvSpPr/>
            <p:nvPr/>
          </p:nvSpPr>
          <p:spPr>
            <a:xfrm>
              <a:off x="735800" y="1863950"/>
              <a:ext cx="300350" cy="296475"/>
            </a:xfrm>
            <a:custGeom>
              <a:avLst/>
              <a:gdLst/>
              <a:ahLst/>
              <a:cxnLst/>
              <a:rect l="l" t="t" r="r" b="b"/>
              <a:pathLst>
                <a:path w="12014" h="11859" extrusionOk="0">
                  <a:moveTo>
                    <a:pt x="2689" y="0"/>
                  </a:moveTo>
                  <a:cubicBezTo>
                    <a:pt x="2689" y="0"/>
                    <a:pt x="1" y="8983"/>
                    <a:pt x="334" y="9441"/>
                  </a:cubicBezTo>
                  <a:cubicBezTo>
                    <a:pt x="642" y="9861"/>
                    <a:pt x="5798" y="11859"/>
                    <a:pt x="6958" y="11859"/>
                  </a:cubicBezTo>
                  <a:cubicBezTo>
                    <a:pt x="7060" y="11859"/>
                    <a:pt x="7132" y="11843"/>
                    <a:pt x="7166" y="11810"/>
                  </a:cubicBezTo>
                  <a:cubicBezTo>
                    <a:pt x="7548" y="11427"/>
                    <a:pt x="9435" y="5182"/>
                    <a:pt x="10724" y="3227"/>
                  </a:cubicBezTo>
                  <a:cubicBezTo>
                    <a:pt x="12014" y="1269"/>
                    <a:pt x="2689" y="0"/>
                    <a:pt x="26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63;p59">
              <a:extLst>
                <a:ext uri="{FF2B5EF4-FFF2-40B4-BE49-F238E27FC236}">
                  <a16:creationId xmlns:a16="http://schemas.microsoft.com/office/drawing/2014/main" id="{73D943A5-EDAA-E258-7CEE-3E957963DC11}"/>
                </a:ext>
              </a:extLst>
            </p:cNvPr>
            <p:cNvSpPr/>
            <p:nvPr/>
          </p:nvSpPr>
          <p:spPr>
            <a:xfrm>
              <a:off x="788650" y="1863875"/>
              <a:ext cx="220575" cy="130400"/>
            </a:xfrm>
            <a:custGeom>
              <a:avLst/>
              <a:gdLst/>
              <a:ahLst/>
              <a:cxnLst/>
              <a:rect l="l" t="t" r="r" b="b"/>
              <a:pathLst>
                <a:path w="8823" h="5216" extrusionOk="0">
                  <a:moveTo>
                    <a:pt x="575" y="1"/>
                  </a:moveTo>
                  <a:cubicBezTo>
                    <a:pt x="575" y="1"/>
                    <a:pt x="333" y="817"/>
                    <a:pt x="1" y="1968"/>
                  </a:cubicBezTo>
                  <a:cubicBezTo>
                    <a:pt x="725" y="3392"/>
                    <a:pt x="1988" y="3944"/>
                    <a:pt x="1988" y="3944"/>
                  </a:cubicBezTo>
                  <a:lnTo>
                    <a:pt x="3320" y="2987"/>
                  </a:lnTo>
                  <a:lnTo>
                    <a:pt x="3444" y="4901"/>
                  </a:lnTo>
                  <a:cubicBezTo>
                    <a:pt x="4463" y="5127"/>
                    <a:pt x="5350" y="5216"/>
                    <a:pt x="6115" y="5216"/>
                  </a:cubicBezTo>
                  <a:cubicBezTo>
                    <a:pt x="6706" y="5216"/>
                    <a:pt x="7224" y="5163"/>
                    <a:pt x="7674" y="5079"/>
                  </a:cubicBezTo>
                  <a:cubicBezTo>
                    <a:pt x="7999" y="4323"/>
                    <a:pt x="8321" y="3665"/>
                    <a:pt x="8610" y="3225"/>
                  </a:cubicBezTo>
                  <a:cubicBezTo>
                    <a:pt x="8822" y="2903"/>
                    <a:pt x="8745" y="2600"/>
                    <a:pt x="8470" y="2317"/>
                  </a:cubicBezTo>
                  <a:cubicBezTo>
                    <a:pt x="8394" y="2249"/>
                    <a:pt x="8318" y="2183"/>
                    <a:pt x="8236" y="2116"/>
                  </a:cubicBezTo>
                  <a:cubicBezTo>
                    <a:pt x="6467" y="804"/>
                    <a:pt x="575" y="1"/>
                    <a:pt x="5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64;p59">
              <a:extLst>
                <a:ext uri="{FF2B5EF4-FFF2-40B4-BE49-F238E27FC236}">
                  <a16:creationId xmlns:a16="http://schemas.microsoft.com/office/drawing/2014/main" id="{7FB661B7-DD83-1E1D-54E3-6A6339CE0198}"/>
                </a:ext>
              </a:extLst>
            </p:cNvPr>
            <p:cNvSpPr/>
            <p:nvPr/>
          </p:nvSpPr>
          <p:spPr>
            <a:xfrm>
              <a:off x="766750" y="1861900"/>
              <a:ext cx="72750" cy="129600"/>
            </a:xfrm>
            <a:custGeom>
              <a:avLst/>
              <a:gdLst/>
              <a:ahLst/>
              <a:cxnLst/>
              <a:rect l="l" t="t" r="r" b="b"/>
              <a:pathLst>
                <a:path w="2910" h="5184" extrusionOk="0">
                  <a:moveTo>
                    <a:pt x="1358" y="1"/>
                  </a:moveTo>
                  <a:cubicBezTo>
                    <a:pt x="1358" y="1"/>
                    <a:pt x="668" y="2701"/>
                    <a:pt x="0" y="5184"/>
                  </a:cubicBezTo>
                  <a:cubicBezTo>
                    <a:pt x="569" y="4475"/>
                    <a:pt x="1157" y="3527"/>
                    <a:pt x="1621" y="2139"/>
                  </a:cubicBezTo>
                  <a:cubicBezTo>
                    <a:pt x="1875" y="1373"/>
                    <a:pt x="2337" y="769"/>
                    <a:pt x="2910" y="315"/>
                  </a:cubicBezTo>
                  <a:cubicBezTo>
                    <a:pt x="2045" y="164"/>
                    <a:pt x="1358" y="1"/>
                    <a:pt x="1358"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65;p59">
              <a:extLst>
                <a:ext uri="{FF2B5EF4-FFF2-40B4-BE49-F238E27FC236}">
                  <a16:creationId xmlns:a16="http://schemas.microsoft.com/office/drawing/2014/main" id="{6DEFAAFB-FE5B-28B3-6A51-C2F4FECA6C5F}"/>
                </a:ext>
              </a:extLst>
            </p:cNvPr>
            <p:cNvSpPr/>
            <p:nvPr/>
          </p:nvSpPr>
          <p:spPr>
            <a:xfrm>
              <a:off x="743250" y="1909500"/>
              <a:ext cx="270450" cy="250950"/>
            </a:xfrm>
            <a:custGeom>
              <a:avLst/>
              <a:gdLst/>
              <a:ahLst/>
              <a:cxnLst/>
              <a:rect l="l" t="t" r="r" b="b"/>
              <a:pathLst>
                <a:path w="10818" h="10038" extrusionOk="0">
                  <a:moveTo>
                    <a:pt x="9582" y="1"/>
                  </a:moveTo>
                  <a:cubicBezTo>
                    <a:pt x="8841" y="2339"/>
                    <a:pt x="6613" y="8533"/>
                    <a:pt x="5422" y="8730"/>
                  </a:cubicBezTo>
                  <a:cubicBezTo>
                    <a:pt x="5341" y="8744"/>
                    <a:pt x="5243" y="8750"/>
                    <a:pt x="5131" y="8750"/>
                  </a:cubicBezTo>
                  <a:cubicBezTo>
                    <a:pt x="3999" y="8750"/>
                    <a:pt x="1402" y="8086"/>
                    <a:pt x="31" y="7174"/>
                  </a:cubicBezTo>
                  <a:lnTo>
                    <a:pt x="31" y="7174"/>
                  </a:lnTo>
                  <a:cubicBezTo>
                    <a:pt x="3" y="7411"/>
                    <a:pt x="0" y="7569"/>
                    <a:pt x="39" y="7619"/>
                  </a:cubicBezTo>
                  <a:cubicBezTo>
                    <a:pt x="345" y="8039"/>
                    <a:pt x="5499" y="10037"/>
                    <a:pt x="6661" y="10037"/>
                  </a:cubicBezTo>
                  <a:cubicBezTo>
                    <a:pt x="6764" y="10037"/>
                    <a:pt x="6835" y="10022"/>
                    <a:pt x="6869" y="9988"/>
                  </a:cubicBezTo>
                  <a:cubicBezTo>
                    <a:pt x="7253" y="9605"/>
                    <a:pt x="9187" y="3398"/>
                    <a:pt x="10476" y="1442"/>
                  </a:cubicBezTo>
                  <a:cubicBezTo>
                    <a:pt x="10818" y="923"/>
                    <a:pt x="10364" y="413"/>
                    <a:pt x="9582"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66;p59">
              <a:extLst>
                <a:ext uri="{FF2B5EF4-FFF2-40B4-BE49-F238E27FC236}">
                  <a16:creationId xmlns:a16="http://schemas.microsoft.com/office/drawing/2014/main" id="{1207C050-F29E-1342-A005-2D6D63CEAE1C}"/>
                </a:ext>
              </a:extLst>
            </p:cNvPr>
            <p:cNvSpPr/>
            <p:nvPr/>
          </p:nvSpPr>
          <p:spPr>
            <a:xfrm>
              <a:off x="777475" y="1852950"/>
              <a:ext cx="263925" cy="133875"/>
            </a:xfrm>
            <a:custGeom>
              <a:avLst/>
              <a:gdLst/>
              <a:ahLst/>
              <a:cxnLst/>
              <a:rect l="l" t="t" r="r" b="b"/>
              <a:pathLst>
                <a:path w="10557" h="5355" extrusionOk="0">
                  <a:moveTo>
                    <a:pt x="994" y="0"/>
                  </a:moveTo>
                  <a:cubicBezTo>
                    <a:pt x="392" y="0"/>
                    <a:pt x="1" y="19"/>
                    <a:pt x="1" y="19"/>
                  </a:cubicBezTo>
                  <a:cubicBezTo>
                    <a:pt x="41" y="3016"/>
                    <a:pt x="2481" y="4080"/>
                    <a:pt x="2481" y="4080"/>
                  </a:cubicBezTo>
                  <a:lnTo>
                    <a:pt x="3815" y="3123"/>
                  </a:lnTo>
                  <a:lnTo>
                    <a:pt x="3938" y="5039"/>
                  </a:lnTo>
                  <a:cubicBezTo>
                    <a:pt x="4961" y="5265"/>
                    <a:pt x="5853" y="5354"/>
                    <a:pt x="6621" y="5354"/>
                  </a:cubicBezTo>
                  <a:cubicBezTo>
                    <a:pt x="9385" y="5354"/>
                    <a:pt x="10557" y="4207"/>
                    <a:pt x="10557" y="4207"/>
                  </a:cubicBezTo>
                  <a:cubicBezTo>
                    <a:pt x="10557" y="4207"/>
                    <a:pt x="8725" y="1501"/>
                    <a:pt x="5729" y="544"/>
                  </a:cubicBezTo>
                  <a:cubicBezTo>
                    <a:pt x="4268" y="78"/>
                    <a:pt x="2205" y="0"/>
                    <a:pt x="9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67;p59">
              <a:extLst>
                <a:ext uri="{FF2B5EF4-FFF2-40B4-BE49-F238E27FC236}">
                  <a16:creationId xmlns:a16="http://schemas.microsoft.com/office/drawing/2014/main" id="{855EFA5E-D0A0-BB4A-ACBF-22D7780815C7}"/>
                </a:ext>
              </a:extLst>
            </p:cNvPr>
            <p:cNvSpPr/>
            <p:nvPr/>
          </p:nvSpPr>
          <p:spPr>
            <a:xfrm>
              <a:off x="834675" y="1853975"/>
              <a:ext cx="203075" cy="99175"/>
            </a:xfrm>
            <a:custGeom>
              <a:avLst/>
              <a:gdLst/>
              <a:ahLst/>
              <a:cxnLst/>
              <a:rect l="l" t="t" r="r" b="b"/>
              <a:pathLst>
                <a:path w="8123" h="3967" extrusionOk="0">
                  <a:moveTo>
                    <a:pt x="287" y="1"/>
                  </a:moveTo>
                  <a:cubicBezTo>
                    <a:pt x="124" y="1"/>
                    <a:pt x="25" y="13"/>
                    <a:pt x="25" y="40"/>
                  </a:cubicBezTo>
                  <a:cubicBezTo>
                    <a:pt x="0" y="1158"/>
                    <a:pt x="2986" y="2835"/>
                    <a:pt x="5760" y="3575"/>
                  </a:cubicBezTo>
                  <a:cubicBezTo>
                    <a:pt x="6611" y="3801"/>
                    <a:pt x="7415" y="3930"/>
                    <a:pt x="8122" y="3966"/>
                  </a:cubicBezTo>
                  <a:cubicBezTo>
                    <a:pt x="7635" y="3324"/>
                    <a:pt x="5993" y="1163"/>
                    <a:pt x="3485" y="364"/>
                  </a:cubicBezTo>
                  <a:cubicBezTo>
                    <a:pt x="3118" y="246"/>
                    <a:pt x="1030"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8;p59">
              <a:extLst>
                <a:ext uri="{FF2B5EF4-FFF2-40B4-BE49-F238E27FC236}">
                  <a16:creationId xmlns:a16="http://schemas.microsoft.com/office/drawing/2014/main" id="{4E917A84-7D70-39D7-D132-0DEF363EB92F}"/>
                </a:ext>
              </a:extLst>
            </p:cNvPr>
            <p:cNvSpPr/>
            <p:nvPr/>
          </p:nvSpPr>
          <p:spPr>
            <a:xfrm>
              <a:off x="614400" y="1705200"/>
              <a:ext cx="88425" cy="194050"/>
            </a:xfrm>
            <a:custGeom>
              <a:avLst/>
              <a:gdLst/>
              <a:ahLst/>
              <a:cxnLst/>
              <a:rect l="l" t="t" r="r" b="b"/>
              <a:pathLst>
                <a:path w="3537" h="7762" extrusionOk="0">
                  <a:moveTo>
                    <a:pt x="3449" y="0"/>
                  </a:moveTo>
                  <a:lnTo>
                    <a:pt x="3449" y="0"/>
                  </a:lnTo>
                  <a:lnTo>
                    <a:pt x="3449" y="0"/>
                  </a:lnTo>
                  <a:cubicBezTo>
                    <a:pt x="3449" y="0"/>
                    <a:pt x="3449" y="0"/>
                    <a:pt x="3449" y="0"/>
                  </a:cubicBezTo>
                  <a:close/>
                  <a:moveTo>
                    <a:pt x="3449" y="0"/>
                  </a:moveTo>
                  <a:cubicBezTo>
                    <a:pt x="3449" y="4"/>
                    <a:pt x="0" y="5836"/>
                    <a:pt x="1533" y="7762"/>
                  </a:cubicBezTo>
                  <a:cubicBezTo>
                    <a:pt x="1533" y="7762"/>
                    <a:pt x="3207" y="7109"/>
                    <a:pt x="3105" y="6638"/>
                  </a:cubicBezTo>
                  <a:cubicBezTo>
                    <a:pt x="3003" y="6167"/>
                    <a:pt x="3536" y="266"/>
                    <a:pt x="3536" y="266"/>
                  </a:cubicBezTo>
                  <a:lnTo>
                    <a:pt x="34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69;p59">
              <a:extLst>
                <a:ext uri="{FF2B5EF4-FFF2-40B4-BE49-F238E27FC236}">
                  <a16:creationId xmlns:a16="http://schemas.microsoft.com/office/drawing/2014/main" id="{FE423028-7696-F915-F381-6E4F5FA27A37}"/>
                </a:ext>
              </a:extLst>
            </p:cNvPr>
            <p:cNvSpPr/>
            <p:nvPr/>
          </p:nvSpPr>
          <p:spPr>
            <a:xfrm>
              <a:off x="626750" y="1742525"/>
              <a:ext cx="63975" cy="156725"/>
            </a:xfrm>
            <a:custGeom>
              <a:avLst/>
              <a:gdLst/>
              <a:ahLst/>
              <a:cxnLst/>
              <a:rect l="l" t="t" r="r" b="b"/>
              <a:pathLst>
                <a:path w="2559" h="6269" extrusionOk="0">
                  <a:moveTo>
                    <a:pt x="2164" y="1"/>
                  </a:moveTo>
                  <a:lnTo>
                    <a:pt x="2164" y="1"/>
                  </a:lnTo>
                  <a:cubicBezTo>
                    <a:pt x="1252" y="1863"/>
                    <a:pt x="0" y="4962"/>
                    <a:pt x="1039" y="6269"/>
                  </a:cubicBezTo>
                  <a:cubicBezTo>
                    <a:pt x="1039" y="6269"/>
                    <a:pt x="2115" y="6159"/>
                    <a:pt x="2558" y="5789"/>
                  </a:cubicBezTo>
                  <a:cubicBezTo>
                    <a:pt x="2446" y="5623"/>
                    <a:pt x="2279" y="5554"/>
                    <a:pt x="2235" y="5544"/>
                  </a:cubicBezTo>
                  <a:cubicBezTo>
                    <a:pt x="1538" y="5401"/>
                    <a:pt x="1337" y="3544"/>
                    <a:pt x="1782" y="1397"/>
                  </a:cubicBezTo>
                  <a:cubicBezTo>
                    <a:pt x="1886" y="899"/>
                    <a:pt x="2016" y="427"/>
                    <a:pt x="216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11370;p59">
              <a:extLst>
                <a:ext uri="{FF2B5EF4-FFF2-40B4-BE49-F238E27FC236}">
                  <a16:creationId xmlns:a16="http://schemas.microsoft.com/office/drawing/2014/main" id="{5E2EFDC9-CD26-F20D-396C-EAB21C28FA63}"/>
                </a:ext>
              </a:extLst>
            </p:cNvPr>
            <p:cNvSpPr/>
            <p:nvPr/>
          </p:nvSpPr>
          <p:spPr>
            <a:xfrm>
              <a:off x="929950" y="2067325"/>
              <a:ext cx="186925" cy="97625"/>
            </a:xfrm>
            <a:custGeom>
              <a:avLst/>
              <a:gdLst/>
              <a:ahLst/>
              <a:cxnLst/>
              <a:rect l="l" t="t" r="r" b="b"/>
              <a:pathLst>
                <a:path w="7477" h="3905" extrusionOk="0">
                  <a:moveTo>
                    <a:pt x="5797" y="0"/>
                  </a:moveTo>
                  <a:cubicBezTo>
                    <a:pt x="5671" y="0"/>
                    <a:pt x="5573" y="27"/>
                    <a:pt x="5520" y="94"/>
                  </a:cubicBezTo>
                  <a:cubicBezTo>
                    <a:pt x="5228" y="456"/>
                    <a:pt x="0" y="3450"/>
                    <a:pt x="0" y="3450"/>
                  </a:cubicBezTo>
                  <a:lnTo>
                    <a:pt x="174" y="3904"/>
                  </a:lnTo>
                  <a:cubicBezTo>
                    <a:pt x="174" y="3904"/>
                    <a:pt x="174" y="3904"/>
                    <a:pt x="174" y="3904"/>
                  </a:cubicBezTo>
                  <a:cubicBezTo>
                    <a:pt x="193" y="3904"/>
                    <a:pt x="7064" y="2835"/>
                    <a:pt x="7477" y="546"/>
                  </a:cubicBezTo>
                  <a:cubicBezTo>
                    <a:pt x="7477" y="546"/>
                    <a:pt x="6362" y="0"/>
                    <a:pt x="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11371;p59">
              <a:extLst>
                <a:ext uri="{FF2B5EF4-FFF2-40B4-BE49-F238E27FC236}">
                  <a16:creationId xmlns:a16="http://schemas.microsoft.com/office/drawing/2014/main" id="{A4A4D694-111A-9D1D-80BA-29A094109DB7}"/>
                </a:ext>
              </a:extLst>
            </p:cNvPr>
            <p:cNvSpPr/>
            <p:nvPr/>
          </p:nvSpPr>
          <p:spPr>
            <a:xfrm>
              <a:off x="929975" y="2084100"/>
              <a:ext cx="186075" cy="80850"/>
            </a:xfrm>
            <a:custGeom>
              <a:avLst/>
              <a:gdLst/>
              <a:ahLst/>
              <a:cxnLst/>
              <a:rect l="l" t="t" r="r" b="b"/>
              <a:pathLst>
                <a:path w="7443" h="3234" extrusionOk="0">
                  <a:moveTo>
                    <a:pt x="7443" y="0"/>
                  </a:moveTo>
                  <a:cubicBezTo>
                    <a:pt x="7033" y="515"/>
                    <a:pt x="6065" y="1157"/>
                    <a:pt x="4853" y="1677"/>
                  </a:cubicBezTo>
                  <a:cubicBezTo>
                    <a:pt x="3755" y="2148"/>
                    <a:pt x="2719" y="2403"/>
                    <a:pt x="2049" y="2403"/>
                  </a:cubicBezTo>
                  <a:cubicBezTo>
                    <a:pt x="1654" y="2403"/>
                    <a:pt x="1386" y="2314"/>
                    <a:pt x="1307" y="2130"/>
                  </a:cubicBezTo>
                  <a:cubicBezTo>
                    <a:pt x="1294" y="2101"/>
                    <a:pt x="1288" y="2070"/>
                    <a:pt x="1285" y="2038"/>
                  </a:cubicBezTo>
                  <a:cubicBezTo>
                    <a:pt x="543" y="2469"/>
                    <a:pt x="3" y="2779"/>
                    <a:pt x="1" y="2779"/>
                  </a:cubicBezTo>
                  <a:lnTo>
                    <a:pt x="1" y="2779"/>
                  </a:lnTo>
                  <a:lnTo>
                    <a:pt x="1" y="2779"/>
                  </a:lnTo>
                  <a:cubicBezTo>
                    <a:pt x="1" y="2779"/>
                    <a:pt x="1" y="2779"/>
                    <a:pt x="1" y="2779"/>
                  </a:cubicBezTo>
                  <a:cubicBezTo>
                    <a:pt x="1" y="2779"/>
                    <a:pt x="1" y="2779"/>
                    <a:pt x="1" y="2779"/>
                  </a:cubicBezTo>
                  <a:lnTo>
                    <a:pt x="1" y="2779"/>
                  </a:lnTo>
                  <a:lnTo>
                    <a:pt x="175" y="3233"/>
                  </a:lnTo>
                  <a:cubicBezTo>
                    <a:pt x="175" y="3233"/>
                    <a:pt x="6801" y="2203"/>
                    <a:pt x="7443"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11372;p59">
              <a:extLst>
                <a:ext uri="{FF2B5EF4-FFF2-40B4-BE49-F238E27FC236}">
                  <a16:creationId xmlns:a16="http://schemas.microsoft.com/office/drawing/2014/main" id="{4A12ED8A-5419-66E3-E22E-42162E8C56F5}"/>
                </a:ext>
              </a:extLst>
            </p:cNvPr>
            <p:cNvSpPr/>
            <p:nvPr/>
          </p:nvSpPr>
          <p:spPr>
            <a:xfrm>
              <a:off x="847675" y="1696050"/>
              <a:ext cx="184500" cy="162350"/>
            </a:xfrm>
            <a:custGeom>
              <a:avLst/>
              <a:gdLst/>
              <a:ahLst/>
              <a:cxnLst/>
              <a:rect l="l" t="t" r="r" b="b"/>
              <a:pathLst>
                <a:path w="7380" h="6494" extrusionOk="0">
                  <a:moveTo>
                    <a:pt x="3899" y="1"/>
                  </a:moveTo>
                  <a:cubicBezTo>
                    <a:pt x="2833" y="1"/>
                    <a:pt x="2213" y="960"/>
                    <a:pt x="1547" y="2838"/>
                  </a:cubicBezTo>
                  <a:cubicBezTo>
                    <a:pt x="1179" y="3876"/>
                    <a:pt x="347" y="4748"/>
                    <a:pt x="736" y="5425"/>
                  </a:cubicBezTo>
                  <a:cubicBezTo>
                    <a:pt x="1321" y="6439"/>
                    <a:pt x="162" y="6471"/>
                    <a:pt x="16" y="6471"/>
                  </a:cubicBezTo>
                  <a:cubicBezTo>
                    <a:pt x="6" y="6471"/>
                    <a:pt x="1" y="6471"/>
                    <a:pt x="1" y="6471"/>
                  </a:cubicBezTo>
                  <a:lnTo>
                    <a:pt x="1" y="6471"/>
                  </a:lnTo>
                  <a:cubicBezTo>
                    <a:pt x="1" y="6471"/>
                    <a:pt x="759" y="6494"/>
                    <a:pt x="1645" y="6494"/>
                  </a:cubicBezTo>
                  <a:cubicBezTo>
                    <a:pt x="2834" y="6494"/>
                    <a:pt x="4251" y="6452"/>
                    <a:pt x="4376" y="6258"/>
                  </a:cubicBezTo>
                  <a:cubicBezTo>
                    <a:pt x="4975" y="5320"/>
                    <a:pt x="7379" y="4212"/>
                    <a:pt x="6957" y="1888"/>
                  </a:cubicBezTo>
                  <a:cubicBezTo>
                    <a:pt x="6764" y="828"/>
                    <a:pt x="4980" y="180"/>
                    <a:pt x="4314" y="45"/>
                  </a:cubicBezTo>
                  <a:cubicBezTo>
                    <a:pt x="4169" y="15"/>
                    <a:pt x="4031" y="1"/>
                    <a:pt x="3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11373;p59">
              <a:extLst>
                <a:ext uri="{FF2B5EF4-FFF2-40B4-BE49-F238E27FC236}">
                  <a16:creationId xmlns:a16="http://schemas.microsoft.com/office/drawing/2014/main" id="{1982A453-ACAE-55C3-6746-5FC047F41D9F}"/>
                </a:ext>
              </a:extLst>
            </p:cNvPr>
            <p:cNvSpPr/>
            <p:nvPr/>
          </p:nvSpPr>
          <p:spPr>
            <a:xfrm>
              <a:off x="847675" y="1723025"/>
              <a:ext cx="184525" cy="178450"/>
            </a:xfrm>
            <a:custGeom>
              <a:avLst/>
              <a:gdLst/>
              <a:ahLst/>
              <a:cxnLst/>
              <a:rect l="l" t="t" r="r" b="b"/>
              <a:pathLst>
                <a:path w="7381" h="7138" extrusionOk="0">
                  <a:moveTo>
                    <a:pt x="6461" y="0"/>
                  </a:moveTo>
                  <a:cubicBezTo>
                    <a:pt x="6361" y="898"/>
                    <a:pt x="5214" y="1674"/>
                    <a:pt x="4800" y="2939"/>
                  </a:cubicBezTo>
                  <a:cubicBezTo>
                    <a:pt x="4211" y="4733"/>
                    <a:pt x="3327" y="5263"/>
                    <a:pt x="2530" y="5263"/>
                  </a:cubicBezTo>
                  <a:cubicBezTo>
                    <a:pt x="1680" y="5263"/>
                    <a:pt x="928" y="4660"/>
                    <a:pt x="736" y="4346"/>
                  </a:cubicBezTo>
                  <a:lnTo>
                    <a:pt x="736" y="4346"/>
                  </a:lnTo>
                  <a:cubicBezTo>
                    <a:pt x="1323" y="5364"/>
                    <a:pt x="156" y="5395"/>
                    <a:pt x="15" y="5395"/>
                  </a:cubicBezTo>
                  <a:cubicBezTo>
                    <a:pt x="5" y="5395"/>
                    <a:pt x="1" y="5395"/>
                    <a:pt x="1" y="5395"/>
                  </a:cubicBezTo>
                  <a:lnTo>
                    <a:pt x="1" y="5395"/>
                  </a:lnTo>
                  <a:lnTo>
                    <a:pt x="4323" y="7138"/>
                  </a:lnTo>
                  <a:cubicBezTo>
                    <a:pt x="4235" y="6622"/>
                    <a:pt x="4258" y="5570"/>
                    <a:pt x="4477" y="5231"/>
                  </a:cubicBezTo>
                  <a:cubicBezTo>
                    <a:pt x="5076" y="4292"/>
                    <a:pt x="7381" y="3129"/>
                    <a:pt x="6957" y="805"/>
                  </a:cubicBezTo>
                  <a:cubicBezTo>
                    <a:pt x="6901" y="503"/>
                    <a:pt x="6714" y="234"/>
                    <a:pt x="6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11374;p59">
              <a:extLst>
                <a:ext uri="{FF2B5EF4-FFF2-40B4-BE49-F238E27FC236}">
                  <a16:creationId xmlns:a16="http://schemas.microsoft.com/office/drawing/2014/main" id="{B5C0AE54-2A5B-8D7E-9E34-C92E36467318}"/>
                </a:ext>
              </a:extLst>
            </p:cNvPr>
            <p:cNvSpPr/>
            <p:nvPr/>
          </p:nvSpPr>
          <p:spPr>
            <a:xfrm>
              <a:off x="870625" y="1690975"/>
              <a:ext cx="54200" cy="32075"/>
            </a:xfrm>
            <a:custGeom>
              <a:avLst/>
              <a:gdLst/>
              <a:ahLst/>
              <a:cxnLst/>
              <a:rect l="l" t="t" r="r" b="b"/>
              <a:pathLst>
                <a:path w="2168" h="1283" extrusionOk="0">
                  <a:moveTo>
                    <a:pt x="1047" y="0"/>
                  </a:moveTo>
                  <a:cubicBezTo>
                    <a:pt x="900" y="0"/>
                    <a:pt x="1" y="1255"/>
                    <a:pt x="1389" y="1282"/>
                  </a:cubicBezTo>
                  <a:lnTo>
                    <a:pt x="2168" y="817"/>
                  </a:lnTo>
                  <a:cubicBezTo>
                    <a:pt x="1692" y="709"/>
                    <a:pt x="1034" y="331"/>
                    <a:pt x="1066" y="38"/>
                  </a:cubicBezTo>
                  <a:cubicBezTo>
                    <a:pt x="1068" y="12"/>
                    <a:pt x="1061" y="0"/>
                    <a:pt x="1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11375;p59">
              <a:extLst>
                <a:ext uri="{FF2B5EF4-FFF2-40B4-BE49-F238E27FC236}">
                  <a16:creationId xmlns:a16="http://schemas.microsoft.com/office/drawing/2014/main" id="{7C88C8CD-5B84-EA98-7BB6-FAD3929F3BEB}"/>
                </a:ext>
              </a:extLst>
            </p:cNvPr>
            <p:cNvSpPr/>
            <p:nvPr/>
          </p:nvSpPr>
          <p:spPr>
            <a:xfrm>
              <a:off x="863600" y="1707075"/>
              <a:ext cx="139700" cy="136800"/>
            </a:xfrm>
            <a:custGeom>
              <a:avLst/>
              <a:gdLst/>
              <a:ahLst/>
              <a:cxnLst/>
              <a:rect l="l" t="t" r="r" b="b"/>
              <a:pathLst>
                <a:path w="5588" h="5472" extrusionOk="0">
                  <a:moveTo>
                    <a:pt x="2647" y="1"/>
                  </a:moveTo>
                  <a:cubicBezTo>
                    <a:pt x="2126" y="1"/>
                    <a:pt x="1134" y="1121"/>
                    <a:pt x="1167" y="1383"/>
                  </a:cubicBezTo>
                  <a:cubicBezTo>
                    <a:pt x="1203" y="1657"/>
                    <a:pt x="299" y="3387"/>
                    <a:pt x="94" y="3952"/>
                  </a:cubicBezTo>
                  <a:cubicBezTo>
                    <a:pt x="0" y="4213"/>
                    <a:pt x="161" y="4994"/>
                    <a:pt x="643" y="5281"/>
                  </a:cubicBezTo>
                  <a:cubicBezTo>
                    <a:pt x="877" y="5422"/>
                    <a:pt x="1181" y="5471"/>
                    <a:pt x="1486" y="5471"/>
                  </a:cubicBezTo>
                  <a:cubicBezTo>
                    <a:pt x="2043" y="5471"/>
                    <a:pt x="2599" y="5306"/>
                    <a:pt x="2719" y="5229"/>
                  </a:cubicBezTo>
                  <a:cubicBezTo>
                    <a:pt x="2903" y="5112"/>
                    <a:pt x="3583" y="3524"/>
                    <a:pt x="3892" y="3104"/>
                  </a:cubicBezTo>
                  <a:cubicBezTo>
                    <a:pt x="5587" y="808"/>
                    <a:pt x="3219" y="151"/>
                    <a:pt x="2729" y="12"/>
                  </a:cubicBezTo>
                  <a:cubicBezTo>
                    <a:pt x="2703" y="4"/>
                    <a:pt x="2676" y="1"/>
                    <a:pt x="264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11376;p59">
              <a:extLst>
                <a:ext uri="{FF2B5EF4-FFF2-40B4-BE49-F238E27FC236}">
                  <a16:creationId xmlns:a16="http://schemas.microsoft.com/office/drawing/2014/main" id="{29F933A1-EDB8-C978-FDC6-7E0DB1993A81}"/>
                </a:ext>
              </a:extLst>
            </p:cNvPr>
            <p:cNvSpPr/>
            <p:nvPr/>
          </p:nvSpPr>
          <p:spPr>
            <a:xfrm>
              <a:off x="543575" y="2635525"/>
              <a:ext cx="94375" cy="29925"/>
            </a:xfrm>
            <a:custGeom>
              <a:avLst/>
              <a:gdLst/>
              <a:ahLst/>
              <a:cxnLst/>
              <a:rect l="l" t="t" r="r" b="b"/>
              <a:pathLst>
                <a:path w="3775" h="1197" extrusionOk="0">
                  <a:moveTo>
                    <a:pt x="3221" y="1"/>
                  </a:moveTo>
                  <a:cubicBezTo>
                    <a:pt x="3221" y="1"/>
                    <a:pt x="1805" y="780"/>
                    <a:pt x="1333" y="780"/>
                  </a:cubicBezTo>
                  <a:cubicBezTo>
                    <a:pt x="555" y="780"/>
                    <a:pt x="1" y="1196"/>
                    <a:pt x="1" y="1196"/>
                  </a:cubicBezTo>
                  <a:lnTo>
                    <a:pt x="3497" y="1196"/>
                  </a:lnTo>
                  <a:cubicBezTo>
                    <a:pt x="3774" y="808"/>
                    <a:pt x="3221" y="1"/>
                    <a:pt x="3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11377;p59">
              <a:extLst>
                <a:ext uri="{FF2B5EF4-FFF2-40B4-BE49-F238E27FC236}">
                  <a16:creationId xmlns:a16="http://schemas.microsoft.com/office/drawing/2014/main" id="{235C6334-4E8C-7788-2495-C8D4545779BC}"/>
                </a:ext>
              </a:extLst>
            </p:cNvPr>
            <p:cNvSpPr/>
            <p:nvPr/>
          </p:nvSpPr>
          <p:spPr>
            <a:xfrm>
              <a:off x="941125" y="2635525"/>
              <a:ext cx="71475" cy="29925"/>
            </a:xfrm>
            <a:custGeom>
              <a:avLst/>
              <a:gdLst/>
              <a:ahLst/>
              <a:cxnLst/>
              <a:rect l="l" t="t" r="r" b="b"/>
              <a:pathLst>
                <a:path w="2859" h="1197" extrusionOk="0">
                  <a:moveTo>
                    <a:pt x="553" y="1"/>
                  </a:moveTo>
                  <a:cubicBezTo>
                    <a:pt x="553" y="1"/>
                    <a:pt x="0" y="808"/>
                    <a:pt x="276" y="1196"/>
                  </a:cubicBezTo>
                  <a:lnTo>
                    <a:pt x="2858" y="1196"/>
                  </a:lnTo>
                  <a:cubicBezTo>
                    <a:pt x="2858" y="1196"/>
                    <a:pt x="2549" y="860"/>
                    <a:pt x="1775" y="780"/>
                  </a:cubicBezTo>
                  <a:cubicBezTo>
                    <a:pt x="1246" y="724"/>
                    <a:pt x="553"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11378;p59">
              <a:extLst>
                <a:ext uri="{FF2B5EF4-FFF2-40B4-BE49-F238E27FC236}">
                  <a16:creationId xmlns:a16="http://schemas.microsoft.com/office/drawing/2014/main" id="{AE1F0AD1-152A-A802-96CF-4988814A3250}"/>
                </a:ext>
              </a:extLst>
            </p:cNvPr>
            <p:cNvSpPr/>
            <p:nvPr/>
          </p:nvSpPr>
          <p:spPr>
            <a:xfrm>
              <a:off x="686525" y="1693925"/>
              <a:ext cx="27325" cy="36100"/>
            </a:xfrm>
            <a:custGeom>
              <a:avLst/>
              <a:gdLst/>
              <a:ahLst/>
              <a:cxnLst/>
              <a:rect l="l" t="t" r="r" b="b"/>
              <a:pathLst>
                <a:path w="1093" h="1444" extrusionOk="0">
                  <a:moveTo>
                    <a:pt x="528" y="0"/>
                  </a:moveTo>
                  <a:cubicBezTo>
                    <a:pt x="331" y="0"/>
                    <a:pt x="152" y="18"/>
                    <a:pt x="134" y="42"/>
                  </a:cubicBezTo>
                  <a:cubicBezTo>
                    <a:pt x="0" y="206"/>
                    <a:pt x="122" y="824"/>
                    <a:pt x="51" y="1443"/>
                  </a:cubicBezTo>
                  <a:lnTo>
                    <a:pt x="594" y="1437"/>
                  </a:lnTo>
                  <a:cubicBezTo>
                    <a:pt x="730" y="983"/>
                    <a:pt x="1082" y="588"/>
                    <a:pt x="1091" y="122"/>
                  </a:cubicBezTo>
                  <a:cubicBezTo>
                    <a:pt x="1093" y="32"/>
                    <a:pt x="793" y="0"/>
                    <a:pt x="528"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11379;p59">
              <a:extLst>
                <a:ext uri="{FF2B5EF4-FFF2-40B4-BE49-F238E27FC236}">
                  <a16:creationId xmlns:a16="http://schemas.microsoft.com/office/drawing/2014/main" id="{BF736637-2BF2-5FC0-1F05-F1BAB87C925F}"/>
                </a:ext>
              </a:extLst>
            </p:cNvPr>
            <p:cNvSpPr/>
            <p:nvPr/>
          </p:nvSpPr>
          <p:spPr>
            <a:xfrm>
              <a:off x="684425" y="1680275"/>
              <a:ext cx="11625" cy="23150"/>
            </a:xfrm>
            <a:custGeom>
              <a:avLst/>
              <a:gdLst/>
              <a:ahLst/>
              <a:cxnLst/>
              <a:rect l="l" t="t" r="r" b="b"/>
              <a:pathLst>
                <a:path w="465" h="926" extrusionOk="0">
                  <a:moveTo>
                    <a:pt x="116" y="0"/>
                  </a:moveTo>
                  <a:cubicBezTo>
                    <a:pt x="115" y="0"/>
                    <a:pt x="113" y="0"/>
                    <a:pt x="112" y="0"/>
                  </a:cubicBezTo>
                  <a:cubicBezTo>
                    <a:pt x="1" y="7"/>
                    <a:pt x="186" y="620"/>
                    <a:pt x="186" y="841"/>
                  </a:cubicBezTo>
                  <a:cubicBezTo>
                    <a:pt x="186" y="841"/>
                    <a:pt x="296" y="925"/>
                    <a:pt x="372" y="925"/>
                  </a:cubicBezTo>
                  <a:cubicBezTo>
                    <a:pt x="427" y="925"/>
                    <a:pt x="464" y="882"/>
                    <a:pt x="432" y="733"/>
                  </a:cubicBezTo>
                  <a:cubicBezTo>
                    <a:pt x="374" y="464"/>
                    <a:pt x="289" y="0"/>
                    <a:pt x="11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11380;p59">
              <a:extLst>
                <a:ext uri="{FF2B5EF4-FFF2-40B4-BE49-F238E27FC236}">
                  <a16:creationId xmlns:a16="http://schemas.microsoft.com/office/drawing/2014/main" id="{E1BC41AA-2367-0EB4-B22F-714E5BF18556}"/>
                </a:ext>
              </a:extLst>
            </p:cNvPr>
            <p:cNvSpPr/>
            <p:nvPr/>
          </p:nvSpPr>
          <p:spPr>
            <a:xfrm>
              <a:off x="707075" y="1685625"/>
              <a:ext cx="9425" cy="17750"/>
            </a:xfrm>
            <a:custGeom>
              <a:avLst/>
              <a:gdLst/>
              <a:ahLst/>
              <a:cxnLst/>
              <a:rect l="l" t="t" r="r" b="b"/>
              <a:pathLst>
                <a:path w="377" h="710" extrusionOk="0">
                  <a:moveTo>
                    <a:pt x="169" y="0"/>
                  </a:moveTo>
                  <a:cubicBezTo>
                    <a:pt x="58" y="0"/>
                    <a:pt x="38" y="304"/>
                    <a:pt x="0" y="509"/>
                  </a:cubicBezTo>
                  <a:cubicBezTo>
                    <a:pt x="0" y="509"/>
                    <a:pt x="89" y="710"/>
                    <a:pt x="172" y="710"/>
                  </a:cubicBezTo>
                  <a:cubicBezTo>
                    <a:pt x="205" y="710"/>
                    <a:pt x="237" y="677"/>
                    <a:pt x="262" y="585"/>
                  </a:cubicBezTo>
                  <a:cubicBezTo>
                    <a:pt x="319" y="377"/>
                    <a:pt x="377" y="18"/>
                    <a:pt x="176" y="0"/>
                  </a:cubicBezTo>
                  <a:cubicBezTo>
                    <a:pt x="174" y="0"/>
                    <a:pt x="171" y="0"/>
                    <a:pt x="16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11381;p59">
              <a:extLst>
                <a:ext uri="{FF2B5EF4-FFF2-40B4-BE49-F238E27FC236}">
                  <a16:creationId xmlns:a16="http://schemas.microsoft.com/office/drawing/2014/main" id="{73F0D48B-E18A-DFD1-1977-A5FCDBE3049F}"/>
                </a:ext>
              </a:extLst>
            </p:cNvPr>
            <p:cNvSpPr/>
            <p:nvPr/>
          </p:nvSpPr>
          <p:spPr>
            <a:xfrm>
              <a:off x="699425" y="1704550"/>
              <a:ext cx="32825" cy="20125"/>
            </a:xfrm>
            <a:custGeom>
              <a:avLst/>
              <a:gdLst/>
              <a:ahLst/>
              <a:cxnLst/>
              <a:rect l="l" t="t" r="r" b="b"/>
              <a:pathLst>
                <a:path w="1313" h="805" extrusionOk="0">
                  <a:moveTo>
                    <a:pt x="437" y="1"/>
                  </a:moveTo>
                  <a:cubicBezTo>
                    <a:pt x="437" y="1"/>
                    <a:pt x="0" y="804"/>
                    <a:pt x="111" y="804"/>
                  </a:cubicBezTo>
                  <a:cubicBezTo>
                    <a:pt x="122" y="804"/>
                    <a:pt x="140" y="795"/>
                    <a:pt x="165" y="775"/>
                  </a:cubicBezTo>
                  <a:cubicBezTo>
                    <a:pt x="480" y="531"/>
                    <a:pt x="1312" y="248"/>
                    <a:pt x="1025" y="85"/>
                  </a:cubicBezTo>
                  <a:cubicBezTo>
                    <a:pt x="997" y="70"/>
                    <a:pt x="970" y="63"/>
                    <a:pt x="945" y="63"/>
                  </a:cubicBezTo>
                  <a:cubicBezTo>
                    <a:pt x="846" y="63"/>
                    <a:pt x="764" y="160"/>
                    <a:pt x="662" y="160"/>
                  </a:cubicBezTo>
                  <a:cubicBezTo>
                    <a:pt x="598" y="160"/>
                    <a:pt x="526" y="122"/>
                    <a:pt x="43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11382;p59">
              <a:extLst>
                <a:ext uri="{FF2B5EF4-FFF2-40B4-BE49-F238E27FC236}">
                  <a16:creationId xmlns:a16="http://schemas.microsoft.com/office/drawing/2014/main" id="{E283937C-B6EC-9419-0121-C103F66B35F7}"/>
                </a:ext>
              </a:extLst>
            </p:cNvPr>
            <p:cNvSpPr/>
            <p:nvPr/>
          </p:nvSpPr>
          <p:spPr>
            <a:xfrm>
              <a:off x="698350" y="1680200"/>
              <a:ext cx="8025" cy="20325"/>
            </a:xfrm>
            <a:custGeom>
              <a:avLst/>
              <a:gdLst/>
              <a:ahLst/>
              <a:cxnLst/>
              <a:rect l="l" t="t" r="r" b="b"/>
              <a:pathLst>
                <a:path w="321" h="813" extrusionOk="0">
                  <a:moveTo>
                    <a:pt x="150" y="0"/>
                  </a:moveTo>
                  <a:cubicBezTo>
                    <a:pt x="148" y="0"/>
                    <a:pt x="146" y="0"/>
                    <a:pt x="144" y="0"/>
                  </a:cubicBezTo>
                  <a:cubicBezTo>
                    <a:pt x="33" y="3"/>
                    <a:pt x="6" y="444"/>
                    <a:pt x="0" y="664"/>
                  </a:cubicBezTo>
                  <a:cubicBezTo>
                    <a:pt x="0" y="664"/>
                    <a:pt x="129" y="813"/>
                    <a:pt x="211" y="813"/>
                  </a:cubicBezTo>
                  <a:cubicBezTo>
                    <a:pt x="253" y="813"/>
                    <a:pt x="283" y="774"/>
                    <a:pt x="277" y="657"/>
                  </a:cubicBezTo>
                  <a:cubicBezTo>
                    <a:pt x="266" y="431"/>
                    <a:pt x="321" y="0"/>
                    <a:pt x="150"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11383;p59">
              <a:extLst>
                <a:ext uri="{FF2B5EF4-FFF2-40B4-BE49-F238E27FC236}">
                  <a16:creationId xmlns:a16="http://schemas.microsoft.com/office/drawing/2014/main" id="{6A5232BE-CE47-D71B-7CA7-2BA3D9FAEBEB}"/>
                </a:ext>
              </a:extLst>
            </p:cNvPr>
            <p:cNvSpPr/>
            <p:nvPr/>
          </p:nvSpPr>
          <p:spPr>
            <a:xfrm>
              <a:off x="440375" y="1511350"/>
              <a:ext cx="424750" cy="282975"/>
            </a:xfrm>
            <a:custGeom>
              <a:avLst/>
              <a:gdLst/>
              <a:ahLst/>
              <a:cxnLst/>
              <a:rect l="l" t="t" r="r" b="b"/>
              <a:pathLst>
                <a:path w="16990" h="11319" extrusionOk="0">
                  <a:moveTo>
                    <a:pt x="2634" y="1"/>
                  </a:moveTo>
                  <a:lnTo>
                    <a:pt x="0" y="3702"/>
                  </a:lnTo>
                  <a:cubicBezTo>
                    <a:pt x="0" y="3702"/>
                    <a:pt x="6867" y="5200"/>
                    <a:pt x="16817" y="11318"/>
                  </a:cubicBezTo>
                  <a:lnTo>
                    <a:pt x="16990" y="11090"/>
                  </a:lnTo>
                  <a:cubicBezTo>
                    <a:pt x="16990" y="11090"/>
                    <a:pt x="6816" y="5468"/>
                    <a:pt x="2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11384;p59">
              <a:extLst>
                <a:ext uri="{FF2B5EF4-FFF2-40B4-BE49-F238E27FC236}">
                  <a16:creationId xmlns:a16="http://schemas.microsoft.com/office/drawing/2014/main" id="{F95BBDF7-5DE6-71A3-B02E-180928586602}"/>
                </a:ext>
              </a:extLst>
            </p:cNvPr>
            <p:cNvSpPr/>
            <p:nvPr/>
          </p:nvSpPr>
          <p:spPr>
            <a:xfrm>
              <a:off x="874125" y="1655250"/>
              <a:ext cx="107075" cy="90075"/>
            </a:xfrm>
            <a:custGeom>
              <a:avLst/>
              <a:gdLst/>
              <a:ahLst/>
              <a:cxnLst/>
              <a:rect l="l" t="t" r="r" b="b"/>
              <a:pathLst>
                <a:path w="4283" h="3603" extrusionOk="0">
                  <a:moveTo>
                    <a:pt x="1605" y="0"/>
                  </a:moveTo>
                  <a:cubicBezTo>
                    <a:pt x="1425" y="0"/>
                    <a:pt x="1213" y="56"/>
                    <a:pt x="979" y="191"/>
                  </a:cubicBezTo>
                  <a:cubicBezTo>
                    <a:pt x="0" y="756"/>
                    <a:pt x="608" y="2148"/>
                    <a:pt x="1696" y="2213"/>
                  </a:cubicBezTo>
                  <a:cubicBezTo>
                    <a:pt x="2782" y="2277"/>
                    <a:pt x="3847" y="2797"/>
                    <a:pt x="4065" y="3602"/>
                  </a:cubicBezTo>
                  <a:cubicBezTo>
                    <a:pt x="4065" y="3602"/>
                    <a:pt x="4282" y="2625"/>
                    <a:pt x="3238" y="2191"/>
                  </a:cubicBezTo>
                  <a:cubicBezTo>
                    <a:pt x="2195" y="1756"/>
                    <a:pt x="1717" y="1365"/>
                    <a:pt x="2130" y="908"/>
                  </a:cubicBezTo>
                  <a:cubicBezTo>
                    <a:pt x="2445" y="561"/>
                    <a:pt x="2181" y="0"/>
                    <a:pt x="1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11385;p59">
              <a:extLst>
                <a:ext uri="{FF2B5EF4-FFF2-40B4-BE49-F238E27FC236}">
                  <a16:creationId xmlns:a16="http://schemas.microsoft.com/office/drawing/2014/main" id="{C69A2311-C2E3-358B-7BAE-519817C93BBE}"/>
                </a:ext>
              </a:extLst>
            </p:cNvPr>
            <p:cNvSpPr/>
            <p:nvPr/>
          </p:nvSpPr>
          <p:spPr>
            <a:xfrm>
              <a:off x="737250" y="2091450"/>
              <a:ext cx="184625" cy="72350"/>
            </a:xfrm>
            <a:custGeom>
              <a:avLst/>
              <a:gdLst/>
              <a:ahLst/>
              <a:cxnLst/>
              <a:rect l="l" t="t" r="r" b="b"/>
              <a:pathLst>
                <a:path w="7385" h="2894" extrusionOk="0">
                  <a:moveTo>
                    <a:pt x="154" y="1"/>
                  </a:moveTo>
                  <a:lnTo>
                    <a:pt x="0" y="339"/>
                  </a:lnTo>
                  <a:cubicBezTo>
                    <a:pt x="0" y="339"/>
                    <a:pt x="2777" y="2307"/>
                    <a:pt x="7353" y="2893"/>
                  </a:cubicBezTo>
                  <a:lnTo>
                    <a:pt x="7385" y="2556"/>
                  </a:lnTo>
                  <a:cubicBezTo>
                    <a:pt x="7385" y="2556"/>
                    <a:pt x="3292" y="1754"/>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11386;p59">
              <a:extLst>
                <a:ext uri="{FF2B5EF4-FFF2-40B4-BE49-F238E27FC236}">
                  <a16:creationId xmlns:a16="http://schemas.microsoft.com/office/drawing/2014/main" id="{AD64DF05-D505-9DE3-0B05-675425A0F032}"/>
                </a:ext>
              </a:extLst>
            </p:cNvPr>
            <p:cNvSpPr/>
            <p:nvPr/>
          </p:nvSpPr>
          <p:spPr>
            <a:xfrm>
              <a:off x="615675" y="2564550"/>
              <a:ext cx="43900" cy="93075"/>
            </a:xfrm>
            <a:custGeom>
              <a:avLst/>
              <a:gdLst/>
              <a:ahLst/>
              <a:cxnLst/>
              <a:rect l="l" t="t" r="r" b="b"/>
              <a:pathLst>
                <a:path w="1756" h="3723" extrusionOk="0">
                  <a:moveTo>
                    <a:pt x="771" y="0"/>
                  </a:moveTo>
                  <a:cubicBezTo>
                    <a:pt x="771" y="0"/>
                    <a:pt x="525" y="2677"/>
                    <a:pt x="1" y="3231"/>
                  </a:cubicBezTo>
                  <a:lnTo>
                    <a:pt x="617" y="3722"/>
                  </a:lnTo>
                  <a:lnTo>
                    <a:pt x="1755" y="1508"/>
                  </a:lnTo>
                  <a:lnTo>
                    <a:pt x="7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11387;p59">
              <a:extLst>
                <a:ext uri="{FF2B5EF4-FFF2-40B4-BE49-F238E27FC236}">
                  <a16:creationId xmlns:a16="http://schemas.microsoft.com/office/drawing/2014/main" id="{87BBBC7C-B8AE-E439-E74C-978FC02D2131}"/>
                </a:ext>
              </a:extLst>
            </p:cNvPr>
            <p:cNvSpPr/>
            <p:nvPr/>
          </p:nvSpPr>
          <p:spPr>
            <a:xfrm>
              <a:off x="935700" y="2569150"/>
              <a:ext cx="30625" cy="84800"/>
            </a:xfrm>
            <a:custGeom>
              <a:avLst/>
              <a:gdLst/>
              <a:ahLst/>
              <a:cxnLst/>
              <a:rect l="l" t="t" r="r" b="b"/>
              <a:pathLst>
                <a:path w="1225" h="3392" extrusionOk="0">
                  <a:moveTo>
                    <a:pt x="1200" y="0"/>
                  </a:moveTo>
                  <a:lnTo>
                    <a:pt x="0" y="1202"/>
                  </a:lnTo>
                  <a:lnTo>
                    <a:pt x="555" y="3392"/>
                  </a:lnTo>
                  <a:lnTo>
                    <a:pt x="1225" y="3068"/>
                  </a:lnTo>
                  <a:cubicBezTo>
                    <a:pt x="920" y="2407"/>
                    <a:pt x="1200" y="0"/>
                    <a:pt x="1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11388;p59">
              <a:extLst>
                <a:ext uri="{FF2B5EF4-FFF2-40B4-BE49-F238E27FC236}">
                  <a16:creationId xmlns:a16="http://schemas.microsoft.com/office/drawing/2014/main" id="{207647A9-EA22-6B31-7E98-1C90E8603E72}"/>
                </a:ext>
              </a:extLst>
            </p:cNvPr>
            <p:cNvSpPr/>
            <p:nvPr/>
          </p:nvSpPr>
          <p:spPr>
            <a:xfrm>
              <a:off x="737250" y="2091525"/>
              <a:ext cx="9625" cy="13750"/>
            </a:xfrm>
            <a:custGeom>
              <a:avLst/>
              <a:gdLst/>
              <a:ahLst/>
              <a:cxnLst/>
              <a:rect l="l" t="t" r="r" b="b"/>
              <a:pathLst>
                <a:path w="385" h="550" extrusionOk="0">
                  <a:moveTo>
                    <a:pt x="154" y="1"/>
                  </a:moveTo>
                  <a:lnTo>
                    <a:pt x="0" y="338"/>
                  </a:lnTo>
                  <a:cubicBezTo>
                    <a:pt x="0" y="338"/>
                    <a:pt x="115" y="419"/>
                    <a:pt x="331" y="550"/>
                  </a:cubicBezTo>
                  <a:cubicBezTo>
                    <a:pt x="342" y="405"/>
                    <a:pt x="361" y="262"/>
                    <a:pt x="384" y="126"/>
                  </a:cubicBezTo>
                  <a:cubicBezTo>
                    <a:pt x="306" y="84"/>
                    <a:pt x="230" y="44"/>
                    <a:pt x="15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11389;p59">
              <a:extLst>
                <a:ext uri="{FF2B5EF4-FFF2-40B4-BE49-F238E27FC236}">
                  <a16:creationId xmlns:a16="http://schemas.microsoft.com/office/drawing/2014/main" id="{8BD6E464-F75D-E7AB-E6AB-96D1095E70ED}"/>
                </a:ext>
              </a:extLst>
            </p:cNvPr>
            <p:cNvSpPr/>
            <p:nvPr/>
          </p:nvSpPr>
          <p:spPr>
            <a:xfrm>
              <a:off x="881450" y="2146125"/>
              <a:ext cx="40425" cy="17675"/>
            </a:xfrm>
            <a:custGeom>
              <a:avLst/>
              <a:gdLst/>
              <a:ahLst/>
              <a:cxnLst/>
              <a:rect l="l" t="t" r="r" b="b"/>
              <a:pathLst>
                <a:path w="1617" h="707" extrusionOk="0">
                  <a:moveTo>
                    <a:pt x="75" y="1"/>
                  </a:moveTo>
                  <a:cubicBezTo>
                    <a:pt x="55" y="149"/>
                    <a:pt x="31" y="297"/>
                    <a:pt x="0" y="436"/>
                  </a:cubicBezTo>
                  <a:cubicBezTo>
                    <a:pt x="500" y="543"/>
                    <a:pt x="1029" y="635"/>
                    <a:pt x="1585" y="706"/>
                  </a:cubicBezTo>
                  <a:lnTo>
                    <a:pt x="1617" y="369"/>
                  </a:lnTo>
                  <a:cubicBezTo>
                    <a:pt x="1617" y="369"/>
                    <a:pt x="1006" y="248"/>
                    <a:pt x="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11390;p59">
              <a:extLst>
                <a:ext uri="{FF2B5EF4-FFF2-40B4-BE49-F238E27FC236}">
                  <a16:creationId xmlns:a16="http://schemas.microsoft.com/office/drawing/2014/main" id="{2BEE3CAF-A318-5003-27B8-FD620A3F03E8}"/>
                </a:ext>
              </a:extLst>
            </p:cNvPr>
            <p:cNvSpPr/>
            <p:nvPr/>
          </p:nvSpPr>
          <p:spPr>
            <a:xfrm>
              <a:off x="816500" y="2135350"/>
              <a:ext cx="13850" cy="51950"/>
            </a:xfrm>
            <a:custGeom>
              <a:avLst/>
              <a:gdLst/>
              <a:ahLst/>
              <a:cxnLst/>
              <a:rect l="l" t="t" r="r" b="b"/>
              <a:pathLst>
                <a:path w="554" h="2078" extrusionOk="0">
                  <a:moveTo>
                    <a:pt x="69" y="1"/>
                  </a:moveTo>
                  <a:cubicBezTo>
                    <a:pt x="69" y="1"/>
                    <a:pt x="322" y="830"/>
                    <a:pt x="0" y="1962"/>
                  </a:cubicBezTo>
                  <a:lnTo>
                    <a:pt x="368" y="2077"/>
                  </a:lnTo>
                  <a:cubicBezTo>
                    <a:pt x="368" y="2077"/>
                    <a:pt x="554" y="324"/>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11391;p59">
              <a:extLst>
                <a:ext uri="{FF2B5EF4-FFF2-40B4-BE49-F238E27FC236}">
                  <a16:creationId xmlns:a16="http://schemas.microsoft.com/office/drawing/2014/main" id="{7BC6444E-0689-8D3A-62AD-CB01C52CCF63}"/>
                </a:ext>
              </a:extLst>
            </p:cNvPr>
            <p:cNvSpPr/>
            <p:nvPr/>
          </p:nvSpPr>
          <p:spPr>
            <a:xfrm>
              <a:off x="794725" y="2133850"/>
              <a:ext cx="21225" cy="53875"/>
            </a:xfrm>
            <a:custGeom>
              <a:avLst/>
              <a:gdLst/>
              <a:ahLst/>
              <a:cxnLst/>
              <a:rect l="l" t="t" r="r" b="b"/>
              <a:pathLst>
                <a:path w="849" h="2155" extrusionOk="0">
                  <a:moveTo>
                    <a:pt x="848" y="0"/>
                  </a:moveTo>
                  <a:cubicBezTo>
                    <a:pt x="236" y="252"/>
                    <a:pt x="1" y="2155"/>
                    <a:pt x="1" y="2155"/>
                  </a:cubicBezTo>
                  <a:lnTo>
                    <a:pt x="433" y="2103"/>
                  </a:lnTo>
                  <a:cubicBezTo>
                    <a:pt x="363" y="837"/>
                    <a:pt x="848" y="1"/>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11393;p59">
              <a:extLst>
                <a:ext uri="{FF2B5EF4-FFF2-40B4-BE49-F238E27FC236}">
                  <a16:creationId xmlns:a16="http://schemas.microsoft.com/office/drawing/2014/main" id="{64FD30F5-82DF-B8D0-DEAD-DC4E54AD64EF}"/>
                </a:ext>
              </a:extLst>
            </p:cNvPr>
            <p:cNvSpPr/>
            <p:nvPr/>
          </p:nvSpPr>
          <p:spPr>
            <a:xfrm>
              <a:off x="446025" y="1572450"/>
              <a:ext cx="421500" cy="225175"/>
            </a:xfrm>
            <a:custGeom>
              <a:avLst/>
              <a:gdLst/>
              <a:ahLst/>
              <a:cxnLst/>
              <a:rect l="l" t="t" r="r" b="b"/>
              <a:pathLst>
                <a:path w="16860" h="9007" extrusionOk="0">
                  <a:moveTo>
                    <a:pt x="975" y="1"/>
                  </a:moveTo>
                  <a:lnTo>
                    <a:pt x="0" y="1366"/>
                  </a:lnTo>
                  <a:cubicBezTo>
                    <a:pt x="0" y="1366"/>
                    <a:pt x="6865" y="2875"/>
                    <a:pt x="16806" y="9006"/>
                  </a:cubicBezTo>
                  <a:lnTo>
                    <a:pt x="16859" y="8934"/>
                  </a:lnTo>
                  <a:cubicBezTo>
                    <a:pt x="8900" y="3688"/>
                    <a:pt x="3278" y="749"/>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11394;p59">
              <a:extLst>
                <a:ext uri="{FF2B5EF4-FFF2-40B4-BE49-F238E27FC236}">
                  <a16:creationId xmlns:a16="http://schemas.microsoft.com/office/drawing/2014/main" id="{255B9433-0F80-97C0-17E2-94124A59B5C1}"/>
                </a:ext>
              </a:extLst>
            </p:cNvPr>
            <p:cNvSpPr/>
            <p:nvPr/>
          </p:nvSpPr>
          <p:spPr>
            <a:xfrm>
              <a:off x="424500" y="1486250"/>
              <a:ext cx="88600" cy="127250"/>
            </a:xfrm>
            <a:custGeom>
              <a:avLst/>
              <a:gdLst/>
              <a:ahLst/>
              <a:cxnLst/>
              <a:rect l="l" t="t" r="r" b="b"/>
              <a:pathLst>
                <a:path w="3544" h="5090" extrusionOk="0">
                  <a:moveTo>
                    <a:pt x="3421" y="0"/>
                  </a:moveTo>
                  <a:lnTo>
                    <a:pt x="0" y="5090"/>
                  </a:lnTo>
                  <a:lnTo>
                    <a:pt x="1128" y="4815"/>
                  </a:lnTo>
                  <a:lnTo>
                    <a:pt x="3544" y="1352"/>
                  </a:lnTo>
                  <a:lnTo>
                    <a:pt x="3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11395;p59">
              <a:extLst>
                <a:ext uri="{FF2B5EF4-FFF2-40B4-BE49-F238E27FC236}">
                  <a16:creationId xmlns:a16="http://schemas.microsoft.com/office/drawing/2014/main" id="{5F2421F0-E88E-5E0A-3D17-25B0907C067A}"/>
                </a:ext>
              </a:extLst>
            </p:cNvPr>
            <p:cNvSpPr/>
            <p:nvPr/>
          </p:nvSpPr>
          <p:spPr>
            <a:xfrm>
              <a:off x="901400" y="2149075"/>
              <a:ext cx="44975" cy="31925"/>
            </a:xfrm>
            <a:custGeom>
              <a:avLst/>
              <a:gdLst/>
              <a:ahLst/>
              <a:cxnLst/>
              <a:rect l="l" t="t" r="r" b="b"/>
              <a:pathLst>
                <a:path w="1799" h="1277" extrusionOk="0">
                  <a:moveTo>
                    <a:pt x="1433" y="1"/>
                  </a:moveTo>
                  <a:cubicBezTo>
                    <a:pt x="1001" y="202"/>
                    <a:pt x="474" y="202"/>
                    <a:pt x="119" y="505"/>
                  </a:cubicBezTo>
                  <a:cubicBezTo>
                    <a:pt x="0" y="610"/>
                    <a:pt x="625" y="1277"/>
                    <a:pt x="699" y="1277"/>
                  </a:cubicBezTo>
                  <a:cubicBezTo>
                    <a:pt x="700" y="1277"/>
                    <a:pt x="700" y="1277"/>
                    <a:pt x="700" y="1277"/>
                  </a:cubicBezTo>
                  <a:cubicBezTo>
                    <a:pt x="910" y="1265"/>
                    <a:pt x="1289" y="762"/>
                    <a:pt x="1799" y="403"/>
                  </a:cubicBezTo>
                  <a:lnTo>
                    <a:pt x="1433" y="1"/>
                  </a:ln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11396;p59">
              <a:extLst>
                <a:ext uri="{FF2B5EF4-FFF2-40B4-BE49-F238E27FC236}">
                  <a16:creationId xmlns:a16="http://schemas.microsoft.com/office/drawing/2014/main" id="{21F38BBA-5F05-9868-4340-244863930876}"/>
                </a:ext>
              </a:extLst>
            </p:cNvPr>
            <p:cNvSpPr/>
            <p:nvPr/>
          </p:nvSpPr>
          <p:spPr>
            <a:xfrm>
              <a:off x="906600" y="2171800"/>
              <a:ext cx="17525" cy="21075"/>
            </a:xfrm>
            <a:custGeom>
              <a:avLst/>
              <a:gdLst/>
              <a:ahLst/>
              <a:cxnLst/>
              <a:rect l="l" t="t" r="r" b="b"/>
              <a:pathLst>
                <a:path w="701" h="843" extrusionOk="0">
                  <a:moveTo>
                    <a:pt x="589" y="1"/>
                  </a:moveTo>
                  <a:cubicBezTo>
                    <a:pt x="556" y="1"/>
                    <a:pt x="512" y="29"/>
                    <a:pt x="456" y="106"/>
                  </a:cubicBezTo>
                  <a:cubicBezTo>
                    <a:pt x="292" y="332"/>
                    <a:pt x="0" y="713"/>
                    <a:pt x="122" y="835"/>
                  </a:cubicBezTo>
                  <a:cubicBezTo>
                    <a:pt x="128" y="840"/>
                    <a:pt x="134" y="843"/>
                    <a:pt x="142" y="843"/>
                  </a:cubicBezTo>
                  <a:cubicBezTo>
                    <a:pt x="247" y="843"/>
                    <a:pt x="547" y="358"/>
                    <a:pt x="700" y="220"/>
                  </a:cubicBezTo>
                  <a:cubicBezTo>
                    <a:pt x="700" y="220"/>
                    <a:pt x="683" y="1"/>
                    <a:pt x="58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11397;p59">
              <a:extLst>
                <a:ext uri="{FF2B5EF4-FFF2-40B4-BE49-F238E27FC236}">
                  <a16:creationId xmlns:a16="http://schemas.microsoft.com/office/drawing/2014/main" id="{494E6CBF-4FF3-1267-A366-588BAF078EEE}"/>
                </a:ext>
              </a:extLst>
            </p:cNvPr>
            <p:cNvSpPr/>
            <p:nvPr/>
          </p:nvSpPr>
          <p:spPr>
            <a:xfrm>
              <a:off x="886900" y="2158800"/>
              <a:ext cx="26150" cy="18175"/>
            </a:xfrm>
            <a:custGeom>
              <a:avLst/>
              <a:gdLst/>
              <a:ahLst/>
              <a:cxnLst/>
              <a:rect l="l" t="t" r="r" b="b"/>
              <a:pathLst>
                <a:path w="1046" h="727" extrusionOk="0">
                  <a:moveTo>
                    <a:pt x="909" y="0"/>
                  </a:moveTo>
                  <a:cubicBezTo>
                    <a:pt x="883" y="0"/>
                    <a:pt x="849" y="10"/>
                    <a:pt x="803" y="33"/>
                  </a:cubicBezTo>
                  <a:cubicBezTo>
                    <a:pt x="609" y="129"/>
                    <a:pt x="1" y="552"/>
                    <a:pt x="123" y="712"/>
                  </a:cubicBezTo>
                  <a:cubicBezTo>
                    <a:pt x="130" y="722"/>
                    <a:pt x="142" y="727"/>
                    <a:pt x="158" y="727"/>
                  </a:cubicBezTo>
                  <a:cubicBezTo>
                    <a:pt x="300" y="727"/>
                    <a:pt x="756" y="378"/>
                    <a:pt x="919" y="280"/>
                  </a:cubicBezTo>
                  <a:cubicBezTo>
                    <a:pt x="919" y="280"/>
                    <a:pt x="1046" y="0"/>
                    <a:pt x="90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11398;p59">
              <a:extLst>
                <a:ext uri="{FF2B5EF4-FFF2-40B4-BE49-F238E27FC236}">
                  <a16:creationId xmlns:a16="http://schemas.microsoft.com/office/drawing/2014/main" id="{6B9AB8F2-9988-DA53-3662-D5356AE1E3FA}"/>
                </a:ext>
              </a:extLst>
            </p:cNvPr>
            <p:cNvSpPr/>
            <p:nvPr/>
          </p:nvSpPr>
          <p:spPr>
            <a:xfrm>
              <a:off x="898675" y="2143025"/>
              <a:ext cx="40875" cy="16250"/>
            </a:xfrm>
            <a:custGeom>
              <a:avLst/>
              <a:gdLst/>
              <a:ahLst/>
              <a:cxnLst/>
              <a:rect l="l" t="t" r="r" b="b"/>
              <a:pathLst>
                <a:path w="1635" h="650" extrusionOk="0">
                  <a:moveTo>
                    <a:pt x="134" y="0"/>
                  </a:moveTo>
                  <a:cubicBezTo>
                    <a:pt x="48" y="0"/>
                    <a:pt x="1" y="31"/>
                    <a:pt x="18" y="112"/>
                  </a:cubicBezTo>
                  <a:cubicBezTo>
                    <a:pt x="69" y="345"/>
                    <a:pt x="641" y="204"/>
                    <a:pt x="547" y="649"/>
                  </a:cubicBezTo>
                  <a:cubicBezTo>
                    <a:pt x="547" y="649"/>
                    <a:pt x="1635" y="392"/>
                    <a:pt x="1304" y="332"/>
                  </a:cubicBezTo>
                  <a:cubicBezTo>
                    <a:pt x="1009" y="280"/>
                    <a:pt x="393" y="0"/>
                    <a:pt x="134"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11399;p59">
              <a:extLst>
                <a:ext uri="{FF2B5EF4-FFF2-40B4-BE49-F238E27FC236}">
                  <a16:creationId xmlns:a16="http://schemas.microsoft.com/office/drawing/2014/main" id="{969CE486-2756-EAC6-AA39-3057A0040B23}"/>
                </a:ext>
              </a:extLst>
            </p:cNvPr>
            <p:cNvSpPr/>
            <p:nvPr/>
          </p:nvSpPr>
          <p:spPr>
            <a:xfrm>
              <a:off x="891750" y="2166475"/>
              <a:ext cx="23725" cy="21750"/>
            </a:xfrm>
            <a:custGeom>
              <a:avLst/>
              <a:gdLst/>
              <a:ahLst/>
              <a:cxnLst/>
              <a:rect l="l" t="t" r="r" b="b"/>
              <a:pathLst>
                <a:path w="949" h="870" extrusionOk="0">
                  <a:moveTo>
                    <a:pt x="843" y="1"/>
                  </a:moveTo>
                  <a:cubicBezTo>
                    <a:pt x="814" y="1"/>
                    <a:pt x="774" y="21"/>
                    <a:pt x="721" y="74"/>
                  </a:cubicBezTo>
                  <a:cubicBezTo>
                    <a:pt x="558" y="233"/>
                    <a:pt x="1" y="733"/>
                    <a:pt x="127" y="861"/>
                  </a:cubicBezTo>
                  <a:cubicBezTo>
                    <a:pt x="133" y="867"/>
                    <a:pt x="141" y="869"/>
                    <a:pt x="151" y="869"/>
                  </a:cubicBezTo>
                  <a:cubicBezTo>
                    <a:pt x="280" y="869"/>
                    <a:pt x="757" y="407"/>
                    <a:pt x="912" y="275"/>
                  </a:cubicBezTo>
                  <a:cubicBezTo>
                    <a:pt x="912" y="275"/>
                    <a:pt x="948" y="1"/>
                    <a:pt x="843"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11401;p59">
              <a:extLst>
                <a:ext uri="{FF2B5EF4-FFF2-40B4-BE49-F238E27FC236}">
                  <a16:creationId xmlns:a16="http://schemas.microsoft.com/office/drawing/2014/main" id="{96927A4C-0124-62C2-698E-BF19F5026DA4}"/>
                </a:ext>
              </a:extLst>
            </p:cNvPr>
            <p:cNvSpPr/>
            <p:nvPr/>
          </p:nvSpPr>
          <p:spPr>
            <a:xfrm>
              <a:off x="889250" y="1748250"/>
              <a:ext cx="15275" cy="12975"/>
            </a:xfrm>
            <a:custGeom>
              <a:avLst/>
              <a:gdLst/>
              <a:ahLst/>
              <a:cxnLst/>
              <a:rect l="l" t="t" r="r" b="b"/>
              <a:pathLst>
                <a:path w="611" h="519" extrusionOk="0">
                  <a:moveTo>
                    <a:pt x="254" y="0"/>
                  </a:moveTo>
                  <a:cubicBezTo>
                    <a:pt x="250" y="0"/>
                    <a:pt x="246" y="1"/>
                    <a:pt x="242" y="1"/>
                  </a:cubicBezTo>
                  <a:cubicBezTo>
                    <a:pt x="329" y="103"/>
                    <a:pt x="472" y="293"/>
                    <a:pt x="390" y="379"/>
                  </a:cubicBezTo>
                  <a:cubicBezTo>
                    <a:pt x="366" y="405"/>
                    <a:pt x="325" y="416"/>
                    <a:pt x="279" y="416"/>
                  </a:cubicBezTo>
                  <a:cubicBezTo>
                    <a:pt x="178" y="416"/>
                    <a:pt x="49" y="367"/>
                    <a:pt x="0" y="319"/>
                  </a:cubicBezTo>
                  <a:lnTo>
                    <a:pt x="0" y="319"/>
                  </a:lnTo>
                  <a:cubicBezTo>
                    <a:pt x="15" y="341"/>
                    <a:pt x="30" y="365"/>
                    <a:pt x="50" y="391"/>
                  </a:cubicBezTo>
                  <a:cubicBezTo>
                    <a:pt x="116" y="463"/>
                    <a:pt x="218" y="518"/>
                    <a:pt x="314" y="518"/>
                  </a:cubicBezTo>
                  <a:cubicBezTo>
                    <a:pt x="352" y="518"/>
                    <a:pt x="388" y="510"/>
                    <a:pt x="421" y="491"/>
                  </a:cubicBezTo>
                  <a:cubicBezTo>
                    <a:pt x="611" y="379"/>
                    <a:pt x="525" y="102"/>
                    <a:pt x="279" y="3"/>
                  </a:cubicBezTo>
                  <a:cubicBezTo>
                    <a:pt x="271" y="2"/>
                    <a:pt x="263" y="0"/>
                    <a:pt x="254"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11402;p59">
              <a:extLst>
                <a:ext uri="{FF2B5EF4-FFF2-40B4-BE49-F238E27FC236}">
                  <a16:creationId xmlns:a16="http://schemas.microsoft.com/office/drawing/2014/main" id="{6D2451BF-C683-0B12-50E6-B821535F24A7}"/>
                </a:ext>
              </a:extLst>
            </p:cNvPr>
            <p:cNvSpPr/>
            <p:nvPr/>
          </p:nvSpPr>
          <p:spPr>
            <a:xfrm>
              <a:off x="911650" y="1762750"/>
              <a:ext cx="28225" cy="20400"/>
            </a:xfrm>
            <a:custGeom>
              <a:avLst/>
              <a:gdLst/>
              <a:ahLst/>
              <a:cxnLst/>
              <a:rect l="l" t="t" r="r" b="b"/>
              <a:pathLst>
                <a:path w="1129" h="816" extrusionOk="0">
                  <a:moveTo>
                    <a:pt x="490" y="0"/>
                  </a:moveTo>
                  <a:cubicBezTo>
                    <a:pt x="435" y="0"/>
                    <a:pt x="385" y="8"/>
                    <a:pt x="341" y="25"/>
                  </a:cubicBezTo>
                  <a:cubicBezTo>
                    <a:pt x="1" y="166"/>
                    <a:pt x="556" y="719"/>
                    <a:pt x="908" y="815"/>
                  </a:cubicBezTo>
                  <a:cubicBezTo>
                    <a:pt x="719" y="690"/>
                    <a:pt x="254" y="230"/>
                    <a:pt x="356" y="137"/>
                  </a:cubicBezTo>
                  <a:cubicBezTo>
                    <a:pt x="380" y="115"/>
                    <a:pt x="430" y="106"/>
                    <a:pt x="494" y="106"/>
                  </a:cubicBezTo>
                  <a:cubicBezTo>
                    <a:pt x="688" y="106"/>
                    <a:pt x="1012" y="189"/>
                    <a:pt x="1129" y="252"/>
                  </a:cubicBezTo>
                  <a:cubicBezTo>
                    <a:pt x="1094" y="228"/>
                    <a:pt x="1057" y="195"/>
                    <a:pt x="1013" y="166"/>
                  </a:cubicBezTo>
                  <a:cubicBezTo>
                    <a:pt x="868" y="73"/>
                    <a:pt x="660" y="0"/>
                    <a:pt x="490"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11403;p59">
              <a:extLst>
                <a:ext uri="{FF2B5EF4-FFF2-40B4-BE49-F238E27FC236}">
                  <a16:creationId xmlns:a16="http://schemas.microsoft.com/office/drawing/2014/main" id="{00A4ACE3-E205-694F-5E6A-E49CFA9FA26B}"/>
                </a:ext>
              </a:extLst>
            </p:cNvPr>
            <p:cNvSpPr/>
            <p:nvPr/>
          </p:nvSpPr>
          <p:spPr>
            <a:xfrm>
              <a:off x="870775" y="1750025"/>
              <a:ext cx="48775" cy="41875"/>
            </a:xfrm>
            <a:custGeom>
              <a:avLst/>
              <a:gdLst/>
              <a:ahLst/>
              <a:cxnLst/>
              <a:rect l="l" t="t" r="r" b="b"/>
              <a:pathLst>
                <a:path w="1951" h="1675" extrusionOk="0">
                  <a:moveTo>
                    <a:pt x="1849" y="1"/>
                  </a:moveTo>
                  <a:cubicBezTo>
                    <a:pt x="1465" y="1"/>
                    <a:pt x="5" y="1069"/>
                    <a:pt x="3" y="1307"/>
                  </a:cubicBezTo>
                  <a:cubicBezTo>
                    <a:pt x="1" y="1428"/>
                    <a:pt x="989" y="1675"/>
                    <a:pt x="989" y="1675"/>
                  </a:cubicBezTo>
                  <a:cubicBezTo>
                    <a:pt x="989" y="1675"/>
                    <a:pt x="1951" y="117"/>
                    <a:pt x="1939" y="60"/>
                  </a:cubicBezTo>
                  <a:cubicBezTo>
                    <a:pt x="1931" y="19"/>
                    <a:pt x="1899" y="1"/>
                    <a:pt x="184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11404;p59">
              <a:extLst>
                <a:ext uri="{FF2B5EF4-FFF2-40B4-BE49-F238E27FC236}">
                  <a16:creationId xmlns:a16="http://schemas.microsoft.com/office/drawing/2014/main" id="{32FF1D8F-7D9F-DA56-6462-97524C8B32A5}"/>
                </a:ext>
              </a:extLst>
            </p:cNvPr>
            <p:cNvSpPr/>
            <p:nvPr/>
          </p:nvSpPr>
          <p:spPr>
            <a:xfrm>
              <a:off x="868475" y="1749900"/>
              <a:ext cx="48300" cy="42000"/>
            </a:xfrm>
            <a:custGeom>
              <a:avLst/>
              <a:gdLst/>
              <a:ahLst/>
              <a:cxnLst/>
              <a:rect l="l" t="t" r="r" b="b"/>
              <a:pathLst>
                <a:path w="1932" h="1680" extrusionOk="0">
                  <a:moveTo>
                    <a:pt x="1863" y="1"/>
                  </a:moveTo>
                  <a:cubicBezTo>
                    <a:pt x="1477" y="1"/>
                    <a:pt x="5" y="1076"/>
                    <a:pt x="4" y="1312"/>
                  </a:cubicBezTo>
                  <a:cubicBezTo>
                    <a:pt x="1" y="1433"/>
                    <a:pt x="998" y="1680"/>
                    <a:pt x="998" y="1680"/>
                  </a:cubicBezTo>
                  <a:cubicBezTo>
                    <a:pt x="998" y="1680"/>
                    <a:pt x="1007" y="1667"/>
                    <a:pt x="1024" y="1640"/>
                  </a:cubicBezTo>
                  <a:cubicBezTo>
                    <a:pt x="759" y="1568"/>
                    <a:pt x="186" y="1403"/>
                    <a:pt x="186" y="1311"/>
                  </a:cubicBezTo>
                  <a:cubicBezTo>
                    <a:pt x="189" y="1092"/>
                    <a:pt x="1463" y="139"/>
                    <a:pt x="1932" y="22"/>
                  </a:cubicBezTo>
                  <a:cubicBezTo>
                    <a:pt x="1916" y="8"/>
                    <a:pt x="1893" y="1"/>
                    <a:pt x="1863" y="1"/>
                  </a:cubicBezTo>
                  <a:close/>
                </a:path>
              </a:pathLst>
            </a:custGeom>
            <a:solidFill>
              <a:srgbClr val="F9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11405;p59">
              <a:extLst>
                <a:ext uri="{FF2B5EF4-FFF2-40B4-BE49-F238E27FC236}">
                  <a16:creationId xmlns:a16="http://schemas.microsoft.com/office/drawing/2014/main" id="{0152317E-B5CC-AD76-8860-158852CE5BF6}"/>
                </a:ext>
              </a:extLst>
            </p:cNvPr>
            <p:cNvSpPr/>
            <p:nvPr/>
          </p:nvSpPr>
          <p:spPr>
            <a:xfrm>
              <a:off x="917725" y="1766075"/>
              <a:ext cx="16200" cy="8125"/>
            </a:xfrm>
            <a:custGeom>
              <a:avLst/>
              <a:gdLst/>
              <a:ahLst/>
              <a:cxnLst/>
              <a:rect l="l" t="t" r="r" b="b"/>
              <a:pathLst>
                <a:path w="648" h="325" extrusionOk="0">
                  <a:moveTo>
                    <a:pt x="134" y="1"/>
                  </a:moveTo>
                  <a:cubicBezTo>
                    <a:pt x="119" y="1"/>
                    <a:pt x="106" y="5"/>
                    <a:pt x="94" y="14"/>
                  </a:cubicBezTo>
                  <a:cubicBezTo>
                    <a:pt x="1" y="82"/>
                    <a:pt x="647" y="324"/>
                    <a:pt x="647" y="324"/>
                  </a:cubicBezTo>
                  <a:cubicBezTo>
                    <a:pt x="422" y="192"/>
                    <a:pt x="238" y="1"/>
                    <a:pt x="134"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11406;p59">
              <a:extLst>
                <a:ext uri="{FF2B5EF4-FFF2-40B4-BE49-F238E27FC236}">
                  <a16:creationId xmlns:a16="http://schemas.microsoft.com/office/drawing/2014/main" id="{B9B5C8C0-8A26-82B2-9FC6-C490DBDAC72A}"/>
                </a:ext>
              </a:extLst>
            </p:cNvPr>
            <p:cNvSpPr/>
            <p:nvPr/>
          </p:nvSpPr>
          <p:spPr>
            <a:xfrm>
              <a:off x="869975" y="1784800"/>
              <a:ext cx="32575" cy="39000"/>
            </a:xfrm>
            <a:custGeom>
              <a:avLst/>
              <a:gdLst/>
              <a:ahLst/>
              <a:cxnLst/>
              <a:rect l="l" t="t" r="r" b="b"/>
              <a:pathLst>
                <a:path w="1303" h="1560" extrusionOk="0">
                  <a:moveTo>
                    <a:pt x="1303" y="1"/>
                  </a:moveTo>
                  <a:lnTo>
                    <a:pt x="1303" y="1"/>
                  </a:lnTo>
                  <a:cubicBezTo>
                    <a:pt x="1" y="333"/>
                    <a:pt x="521" y="1560"/>
                    <a:pt x="521" y="1560"/>
                  </a:cubicBezTo>
                  <a:cubicBezTo>
                    <a:pt x="388" y="320"/>
                    <a:pt x="1303" y="2"/>
                    <a:pt x="1303"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11407;p59">
              <a:extLst>
                <a:ext uri="{FF2B5EF4-FFF2-40B4-BE49-F238E27FC236}">
                  <a16:creationId xmlns:a16="http://schemas.microsoft.com/office/drawing/2014/main" id="{4D395381-64A1-6C2C-F406-31AC84948414}"/>
                </a:ext>
              </a:extLst>
            </p:cNvPr>
            <p:cNvSpPr/>
            <p:nvPr/>
          </p:nvSpPr>
          <p:spPr>
            <a:xfrm>
              <a:off x="859600" y="1786350"/>
              <a:ext cx="19175" cy="23375"/>
            </a:xfrm>
            <a:custGeom>
              <a:avLst/>
              <a:gdLst/>
              <a:ahLst/>
              <a:cxnLst/>
              <a:rect l="l" t="t" r="r" b="b"/>
              <a:pathLst>
                <a:path w="767" h="935" extrusionOk="0">
                  <a:moveTo>
                    <a:pt x="235" y="1"/>
                  </a:moveTo>
                  <a:lnTo>
                    <a:pt x="1" y="420"/>
                  </a:lnTo>
                  <a:cubicBezTo>
                    <a:pt x="1" y="420"/>
                    <a:pt x="336" y="528"/>
                    <a:pt x="488" y="935"/>
                  </a:cubicBezTo>
                  <a:lnTo>
                    <a:pt x="767" y="176"/>
                  </a:lnTo>
                  <a:lnTo>
                    <a:pt x="767" y="176"/>
                  </a:lnTo>
                  <a:cubicBezTo>
                    <a:pt x="767" y="176"/>
                    <a:pt x="735" y="180"/>
                    <a:pt x="686" y="180"/>
                  </a:cubicBezTo>
                  <a:cubicBezTo>
                    <a:pt x="570" y="180"/>
                    <a:pt x="358" y="157"/>
                    <a:pt x="235"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11408;p59">
              <a:extLst>
                <a:ext uri="{FF2B5EF4-FFF2-40B4-BE49-F238E27FC236}">
                  <a16:creationId xmlns:a16="http://schemas.microsoft.com/office/drawing/2014/main" id="{C3C74C0F-2023-577F-804C-13393B9D85DA}"/>
                </a:ext>
              </a:extLst>
            </p:cNvPr>
            <p:cNvSpPr/>
            <p:nvPr/>
          </p:nvSpPr>
          <p:spPr>
            <a:xfrm>
              <a:off x="500325" y="1527875"/>
              <a:ext cx="94650" cy="82500"/>
            </a:xfrm>
            <a:custGeom>
              <a:avLst/>
              <a:gdLst/>
              <a:ahLst/>
              <a:cxnLst/>
              <a:rect l="l" t="t" r="r" b="b"/>
              <a:pathLst>
                <a:path w="3786" h="3300" extrusionOk="0">
                  <a:moveTo>
                    <a:pt x="462" y="1"/>
                  </a:moveTo>
                  <a:lnTo>
                    <a:pt x="0" y="738"/>
                  </a:lnTo>
                  <a:lnTo>
                    <a:pt x="3785" y="3300"/>
                  </a:lnTo>
                  <a:lnTo>
                    <a:pt x="462" y="1"/>
                  </a:lnTo>
                  <a:close/>
                </a:path>
              </a:pathLst>
            </a:custGeom>
            <a:solidFill>
              <a:srgbClr val="FFFFFF">
                <a:alpha val="26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11409;p59">
              <a:extLst>
                <a:ext uri="{FF2B5EF4-FFF2-40B4-BE49-F238E27FC236}">
                  <a16:creationId xmlns:a16="http://schemas.microsoft.com/office/drawing/2014/main" id="{03C1DBD7-2CE5-BBAF-411B-DE805AAB53BD}"/>
                </a:ext>
              </a:extLst>
            </p:cNvPr>
            <p:cNvSpPr/>
            <p:nvPr/>
          </p:nvSpPr>
          <p:spPr>
            <a:xfrm>
              <a:off x="967600" y="1808875"/>
              <a:ext cx="53450" cy="34025"/>
            </a:xfrm>
            <a:custGeom>
              <a:avLst/>
              <a:gdLst/>
              <a:ahLst/>
              <a:cxnLst/>
              <a:rect l="l" t="t" r="r" b="b"/>
              <a:pathLst>
                <a:path w="2138" h="1361" extrusionOk="0">
                  <a:moveTo>
                    <a:pt x="878" y="0"/>
                  </a:moveTo>
                  <a:cubicBezTo>
                    <a:pt x="235" y="0"/>
                    <a:pt x="0" y="1359"/>
                    <a:pt x="0" y="1359"/>
                  </a:cubicBezTo>
                  <a:cubicBezTo>
                    <a:pt x="20" y="1360"/>
                    <a:pt x="42" y="1361"/>
                    <a:pt x="64" y="1361"/>
                  </a:cubicBezTo>
                  <a:cubicBezTo>
                    <a:pt x="686" y="1361"/>
                    <a:pt x="2138" y="760"/>
                    <a:pt x="1248" y="136"/>
                  </a:cubicBezTo>
                  <a:cubicBezTo>
                    <a:pt x="1111" y="41"/>
                    <a:pt x="988" y="0"/>
                    <a:pt x="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11410;p59">
              <a:extLst>
                <a:ext uri="{FF2B5EF4-FFF2-40B4-BE49-F238E27FC236}">
                  <a16:creationId xmlns:a16="http://schemas.microsoft.com/office/drawing/2014/main" id="{0FDCE752-038D-DDCB-101B-AEFB103F7D03}"/>
                </a:ext>
              </a:extLst>
            </p:cNvPr>
            <p:cNvSpPr/>
            <p:nvPr/>
          </p:nvSpPr>
          <p:spPr>
            <a:xfrm>
              <a:off x="919475" y="1744350"/>
              <a:ext cx="49100" cy="17825"/>
            </a:xfrm>
            <a:custGeom>
              <a:avLst/>
              <a:gdLst/>
              <a:ahLst/>
              <a:cxnLst/>
              <a:rect l="l" t="t" r="r" b="b"/>
              <a:pathLst>
                <a:path w="1964" h="713" extrusionOk="0">
                  <a:moveTo>
                    <a:pt x="262" y="0"/>
                  </a:moveTo>
                  <a:cubicBezTo>
                    <a:pt x="127" y="0"/>
                    <a:pt x="1" y="90"/>
                    <a:pt x="155" y="290"/>
                  </a:cubicBezTo>
                  <a:cubicBezTo>
                    <a:pt x="211" y="365"/>
                    <a:pt x="783" y="712"/>
                    <a:pt x="1232" y="712"/>
                  </a:cubicBezTo>
                  <a:cubicBezTo>
                    <a:pt x="1366" y="712"/>
                    <a:pt x="1488" y="681"/>
                    <a:pt x="1583" y="603"/>
                  </a:cubicBezTo>
                  <a:cubicBezTo>
                    <a:pt x="1964" y="287"/>
                    <a:pt x="1711" y="129"/>
                    <a:pt x="1539" y="129"/>
                  </a:cubicBezTo>
                  <a:cubicBezTo>
                    <a:pt x="1525" y="129"/>
                    <a:pt x="1512" y="130"/>
                    <a:pt x="1500" y="132"/>
                  </a:cubicBezTo>
                  <a:cubicBezTo>
                    <a:pt x="1435" y="142"/>
                    <a:pt x="1277" y="151"/>
                    <a:pt x="1101" y="151"/>
                  </a:cubicBezTo>
                  <a:cubicBezTo>
                    <a:pt x="825" y="151"/>
                    <a:pt x="505" y="129"/>
                    <a:pt x="431" y="58"/>
                  </a:cubicBezTo>
                  <a:cubicBezTo>
                    <a:pt x="392" y="20"/>
                    <a:pt x="326"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11411;p59">
              <a:extLst>
                <a:ext uri="{FF2B5EF4-FFF2-40B4-BE49-F238E27FC236}">
                  <a16:creationId xmlns:a16="http://schemas.microsoft.com/office/drawing/2014/main" id="{1DE03828-A8B6-0C8B-5C56-7C091922733D}"/>
                </a:ext>
              </a:extLst>
            </p:cNvPr>
            <p:cNvSpPr/>
            <p:nvPr/>
          </p:nvSpPr>
          <p:spPr>
            <a:xfrm>
              <a:off x="889550" y="1722950"/>
              <a:ext cx="31075" cy="22900"/>
            </a:xfrm>
            <a:custGeom>
              <a:avLst/>
              <a:gdLst/>
              <a:ahLst/>
              <a:cxnLst/>
              <a:rect l="l" t="t" r="r" b="b"/>
              <a:pathLst>
                <a:path w="1243" h="916" extrusionOk="0">
                  <a:moveTo>
                    <a:pt x="372" y="1"/>
                  </a:moveTo>
                  <a:cubicBezTo>
                    <a:pt x="280" y="1"/>
                    <a:pt x="169" y="77"/>
                    <a:pt x="105" y="327"/>
                  </a:cubicBezTo>
                  <a:cubicBezTo>
                    <a:pt x="0" y="737"/>
                    <a:pt x="745" y="915"/>
                    <a:pt x="904" y="915"/>
                  </a:cubicBezTo>
                  <a:cubicBezTo>
                    <a:pt x="911" y="915"/>
                    <a:pt x="918" y="915"/>
                    <a:pt x="922" y="914"/>
                  </a:cubicBezTo>
                  <a:cubicBezTo>
                    <a:pt x="1243" y="860"/>
                    <a:pt x="1144" y="623"/>
                    <a:pt x="1004" y="623"/>
                  </a:cubicBezTo>
                  <a:cubicBezTo>
                    <a:pt x="1002" y="623"/>
                    <a:pt x="1001" y="623"/>
                    <a:pt x="1000" y="623"/>
                  </a:cubicBezTo>
                  <a:cubicBezTo>
                    <a:pt x="999" y="623"/>
                    <a:pt x="998" y="623"/>
                    <a:pt x="997" y="623"/>
                  </a:cubicBezTo>
                  <a:cubicBezTo>
                    <a:pt x="852" y="623"/>
                    <a:pt x="560" y="194"/>
                    <a:pt x="514" y="87"/>
                  </a:cubicBezTo>
                  <a:cubicBezTo>
                    <a:pt x="495" y="42"/>
                    <a:pt x="439"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11412;p59">
              <a:extLst>
                <a:ext uri="{FF2B5EF4-FFF2-40B4-BE49-F238E27FC236}">
                  <a16:creationId xmlns:a16="http://schemas.microsoft.com/office/drawing/2014/main" id="{152D2521-0FEC-1AB6-3F7C-937CCB314902}"/>
                </a:ext>
              </a:extLst>
            </p:cNvPr>
            <p:cNvSpPr/>
            <p:nvPr/>
          </p:nvSpPr>
          <p:spPr>
            <a:xfrm>
              <a:off x="932650" y="2137225"/>
              <a:ext cx="24625" cy="30025"/>
            </a:xfrm>
            <a:custGeom>
              <a:avLst/>
              <a:gdLst/>
              <a:ahLst/>
              <a:cxnLst/>
              <a:rect l="l" t="t" r="r" b="b"/>
              <a:pathLst>
                <a:path w="985" h="1201" extrusionOk="0">
                  <a:moveTo>
                    <a:pt x="506" y="1"/>
                  </a:moveTo>
                  <a:lnTo>
                    <a:pt x="0" y="495"/>
                  </a:lnTo>
                  <a:lnTo>
                    <a:pt x="230" y="1200"/>
                  </a:lnTo>
                  <a:lnTo>
                    <a:pt x="984" y="1108"/>
                  </a:lnTo>
                  <a:lnTo>
                    <a:pt x="5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11413;p59">
              <a:extLst>
                <a:ext uri="{FF2B5EF4-FFF2-40B4-BE49-F238E27FC236}">
                  <a16:creationId xmlns:a16="http://schemas.microsoft.com/office/drawing/2014/main" id="{DE34E9DF-3BCD-B512-30CC-D81DB5A3E4A6}"/>
                </a:ext>
              </a:extLst>
            </p:cNvPr>
            <p:cNvSpPr/>
            <p:nvPr/>
          </p:nvSpPr>
          <p:spPr>
            <a:xfrm>
              <a:off x="707650" y="1685100"/>
              <a:ext cx="7375" cy="14375"/>
            </a:xfrm>
            <a:custGeom>
              <a:avLst/>
              <a:gdLst/>
              <a:ahLst/>
              <a:cxnLst/>
              <a:rect l="l" t="t" r="r" b="b"/>
              <a:pathLst>
                <a:path w="295" h="575" extrusionOk="0">
                  <a:moveTo>
                    <a:pt x="170" y="1"/>
                  </a:moveTo>
                  <a:cubicBezTo>
                    <a:pt x="101" y="1"/>
                    <a:pt x="33" y="121"/>
                    <a:pt x="16" y="274"/>
                  </a:cubicBezTo>
                  <a:cubicBezTo>
                    <a:pt x="0" y="432"/>
                    <a:pt x="48" y="567"/>
                    <a:pt x="121" y="575"/>
                  </a:cubicBezTo>
                  <a:cubicBezTo>
                    <a:pt x="123" y="575"/>
                    <a:pt x="126" y="575"/>
                    <a:pt x="128" y="575"/>
                  </a:cubicBezTo>
                  <a:cubicBezTo>
                    <a:pt x="198" y="575"/>
                    <a:pt x="265" y="454"/>
                    <a:pt x="280" y="302"/>
                  </a:cubicBezTo>
                  <a:cubicBezTo>
                    <a:pt x="295" y="143"/>
                    <a:pt x="250" y="8"/>
                    <a:pt x="177" y="1"/>
                  </a:cubicBezTo>
                  <a:cubicBezTo>
                    <a:pt x="175" y="1"/>
                    <a:pt x="172"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11414;p59">
              <a:extLst>
                <a:ext uri="{FF2B5EF4-FFF2-40B4-BE49-F238E27FC236}">
                  <a16:creationId xmlns:a16="http://schemas.microsoft.com/office/drawing/2014/main" id="{65915BC6-1631-5AA7-8921-4D83C4ACD0FC}"/>
                </a:ext>
              </a:extLst>
            </p:cNvPr>
            <p:cNvSpPr/>
            <p:nvPr/>
          </p:nvSpPr>
          <p:spPr>
            <a:xfrm>
              <a:off x="697800" y="1678450"/>
              <a:ext cx="7475" cy="14400"/>
            </a:xfrm>
            <a:custGeom>
              <a:avLst/>
              <a:gdLst/>
              <a:ahLst/>
              <a:cxnLst/>
              <a:rect l="l" t="t" r="r" b="b"/>
              <a:pathLst>
                <a:path w="299" h="576" extrusionOk="0">
                  <a:moveTo>
                    <a:pt x="170" y="1"/>
                  </a:moveTo>
                  <a:cubicBezTo>
                    <a:pt x="101" y="1"/>
                    <a:pt x="33" y="122"/>
                    <a:pt x="16" y="274"/>
                  </a:cubicBezTo>
                  <a:cubicBezTo>
                    <a:pt x="1" y="432"/>
                    <a:pt x="48" y="568"/>
                    <a:pt x="121" y="575"/>
                  </a:cubicBezTo>
                  <a:cubicBezTo>
                    <a:pt x="124" y="575"/>
                    <a:pt x="126" y="575"/>
                    <a:pt x="128" y="575"/>
                  </a:cubicBezTo>
                  <a:cubicBezTo>
                    <a:pt x="198" y="575"/>
                    <a:pt x="265" y="455"/>
                    <a:pt x="281" y="302"/>
                  </a:cubicBezTo>
                  <a:cubicBezTo>
                    <a:pt x="298" y="144"/>
                    <a:pt x="251" y="9"/>
                    <a:pt x="177" y="1"/>
                  </a:cubicBezTo>
                  <a:cubicBezTo>
                    <a:pt x="175" y="1"/>
                    <a:pt x="173"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11415;p59">
              <a:extLst>
                <a:ext uri="{FF2B5EF4-FFF2-40B4-BE49-F238E27FC236}">
                  <a16:creationId xmlns:a16="http://schemas.microsoft.com/office/drawing/2014/main" id="{AF149F08-440E-50D0-1990-A5D920CC3D9C}"/>
                </a:ext>
              </a:extLst>
            </p:cNvPr>
            <p:cNvSpPr/>
            <p:nvPr/>
          </p:nvSpPr>
          <p:spPr>
            <a:xfrm>
              <a:off x="687825" y="1674125"/>
              <a:ext cx="7300" cy="12250"/>
            </a:xfrm>
            <a:custGeom>
              <a:avLst/>
              <a:gdLst/>
              <a:ahLst/>
              <a:cxnLst/>
              <a:rect l="l" t="t" r="r" b="b"/>
              <a:pathLst>
                <a:path w="292" h="490" extrusionOk="0">
                  <a:moveTo>
                    <a:pt x="166" y="0"/>
                  </a:moveTo>
                  <a:cubicBezTo>
                    <a:pt x="97" y="0"/>
                    <a:pt x="30" y="101"/>
                    <a:pt x="16" y="230"/>
                  </a:cubicBezTo>
                  <a:cubicBezTo>
                    <a:pt x="0" y="367"/>
                    <a:pt x="46" y="482"/>
                    <a:pt x="119" y="489"/>
                  </a:cubicBezTo>
                  <a:cubicBezTo>
                    <a:pt x="122" y="489"/>
                    <a:pt x="125" y="490"/>
                    <a:pt x="128" y="490"/>
                  </a:cubicBezTo>
                  <a:cubicBezTo>
                    <a:pt x="197" y="490"/>
                    <a:pt x="264" y="389"/>
                    <a:pt x="277" y="259"/>
                  </a:cubicBezTo>
                  <a:cubicBezTo>
                    <a:pt x="292" y="123"/>
                    <a:pt x="246" y="8"/>
                    <a:pt x="174" y="1"/>
                  </a:cubicBezTo>
                  <a:cubicBezTo>
                    <a:pt x="171" y="0"/>
                    <a:pt x="168" y="0"/>
                    <a:pt x="16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11416;p59">
              <a:extLst>
                <a:ext uri="{FF2B5EF4-FFF2-40B4-BE49-F238E27FC236}">
                  <a16:creationId xmlns:a16="http://schemas.microsoft.com/office/drawing/2014/main" id="{A2CB1039-F51A-A2C9-BB83-F65BB8308730}"/>
                </a:ext>
              </a:extLst>
            </p:cNvPr>
            <p:cNvSpPr/>
            <p:nvPr/>
          </p:nvSpPr>
          <p:spPr>
            <a:xfrm>
              <a:off x="671100" y="1723125"/>
              <a:ext cx="33200" cy="26850"/>
            </a:xfrm>
            <a:custGeom>
              <a:avLst/>
              <a:gdLst/>
              <a:ahLst/>
              <a:cxnLst/>
              <a:rect l="l" t="t" r="r" b="b"/>
              <a:pathLst>
                <a:path w="1328" h="1074" extrusionOk="0">
                  <a:moveTo>
                    <a:pt x="600" y="1"/>
                  </a:moveTo>
                  <a:lnTo>
                    <a:pt x="1" y="1074"/>
                  </a:lnTo>
                  <a:lnTo>
                    <a:pt x="1327" y="1004"/>
                  </a:lnTo>
                  <a:cubicBezTo>
                    <a:pt x="1316" y="958"/>
                    <a:pt x="1281" y="161"/>
                    <a:pt x="1281" y="161"/>
                  </a:cubicBez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3179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136130" y="656263"/>
            <a:ext cx="65999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cs typeface="Times New Roman" panose="02020603050405020304" pitchFamily="18" charset="0"/>
              </a:rPr>
              <a:t>3. Nhân vật Đề Lại và lính lệ</a:t>
            </a:r>
            <a:endParaRPr sz="28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2FBA1BA1-7BF7-E133-04F6-B38CD5F82A3E}"/>
              </a:ext>
            </a:extLst>
          </p:cNvPr>
          <p:cNvSpPr/>
          <p:nvPr/>
        </p:nvSpPr>
        <p:spPr>
          <a:xfrm>
            <a:off x="256353" y="3473995"/>
            <a:ext cx="2411471" cy="584701"/>
          </a:xfrm>
          <a:prstGeom prst="roundRect">
            <a:avLst/>
          </a:prstGeom>
          <a:solidFill>
            <a:srgbClr val="E3461E"/>
          </a:solidFill>
          <a:ln w="25400" cap="flat" cmpd="sng" algn="ctr">
            <a:solidFill>
              <a:srgbClr val="E3461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BF7"/>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0" cap="none" spc="0" normalizeH="0" noProof="0">
                <a:ln>
                  <a:noFill/>
                </a:ln>
                <a:solidFill>
                  <a:srgbClr val="FFFBF7"/>
                </a:solidFill>
                <a:effectLst/>
                <a:uLnTx/>
                <a:uFillTx/>
                <a:latin typeface="Times New Roman" panose="02020603050405020304" pitchFamily="18" charset="0"/>
                <a:ea typeface="+mn-ea"/>
                <a:cs typeface="Times New Roman" panose="02020603050405020304" pitchFamily="18" charset="0"/>
              </a:rPr>
              <a:t> xét</a:t>
            </a:r>
            <a:endParaRPr kumimoji="0" lang="en-US" sz="2000" b="1" i="0" u="none" strike="noStrike" kern="0" cap="none" spc="0" normalizeH="0" baseline="0" noProof="0">
              <a:ln>
                <a:noFill/>
              </a:ln>
              <a:solidFill>
                <a:srgbClr val="FFFBF7"/>
              </a:solidFill>
              <a:effectLst/>
              <a:uLnTx/>
              <a:uFillTx/>
              <a:latin typeface="Times New Roman" panose="02020603050405020304" pitchFamily="18" charset="0"/>
              <a:ea typeface="+mn-ea"/>
              <a:cs typeface="Times New Roman" panose="02020603050405020304" pitchFamily="18" charset="0"/>
            </a:endParaRPr>
          </a:p>
        </p:txBody>
      </p:sp>
      <p:grpSp>
        <p:nvGrpSpPr>
          <p:cNvPr id="3" name="Google Shape;169;p20">
            <a:extLst>
              <a:ext uri="{FF2B5EF4-FFF2-40B4-BE49-F238E27FC236}">
                <a16:creationId xmlns:a16="http://schemas.microsoft.com/office/drawing/2014/main" id="{ECD2AEE9-35A1-A038-B3F3-012A3D0F6CC0}"/>
              </a:ext>
            </a:extLst>
          </p:cNvPr>
          <p:cNvGrpSpPr/>
          <p:nvPr/>
        </p:nvGrpSpPr>
        <p:grpSpPr>
          <a:xfrm>
            <a:off x="5781947" y="1933787"/>
            <a:ext cx="2807100" cy="2553450"/>
            <a:chOff x="3147462" y="1646725"/>
            <a:chExt cx="2807100" cy="2553450"/>
          </a:xfrm>
        </p:grpSpPr>
        <p:sp>
          <p:nvSpPr>
            <p:cNvPr id="4" name="Google Shape;170;p20">
              <a:extLst>
                <a:ext uri="{FF2B5EF4-FFF2-40B4-BE49-F238E27FC236}">
                  <a16:creationId xmlns:a16="http://schemas.microsoft.com/office/drawing/2014/main" id="{BE9DB277-DB62-0669-5FBD-55E9AF5D85C5}"/>
                </a:ext>
              </a:extLst>
            </p:cNvPr>
            <p:cNvSpPr/>
            <p:nvPr/>
          </p:nvSpPr>
          <p:spPr>
            <a:xfrm>
              <a:off x="3152388" y="1646725"/>
              <a:ext cx="2632200" cy="750900"/>
            </a:xfrm>
            <a:prstGeom prst="round2DiagRect">
              <a:avLst>
                <a:gd name="adj1" fmla="val 0"/>
                <a:gd name="adj2" fmla="val 44338"/>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Google Shape;171;p20">
              <a:extLst>
                <a:ext uri="{FF2B5EF4-FFF2-40B4-BE49-F238E27FC236}">
                  <a16:creationId xmlns:a16="http://schemas.microsoft.com/office/drawing/2014/main" id="{4417D38E-0DA0-4E05-635A-DD7BF37A4C39}"/>
                </a:ext>
              </a:extLst>
            </p:cNvPr>
            <p:cNvSpPr txBox="1"/>
            <p:nvPr/>
          </p:nvSpPr>
          <p:spPr>
            <a:xfrm>
              <a:off x="4097637" y="1656550"/>
              <a:ext cx="1668300" cy="42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02</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6" name="Google Shape;172;p20">
              <a:extLst>
                <a:ext uri="{FF2B5EF4-FFF2-40B4-BE49-F238E27FC236}">
                  <a16:creationId xmlns:a16="http://schemas.microsoft.com/office/drawing/2014/main" id="{720F66DA-5148-EBD1-F7FA-6577728F061C}"/>
                </a:ext>
              </a:extLst>
            </p:cNvPr>
            <p:cNvGrpSpPr/>
            <p:nvPr/>
          </p:nvGrpSpPr>
          <p:grpSpPr>
            <a:xfrm rot="-5400000" flipH="1">
              <a:off x="3944574" y="1650099"/>
              <a:ext cx="184923" cy="441722"/>
              <a:chOff x="3703628" y="3450865"/>
              <a:chExt cx="129698" cy="365543"/>
            </a:xfrm>
          </p:grpSpPr>
          <p:sp>
            <p:nvSpPr>
              <p:cNvPr id="9" name="Google Shape;173;p20">
                <a:extLst>
                  <a:ext uri="{FF2B5EF4-FFF2-40B4-BE49-F238E27FC236}">
                    <a16:creationId xmlns:a16="http://schemas.microsoft.com/office/drawing/2014/main" id="{6EA588DB-AC34-1449-D4D6-147C42D4F0F9}"/>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0" name="Google Shape;174;p20">
                <a:extLst>
                  <a:ext uri="{FF2B5EF4-FFF2-40B4-BE49-F238E27FC236}">
                    <a16:creationId xmlns:a16="http://schemas.microsoft.com/office/drawing/2014/main" id="{8B9AE82A-CA2A-9DED-BA4B-EAB81749829D}"/>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 name="Google Shape;175;p20">
                <a:extLst>
                  <a:ext uri="{FF2B5EF4-FFF2-40B4-BE49-F238E27FC236}">
                    <a16:creationId xmlns:a16="http://schemas.microsoft.com/office/drawing/2014/main" id="{62183341-9EF5-B318-64BD-FC526971AF2A}"/>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 name="Google Shape;176;p20">
                <a:extLst>
                  <a:ext uri="{FF2B5EF4-FFF2-40B4-BE49-F238E27FC236}">
                    <a16:creationId xmlns:a16="http://schemas.microsoft.com/office/drawing/2014/main" id="{E342236E-0DC8-09AC-8E00-B68A1C072502}"/>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7" name="Google Shape;177;p20">
              <a:extLst>
                <a:ext uri="{FF2B5EF4-FFF2-40B4-BE49-F238E27FC236}">
                  <a16:creationId xmlns:a16="http://schemas.microsoft.com/office/drawing/2014/main" id="{2C6FB29D-35B4-D8C2-74ED-0496A4A756FA}"/>
                </a:ext>
              </a:extLst>
            </p:cNvPr>
            <p:cNvSpPr/>
            <p:nvPr/>
          </p:nvSpPr>
          <p:spPr>
            <a:xfrm>
              <a:off x="3147462" y="2105275"/>
              <a:ext cx="2807100" cy="2094900"/>
            </a:xfrm>
            <a:prstGeom prst="foldedCorner">
              <a:avLst>
                <a:gd name="adj" fmla="val 16790"/>
              </a:avLst>
            </a:prstGeom>
            <a:solidFill>
              <a:srgbClr val="FFFBF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8" name="Google Shape;178;p20">
              <a:extLst>
                <a:ext uri="{FF2B5EF4-FFF2-40B4-BE49-F238E27FC236}">
                  <a16:creationId xmlns:a16="http://schemas.microsoft.com/office/drawing/2014/main" id="{005AF678-0232-4A11-9BBD-0E44993AE41D}"/>
                </a:ext>
              </a:extLst>
            </p:cNvPr>
            <p:cNvSpPr txBox="1"/>
            <p:nvPr/>
          </p:nvSpPr>
          <p:spPr>
            <a:xfrm>
              <a:off x="4145431" y="2488961"/>
              <a:ext cx="1602247" cy="1406700"/>
            </a:xfrm>
            <a:prstGeom prst="rect">
              <a:avLst/>
            </a:prstGeom>
            <a:noFill/>
            <a:ln>
              <a:noFill/>
            </a:ln>
          </p:spPr>
          <p:txBody>
            <a:bodyPr spcFirstLastPara="1" wrap="square" lIns="91425" tIns="91425" rIns="91425" bIns="91425" anchor="ctr" anchorCtr="0">
              <a:noAutofit/>
            </a:bodyPr>
            <a:lstStyle/>
            <a:p>
              <a:pPr algn="just"/>
              <a:r>
                <a:rPr lang="vi-VN" sz="1800">
                  <a:effectLst/>
                  <a:latin typeface="Times New Roman" panose="02020603050405020304" pitchFamily="18" charset="0"/>
                  <a:ea typeface="SimSun" panose="02010600030101010101" pitchFamily="2" charset="-122"/>
                  <a:cs typeface="Times New Roman" panose="02020603050405020304" pitchFamily="18" charset="0"/>
                </a:rPr>
                <a:t>lợi dụng quyền lực ít ỏi của mình để trục lợi từ dân chúng.</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36" name="Google Shape;11342;p59">
            <a:extLst>
              <a:ext uri="{FF2B5EF4-FFF2-40B4-BE49-F238E27FC236}">
                <a16:creationId xmlns:a16="http://schemas.microsoft.com/office/drawing/2014/main" id="{F758669C-745A-4403-E9A5-AD9ADA388E97}"/>
              </a:ext>
            </a:extLst>
          </p:cNvPr>
          <p:cNvGrpSpPr/>
          <p:nvPr/>
        </p:nvGrpSpPr>
        <p:grpSpPr>
          <a:xfrm flipH="1">
            <a:off x="806814" y="1493662"/>
            <a:ext cx="1254226" cy="2000393"/>
            <a:chOff x="355800" y="1418750"/>
            <a:chExt cx="812375" cy="1295675"/>
          </a:xfrm>
        </p:grpSpPr>
        <p:sp>
          <p:nvSpPr>
            <p:cNvPr id="37" name="Google Shape;11343;p59">
              <a:extLst>
                <a:ext uri="{FF2B5EF4-FFF2-40B4-BE49-F238E27FC236}">
                  <a16:creationId xmlns:a16="http://schemas.microsoft.com/office/drawing/2014/main" id="{2D2B64BE-E008-6702-A854-2F7DAF3C75DF}"/>
                </a:ext>
              </a:extLst>
            </p:cNvPr>
            <p:cNvSpPr/>
            <p:nvPr/>
          </p:nvSpPr>
          <p:spPr>
            <a:xfrm>
              <a:off x="355800" y="1418750"/>
              <a:ext cx="812375" cy="1295675"/>
            </a:xfrm>
            <a:custGeom>
              <a:avLst/>
              <a:gdLst/>
              <a:ahLst/>
              <a:cxnLst/>
              <a:rect l="l" t="t" r="r" b="b"/>
              <a:pathLst>
                <a:path w="32495" h="51827" extrusionOk="0">
                  <a:moveTo>
                    <a:pt x="6470" y="1"/>
                  </a:moveTo>
                  <a:cubicBezTo>
                    <a:pt x="6018" y="1"/>
                    <a:pt x="5562" y="205"/>
                    <a:pt x="5260" y="654"/>
                  </a:cubicBezTo>
                  <a:lnTo>
                    <a:pt x="735" y="7395"/>
                  </a:lnTo>
                  <a:cubicBezTo>
                    <a:pt x="1" y="8487"/>
                    <a:pt x="829" y="9881"/>
                    <a:pt x="2040" y="9881"/>
                  </a:cubicBezTo>
                  <a:cubicBezTo>
                    <a:pt x="2168" y="9881"/>
                    <a:pt x="2301" y="9865"/>
                    <a:pt x="2436" y="9832"/>
                  </a:cubicBezTo>
                  <a:lnTo>
                    <a:pt x="3821" y="9493"/>
                  </a:lnTo>
                  <a:cubicBezTo>
                    <a:pt x="5063" y="9846"/>
                    <a:pt x="7579" y="10658"/>
                    <a:pt x="11009" y="12239"/>
                  </a:cubicBezTo>
                  <a:cubicBezTo>
                    <a:pt x="11094" y="12430"/>
                    <a:pt x="10683" y="13252"/>
                    <a:pt x="10620" y="13444"/>
                  </a:cubicBezTo>
                  <a:cubicBezTo>
                    <a:pt x="10434" y="14013"/>
                    <a:pt x="10233" y="14578"/>
                    <a:pt x="10064" y="15153"/>
                  </a:cubicBezTo>
                  <a:cubicBezTo>
                    <a:pt x="9643" y="16557"/>
                    <a:pt x="9025" y="18641"/>
                    <a:pt x="10317" y="19760"/>
                  </a:cubicBezTo>
                  <a:cubicBezTo>
                    <a:pt x="11121" y="20457"/>
                    <a:pt x="14788" y="21115"/>
                    <a:pt x="14547" y="22492"/>
                  </a:cubicBezTo>
                  <a:cubicBezTo>
                    <a:pt x="14142" y="24791"/>
                    <a:pt x="13208" y="26860"/>
                    <a:pt x="12574" y="29080"/>
                  </a:cubicBezTo>
                  <a:cubicBezTo>
                    <a:pt x="11926" y="31351"/>
                    <a:pt x="11710" y="33710"/>
                    <a:pt x="11379" y="36038"/>
                  </a:cubicBezTo>
                  <a:cubicBezTo>
                    <a:pt x="10952" y="39023"/>
                    <a:pt x="10317" y="42016"/>
                    <a:pt x="9529" y="44898"/>
                  </a:cubicBezTo>
                  <a:cubicBezTo>
                    <a:pt x="9391" y="45407"/>
                    <a:pt x="9291" y="45919"/>
                    <a:pt x="9242" y="46445"/>
                  </a:cubicBezTo>
                  <a:cubicBezTo>
                    <a:pt x="9206" y="46817"/>
                    <a:pt x="9227" y="47278"/>
                    <a:pt x="8851" y="47492"/>
                  </a:cubicBezTo>
                  <a:cubicBezTo>
                    <a:pt x="8729" y="47560"/>
                    <a:pt x="8585" y="47577"/>
                    <a:pt x="8444" y="47594"/>
                  </a:cubicBezTo>
                  <a:cubicBezTo>
                    <a:pt x="7693" y="47690"/>
                    <a:pt x="6921" y="47896"/>
                    <a:pt x="6346" y="48390"/>
                  </a:cubicBezTo>
                  <a:cubicBezTo>
                    <a:pt x="5268" y="49316"/>
                    <a:pt x="5439" y="51205"/>
                    <a:pt x="6888" y="51656"/>
                  </a:cubicBezTo>
                  <a:cubicBezTo>
                    <a:pt x="7234" y="51764"/>
                    <a:pt x="7596" y="51789"/>
                    <a:pt x="7959" y="51789"/>
                  </a:cubicBezTo>
                  <a:cubicBezTo>
                    <a:pt x="8171" y="51789"/>
                    <a:pt x="8384" y="51780"/>
                    <a:pt x="8595" y="51774"/>
                  </a:cubicBezTo>
                  <a:cubicBezTo>
                    <a:pt x="8822" y="51768"/>
                    <a:pt x="9049" y="51765"/>
                    <a:pt x="9276" y="51765"/>
                  </a:cubicBezTo>
                  <a:cubicBezTo>
                    <a:pt x="9758" y="51765"/>
                    <a:pt x="10239" y="51779"/>
                    <a:pt x="10719" y="51807"/>
                  </a:cubicBezTo>
                  <a:cubicBezTo>
                    <a:pt x="10875" y="51816"/>
                    <a:pt x="11032" y="51826"/>
                    <a:pt x="11188" y="51826"/>
                  </a:cubicBezTo>
                  <a:cubicBezTo>
                    <a:pt x="11366" y="51826"/>
                    <a:pt x="11542" y="51813"/>
                    <a:pt x="11715" y="51769"/>
                  </a:cubicBezTo>
                  <a:cubicBezTo>
                    <a:pt x="12154" y="51656"/>
                    <a:pt x="12390" y="51337"/>
                    <a:pt x="12567" y="50942"/>
                  </a:cubicBezTo>
                  <a:cubicBezTo>
                    <a:pt x="13370" y="49158"/>
                    <a:pt x="14283" y="47390"/>
                    <a:pt x="14977" y="45558"/>
                  </a:cubicBezTo>
                  <a:cubicBezTo>
                    <a:pt x="15337" y="44598"/>
                    <a:pt x="15700" y="43640"/>
                    <a:pt x="16063" y="42680"/>
                  </a:cubicBezTo>
                  <a:lnTo>
                    <a:pt x="15984" y="42141"/>
                  </a:lnTo>
                  <a:cubicBezTo>
                    <a:pt x="15980" y="42118"/>
                    <a:pt x="15922" y="41737"/>
                    <a:pt x="15826" y="41228"/>
                  </a:cubicBezTo>
                  <a:lnTo>
                    <a:pt x="17164" y="38007"/>
                  </a:lnTo>
                  <a:cubicBezTo>
                    <a:pt x="17730" y="38206"/>
                    <a:pt x="18312" y="38386"/>
                    <a:pt x="18910" y="38547"/>
                  </a:cubicBezTo>
                  <a:cubicBezTo>
                    <a:pt x="19114" y="39024"/>
                    <a:pt x="19318" y="39504"/>
                    <a:pt x="19522" y="39982"/>
                  </a:cubicBezTo>
                  <a:cubicBezTo>
                    <a:pt x="19651" y="40286"/>
                    <a:pt x="19815" y="40592"/>
                    <a:pt x="19916" y="40905"/>
                  </a:cubicBezTo>
                  <a:cubicBezTo>
                    <a:pt x="20066" y="41379"/>
                    <a:pt x="19855" y="41655"/>
                    <a:pt x="19824" y="42134"/>
                  </a:cubicBezTo>
                  <a:cubicBezTo>
                    <a:pt x="19812" y="42348"/>
                    <a:pt x="19880" y="42558"/>
                    <a:pt x="19946" y="42762"/>
                  </a:cubicBezTo>
                  <a:cubicBezTo>
                    <a:pt x="20636" y="44848"/>
                    <a:pt x="21445" y="46867"/>
                    <a:pt x="21673" y="49079"/>
                  </a:cubicBezTo>
                  <a:cubicBezTo>
                    <a:pt x="21712" y="49462"/>
                    <a:pt x="21728" y="49853"/>
                    <a:pt x="21812" y="50230"/>
                  </a:cubicBezTo>
                  <a:cubicBezTo>
                    <a:pt x="22050" y="51284"/>
                    <a:pt x="22558" y="51771"/>
                    <a:pt x="23623" y="51780"/>
                  </a:cubicBezTo>
                  <a:cubicBezTo>
                    <a:pt x="24211" y="51783"/>
                    <a:pt x="24796" y="51789"/>
                    <a:pt x="25382" y="51794"/>
                  </a:cubicBezTo>
                  <a:cubicBezTo>
                    <a:pt x="25454" y="51795"/>
                    <a:pt x="25527" y="51795"/>
                    <a:pt x="25600" y="51795"/>
                  </a:cubicBezTo>
                  <a:cubicBezTo>
                    <a:pt x="26028" y="51795"/>
                    <a:pt x="26460" y="51780"/>
                    <a:pt x="26869" y="51652"/>
                  </a:cubicBezTo>
                  <a:cubicBezTo>
                    <a:pt x="28172" y="51247"/>
                    <a:pt x="28575" y="49583"/>
                    <a:pt x="27662" y="48589"/>
                  </a:cubicBezTo>
                  <a:cubicBezTo>
                    <a:pt x="27294" y="48183"/>
                    <a:pt x="26779" y="47981"/>
                    <a:pt x="26302" y="47726"/>
                  </a:cubicBezTo>
                  <a:cubicBezTo>
                    <a:pt x="26261" y="47705"/>
                    <a:pt x="26221" y="47679"/>
                    <a:pt x="26199" y="47640"/>
                  </a:cubicBezTo>
                  <a:cubicBezTo>
                    <a:pt x="26179" y="47600"/>
                    <a:pt x="26185" y="47554"/>
                    <a:pt x="26188" y="47511"/>
                  </a:cubicBezTo>
                  <a:cubicBezTo>
                    <a:pt x="26304" y="46361"/>
                    <a:pt x="26129" y="45219"/>
                    <a:pt x="25949" y="44086"/>
                  </a:cubicBezTo>
                  <a:cubicBezTo>
                    <a:pt x="25801" y="43164"/>
                    <a:pt x="25855" y="42086"/>
                    <a:pt x="25570" y="41205"/>
                  </a:cubicBezTo>
                  <a:cubicBezTo>
                    <a:pt x="25411" y="40708"/>
                    <a:pt x="25153" y="40300"/>
                    <a:pt x="25086" y="39773"/>
                  </a:cubicBezTo>
                  <a:cubicBezTo>
                    <a:pt x="25007" y="39176"/>
                    <a:pt x="25046" y="38574"/>
                    <a:pt x="25064" y="37976"/>
                  </a:cubicBezTo>
                  <a:cubicBezTo>
                    <a:pt x="25097" y="36870"/>
                    <a:pt x="25059" y="35764"/>
                    <a:pt x="24944" y="34664"/>
                  </a:cubicBezTo>
                  <a:cubicBezTo>
                    <a:pt x="24918" y="34424"/>
                    <a:pt x="24444" y="31740"/>
                    <a:pt x="24669" y="31677"/>
                  </a:cubicBezTo>
                  <a:cubicBezTo>
                    <a:pt x="26014" y="31299"/>
                    <a:pt x="27451" y="30879"/>
                    <a:pt x="28733" y="30297"/>
                  </a:cubicBezTo>
                  <a:cubicBezTo>
                    <a:pt x="29782" y="29822"/>
                    <a:pt x="31038" y="29010"/>
                    <a:pt x="31726" y="28001"/>
                  </a:cubicBezTo>
                  <a:cubicBezTo>
                    <a:pt x="32328" y="27116"/>
                    <a:pt x="32495" y="26080"/>
                    <a:pt x="31700" y="24983"/>
                  </a:cubicBezTo>
                  <a:cubicBezTo>
                    <a:pt x="31347" y="24493"/>
                    <a:pt x="30942" y="24023"/>
                    <a:pt x="30623" y="23510"/>
                  </a:cubicBezTo>
                  <a:cubicBezTo>
                    <a:pt x="30239" y="22895"/>
                    <a:pt x="30002" y="22200"/>
                    <a:pt x="29664" y="21560"/>
                  </a:cubicBezTo>
                  <a:cubicBezTo>
                    <a:pt x="28980" y="20266"/>
                    <a:pt x="27938" y="19066"/>
                    <a:pt x="26843" y="18096"/>
                  </a:cubicBezTo>
                  <a:cubicBezTo>
                    <a:pt x="27680" y="17482"/>
                    <a:pt x="27684" y="16804"/>
                    <a:pt x="27976" y="15894"/>
                  </a:cubicBezTo>
                  <a:cubicBezTo>
                    <a:pt x="28046" y="15675"/>
                    <a:pt x="28154" y="15469"/>
                    <a:pt x="28244" y="15255"/>
                  </a:cubicBezTo>
                  <a:cubicBezTo>
                    <a:pt x="28930" y="13651"/>
                    <a:pt x="28553" y="11688"/>
                    <a:pt x="27181" y="10582"/>
                  </a:cubicBezTo>
                  <a:cubicBezTo>
                    <a:pt x="26800" y="10274"/>
                    <a:pt x="26376" y="10032"/>
                    <a:pt x="25935" y="9826"/>
                  </a:cubicBezTo>
                  <a:cubicBezTo>
                    <a:pt x="25829" y="9776"/>
                    <a:pt x="24829" y="9470"/>
                    <a:pt x="24806" y="9385"/>
                  </a:cubicBezTo>
                  <a:cubicBezTo>
                    <a:pt x="24774" y="9270"/>
                    <a:pt x="24734" y="9159"/>
                    <a:pt x="24685" y="9050"/>
                  </a:cubicBezTo>
                  <a:cubicBezTo>
                    <a:pt x="24284" y="8145"/>
                    <a:pt x="23363" y="7560"/>
                    <a:pt x="22337" y="7560"/>
                  </a:cubicBezTo>
                  <a:cubicBezTo>
                    <a:pt x="21805" y="7560"/>
                    <a:pt x="21274" y="7709"/>
                    <a:pt x="20762" y="8005"/>
                  </a:cubicBezTo>
                  <a:cubicBezTo>
                    <a:pt x="20056" y="8414"/>
                    <a:pt x="19572" y="9059"/>
                    <a:pt x="19397" y="9820"/>
                  </a:cubicBezTo>
                  <a:cubicBezTo>
                    <a:pt x="19303" y="10228"/>
                    <a:pt x="19303" y="10654"/>
                    <a:pt x="19391" y="11066"/>
                  </a:cubicBezTo>
                  <a:cubicBezTo>
                    <a:pt x="19319" y="11378"/>
                    <a:pt x="19303" y="11688"/>
                    <a:pt x="19342" y="11990"/>
                  </a:cubicBezTo>
                  <a:cubicBezTo>
                    <a:pt x="19306" y="11724"/>
                    <a:pt x="18615" y="11450"/>
                    <a:pt x="18417" y="11342"/>
                  </a:cubicBezTo>
                  <a:cubicBezTo>
                    <a:pt x="17927" y="11072"/>
                    <a:pt x="17473" y="10797"/>
                    <a:pt x="17019" y="10461"/>
                  </a:cubicBezTo>
                  <a:cubicBezTo>
                    <a:pt x="16008" y="9715"/>
                    <a:pt x="15044" y="8896"/>
                    <a:pt x="13946" y="8278"/>
                  </a:cubicBezTo>
                  <a:cubicBezTo>
                    <a:pt x="12919" y="7702"/>
                    <a:pt x="12027" y="6955"/>
                    <a:pt x="11130" y="6195"/>
                  </a:cubicBezTo>
                  <a:cubicBezTo>
                    <a:pt x="10541" y="5698"/>
                    <a:pt x="9966" y="5185"/>
                    <a:pt x="9414" y="4647"/>
                  </a:cubicBezTo>
                  <a:cubicBezTo>
                    <a:pt x="9160" y="4397"/>
                    <a:pt x="8157" y="3644"/>
                    <a:pt x="8125" y="3289"/>
                  </a:cubicBezTo>
                  <a:lnTo>
                    <a:pt x="7948" y="1342"/>
                  </a:lnTo>
                  <a:cubicBezTo>
                    <a:pt x="7872" y="500"/>
                    <a:pt x="7177" y="1"/>
                    <a:pt x="6470" y="1"/>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44;p59">
              <a:extLst>
                <a:ext uri="{FF2B5EF4-FFF2-40B4-BE49-F238E27FC236}">
                  <a16:creationId xmlns:a16="http://schemas.microsoft.com/office/drawing/2014/main" id="{D6CFFEE7-1760-0F68-2249-61694ACCA69B}"/>
                </a:ext>
              </a:extLst>
            </p:cNvPr>
            <p:cNvSpPr/>
            <p:nvPr/>
          </p:nvSpPr>
          <p:spPr>
            <a:xfrm>
              <a:off x="688000" y="2191475"/>
              <a:ext cx="248475" cy="163075"/>
            </a:xfrm>
            <a:custGeom>
              <a:avLst/>
              <a:gdLst/>
              <a:ahLst/>
              <a:cxnLst/>
              <a:rect l="l" t="t" r="r" b="b"/>
              <a:pathLst>
                <a:path w="9939" h="6523" extrusionOk="0">
                  <a:moveTo>
                    <a:pt x="5782" y="0"/>
                  </a:moveTo>
                  <a:cubicBezTo>
                    <a:pt x="5406" y="0"/>
                    <a:pt x="1919" y="82"/>
                    <a:pt x="0" y="3077"/>
                  </a:cubicBezTo>
                  <a:cubicBezTo>
                    <a:pt x="4400" y="6092"/>
                    <a:pt x="9938" y="6523"/>
                    <a:pt x="9938" y="6523"/>
                  </a:cubicBezTo>
                  <a:lnTo>
                    <a:pt x="5816" y="0"/>
                  </a:lnTo>
                  <a:cubicBezTo>
                    <a:pt x="5816" y="0"/>
                    <a:pt x="5804" y="0"/>
                    <a:pt x="5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45;p59">
              <a:extLst>
                <a:ext uri="{FF2B5EF4-FFF2-40B4-BE49-F238E27FC236}">
                  <a16:creationId xmlns:a16="http://schemas.microsoft.com/office/drawing/2014/main" id="{DD0939D6-D8ED-76AF-97E2-03D2D9EC8E0E}"/>
                </a:ext>
              </a:extLst>
            </p:cNvPr>
            <p:cNvSpPr/>
            <p:nvPr/>
          </p:nvSpPr>
          <p:spPr>
            <a:xfrm>
              <a:off x="652475" y="1858100"/>
              <a:ext cx="185950" cy="67950"/>
            </a:xfrm>
            <a:custGeom>
              <a:avLst/>
              <a:gdLst/>
              <a:ahLst/>
              <a:cxnLst/>
              <a:rect l="l" t="t" r="r" b="b"/>
              <a:pathLst>
                <a:path w="7438" h="2718" extrusionOk="0">
                  <a:moveTo>
                    <a:pt x="167" y="0"/>
                  </a:moveTo>
                  <a:lnTo>
                    <a:pt x="0" y="1663"/>
                  </a:lnTo>
                  <a:lnTo>
                    <a:pt x="5599" y="2718"/>
                  </a:lnTo>
                  <a:lnTo>
                    <a:pt x="7438" y="42"/>
                  </a:lnTo>
                  <a:lnTo>
                    <a:pt x="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46;p59">
              <a:extLst>
                <a:ext uri="{FF2B5EF4-FFF2-40B4-BE49-F238E27FC236}">
                  <a16:creationId xmlns:a16="http://schemas.microsoft.com/office/drawing/2014/main" id="{A096E8D5-81C8-19BA-32E3-1CA6FBE011A3}"/>
                </a:ext>
              </a:extLst>
            </p:cNvPr>
            <p:cNvSpPr/>
            <p:nvPr/>
          </p:nvSpPr>
          <p:spPr>
            <a:xfrm>
              <a:off x="652475" y="1858100"/>
              <a:ext cx="186000" cy="68025"/>
            </a:xfrm>
            <a:custGeom>
              <a:avLst/>
              <a:gdLst/>
              <a:ahLst/>
              <a:cxnLst/>
              <a:rect l="l" t="t" r="r" b="b"/>
              <a:pathLst>
                <a:path w="7440" h="2721" extrusionOk="0">
                  <a:moveTo>
                    <a:pt x="167" y="0"/>
                  </a:moveTo>
                  <a:lnTo>
                    <a:pt x="0" y="1666"/>
                  </a:lnTo>
                  <a:lnTo>
                    <a:pt x="5600" y="2720"/>
                  </a:lnTo>
                  <a:lnTo>
                    <a:pt x="7439" y="43"/>
                  </a:lnTo>
                  <a:lnTo>
                    <a:pt x="4084" y="23"/>
                  </a:lnTo>
                  <a:cubicBezTo>
                    <a:pt x="3889" y="529"/>
                    <a:pt x="3814" y="1276"/>
                    <a:pt x="2854" y="1276"/>
                  </a:cubicBezTo>
                  <a:cubicBezTo>
                    <a:pt x="1759" y="1276"/>
                    <a:pt x="869" y="890"/>
                    <a:pt x="869" y="414"/>
                  </a:cubicBezTo>
                  <a:cubicBezTo>
                    <a:pt x="869" y="266"/>
                    <a:pt x="954" y="127"/>
                    <a:pt x="1105" y="6"/>
                  </a:cubicBezTo>
                  <a:lnTo>
                    <a:pt x="167"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347;p59">
              <a:extLst>
                <a:ext uri="{FF2B5EF4-FFF2-40B4-BE49-F238E27FC236}">
                  <a16:creationId xmlns:a16="http://schemas.microsoft.com/office/drawing/2014/main" id="{866ED12A-3413-94E0-D8B8-12601F4DDA90}"/>
                </a:ext>
              </a:extLst>
            </p:cNvPr>
            <p:cNvSpPr/>
            <p:nvPr/>
          </p:nvSpPr>
          <p:spPr>
            <a:xfrm>
              <a:off x="970600" y="1918625"/>
              <a:ext cx="146425" cy="175800"/>
            </a:xfrm>
            <a:custGeom>
              <a:avLst/>
              <a:gdLst/>
              <a:ahLst/>
              <a:cxnLst/>
              <a:rect l="l" t="t" r="r" b="b"/>
              <a:pathLst>
                <a:path w="5857" h="7032" extrusionOk="0">
                  <a:moveTo>
                    <a:pt x="1159" y="1"/>
                  </a:moveTo>
                  <a:lnTo>
                    <a:pt x="1" y="3041"/>
                  </a:lnTo>
                  <a:lnTo>
                    <a:pt x="4129" y="7032"/>
                  </a:lnTo>
                  <a:lnTo>
                    <a:pt x="5857" y="6489"/>
                  </a:lnTo>
                  <a:lnTo>
                    <a:pt x="1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348;p59">
              <a:extLst>
                <a:ext uri="{FF2B5EF4-FFF2-40B4-BE49-F238E27FC236}">
                  <a16:creationId xmlns:a16="http://schemas.microsoft.com/office/drawing/2014/main" id="{3C66A4F6-C77A-F47D-8481-A81BADB11595}"/>
                </a:ext>
              </a:extLst>
            </p:cNvPr>
            <p:cNvSpPr/>
            <p:nvPr/>
          </p:nvSpPr>
          <p:spPr>
            <a:xfrm>
              <a:off x="970650" y="1918550"/>
              <a:ext cx="116550" cy="175925"/>
            </a:xfrm>
            <a:custGeom>
              <a:avLst/>
              <a:gdLst/>
              <a:ahLst/>
              <a:cxnLst/>
              <a:rect l="l" t="t" r="r" b="b"/>
              <a:pathLst>
                <a:path w="4662" h="7037" extrusionOk="0">
                  <a:moveTo>
                    <a:pt x="1164" y="1"/>
                  </a:moveTo>
                  <a:lnTo>
                    <a:pt x="0" y="3038"/>
                  </a:lnTo>
                  <a:lnTo>
                    <a:pt x="4122" y="7036"/>
                  </a:lnTo>
                  <a:lnTo>
                    <a:pt x="4662" y="6878"/>
                  </a:lnTo>
                  <a:cubicBezTo>
                    <a:pt x="4232" y="6552"/>
                    <a:pt x="3783" y="6083"/>
                    <a:pt x="3382" y="5509"/>
                  </a:cubicBezTo>
                  <a:cubicBezTo>
                    <a:pt x="2376" y="4066"/>
                    <a:pt x="2364" y="2928"/>
                    <a:pt x="3068" y="2642"/>
                  </a:cubicBezTo>
                  <a:lnTo>
                    <a:pt x="1164"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49;p59">
              <a:extLst>
                <a:ext uri="{FF2B5EF4-FFF2-40B4-BE49-F238E27FC236}">
                  <a16:creationId xmlns:a16="http://schemas.microsoft.com/office/drawing/2014/main" id="{157EFA73-B492-8DD1-AA68-AF5BC0D6B919}"/>
                </a:ext>
              </a:extLst>
            </p:cNvPr>
            <p:cNvSpPr/>
            <p:nvPr/>
          </p:nvSpPr>
          <p:spPr>
            <a:xfrm>
              <a:off x="966775" y="1931700"/>
              <a:ext cx="80775" cy="96350"/>
            </a:xfrm>
            <a:custGeom>
              <a:avLst/>
              <a:gdLst/>
              <a:ahLst/>
              <a:cxnLst/>
              <a:rect l="l" t="t" r="r" b="b"/>
              <a:pathLst>
                <a:path w="3231" h="3854" extrusionOk="0">
                  <a:moveTo>
                    <a:pt x="1684" y="1"/>
                  </a:moveTo>
                  <a:lnTo>
                    <a:pt x="0" y="3219"/>
                  </a:lnTo>
                  <a:lnTo>
                    <a:pt x="957" y="3853"/>
                  </a:lnTo>
                  <a:lnTo>
                    <a:pt x="1327" y="3380"/>
                  </a:lnTo>
                  <a:lnTo>
                    <a:pt x="1118" y="3126"/>
                  </a:lnTo>
                  <a:lnTo>
                    <a:pt x="1351" y="2734"/>
                  </a:lnTo>
                  <a:lnTo>
                    <a:pt x="1556" y="3046"/>
                  </a:lnTo>
                  <a:lnTo>
                    <a:pt x="2157" y="2400"/>
                  </a:lnTo>
                  <a:lnTo>
                    <a:pt x="1870" y="2192"/>
                  </a:lnTo>
                  <a:lnTo>
                    <a:pt x="2272" y="1755"/>
                  </a:lnTo>
                  <a:lnTo>
                    <a:pt x="2584" y="2043"/>
                  </a:lnTo>
                  <a:lnTo>
                    <a:pt x="3231" y="1777"/>
                  </a:lnTo>
                  <a:lnTo>
                    <a:pt x="16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50;p59">
              <a:extLst>
                <a:ext uri="{FF2B5EF4-FFF2-40B4-BE49-F238E27FC236}">
                  <a16:creationId xmlns:a16="http://schemas.microsoft.com/office/drawing/2014/main" id="{904881A8-4AD7-B241-02CF-8B9B863CB9E5}"/>
                </a:ext>
              </a:extLst>
            </p:cNvPr>
            <p:cNvSpPr/>
            <p:nvPr/>
          </p:nvSpPr>
          <p:spPr>
            <a:xfrm>
              <a:off x="757800" y="1855950"/>
              <a:ext cx="53200" cy="85475"/>
            </a:xfrm>
            <a:custGeom>
              <a:avLst/>
              <a:gdLst/>
              <a:ahLst/>
              <a:cxnLst/>
              <a:rect l="l" t="t" r="r" b="b"/>
              <a:pathLst>
                <a:path w="2128" h="3419" extrusionOk="0">
                  <a:moveTo>
                    <a:pt x="2127" y="0"/>
                  </a:moveTo>
                  <a:lnTo>
                    <a:pt x="55" y="22"/>
                  </a:lnTo>
                  <a:lnTo>
                    <a:pt x="134" y="788"/>
                  </a:lnTo>
                  <a:lnTo>
                    <a:pt x="506" y="805"/>
                  </a:lnTo>
                  <a:lnTo>
                    <a:pt x="493" y="1390"/>
                  </a:lnTo>
                  <a:lnTo>
                    <a:pt x="144" y="1334"/>
                  </a:lnTo>
                  <a:lnTo>
                    <a:pt x="128" y="2203"/>
                  </a:lnTo>
                  <a:lnTo>
                    <a:pt x="489" y="2133"/>
                  </a:lnTo>
                  <a:lnTo>
                    <a:pt x="385" y="2566"/>
                  </a:lnTo>
                  <a:lnTo>
                    <a:pt x="62" y="2598"/>
                  </a:lnTo>
                  <a:lnTo>
                    <a:pt x="0" y="3184"/>
                  </a:lnTo>
                  <a:lnTo>
                    <a:pt x="1117" y="3419"/>
                  </a:lnTo>
                  <a:lnTo>
                    <a:pt x="2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51;p59">
              <a:extLst>
                <a:ext uri="{FF2B5EF4-FFF2-40B4-BE49-F238E27FC236}">
                  <a16:creationId xmlns:a16="http://schemas.microsoft.com/office/drawing/2014/main" id="{87E3177E-CEE0-B8ED-8E61-C95F93CD5F32}"/>
                </a:ext>
              </a:extLst>
            </p:cNvPr>
            <p:cNvSpPr/>
            <p:nvPr/>
          </p:nvSpPr>
          <p:spPr>
            <a:xfrm>
              <a:off x="899850" y="2411500"/>
              <a:ext cx="62850" cy="245250"/>
            </a:xfrm>
            <a:custGeom>
              <a:avLst/>
              <a:gdLst/>
              <a:ahLst/>
              <a:cxnLst/>
              <a:rect l="l" t="t" r="r" b="b"/>
              <a:pathLst>
                <a:path w="2514" h="9810" extrusionOk="0">
                  <a:moveTo>
                    <a:pt x="763" y="1"/>
                  </a:moveTo>
                  <a:cubicBezTo>
                    <a:pt x="596" y="1"/>
                    <a:pt x="0" y="2471"/>
                    <a:pt x="2" y="2471"/>
                  </a:cubicBezTo>
                  <a:lnTo>
                    <a:pt x="2406" y="9810"/>
                  </a:lnTo>
                  <a:lnTo>
                    <a:pt x="2513" y="9446"/>
                  </a:lnTo>
                  <a:lnTo>
                    <a:pt x="1999" y="2013"/>
                  </a:lnTo>
                  <a:cubicBezTo>
                    <a:pt x="1999" y="2013"/>
                    <a:pt x="931"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52;p59">
              <a:extLst>
                <a:ext uri="{FF2B5EF4-FFF2-40B4-BE49-F238E27FC236}">
                  <a16:creationId xmlns:a16="http://schemas.microsoft.com/office/drawing/2014/main" id="{719933AC-EDF6-EB6D-A0B1-6A6484DF43E4}"/>
                </a:ext>
              </a:extLst>
            </p:cNvPr>
            <p:cNvSpPr/>
            <p:nvPr/>
          </p:nvSpPr>
          <p:spPr>
            <a:xfrm>
              <a:off x="618325" y="2397350"/>
              <a:ext cx="90175" cy="267450"/>
            </a:xfrm>
            <a:custGeom>
              <a:avLst/>
              <a:gdLst/>
              <a:ahLst/>
              <a:cxnLst/>
              <a:rect l="l" t="t" r="r" b="b"/>
              <a:pathLst>
                <a:path w="3607" h="10698" extrusionOk="0">
                  <a:moveTo>
                    <a:pt x="2540" y="1"/>
                  </a:moveTo>
                  <a:cubicBezTo>
                    <a:pt x="2411" y="1"/>
                    <a:pt x="2278" y="157"/>
                    <a:pt x="2143" y="538"/>
                  </a:cubicBezTo>
                  <a:cubicBezTo>
                    <a:pt x="2087" y="696"/>
                    <a:pt x="2020" y="2492"/>
                    <a:pt x="2020" y="2492"/>
                  </a:cubicBezTo>
                  <a:cubicBezTo>
                    <a:pt x="2020" y="2492"/>
                    <a:pt x="2020" y="2492"/>
                    <a:pt x="2020" y="2492"/>
                  </a:cubicBezTo>
                  <a:lnTo>
                    <a:pt x="1" y="10511"/>
                  </a:lnTo>
                  <a:lnTo>
                    <a:pt x="342" y="10698"/>
                  </a:lnTo>
                  <a:lnTo>
                    <a:pt x="3606" y="3263"/>
                  </a:lnTo>
                  <a:cubicBezTo>
                    <a:pt x="3606" y="3263"/>
                    <a:pt x="3126" y="1"/>
                    <a:pt x="2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53;p59">
              <a:extLst>
                <a:ext uri="{FF2B5EF4-FFF2-40B4-BE49-F238E27FC236}">
                  <a16:creationId xmlns:a16="http://schemas.microsoft.com/office/drawing/2014/main" id="{E55DEAF8-26C5-41E0-6FCD-4EF1A6823817}"/>
                </a:ext>
              </a:extLst>
            </p:cNvPr>
            <p:cNvSpPr/>
            <p:nvPr/>
          </p:nvSpPr>
          <p:spPr>
            <a:xfrm>
              <a:off x="827025" y="2203675"/>
              <a:ext cx="110300" cy="253975"/>
            </a:xfrm>
            <a:custGeom>
              <a:avLst/>
              <a:gdLst/>
              <a:ahLst/>
              <a:cxnLst/>
              <a:rect l="l" t="t" r="r" b="b"/>
              <a:pathLst>
                <a:path w="4412" h="10159" extrusionOk="0">
                  <a:moveTo>
                    <a:pt x="3787" y="1"/>
                  </a:moveTo>
                  <a:lnTo>
                    <a:pt x="0" y="2165"/>
                  </a:lnTo>
                  <a:lnTo>
                    <a:pt x="3413" y="10159"/>
                  </a:lnTo>
                  <a:lnTo>
                    <a:pt x="4412" y="10076"/>
                  </a:lnTo>
                  <a:lnTo>
                    <a:pt x="3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54;p59">
              <a:extLst>
                <a:ext uri="{FF2B5EF4-FFF2-40B4-BE49-F238E27FC236}">
                  <a16:creationId xmlns:a16="http://schemas.microsoft.com/office/drawing/2014/main" id="{A9C12629-F1E1-6ECF-D41D-FBB1E2E8CF9E}"/>
                </a:ext>
              </a:extLst>
            </p:cNvPr>
            <p:cNvSpPr/>
            <p:nvPr/>
          </p:nvSpPr>
          <p:spPr>
            <a:xfrm>
              <a:off x="826950" y="2203675"/>
              <a:ext cx="106725" cy="196900"/>
            </a:xfrm>
            <a:custGeom>
              <a:avLst/>
              <a:gdLst/>
              <a:ahLst/>
              <a:cxnLst/>
              <a:rect l="l" t="t" r="r" b="b"/>
              <a:pathLst>
                <a:path w="4269" h="7876" extrusionOk="0">
                  <a:moveTo>
                    <a:pt x="3790" y="1"/>
                  </a:moveTo>
                  <a:lnTo>
                    <a:pt x="0" y="2165"/>
                  </a:lnTo>
                  <a:lnTo>
                    <a:pt x="2440" y="7876"/>
                  </a:lnTo>
                  <a:cubicBezTo>
                    <a:pt x="2571" y="7403"/>
                    <a:pt x="2810" y="7080"/>
                    <a:pt x="3132" y="7013"/>
                  </a:cubicBezTo>
                  <a:cubicBezTo>
                    <a:pt x="3173" y="7005"/>
                    <a:pt x="3214" y="7001"/>
                    <a:pt x="3256" y="7001"/>
                  </a:cubicBezTo>
                  <a:cubicBezTo>
                    <a:pt x="3600" y="7001"/>
                    <a:pt x="3963" y="7284"/>
                    <a:pt x="4268" y="7748"/>
                  </a:cubicBezTo>
                  <a:lnTo>
                    <a:pt x="3790"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55;p59">
              <a:extLst>
                <a:ext uri="{FF2B5EF4-FFF2-40B4-BE49-F238E27FC236}">
                  <a16:creationId xmlns:a16="http://schemas.microsoft.com/office/drawing/2014/main" id="{A12DA971-BF9C-97D2-876D-45D05513662A}"/>
                </a:ext>
              </a:extLst>
            </p:cNvPr>
            <p:cNvSpPr/>
            <p:nvPr/>
          </p:nvSpPr>
          <p:spPr>
            <a:xfrm>
              <a:off x="671100" y="2201925"/>
              <a:ext cx="116350" cy="253825"/>
            </a:xfrm>
            <a:custGeom>
              <a:avLst/>
              <a:gdLst/>
              <a:ahLst/>
              <a:cxnLst/>
              <a:rect l="l" t="t" r="r" b="b"/>
              <a:pathLst>
                <a:path w="4654" h="10153" extrusionOk="0">
                  <a:moveTo>
                    <a:pt x="1533" y="1"/>
                  </a:moveTo>
                  <a:lnTo>
                    <a:pt x="1" y="8607"/>
                  </a:lnTo>
                  <a:lnTo>
                    <a:pt x="1053" y="10153"/>
                  </a:lnTo>
                  <a:lnTo>
                    <a:pt x="4654" y="1486"/>
                  </a:lnTo>
                  <a:lnTo>
                    <a:pt x="15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56;p59">
              <a:extLst>
                <a:ext uri="{FF2B5EF4-FFF2-40B4-BE49-F238E27FC236}">
                  <a16:creationId xmlns:a16="http://schemas.microsoft.com/office/drawing/2014/main" id="{C852E1F5-7F4E-DD60-C7B0-42148001AE7C}"/>
                </a:ext>
              </a:extLst>
            </p:cNvPr>
            <p:cNvSpPr/>
            <p:nvPr/>
          </p:nvSpPr>
          <p:spPr>
            <a:xfrm>
              <a:off x="689150" y="2202000"/>
              <a:ext cx="98300" cy="207375"/>
            </a:xfrm>
            <a:custGeom>
              <a:avLst/>
              <a:gdLst/>
              <a:ahLst/>
              <a:cxnLst/>
              <a:rect l="l" t="t" r="r" b="b"/>
              <a:pathLst>
                <a:path w="3932" h="8295" extrusionOk="0">
                  <a:moveTo>
                    <a:pt x="811" y="0"/>
                  </a:moveTo>
                  <a:lnTo>
                    <a:pt x="0" y="4548"/>
                  </a:lnTo>
                  <a:cubicBezTo>
                    <a:pt x="117" y="4452"/>
                    <a:pt x="236" y="4395"/>
                    <a:pt x="353" y="4395"/>
                  </a:cubicBezTo>
                  <a:cubicBezTo>
                    <a:pt x="367" y="4395"/>
                    <a:pt x="381" y="4396"/>
                    <a:pt x="395" y="4398"/>
                  </a:cubicBezTo>
                  <a:cubicBezTo>
                    <a:pt x="1013" y="4459"/>
                    <a:pt x="1364" y="5951"/>
                    <a:pt x="1180" y="7726"/>
                  </a:cubicBezTo>
                  <a:cubicBezTo>
                    <a:pt x="1158" y="7920"/>
                    <a:pt x="1134" y="8109"/>
                    <a:pt x="1102" y="8295"/>
                  </a:cubicBezTo>
                  <a:lnTo>
                    <a:pt x="3932" y="1485"/>
                  </a:lnTo>
                  <a:lnTo>
                    <a:pt x="811"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57;p59">
              <a:extLst>
                <a:ext uri="{FF2B5EF4-FFF2-40B4-BE49-F238E27FC236}">
                  <a16:creationId xmlns:a16="http://schemas.microsoft.com/office/drawing/2014/main" id="{81D15E7C-467E-3D09-DC50-C23B0354C04B}"/>
                </a:ext>
              </a:extLst>
            </p:cNvPr>
            <p:cNvSpPr/>
            <p:nvPr/>
          </p:nvSpPr>
          <p:spPr>
            <a:xfrm>
              <a:off x="692725" y="2099225"/>
              <a:ext cx="243575" cy="252275"/>
            </a:xfrm>
            <a:custGeom>
              <a:avLst/>
              <a:gdLst/>
              <a:ahLst/>
              <a:cxnLst/>
              <a:rect l="l" t="t" r="r" b="b"/>
              <a:pathLst>
                <a:path w="9743" h="10091" extrusionOk="0">
                  <a:moveTo>
                    <a:pt x="1911" y="0"/>
                  </a:moveTo>
                  <a:cubicBezTo>
                    <a:pt x="918" y="1140"/>
                    <a:pt x="1" y="6551"/>
                    <a:pt x="1" y="6551"/>
                  </a:cubicBezTo>
                  <a:lnTo>
                    <a:pt x="4047" y="8021"/>
                  </a:lnTo>
                  <a:cubicBezTo>
                    <a:pt x="4207" y="7194"/>
                    <a:pt x="4450" y="6148"/>
                    <a:pt x="4652" y="6148"/>
                  </a:cubicBezTo>
                  <a:cubicBezTo>
                    <a:pt x="4659" y="6148"/>
                    <a:pt x="4666" y="6149"/>
                    <a:pt x="4673" y="6152"/>
                  </a:cubicBezTo>
                  <a:cubicBezTo>
                    <a:pt x="4901" y="6235"/>
                    <a:pt x="5088" y="7503"/>
                    <a:pt x="5186" y="8434"/>
                  </a:cubicBezTo>
                  <a:lnTo>
                    <a:pt x="9742" y="10091"/>
                  </a:lnTo>
                  <a:cubicBezTo>
                    <a:pt x="9742" y="10091"/>
                    <a:pt x="9160" y="2182"/>
                    <a:pt x="8952" y="2057"/>
                  </a:cubicBezTo>
                  <a:cubicBezTo>
                    <a:pt x="8744" y="1930"/>
                    <a:pt x="1911"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58;p59">
              <a:extLst>
                <a:ext uri="{FF2B5EF4-FFF2-40B4-BE49-F238E27FC236}">
                  <a16:creationId xmlns:a16="http://schemas.microsoft.com/office/drawing/2014/main" id="{1210203D-4D4E-50D1-42AE-47A284272476}"/>
                </a:ext>
              </a:extLst>
            </p:cNvPr>
            <p:cNvSpPr/>
            <p:nvPr/>
          </p:nvSpPr>
          <p:spPr>
            <a:xfrm>
              <a:off x="739175" y="2099900"/>
              <a:ext cx="150600" cy="85050"/>
            </a:xfrm>
            <a:custGeom>
              <a:avLst/>
              <a:gdLst/>
              <a:ahLst/>
              <a:cxnLst/>
              <a:rect l="l" t="t" r="r" b="b"/>
              <a:pathLst>
                <a:path w="6024" h="3402" extrusionOk="0">
                  <a:moveTo>
                    <a:pt x="199" y="1"/>
                  </a:moveTo>
                  <a:lnTo>
                    <a:pt x="1" y="610"/>
                  </a:lnTo>
                  <a:cubicBezTo>
                    <a:pt x="1339" y="1025"/>
                    <a:pt x="6023" y="3402"/>
                    <a:pt x="6023" y="3402"/>
                  </a:cubicBezTo>
                  <a:lnTo>
                    <a:pt x="5700" y="2132"/>
                  </a:lnTo>
                  <a:lnTo>
                    <a:pt x="199"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59;p59">
              <a:extLst>
                <a:ext uri="{FF2B5EF4-FFF2-40B4-BE49-F238E27FC236}">
                  <a16:creationId xmlns:a16="http://schemas.microsoft.com/office/drawing/2014/main" id="{164E4B52-156F-5606-899A-31D305B88E4D}"/>
                </a:ext>
              </a:extLst>
            </p:cNvPr>
            <p:cNvSpPr/>
            <p:nvPr/>
          </p:nvSpPr>
          <p:spPr>
            <a:xfrm>
              <a:off x="692725" y="2099225"/>
              <a:ext cx="55750" cy="168000"/>
            </a:xfrm>
            <a:custGeom>
              <a:avLst/>
              <a:gdLst/>
              <a:ahLst/>
              <a:cxnLst/>
              <a:rect l="l" t="t" r="r" b="b"/>
              <a:pathLst>
                <a:path w="2230" h="6720" extrusionOk="0">
                  <a:moveTo>
                    <a:pt x="1911" y="0"/>
                  </a:moveTo>
                  <a:cubicBezTo>
                    <a:pt x="918" y="1140"/>
                    <a:pt x="1" y="6551"/>
                    <a:pt x="1" y="6551"/>
                  </a:cubicBezTo>
                  <a:lnTo>
                    <a:pt x="462" y="6720"/>
                  </a:lnTo>
                  <a:cubicBezTo>
                    <a:pt x="472" y="6156"/>
                    <a:pt x="515" y="5571"/>
                    <a:pt x="594" y="4974"/>
                  </a:cubicBezTo>
                  <a:cubicBezTo>
                    <a:pt x="856" y="3002"/>
                    <a:pt x="1465" y="1275"/>
                    <a:pt x="2230" y="91"/>
                  </a:cubicBezTo>
                  <a:cubicBezTo>
                    <a:pt x="2029" y="35"/>
                    <a:pt x="1911" y="0"/>
                    <a:pt x="1911"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60;p59">
              <a:extLst>
                <a:ext uri="{FF2B5EF4-FFF2-40B4-BE49-F238E27FC236}">
                  <a16:creationId xmlns:a16="http://schemas.microsoft.com/office/drawing/2014/main" id="{3E691E50-3B9C-A760-9621-76F56E6BD42F}"/>
                </a:ext>
              </a:extLst>
            </p:cNvPr>
            <p:cNvSpPr/>
            <p:nvPr/>
          </p:nvSpPr>
          <p:spPr>
            <a:xfrm>
              <a:off x="865000" y="2134900"/>
              <a:ext cx="71250" cy="216600"/>
            </a:xfrm>
            <a:custGeom>
              <a:avLst/>
              <a:gdLst/>
              <a:ahLst/>
              <a:cxnLst/>
              <a:rect l="l" t="t" r="r" b="b"/>
              <a:pathLst>
                <a:path w="2850" h="8664" extrusionOk="0">
                  <a:moveTo>
                    <a:pt x="0" y="0"/>
                  </a:moveTo>
                  <a:lnTo>
                    <a:pt x="0" y="0"/>
                  </a:lnTo>
                  <a:cubicBezTo>
                    <a:pt x="979" y="2344"/>
                    <a:pt x="1680" y="5576"/>
                    <a:pt x="1381" y="7817"/>
                  </a:cubicBezTo>
                  <a:cubicBezTo>
                    <a:pt x="1370" y="7919"/>
                    <a:pt x="1352" y="8017"/>
                    <a:pt x="1332" y="8112"/>
                  </a:cubicBezTo>
                  <a:lnTo>
                    <a:pt x="2850" y="8664"/>
                  </a:lnTo>
                  <a:cubicBezTo>
                    <a:pt x="2850" y="8664"/>
                    <a:pt x="2266" y="755"/>
                    <a:pt x="2059" y="630"/>
                  </a:cubicBezTo>
                  <a:cubicBezTo>
                    <a:pt x="1988" y="585"/>
                    <a:pt x="1111" y="323"/>
                    <a:pt x="0"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61;p59">
              <a:extLst>
                <a:ext uri="{FF2B5EF4-FFF2-40B4-BE49-F238E27FC236}">
                  <a16:creationId xmlns:a16="http://schemas.microsoft.com/office/drawing/2014/main" id="{D2252F34-53E9-85CC-83B5-2D69E9D0DDC8}"/>
                </a:ext>
              </a:extLst>
            </p:cNvPr>
            <p:cNvSpPr/>
            <p:nvPr/>
          </p:nvSpPr>
          <p:spPr>
            <a:xfrm>
              <a:off x="688000" y="2212225"/>
              <a:ext cx="248425" cy="142375"/>
            </a:xfrm>
            <a:custGeom>
              <a:avLst/>
              <a:gdLst/>
              <a:ahLst/>
              <a:cxnLst/>
              <a:rect l="l" t="t" r="r" b="b"/>
              <a:pathLst>
                <a:path w="9937" h="5695" extrusionOk="0">
                  <a:moveTo>
                    <a:pt x="4942" y="1"/>
                  </a:moveTo>
                  <a:cubicBezTo>
                    <a:pt x="4708" y="1"/>
                    <a:pt x="4001" y="2166"/>
                    <a:pt x="3827" y="3009"/>
                  </a:cubicBezTo>
                  <a:lnTo>
                    <a:pt x="232" y="1786"/>
                  </a:lnTo>
                  <a:cubicBezTo>
                    <a:pt x="204" y="1944"/>
                    <a:pt x="0" y="2250"/>
                    <a:pt x="0" y="2250"/>
                  </a:cubicBezTo>
                  <a:lnTo>
                    <a:pt x="4337" y="3695"/>
                  </a:lnTo>
                  <a:cubicBezTo>
                    <a:pt x="4498" y="2863"/>
                    <a:pt x="4645" y="1630"/>
                    <a:pt x="4843" y="1630"/>
                  </a:cubicBezTo>
                  <a:cubicBezTo>
                    <a:pt x="4848" y="1630"/>
                    <a:pt x="4854" y="1631"/>
                    <a:pt x="4860" y="1633"/>
                  </a:cubicBezTo>
                  <a:cubicBezTo>
                    <a:pt x="5089" y="1715"/>
                    <a:pt x="5225" y="3101"/>
                    <a:pt x="5321" y="4033"/>
                  </a:cubicBezTo>
                  <a:lnTo>
                    <a:pt x="9937" y="5694"/>
                  </a:lnTo>
                  <a:cubicBezTo>
                    <a:pt x="9937" y="5694"/>
                    <a:pt x="9915" y="5387"/>
                    <a:pt x="9891" y="5075"/>
                  </a:cubicBezTo>
                  <a:lnTo>
                    <a:pt x="5724" y="3655"/>
                  </a:lnTo>
                  <a:cubicBezTo>
                    <a:pt x="5622" y="2723"/>
                    <a:pt x="5196" y="84"/>
                    <a:pt x="4954" y="2"/>
                  </a:cubicBezTo>
                  <a:cubicBezTo>
                    <a:pt x="4950" y="1"/>
                    <a:pt x="4946" y="1"/>
                    <a:pt x="4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62;p59">
              <a:extLst>
                <a:ext uri="{FF2B5EF4-FFF2-40B4-BE49-F238E27FC236}">
                  <a16:creationId xmlns:a16="http://schemas.microsoft.com/office/drawing/2014/main" id="{98C8C374-6513-7890-FA2C-B0874920ED60}"/>
                </a:ext>
              </a:extLst>
            </p:cNvPr>
            <p:cNvSpPr/>
            <p:nvPr/>
          </p:nvSpPr>
          <p:spPr>
            <a:xfrm>
              <a:off x="735800" y="1863950"/>
              <a:ext cx="300350" cy="296475"/>
            </a:xfrm>
            <a:custGeom>
              <a:avLst/>
              <a:gdLst/>
              <a:ahLst/>
              <a:cxnLst/>
              <a:rect l="l" t="t" r="r" b="b"/>
              <a:pathLst>
                <a:path w="12014" h="11859" extrusionOk="0">
                  <a:moveTo>
                    <a:pt x="2689" y="0"/>
                  </a:moveTo>
                  <a:cubicBezTo>
                    <a:pt x="2689" y="0"/>
                    <a:pt x="1" y="8983"/>
                    <a:pt x="334" y="9441"/>
                  </a:cubicBezTo>
                  <a:cubicBezTo>
                    <a:pt x="642" y="9861"/>
                    <a:pt x="5798" y="11859"/>
                    <a:pt x="6958" y="11859"/>
                  </a:cubicBezTo>
                  <a:cubicBezTo>
                    <a:pt x="7060" y="11859"/>
                    <a:pt x="7132" y="11843"/>
                    <a:pt x="7166" y="11810"/>
                  </a:cubicBezTo>
                  <a:cubicBezTo>
                    <a:pt x="7548" y="11427"/>
                    <a:pt x="9435" y="5182"/>
                    <a:pt x="10724" y="3227"/>
                  </a:cubicBezTo>
                  <a:cubicBezTo>
                    <a:pt x="12014" y="1269"/>
                    <a:pt x="2689" y="0"/>
                    <a:pt x="26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63;p59">
              <a:extLst>
                <a:ext uri="{FF2B5EF4-FFF2-40B4-BE49-F238E27FC236}">
                  <a16:creationId xmlns:a16="http://schemas.microsoft.com/office/drawing/2014/main" id="{73D943A5-EDAA-E258-7CEE-3E957963DC11}"/>
                </a:ext>
              </a:extLst>
            </p:cNvPr>
            <p:cNvSpPr/>
            <p:nvPr/>
          </p:nvSpPr>
          <p:spPr>
            <a:xfrm>
              <a:off x="788650" y="1863875"/>
              <a:ext cx="220575" cy="130400"/>
            </a:xfrm>
            <a:custGeom>
              <a:avLst/>
              <a:gdLst/>
              <a:ahLst/>
              <a:cxnLst/>
              <a:rect l="l" t="t" r="r" b="b"/>
              <a:pathLst>
                <a:path w="8823" h="5216" extrusionOk="0">
                  <a:moveTo>
                    <a:pt x="575" y="1"/>
                  </a:moveTo>
                  <a:cubicBezTo>
                    <a:pt x="575" y="1"/>
                    <a:pt x="333" y="817"/>
                    <a:pt x="1" y="1968"/>
                  </a:cubicBezTo>
                  <a:cubicBezTo>
                    <a:pt x="725" y="3392"/>
                    <a:pt x="1988" y="3944"/>
                    <a:pt x="1988" y="3944"/>
                  </a:cubicBezTo>
                  <a:lnTo>
                    <a:pt x="3320" y="2987"/>
                  </a:lnTo>
                  <a:lnTo>
                    <a:pt x="3444" y="4901"/>
                  </a:lnTo>
                  <a:cubicBezTo>
                    <a:pt x="4463" y="5127"/>
                    <a:pt x="5350" y="5216"/>
                    <a:pt x="6115" y="5216"/>
                  </a:cubicBezTo>
                  <a:cubicBezTo>
                    <a:pt x="6706" y="5216"/>
                    <a:pt x="7224" y="5163"/>
                    <a:pt x="7674" y="5079"/>
                  </a:cubicBezTo>
                  <a:cubicBezTo>
                    <a:pt x="7999" y="4323"/>
                    <a:pt x="8321" y="3665"/>
                    <a:pt x="8610" y="3225"/>
                  </a:cubicBezTo>
                  <a:cubicBezTo>
                    <a:pt x="8822" y="2903"/>
                    <a:pt x="8745" y="2600"/>
                    <a:pt x="8470" y="2317"/>
                  </a:cubicBezTo>
                  <a:cubicBezTo>
                    <a:pt x="8394" y="2249"/>
                    <a:pt x="8318" y="2183"/>
                    <a:pt x="8236" y="2116"/>
                  </a:cubicBezTo>
                  <a:cubicBezTo>
                    <a:pt x="6467" y="804"/>
                    <a:pt x="575" y="1"/>
                    <a:pt x="5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64;p59">
              <a:extLst>
                <a:ext uri="{FF2B5EF4-FFF2-40B4-BE49-F238E27FC236}">
                  <a16:creationId xmlns:a16="http://schemas.microsoft.com/office/drawing/2014/main" id="{7FB661B7-DD83-1E1D-54E3-6A6339CE0198}"/>
                </a:ext>
              </a:extLst>
            </p:cNvPr>
            <p:cNvSpPr/>
            <p:nvPr/>
          </p:nvSpPr>
          <p:spPr>
            <a:xfrm>
              <a:off x="766750" y="1861900"/>
              <a:ext cx="72750" cy="129600"/>
            </a:xfrm>
            <a:custGeom>
              <a:avLst/>
              <a:gdLst/>
              <a:ahLst/>
              <a:cxnLst/>
              <a:rect l="l" t="t" r="r" b="b"/>
              <a:pathLst>
                <a:path w="2910" h="5184" extrusionOk="0">
                  <a:moveTo>
                    <a:pt x="1358" y="1"/>
                  </a:moveTo>
                  <a:cubicBezTo>
                    <a:pt x="1358" y="1"/>
                    <a:pt x="668" y="2701"/>
                    <a:pt x="0" y="5184"/>
                  </a:cubicBezTo>
                  <a:cubicBezTo>
                    <a:pt x="569" y="4475"/>
                    <a:pt x="1157" y="3527"/>
                    <a:pt x="1621" y="2139"/>
                  </a:cubicBezTo>
                  <a:cubicBezTo>
                    <a:pt x="1875" y="1373"/>
                    <a:pt x="2337" y="769"/>
                    <a:pt x="2910" y="315"/>
                  </a:cubicBezTo>
                  <a:cubicBezTo>
                    <a:pt x="2045" y="164"/>
                    <a:pt x="1358" y="1"/>
                    <a:pt x="1358"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65;p59">
              <a:extLst>
                <a:ext uri="{FF2B5EF4-FFF2-40B4-BE49-F238E27FC236}">
                  <a16:creationId xmlns:a16="http://schemas.microsoft.com/office/drawing/2014/main" id="{6DEFAAFB-FE5B-28B3-6A51-C2F4FECA6C5F}"/>
                </a:ext>
              </a:extLst>
            </p:cNvPr>
            <p:cNvSpPr/>
            <p:nvPr/>
          </p:nvSpPr>
          <p:spPr>
            <a:xfrm>
              <a:off x="743250" y="1909500"/>
              <a:ext cx="270450" cy="250950"/>
            </a:xfrm>
            <a:custGeom>
              <a:avLst/>
              <a:gdLst/>
              <a:ahLst/>
              <a:cxnLst/>
              <a:rect l="l" t="t" r="r" b="b"/>
              <a:pathLst>
                <a:path w="10818" h="10038" extrusionOk="0">
                  <a:moveTo>
                    <a:pt x="9582" y="1"/>
                  </a:moveTo>
                  <a:cubicBezTo>
                    <a:pt x="8841" y="2339"/>
                    <a:pt x="6613" y="8533"/>
                    <a:pt x="5422" y="8730"/>
                  </a:cubicBezTo>
                  <a:cubicBezTo>
                    <a:pt x="5341" y="8744"/>
                    <a:pt x="5243" y="8750"/>
                    <a:pt x="5131" y="8750"/>
                  </a:cubicBezTo>
                  <a:cubicBezTo>
                    <a:pt x="3999" y="8750"/>
                    <a:pt x="1402" y="8086"/>
                    <a:pt x="31" y="7174"/>
                  </a:cubicBezTo>
                  <a:lnTo>
                    <a:pt x="31" y="7174"/>
                  </a:lnTo>
                  <a:cubicBezTo>
                    <a:pt x="3" y="7411"/>
                    <a:pt x="0" y="7569"/>
                    <a:pt x="39" y="7619"/>
                  </a:cubicBezTo>
                  <a:cubicBezTo>
                    <a:pt x="345" y="8039"/>
                    <a:pt x="5499" y="10037"/>
                    <a:pt x="6661" y="10037"/>
                  </a:cubicBezTo>
                  <a:cubicBezTo>
                    <a:pt x="6764" y="10037"/>
                    <a:pt x="6835" y="10022"/>
                    <a:pt x="6869" y="9988"/>
                  </a:cubicBezTo>
                  <a:cubicBezTo>
                    <a:pt x="7253" y="9605"/>
                    <a:pt x="9187" y="3398"/>
                    <a:pt x="10476" y="1442"/>
                  </a:cubicBezTo>
                  <a:cubicBezTo>
                    <a:pt x="10818" y="923"/>
                    <a:pt x="10364" y="413"/>
                    <a:pt x="9582"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66;p59">
              <a:extLst>
                <a:ext uri="{FF2B5EF4-FFF2-40B4-BE49-F238E27FC236}">
                  <a16:creationId xmlns:a16="http://schemas.microsoft.com/office/drawing/2014/main" id="{1207C050-F29E-1342-A005-2D6D63CEAE1C}"/>
                </a:ext>
              </a:extLst>
            </p:cNvPr>
            <p:cNvSpPr/>
            <p:nvPr/>
          </p:nvSpPr>
          <p:spPr>
            <a:xfrm>
              <a:off x="777475" y="1852950"/>
              <a:ext cx="263925" cy="133875"/>
            </a:xfrm>
            <a:custGeom>
              <a:avLst/>
              <a:gdLst/>
              <a:ahLst/>
              <a:cxnLst/>
              <a:rect l="l" t="t" r="r" b="b"/>
              <a:pathLst>
                <a:path w="10557" h="5355" extrusionOk="0">
                  <a:moveTo>
                    <a:pt x="994" y="0"/>
                  </a:moveTo>
                  <a:cubicBezTo>
                    <a:pt x="392" y="0"/>
                    <a:pt x="1" y="19"/>
                    <a:pt x="1" y="19"/>
                  </a:cubicBezTo>
                  <a:cubicBezTo>
                    <a:pt x="41" y="3016"/>
                    <a:pt x="2481" y="4080"/>
                    <a:pt x="2481" y="4080"/>
                  </a:cubicBezTo>
                  <a:lnTo>
                    <a:pt x="3815" y="3123"/>
                  </a:lnTo>
                  <a:lnTo>
                    <a:pt x="3938" y="5039"/>
                  </a:lnTo>
                  <a:cubicBezTo>
                    <a:pt x="4961" y="5265"/>
                    <a:pt x="5853" y="5354"/>
                    <a:pt x="6621" y="5354"/>
                  </a:cubicBezTo>
                  <a:cubicBezTo>
                    <a:pt x="9385" y="5354"/>
                    <a:pt x="10557" y="4207"/>
                    <a:pt x="10557" y="4207"/>
                  </a:cubicBezTo>
                  <a:cubicBezTo>
                    <a:pt x="10557" y="4207"/>
                    <a:pt x="8725" y="1501"/>
                    <a:pt x="5729" y="544"/>
                  </a:cubicBezTo>
                  <a:cubicBezTo>
                    <a:pt x="4268" y="78"/>
                    <a:pt x="2205" y="0"/>
                    <a:pt x="9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67;p59">
              <a:extLst>
                <a:ext uri="{FF2B5EF4-FFF2-40B4-BE49-F238E27FC236}">
                  <a16:creationId xmlns:a16="http://schemas.microsoft.com/office/drawing/2014/main" id="{855EFA5E-D0A0-BB4A-ACBF-22D7780815C7}"/>
                </a:ext>
              </a:extLst>
            </p:cNvPr>
            <p:cNvSpPr/>
            <p:nvPr/>
          </p:nvSpPr>
          <p:spPr>
            <a:xfrm>
              <a:off x="834675" y="1853975"/>
              <a:ext cx="203075" cy="99175"/>
            </a:xfrm>
            <a:custGeom>
              <a:avLst/>
              <a:gdLst/>
              <a:ahLst/>
              <a:cxnLst/>
              <a:rect l="l" t="t" r="r" b="b"/>
              <a:pathLst>
                <a:path w="8123" h="3967" extrusionOk="0">
                  <a:moveTo>
                    <a:pt x="287" y="1"/>
                  </a:moveTo>
                  <a:cubicBezTo>
                    <a:pt x="124" y="1"/>
                    <a:pt x="25" y="13"/>
                    <a:pt x="25" y="40"/>
                  </a:cubicBezTo>
                  <a:cubicBezTo>
                    <a:pt x="0" y="1158"/>
                    <a:pt x="2986" y="2835"/>
                    <a:pt x="5760" y="3575"/>
                  </a:cubicBezTo>
                  <a:cubicBezTo>
                    <a:pt x="6611" y="3801"/>
                    <a:pt x="7415" y="3930"/>
                    <a:pt x="8122" y="3966"/>
                  </a:cubicBezTo>
                  <a:cubicBezTo>
                    <a:pt x="7635" y="3324"/>
                    <a:pt x="5993" y="1163"/>
                    <a:pt x="3485" y="364"/>
                  </a:cubicBezTo>
                  <a:cubicBezTo>
                    <a:pt x="3118" y="246"/>
                    <a:pt x="1030"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8;p59">
              <a:extLst>
                <a:ext uri="{FF2B5EF4-FFF2-40B4-BE49-F238E27FC236}">
                  <a16:creationId xmlns:a16="http://schemas.microsoft.com/office/drawing/2014/main" id="{4E917A84-7D70-39D7-D132-0DEF363EB92F}"/>
                </a:ext>
              </a:extLst>
            </p:cNvPr>
            <p:cNvSpPr/>
            <p:nvPr/>
          </p:nvSpPr>
          <p:spPr>
            <a:xfrm>
              <a:off x="614400" y="1705200"/>
              <a:ext cx="88425" cy="194050"/>
            </a:xfrm>
            <a:custGeom>
              <a:avLst/>
              <a:gdLst/>
              <a:ahLst/>
              <a:cxnLst/>
              <a:rect l="l" t="t" r="r" b="b"/>
              <a:pathLst>
                <a:path w="3537" h="7762" extrusionOk="0">
                  <a:moveTo>
                    <a:pt x="3449" y="0"/>
                  </a:moveTo>
                  <a:lnTo>
                    <a:pt x="3449" y="0"/>
                  </a:lnTo>
                  <a:lnTo>
                    <a:pt x="3449" y="0"/>
                  </a:lnTo>
                  <a:cubicBezTo>
                    <a:pt x="3449" y="0"/>
                    <a:pt x="3449" y="0"/>
                    <a:pt x="3449" y="0"/>
                  </a:cubicBezTo>
                  <a:close/>
                  <a:moveTo>
                    <a:pt x="3449" y="0"/>
                  </a:moveTo>
                  <a:cubicBezTo>
                    <a:pt x="3449" y="4"/>
                    <a:pt x="0" y="5836"/>
                    <a:pt x="1533" y="7762"/>
                  </a:cubicBezTo>
                  <a:cubicBezTo>
                    <a:pt x="1533" y="7762"/>
                    <a:pt x="3207" y="7109"/>
                    <a:pt x="3105" y="6638"/>
                  </a:cubicBezTo>
                  <a:cubicBezTo>
                    <a:pt x="3003" y="6167"/>
                    <a:pt x="3536" y="266"/>
                    <a:pt x="3536" y="266"/>
                  </a:cubicBezTo>
                  <a:lnTo>
                    <a:pt x="34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69;p59">
              <a:extLst>
                <a:ext uri="{FF2B5EF4-FFF2-40B4-BE49-F238E27FC236}">
                  <a16:creationId xmlns:a16="http://schemas.microsoft.com/office/drawing/2014/main" id="{FE423028-7696-F915-F381-6E4F5FA27A37}"/>
                </a:ext>
              </a:extLst>
            </p:cNvPr>
            <p:cNvSpPr/>
            <p:nvPr/>
          </p:nvSpPr>
          <p:spPr>
            <a:xfrm>
              <a:off x="626750" y="1742525"/>
              <a:ext cx="63975" cy="156725"/>
            </a:xfrm>
            <a:custGeom>
              <a:avLst/>
              <a:gdLst/>
              <a:ahLst/>
              <a:cxnLst/>
              <a:rect l="l" t="t" r="r" b="b"/>
              <a:pathLst>
                <a:path w="2559" h="6269" extrusionOk="0">
                  <a:moveTo>
                    <a:pt x="2164" y="1"/>
                  </a:moveTo>
                  <a:lnTo>
                    <a:pt x="2164" y="1"/>
                  </a:lnTo>
                  <a:cubicBezTo>
                    <a:pt x="1252" y="1863"/>
                    <a:pt x="0" y="4962"/>
                    <a:pt x="1039" y="6269"/>
                  </a:cubicBezTo>
                  <a:cubicBezTo>
                    <a:pt x="1039" y="6269"/>
                    <a:pt x="2115" y="6159"/>
                    <a:pt x="2558" y="5789"/>
                  </a:cubicBezTo>
                  <a:cubicBezTo>
                    <a:pt x="2446" y="5623"/>
                    <a:pt x="2279" y="5554"/>
                    <a:pt x="2235" y="5544"/>
                  </a:cubicBezTo>
                  <a:cubicBezTo>
                    <a:pt x="1538" y="5401"/>
                    <a:pt x="1337" y="3544"/>
                    <a:pt x="1782" y="1397"/>
                  </a:cubicBezTo>
                  <a:cubicBezTo>
                    <a:pt x="1886" y="899"/>
                    <a:pt x="2016" y="427"/>
                    <a:pt x="216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11370;p59">
              <a:extLst>
                <a:ext uri="{FF2B5EF4-FFF2-40B4-BE49-F238E27FC236}">
                  <a16:creationId xmlns:a16="http://schemas.microsoft.com/office/drawing/2014/main" id="{5E2EFDC9-CD26-F20D-396C-EAB21C28FA63}"/>
                </a:ext>
              </a:extLst>
            </p:cNvPr>
            <p:cNvSpPr/>
            <p:nvPr/>
          </p:nvSpPr>
          <p:spPr>
            <a:xfrm>
              <a:off x="929950" y="2067325"/>
              <a:ext cx="186925" cy="97625"/>
            </a:xfrm>
            <a:custGeom>
              <a:avLst/>
              <a:gdLst/>
              <a:ahLst/>
              <a:cxnLst/>
              <a:rect l="l" t="t" r="r" b="b"/>
              <a:pathLst>
                <a:path w="7477" h="3905" extrusionOk="0">
                  <a:moveTo>
                    <a:pt x="5797" y="0"/>
                  </a:moveTo>
                  <a:cubicBezTo>
                    <a:pt x="5671" y="0"/>
                    <a:pt x="5573" y="27"/>
                    <a:pt x="5520" y="94"/>
                  </a:cubicBezTo>
                  <a:cubicBezTo>
                    <a:pt x="5228" y="456"/>
                    <a:pt x="0" y="3450"/>
                    <a:pt x="0" y="3450"/>
                  </a:cubicBezTo>
                  <a:lnTo>
                    <a:pt x="174" y="3904"/>
                  </a:lnTo>
                  <a:cubicBezTo>
                    <a:pt x="174" y="3904"/>
                    <a:pt x="174" y="3904"/>
                    <a:pt x="174" y="3904"/>
                  </a:cubicBezTo>
                  <a:cubicBezTo>
                    <a:pt x="193" y="3904"/>
                    <a:pt x="7064" y="2835"/>
                    <a:pt x="7477" y="546"/>
                  </a:cubicBezTo>
                  <a:cubicBezTo>
                    <a:pt x="7477" y="546"/>
                    <a:pt x="6362" y="0"/>
                    <a:pt x="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11371;p59">
              <a:extLst>
                <a:ext uri="{FF2B5EF4-FFF2-40B4-BE49-F238E27FC236}">
                  <a16:creationId xmlns:a16="http://schemas.microsoft.com/office/drawing/2014/main" id="{A4A4D694-111A-9D1D-80BA-29A094109DB7}"/>
                </a:ext>
              </a:extLst>
            </p:cNvPr>
            <p:cNvSpPr/>
            <p:nvPr/>
          </p:nvSpPr>
          <p:spPr>
            <a:xfrm>
              <a:off x="929975" y="2084100"/>
              <a:ext cx="186075" cy="80850"/>
            </a:xfrm>
            <a:custGeom>
              <a:avLst/>
              <a:gdLst/>
              <a:ahLst/>
              <a:cxnLst/>
              <a:rect l="l" t="t" r="r" b="b"/>
              <a:pathLst>
                <a:path w="7443" h="3234" extrusionOk="0">
                  <a:moveTo>
                    <a:pt x="7443" y="0"/>
                  </a:moveTo>
                  <a:cubicBezTo>
                    <a:pt x="7033" y="515"/>
                    <a:pt x="6065" y="1157"/>
                    <a:pt x="4853" y="1677"/>
                  </a:cubicBezTo>
                  <a:cubicBezTo>
                    <a:pt x="3755" y="2148"/>
                    <a:pt x="2719" y="2403"/>
                    <a:pt x="2049" y="2403"/>
                  </a:cubicBezTo>
                  <a:cubicBezTo>
                    <a:pt x="1654" y="2403"/>
                    <a:pt x="1386" y="2314"/>
                    <a:pt x="1307" y="2130"/>
                  </a:cubicBezTo>
                  <a:cubicBezTo>
                    <a:pt x="1294" y="2101"/>
                    <a:pt x="1288" y="2070"/>
                    <a:pt x="1285" y="2038"/>
                  </a:cubicBezTo>
                  <a:cubicBezTo>
                    <a:pt x="543" y="2469"/>
                    <a:pt x="3" y="2779"/>
                    <a:pt x="1" y="2779"/>
                  </a:cubicBezTo>
                  <a:lnTo>
                    <a:pt x="1" y="2779"/>
                  </a:lnTo>
                  <a:lnTo>
                    <a:pt x="1" y="2779"/>
                  </a:lnTo>
                  <a:cubicBezTo>
                    <a:pt x="1" y="2779"/>
                    <a:pt x="1" y="2779"/>
                    <a:pt x="1" y="2779"/>
                  </a:cubicBezTo>
                  <a:cubicBezTo>
                    <a:pt x="1" y="2779"/>
                    <a:pt x="1" y="2779"/>
                    <a:pt x="1" y="2779"/>
                  </a:cubicBezTo>
                  <a:lnTo>
                    <a:pt x="1" y="2779"/>
                  </a:lnTo>
                  <a:lnTo>
                    <a:pt x="175" y="3233"/>
                  </a:lnTo>
                  <a:cubicBezTo>
                    <a:pt x="175" y="3233"/>
                    <a:pt x="6801" y="2203"/>
                    <a:pt x="7443"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11372;p59">
              <a:extLst>
                <a:ext uri="{FF2B5EF4-FFF2-40B4-BE49-F238E27FC236}">
                  <a16:creationId xmlns:a16="http://schemas.microsoft.com/office/drawing/2014/main" id="{4A12ED8A-5419-66E3-E22E-42162E8C56F5}"/>
                </a:ext>
              </a:extLst>
            </p:cNvPr>
            <p:cNvSpPr/>
            <p:nvPr/>
          </p:nvSpPr>
          <p:spPr>
            <a:xfrm>
              <a:off x="847675" y="1696050"/>
              <a:ext cx="184500" cy="162350"/>
            </a:xfrm>
            <a:custGeom>
              <a:avLst/>
              <a:gdLst/>
              <a:ahLst/>
              <a:cxnLst/>
              <a:rect l="l" t="t" r="r" b="b"/>
              <a:pathLst>
                <a:path w="7380" h="6494" extrusionOk="0">
                  <a:moveTo>
                    <a:pt x="3899" y="1"/>
                  </a:moveTo>
                  <a:cubicBezTo>
                    <a:pt x="2833" y="1"/>
                    <a:pt x="2213" y="960"/>
                    <a:pt x="1547" y="2838"/>
                  </a:cubicBezTo>
                  <a:cubicBezTo>
                    <a:pt x="1179" y="3876"/>
                    <a:pt x="347" y="4748"/>
                    <a:pt x="736" y="5425"/>
                  </a:cubicBezTo>
                  <a:cubicBezTo>
                    <a:pt x="1321" y="6439"/>
                    <a:pt x="162" y="6471"/>
                    <a:pt x="16" y="6471"/>
                  </a:cubicBezTo>
                  <a:cubicBezTo>
                    <a:pt x="6" y="6471"/>
                    <a:pt x="1" y="6471"/>
                    <a:pt x="1" y="6471"/>
                  </a:cubicBezTo>
                  <a:lnTo>
                    <a:pt x="1" y="6471"/>
                  </a:lnTo>
                  <a:cubicBezTo>
                    <a:pt x="1" y="6471"/>
                    <a:pt x="759" y="6494"/>
                    <a:pt x="1645" y="6494"/>
                  </a:cubicBezTo>
                  <a:cubicBezTo>
                    <a:pt x="2834" y="6494"/>
                    <a:pt x="4251" y="6452"/>
                    <a:pt x="4376" y="6258"/>
                  </a:cubicBezTo>
                  <a:cubicBezTo>
                    <a:pt x="4975" y="5320"/>
                    <a:pt x="7379" y="4212"/>
                    <a:pt x="6957" y="1888"/>
                  </a:cubicBezTo>
                  <a:cubicBezTo>
                    <a:pt x="6764" y="828"/>
                    <a:pt x="4980" y="180"/>
                    <a:pt x="4314" y="45"/>
                  </a:cubicBezTo>
                  <a:cubicBezTo>
                    <a:pt x="4169" y="15"/>
                    <a:pt x="4031" y="1"/>
                    <a:pt x="3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11373;p59">
              <a:extLst>
                <a:ext uri="{FF2B5EF4-FFF2-40B4-BE49-F238E27FC236}">
                  <a16:creationId xmlns:a16="http://schemas.microsoft.com/office/drawing/2014/main" id="{1982A453-ACAE-55C3-6746-5FC047F41D9F}"/>
                </a:ext>
              </a:extLst>
            </p:cNvPr>
            <p:cNvSpPr/>
            <p:nvPr/>
          </p:nvSpPr>
          <p:spPr>
            <a:xfrm>
              <a:off x="847675" y="1723025"/>
              <a:ext cx="184525" cy="178450"/>
            </a:xfrm>
            <a:custGeom>
              <a:avLst/>
              <a:gdLst/>
              <a:ahLst/>
              <a:cxnLst/>
              <a:rect l="l" t="t" r="r" b="b"/>
              <a:pathLst>
                <a:path w="7381" h="7138" extrusionOk="0">
                  <a:moveTo>
                    <a:pt x="6461" y="0"/>
                  </a:moveTo>
                  <a:cubicBezTo>
                    <a:pt x="6361" y="898"/>
                    <a:pt x="5214" y="1674"/>
                    <a:pt x="4800" y="2939"/>
                  </a:cubicBezTo>
                  <a:cubicBezTo>
                    <a:pt x="4211" y="4733"/>
                    <a:pt x="3327" y="5263"/>
                    <a:pt x="2530" y="5263"/>
                  </a:cubicBezTo>
                  <a:cubicBezTo>
                    <a:pt x="1680" y="5263"/>
                    <a:pt x="928" y="4660"/>
                    <a:pt x="736" y="4346"/>
                  </a:cubicBezTo>
                  <a:lnTo>
                    <a:pt x="736" y="4346"/>
                  </a:lnTo>
                  <a:cubicBezTo>
                    <a:pt x="1323" y="5364"/>
                    <a:pt x="156" y="5395"/>
                    <a:pt x="15" y="5395"/>
                  </a:cubicBezTo>
                  <a:cubicBezTo>
                    <a:pt x="5" y="5395"/>
                    <a:pt x="1" y="5395"/>
                    <a:pt x="1" y="5395"/>
                  </a:cubicBezTo>
                  <a:lnTo>
                    <a:pt x="1" y="5395"/>
                  </a:lnTo>
                  <a:lnTo>
                    <a:pt x="4323" y="7138"/>
                  </a:lnTo>
                  <a:cubicBezTo>
                    <a:pt x="4235" y="6622"/>
                    <a:pt x="4258" y="5570"/>
                    <a:pt x="4477" y="5231"/>
                  </a:cubicBezTo>
                  <a:cubicBezTo>
                    <a:pt x="5076" y="4292"/>
                    <a:pt x="7381" y="3129"/>
                    <a:pt x="6957" y="805"/>
                  </a:cubicBezTo>
                  <a:cubicBezTo>
                    <a:pt x="6901" y="503"/>
                    <a:pt x="6714" y="234"/>
                    <a:pt x="6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11374;p59">
              <a:extLst>
                <a:ext uri="{FF2B5EF4-FFF2-40B4-BE49-F238E27FC236}">
                  <a16:creationId xmlns:a16="http://schemas.microsoft.com/office/drawing/2014/main" id="{B5C0AE54-2A5B-8D7E-9E34-C92E36467318}"/>
                </a:ext>
              </a:extLst>
            </p:cNvPr>
            <p:cNvSpPr/>
            <p:nvPr/>
          </p:nvSpPr>
          <p:spPr>
            <a:xfrm>
              <a:off x="870625" y="1690975"/>
              <a:ext cx="54200" cy="32075"/>
            </a:xfrm>
            <a:custGeom>
              <a:avLst/>
              <a:gdLst/>
              <a:ahLst/>
              <a:cxnLst/>
              <a:rect l="l" t="t" r="r" b="b"/>
              <a:pathLst>
                <a:path w="2168" h="1283" extrusionOk="0">
                  <a:moveTo>
                    <a:pt x="1047" y="0"/>
                  </a:moveTo>
                  <a:cubicBezTo>
                    <a:pt x="900" y="0"/>
                    <a:pt x="1" y="1255"/>
                    <a:pt x="1389" y="1282"/>
                  </a:cubicBezTo>
                  <a:lnTo>
                    <a:pt x="2168" y="817"/>
                  </a:lnTo>
                  <a:cubicBezTo>
                    <a:pt x="1692" y="709"/>
                    <a:pt x="1034" y="331"/>
                    <a:pt x="1066" y="38"/>
                  </a:cubicBezTo>
                  <a:cubicBezTo>
                    <a:pt x="1068" y="12"/>
                    <a:pt x="1061" y="0"/>
                    <a:pt x="1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11375;p59">
              <a:extLst>
                <a:ext uri="{FF2B5EF4-FFF2-40B4-BE49-F238E27FC236}">
                  <a16:creationId xmlns:a16="http://schemas.microsoft.com/office/drawing/2014/main" id="{7C88C8CD-5B84-EA98-7BB6-FAD3929F3BEB}"/>
                </a:ext>
              </a:extLst>
            </p:cNvPr>
            <p:cNvSpPr/>
            <p:nvPr/>
          </p:nvSpPr>
          <p:spPr>
            <a:xfrm>
              <a:off x="863600" y="1707075"/>
              <a:ext cx="139700" cy="136800"/>
            </a:xfrm>
            <a:custGeom>
              <a:avLst/>
              <a:gdLst/>
              <a:ahLst/>
              <a:cxnLst/>
              <a:rect l="l" t="t" r="r" b="b"/>
              <a:pathLst>
                <a:path w="5588" h="5472" extrusionOk="0">
                  <a:moveTo>
                    <a:pt x="2647" y="1"/>
                  </a:moveTo>
                  <a:cubicBezTo>
                    <a:pt x="2126" y="1"/>
                    <a:pt x="1134" y="1121"/>
                    <a:pt x="1167" y="1383"/>
                  </a:cubicBezTo>
                  <a:cubicBezTo>
                    <a:pt x="1203" y="1657"/>
                    <a:pt x="299" y="3387"/>
                    <a:pt x="94" y="3952"/>
                  </a:cubicBezTo>
                  <a:cubicBezTo>
                    <a:pt x="0" y="4213"/>
                    <a:pt x="161" y="4994"/>
                    <a:pt x="643" y="5281"/>
                  </a:cubicBezTo>
                  <a:cubicBezTo>
                    <a:pt x="877" y="5422"/>
                    <a:pt x="1181" y="5471"/>
                    <a:pt x="1486" y="5471"/>
                  </a:cubicBezTo>
                  <a:cubicBezTo>
                    <a:pt x="2043" y="5471"/>
                    <a:pt x="2599" y="5306"/>
                    <a:pt x="2719" y="5229"/>
                  </a:cubicBezTo>
                  <a:cubicBezTo>
                    <a:pt x="2903" y="5112"/>
                    <a:pt x="3583" y="3524"/>
                    <a:pt x="3892" y="3104"/>
                  </a:cubicBezTo>
                  <a:cubicBezTo>
                    <a:pt x="5587" y="808"/>
                    <a:pt x="3219" y="151"/>
                    <a:pt x="2729" y="12"/>
                  </a:cubicBezTo>
                  <a:cubicBezTo>
                    <a:pt x="2703" y="4"/>
                    <a:pt x="2676" y="1"/>
                    <a:pt x="264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11376;p59">
              <a:extLst>
                <a:ext uri="{FF2B5EF4-FFF2-40B4-BE49-F238E27FC236}">
                  <a16:creationId xmlns:a16="http://schemas.microsoft.com/office/drawing/2014/main" id="{29F933A1-EDB8-C978-FDC6-7E0DB1993A81}"/>
                </a:ext>
              </a:extLst>
            </p:cNvPr>
            <p:cNvSpPr/>
            <p:nvPr/>
          </p:nvSpPr>
          <p:spPr>
            <a:xfrm>
              <a:off x="543575" y="2635525"/>
              <a:ext cx="94375" cy="29925"/>
            </a:xfrm>
            <a:custGeom>
              <a:avLst/>
              <a:gdLst/>
              <a:ahLst/>
              <a:cxnLst/>
              <a:rect l="l" t="t" r="r" b="b"/>
              <a:pathLst>
                <a:path w="3775" h="1197" extrusionOk="0">
                  <a:moveTo>
                    <a:pt x="3221" y="1"/>
                  </a:moveTo>
                  <a:cubicBezTo>
                    <a:pt x="3221" y="1"/>
                    <a:pt x="1805" y="780"/>
                    <a:pt x="1333" y="780"/>
                  </a:cubicBezTo>
                  <a:cubicBezTo>
                    <a:pt x="555" y="780"/>
                    <a:pt x="1" y="1196"/>
                    <a:pt x="1" y="1196"/>
                  </a:cubicBezTo>
                  <a:lnTo>
                    <a:pt x="3497" y="1196"/>
                  </a:lnTo>
                  <a:cubicBezTo>
                    <a:pt x="3774" y="808"/>
                    <a:pt x="3221" y="1"/>
                    <a:pt x="3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11377;p59">
              <a:extLst>
                <a:ext uri="{FF2B5EF4-FFF2-40B4-BE49-F238E27FC236}">
                  <a16:creationId xmlns:a16="http://schemas.microsoft.com/office/drawing/2014/main" id="{235C6334-4E8C-7788-2495-C8D4545779BC}"/>
                </a:ext>
              </a:extLst>
            </p:cNvPr>
            <p:cNvSpPr/>
            <p:nvPr/>
          </p:nvSpPr>
          <p:spPr>
            <a:xfrm>
              <a:off x="941125" y="2635525"/>
              <a:ext cx="71475" cy="29925"/>
            </a:xfrm>
            <a:custGeom>
              <a:avLst/>
              <a:gdLst/>
              <a:ahLst/>
              <a:cxnLst/>
              <a:rect l="l" t="t" r="r" b="b"/>
              <a:pathLst>
                <a:path w="2859" h="1197" extrusionOk="0">
                  <a:moveTo>
                    <a:pt x="553" y="1"/>
                  </a:moveTo>
                  <a:cubicBezTo>
                    <a:pt x="553" y="1"/>
                    <a:pt x="0" y="808"/>
                    <a:pt x="276" y="1196"/>
                  </a:cubicBezTo>
                  <a:lnTo>
                    <a:pt x="2858" y="1196"/>
                  </a:lnTo>
                  <a:cubicBezTo>
                    <a:pt x="2858" y="1196"/>
                    <a:pt x="2549" y="860"/>
                    <a:pt x="1775" y="780"/>
                  </a:cubicBezTo>
                  <a:cubicBezTo>
                    <a:pt x="1246" y="724"/>
                    <a:pt x="553"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11378;p59">
              <a:extLst>
                <a:ext uri="{FF2B5EF4-FFF2-40B4-BE49-F238E27FC236}">
                  <a16:creationId xmlns:a16="http://schemas.microsoft.com/office/drawing/2014/main" id="{AE1F0AD1-152A-A802-96CF-4988814A3250}"/>
                </a:ext>
              </a:extLst>
            </p:cNvPr>
            <p:cNvSpPr/>
            <p:nvPr/>
          </p:nvSpPr>
          <p:spPr>
            <a:xfrm>
              <a:off x="686525" y="1693925"/>
              <a:ext cx="27325" cy="36100"/>
            </a:xfrm>
            <a:custGeom>
              <a:avLst/>
              <a:gdLst/>
              <a:ahLst/>
              <a:cxnLst/>
              <a:rect l="l" t="t" r="r" b="b"/>
              <a:pathLst>
                <a:path w="1093" h="1444" extrusionOk="0">
                  <a:moveTo>
                    <a:pt x="528" y="0"/>
                  </a:moveTo>
                  <a:cubicBezTo>
                    <a:pt x="331" y="0"/>
                    <a:pt x="152" y="18"/>
                    <a:pt x="134" y="42"/>
                  </a:cubicBezTo>
                  <a:cubicBezTo>
                    <a:pt x="0" y="206"/>
                    <a:pt x="122" y="824"/>
                    <a:pt x="51" y="1443"/>
                  </a:cubicBezTo>
                  <a:lnTo>
                    <a:pt x="594" y="1437"/>
                  </a:lnTo>
                  <a:cubicBezTo>
                    <a:pt x="730" y="983"/>
                    <a:pt x="1082" y="588"/>
                    <a:pt x="1091" y="122"/>
                  </a:cubicBezTo>
                  <a:cubicBezTo>
                    <a:pt x="1093" y="32"/>
                    <a:pt x="793" y="0"/>
                    <a:pt x="528"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11379;p59">
              <a:extLst>
                <a:ext uri="{FF2B5EF4-FFF2-40B4-BE49-F238E27FC236}">
                  <a16:creationId xmlns:a16="http://schemas.microsoft.com/office/drawing/2014/main" id="{BF736637-2BF2-5FC0-1F05-F1BAB87C925F}"/>
                </a:ext>
              </a:extLst>
            </p:cNvPr>
            <p:cNvSpPr/>
            <p:nvPr/>
          </p:nvSpPr>
          <p:spPr>
            <a:xfrm>
              <a:off x="684425" y="1680275"/>
              <a:ext cx="11625" cy="23150"/>
            </a:xfrm>
            <a:custGeom>
              <a:avLst/>
              <a:gdLst/>
              <a:ahLst/>
              <a:cxnLst/>
              <a:rect l="l" t="t" r="r" b="b"/>
              <a:pathLst>
                <a:path w="465" h="926" extrusionOk="0">
                  <a:moveTo>
                    <a:pt x="116" y="0"/>
                  </a:moveTo>
                  <a:cubicBezTo>
                    <a:pt x="115" y="0"/>
                    <a:pt x="113" y="0"/>
                    <a:pt x="112" y="0"/>
                  </a:cubicBezTo>
                  <a:cubicBezTo>
                    <a:pt x="1" y="7"/>
                    <a:pt x="186" y="620"/>
                    <a:pt x="186" y="841"/>
                  </a:cubicBezTo>
                  <a:cubicBezTo>
                    <a:pt x="186" y="841"/>
                    <a:pt x="296" y="925"/>
                    <a:pt x="372" y="925"/>
                  </a:cubicBezTo>
                  <a:cubicBezTo>
                    <a:pt x="427" y="925"/>
                    <a:pt x="464" y="882"/>
                    <a:pt x="432" y="733"/>
                  </a:cubicBezTo>
                  <a:cubicBezTo>
                    <a:pt x="374" y="464"/>
                    <a:pt x="289" y="0"/>
                    <a:pt x="11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11380;p59">
              <a:extLst>
                <a:ext uri="{FF2B5EF4-FFF2-40B4-BE49-F238E27FC236}">
                  <a16:creationId xmlns:a16="http://schemas.microsoft.com/office/drawing/2014/main" id="{E1BC41AA-2367-0EB4-B22F-714E5BF18556}"/>
                </a:ext>
              </a:extLst>
            </p:cNvPr>
            <p:cNvSpPr/>
            <p:nvPr/>
          </p:nvSpPr>
          <p:spPr>
            <a:xfrm>
              <a:off x="707075" y="1685625"/>
              <a:ext cx="9425" cy="17750"/>
            </a:xfrm>
            <a:custGeom>
              <a:avLst/>
              <a:gdLst/>
              <a:ahLst/>
              <a:cxnLst/>
              <a:rect l="l" t="t" r="r" b="b"/>
              <a:pathLst>
                <a:path w="377" h="710" extrusionOk="0">
                  <a:moveTo>
                    <a:pt x="169" y="0"/>
                  </a:moveTo>
                  <a:cubicBezTo>
                    <a:pt x="58" y="0"/>
                    <a:pt x="38" y="304"/>
                    <a:pt x="0" y="509"/>
                  </a:cubicBezTo>
                  <a:cubicBezTo>
                    <a:pt x="0" y="509"/>
                    <a:pt x="89" y="710"/>
                    <a:pt x="172" y="710"/>
                  </a:cubicBezTo>
                  <a:cubicBezTo>
                    <a:pt x="205" y="710"/>
                    <a:pt x="237" y="677"/>
                    <a:pt x="262" y="585"/>
                  </a:cubicBezTo>
                  <a:cubicBezTo>
                    <a:pt x="319" y="377"/>
                    <a:pt x="377" y="18"/>
                    <a:pt x="176" y="0"/>
                  </a:cubicBezTo>
                  <a:cubicBezTo>
                    <a:pt x="174" y="0"/>
                    <a:pt x="171" y="0"/>
                    <a:pt x="16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11381;p59">
              <a:extLst>
                <a:ext uri="{FF2B5EF4-FFF2-40B4-BE49-F238E27FC236}">
                  <a16:creationId xmlns:a16="http://schemas.microsoft.com/office/drawing/2014/main" id="{73F0D48B-E18A-DFD1-1977-A5FCDBE3049F}"/>
                </a:ext>
              </a:extLst>
            </p:cNvPr>
            <p:cNvSpPr/>
            <p:nvPr/>
          </p:nvSpPr>
          <p:spPr>
            <a:xfrm>
              <a:off x="699425" y="1704550"/>
              <a:ext cx="32825" cy="20125"/>
            </a:xfrm>
            <a:custGeom>
              <a:avLst/>
              <a:gdLst/>
              <a:ahLst/>
              <a:cxnLst/>
              <a:rect l="l" t="t" r="r" b="b"/>
              <a:pathLst>
                <a:path w="1313" h="805" extrusionOk="0">
                  <a:moveTo>
                    <a:pt x="437" y="1"/>
                  </a:moveTo>
                  <a:cubicBezTo>
                    <a:pt x="437" y="1"/>
                    <a:pt x="0" y="804"/>
                    <a:pt x="111" y="804"/>
                  </a:cubicBezTo>
                  <a:cubicBezTo>
                    <a:pt x="122" y="804"/>
                    <a:pt x="140" y="795"/>
                    <a:pt x="165" y="775"/>
                  </a:cubicBezTo>
                  <a:cubicBezTo>
                    <a:pt x="480" y="531"/>
                    <a:pt x="1312" y="248"/>
                    <a:pt x="1025" y="85"/>
                  </a:cubicBezTo>
                  <a:cubicBezTo>
                    <a:pt x="997" y="70"/>
                    <a:pt x="970" y="63"/>
                    <a:pt x="945" y="63"/>
                  </a:cubicBezTo>
                  <a:cubicBezTo>
                    <a:pt x="846" y="63"/>
                    <a:pt x="764" y="160"/>
                    <a:pt x="662" y="160"/>
                  </a:cubicBezTo>
                  <a:cubicBezTo>
                    <a:pt x="598" y="160"/>
                    <a:pt x="526" y="122"/>
                    <a:pt x="43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11382;p59">
              <a:extLst>
                <a:ext uri="{FF2B5EF4-FFF2-40B4-BE49-F238E27FC236}">
                  <a16:creationId xmlns:a16="http://schemas.microsoft.com/office/drawing/2014/main" id="{E283937C-B6EC-9419-0121-C103F66B35F7}"/>
                </a:ext>
              </a:extLst>
            </p:cNvPr>
            <p:cNvSpPr/>
            <p:nvPr/>
          </p:nvSpPr>
          <p:spPr>
            <a:xfrm>
              <a:off x="698350" y="1680200"/>
              <a:ext cx="8025" cy="20325"/>
            </a:xfrm>
            <a:custGeom>
              <a:avLst/>
              <a:gdLst/>
              <a:ahLst/>
              <a:cxnLst/>
              <a:rect l="l" t="t" r="r" b="b"/>
              <a:pathLst>
                <a:path w="321" h="813" extrusionOk="0">
                  <a:moveTo>
                    <a:pt x="150" y="0"/>
                  </a:moveTo>
                  <a:cubicBezTo>
                    <a:pt x="148" y="0"/>
                    <a:pt x="146" y="0"/>
                    <a:pt x="144" y="0"/>
                  </a:cubicBezTo>
                  <a:cubicBezTo>
                    <a:pt x="33" y="3"/>
                    <a:pt x="6" y="444"/>
                    <a:pt x="0" y="664"/>
                  </a:cubicBezTo>
                  <a:cubicBezTo>
                    <a:pt x="0" y="664"/>
                    <a:pt x="129" y="813"/>
                    <a:pt x="211" y="813"/>
                  </a:cubicBezTo>
                  <a:cubicBezTo>
                    <a:pt x="253" y="813"/>
                    <a:pt x="283" y="774"/>
                    <a:pt x="277" y="657"/>
                  </a:cubicBezTo>
                  <a:cubicBezTo>
                    <a:pt x="266" y="431"/>
                    <a:pt x="321" y="0"/>
                    <a:pt x="150"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11383;p59">
              <a:extLst>
                <a:ext uri="{FF2B5EF4-FFF2-40B4-BE49-F238E27FC236}">
                  <a16:creationId xmlns:a16="http://schemas.microsoft.com/office/drawing/2014/main" id="{6A5232BE-CE47-D71B-7CA7-2BA3D9FAEBEB}"/>
                </a:ext>
              </a:extLst>
            </p:cNvPr>
            <p:cNvSpPr/>
            <p:nvPr/>
          </p:nvSpPr>
          <p:spPr>
            <a:xfrm>
              <a:off x="440375" y="1511350"/>
              <a:ext cx="424750" cy="282975"/>
            </a:xfrm>
            <a:custGeom>
              <a:avLst/>
              <a:gdLst/>
              <a:ahLst/>
              <a:cxnLst/>
              <a:rect l="l" t="t" r="r" b="b"/>
              <a:pathLst>
                <a:path w="16990" h="11319" extrusionOk="0">
                  <a:moveTo>
                    <a:pt x="2634" y="1"/>
                  </a:moveTo>
                  <a:lnTo>
                    <a:pt x="0" y="3702"/>
                  </a:lnTo>
                  <a:cubicBezTo>
                    <a:pt x="0" y="3702"/>
                    <a:pt x="6867" y="5200"/>
                    <a:pt x="16817" y="11318"/>
                  </a:cubicBezTo>
                  <a:lnTo>
                    <a:pt x="16990" y="11090"/>
                  </a:lnTo>
                  <a:cubicBezTo>
                    <a:pt x="16990" y="11090"/>
                    <a:pt x="6816" y="5468"/>
                    <a:pt x="2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11384;p59">
              <a:extLst>
                <a:ext uri="{FF2B5EF4-FFF2-40B4-BE49-F238E27FC236}">
                  <a16:creationId xmlns:a16="http://schemas.microsoft.com/office/drawing/2014/main" id="{F95BBDF7-5DE6-71A3-B02E-180928586602}"/>
                </a:ext>
              </a:extLst>
            </p:cNvPr>
            <p:cNvSpPr/>
            <p:nvPr/>
          </p:nvSpPr>
          <p:spPr>
            <a:xfrm>
              <a:off x="874125" y="1655250"/>
              <a:ext cx="107075" cy="90075"/>
            </a:xfrm>
            <a:custGeom>
              <a:avLst/>
              <a:gdLst/>
              <a:ahLst/>
              <a:cxnLst/>
              <a:rect l="l" t="t" r="r" b="b"/>
              <a:pathLst>
                <a:path w="4283" h="3603" extrusionOk="0">
                  <a:moveTo>
                    <a:pt x="1605" y="0"/>
                  </a:moveTo>
                  <a:cubicBezTo>
                    <a:pt x="1425" y="0"/>
                    <a:pt x="1213" y="56"/>
                    <a:pt x="979" y="191"/>
                  </a:cubicBezTo>
                  <a:cubicBezTo>
                    <a:pt x="0" y="756"/>
                    <a:pt x="608" y="2148"/>
                    <a:pt x="1696" y="2213"/>
                  </a:cubicBezTo>
                  <a:cubicBezTo>
                    <a:pt x="2782" y="2277"/>
                    <a:pt x="3847" y="2797"/>
                    <a:pt x="4065" y="3602"/>
                  </a:cubicBezTo>
                  <a:cubicBezTo>
                    <a:pt x="4065" y="3602"/>
                    <a:pt x="4282" y="2625"/>
                    <a:pt x="3238" y="2191"/>
                  </a:cubicBezTo>
                  <a:cubicBezTo>
                    <a:pt x="2195" y="1756"/>
                    <a:pt x="1717" y="1365"/>
                    <a:pt x="2130" y="908"/>
                  </a:cubicBezTo>
                  <a:cubicBezTo>
                    <a:pt x="2445" y="561"/>
                    <a:pt x="2181" y="0"/>
                    <a:pt x="1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11385;p59">
              <a:extLst>
                <a:ext uri="{FF2B5EF4-FFF2-40B4-BE49-F238E27FC236}">
                  <a16:creationId xmlns:a16="http://schemas.microsoft.com/office/drawing/2014/main" id="{C69A2311-C2E3-358B-7BAE-519817C93BBE}"/>
                </a:ext>
              </a:extLst>
            </p:cNvPr>
            <p:cNvSpPr/>
            <p:nvPr/>
          </p:nvSpPr>
          <p:spPr>
            <a:xfrm>
              <a:off x="737250" y="2091450"/>
              <a:ext cx="184625" cy="72350"/>
            </a:xfrm>
            <a:custGeom>
              <a:avLst/>
              <a:gdLst/>
              <a:ahLst/>
              <a:cxnLst/>
              <a:rect l="l" t="t" r="r" b="b"/>
              <a:pathLst>
                <a:path w="7385" h="2894" extrusionOk="0">
                  <a:moveTo>
                    <a:pt x="154" y="1"/>
                  </a:moveTo>
                  <a:lnTo>
                    <a:pt x="0" y="339"/>
                  </a:lnTo>
                  <a:cubicBezTo>
                    <a:pt x="0" y="339"/>
                    <a:pt x="2777" y="2307"/>
                    <a:pt x="7353" y="2893"/>
                  </a:cubicBezTo>
                  <a:lnTo>
                    <a:pt x="7385" y="2556"/>
                  </a:lnTo>
                  <a:cubicBezTo>
                    <a:pt x="7385" y="2556"/>
                    <a:pt x="3292" y="1754"/>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11386;p59">
              <a:extLst>
                <a:ext uri="{FF2B5EF4-FFF2-40B4-BE49-F238E27FC236}">
                  <a16:creationId xmlns:a16="http://schemas.microsoft.com/office/drawing/2014/main" id="{AD64DF05-D505-9DE3-0B05-675425A0F032}"/>
                </a:ext>
              </a:extLst>
            </p:cNvPr>
            <p:cNvSpPr/>
            <p:nvPr/>
          </p:nvSpPr>
          <p:spPr>
            <a:xfrm>
              <a:off x="615675" y="2564550"/>
              <a:ext cx="43900" cy="93075"/>
            </a:xfrm>
            <a:custGeom>
              <a:avLst/>
              <a:gdLst/>
              <a:ahLst/>
              <a:cxnLst/>
              <a:rect l="l" t="t" r="r" b="b"/>
              <a:pathLst>
                <a:path w="1756" h="3723" extrusionOk="0">
                  <a:moveTo>
                    <a:pt x="771" y="0"/>
                  </a:moveTo>
                  <a:cubicBezTo>
                    <a:pt x="771" y="0"/>
                    <a:pt x="525" y="2677"/>
                    <a:pt x="1" y="3231"/>
                  </a:cubicBezTo>
                  <a:lnTo>
                    <a:pt x="617" y="3722"/>
                  </a:lnTo>
                  <a:lnTo>
                    <a:pt x="1755" y="1508"/>
                  </a:lnTo>
                  <a:lnTo>
                    <a:pt x="7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11387;p59">
              <a:extLst>
                <a:ext uri="{FF2B5EF4-FFF2-40B4-BE49-F238E27FC236}">
                  <a16:creationId xmlns:a16="http://schemas.microsoft.com/office/drawing/2014/main" id="{87BBBC7C-B8AE-E439-E74C-978FC02D2131}"/>
                </a:ext>
              </a:extLst>
            </p:cNvPr>
            <p:cNvSpPr/>
            <p:nvPr/>
          </p:nvSpPr>
          <p:spPr>
            <a:xfrm>
              <a:off x="935700" y="2569150"/>
              <a:ext cx="30625" cy="84800"/>
            </a:xfrm>
            <a:custGeom>
              <a:avLst/>
              <a:gdLst/>
              <a:ahLst/>
              <a:cxnLst/>
              <a:rect l="l" t="t" r="r" b="b"/>
              <a:pathLst>
                <a:path w="1225" h="3392" extrusionOk="0">
                  <a:moveTo>
                    <a:pt x="1200" y="0"/>
                  </a:moveTo>
                  <a:lnTo>
                    <a:pt x="0" y="1202"/>
                  </a:lnTo>
                  <a:lnTo>
                    <a:pt x="555" y="3392"/>
                  </a:lnTo>
                  <a:lnTo>
                    <a:pt x="1225" y="3068"/>
                  </a:lnTo>
                  <a:cubicBezTo>
                    <a:pt x="920" y="2407"/>
                    <a:pt x="1200" y="0"/>
                    <a:pt x="1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11388;p59">
              <a:extLst>
                <a:ext uri="{FF2B5EF4-FFF2-40B4-BE49-F238E27FC236}">
                  <a16:creationId xmlns:a16="http://schemas.microsoft.com/office/drawing/2014/main" id="{207647A9-EA22-6B31-7E98-1C90E8603E72}"/>
                </a:ext>
              </a:extLst>
            </p:cNvPr>
            <p:cNvSpPr/>
            <p:nvPr/>
          </p:nvSpPr>
          <p:spPr>
            <a:xfrm>
              <a:off x="737250" y="2091525"/>
              <a:ext cx="9625" cy="13750"/>
            </a:xfrm>
            <a:custGeom>
              <a:avLst/>
              <a:gdLst/>
              <a:ahLst/>
              <a:cxnLst/>
              <a:rect l="l" t="t" r="r" b="b"/>
              <a:pathLst>
                <a:path w="385" h="550" extrusionOk="0">
                  <a:moveTo>
                    <a:pt x="154" y="1"/>
                  </a:moveTo>
                  <a:lnTo>
                    <a:pt x="0" y="338"/>
                  </a:lnTo>
                  <a:cubicBezTo>
                    <a:pt x="0" y="338"/>
                    <a:pt x="115" y="419"/>
                    <a:pt x="331" y="550"/>
                  </a:cubicBezTo>
                  <a:cubicBezTo>
                    <a:pt x="342" y="405"/>
                    <a:pt x="361" y="262"/>
                    <a:pt x="384" y="126"/>
                  </a:cubicBezTo>
                  <a:cubicBezTo>
                    <a:pt x="306" y="84"/>
                    <a:pt x="230" y="44"/>
                    <a:pt x="15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11389;p59">
              <a:extLst>
                <a:ext uri="{FF2B5EF4-FFF2-40B4-BE49-F238E27FC236}">
                  <a16:creationId xmlns:a16="http://schemas.microsoft.com/office/drawing/2014/main" id="{8BD6E464-F75D-E7AB-E6AB-96D1095E70ED}"/>
                </a:ext>
              </a:extLst>
            </p:cNvPr>
            <p:cNvSpPr/>
            <p:nvPr/>
          </p:nvSpPr>
          <p:spPr>
            <a:xfrm>
              <a:off x="881450" y="2146125"/>
              <a:ext cx="40425" cy="17675"/>
            </a:xfrm>
            <a:custGeom>
              <a:avLst/>
              <a:gdLst/>
              <a:ahLst/>
              <a:cxnLst/>
              <a:rect l="l" t="t" r="r" b="b"/>
              <a:pathLst>
                <a:path w="1617" h="707" extrusionOk="0">
                  <a:moveTo>
                    <a:pt x="75" y="1"/>
                  </a:moveTo>
                  <a:cubicBezTo>
                    <a:pt x="55" y="149"/>
                    <a:pt x="31" y="297"/>
                    <a:pt x="0" y="436"/>
                  </a:cubicBezTo>
                  <a:cubicBezTo>
                    <a:pt x="500" y="543"/>
                    <a:pt x="1029" y="635"/>
                    <a:pt x="1585" y="706"/>
                  </a:cubicBezTo>
                  <a:lnTo>
                    <a:pt x="1617" y="369"/>
                  </a:lnTo>
                  <a:cubicBezTo>
                    <a:pt x="1617" y="369"/>
                    <a:pt x="1006" y="248"/>
                    <a:pt x="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11390;p59">
              <a:extLst>
                <a:ext uri="{FF2B5EF4-FFF2-40B4-BE49-F238E27FC236}">
                  <a16:creationId xmlns:a16="http://schemas.microsoft.com/office/drawing/2014/main" id="{2BEE3CAF-A318-5003-27B8-FD620A3F03E8}"/>
                </a:ext>
              </a:extLst>
            </p:cNvPr>
            <p:cNvSpPr/>
            <p:nvPr/>
          </p:nvSpPr>
          <p:spPr>
            <a:xfrm>
              <a:off x="816500" y="2135350"/>
              <a:ext cx="13850" cy="51950"/>
            </a:xfrm>
            <a:custGeom>
              <a:avLst/>
              <a:gdLst/>
              <a:ahLst/>
              <a:cxnLst/>
              <a:rect l="l" t="t" r="r" b="b"/>
              <a:pathLst>
                <a:path w="554" h="2078" extrusionOk="0">
                  <a:moveTo>
                    <a:pt x="69" y="1"/>
                  </a:moveTo>
                  <a:cubicBezTo>
                    <a:pt x="69" y="1"/>
                    <a:pt x="322" y="830"/>
                    <a:pt x="0" y="1962"/>
                  </a:cubicBezTo>
                  <a:lnTo>
                    <a:pt x="368" y="2077"/>
                  </a:lnTo>
                  <a:cubicBezTo>
                    <a:pt x="368" y="2077"/>
                    <a:pt x="554" y="324"/>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11391;p59">
              <a:extLst>
                <a:ext uri="{FF2B5EF4-FFF2-40B4-BE49-F238E27FC236}">
                  <a16:creationId xmlns:a16="http://schemas.microsoft.com/office/drawing/2014/main" id="{7BC6444E-0689-8D3A-62AD-CB01C52CCF63}"/>
                </a:ext>
              </a:extLst>
            </p:cNvPr>
            <p:cNvSpPr/>
            <p:nvPr/>
          </p:nvSpPr>
          <p:spPr>
            <a:xfrm>
              <a:off x="794725" y="2133850"/>
              <a:ext cx="21225" cy="53875"/>
            </a:xfrm>
            <a:custGeom>
              <a:avLst/>
              <a:gdLst/>
              <a:ahLst/>
              <a:cxnLst/>
              <a:rect l="l" t="t" r="r" b="b"/>
              <a:pathLst>
                <a:path w="849" h="2155" extrusionOk="0">
                  <a:moveTo>
                    <a:pt x="848" y="0"/>
                  </a:moveTo>
                  <a:cubicBezTo>
                    <a:pt x="236" y="252"/>
                    <a:pt x="1" y="2155"/>
                    <a:pt x="1" y="2155"/>
                  </a:cubicBezTo>
                  <a:lnTo>
                    <a:pt x="433" y="2103"/>
                  </a:lnTo>
                  <a:cubicBezTo>
                    <a:pt x="363" y="837"/>
                    <a:pt x="848" y="1"/>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11393;p59">
              <a:extLst>
                <a:ext uri="{FF2B5EF4-FFF2-40B4-BE49-F238E27FC236}">
                  <a16:creationId xmlns:a16="http://schemas.microsoft.com/office/drawing/2014/main" id="{64FD30F5-82DF-B8D0-DEAD-DC4E54AD64EF}"/>
                </a:ext>
              </a:extLst>
            </p:cNvPr>
            <p:cNvSpPr/>
            <p:nvPr/>
          </p:nvSpPr>
          <p:spPr>
            <a:xfrm>
              <a:off x="446025" y="1572450"/>
              <a:ext cx="421500" cy="225175"/>
            </a:xfrm>
            <a:custGeom>
              <a:avLst/>
              <a:gdLst/>
              <a:ahLst/>
              <a:cxnLst/>
              <a:rect l="l" t="t" r="r" b="b"/>
              <a:pathLst>
                <a:path w="16860" h="9007" extrusionOk="0">
                  <a:moveTo>
                    <a:pt x="975" y="1"/>
                  </a:moveTo>
                  <a:lnTo>
                    <a:pt x="0" y="1366"/>
                  </a:lnTo>
                  <a:cubicBezTo>
                    <a:pt x="0" y="1366"/>
                    <a:pt x="6865" y="2875"/>
                    <a:pt x="16806" y="9006"/>
                  </a:cubicBezTo>
                  <a:lnTo>
                    <a:pt x="16859" y="8934"/>
                  </a:lnTo>
                  <a:cubicBezTo>
                    <a:pt x="8900" y="3688"/>
                    <a:pt x="3278" y="749"/>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11394;p59">
              <a:extLst>
                <a:ext uri="{FF2B5EF4-FFF2-40B4-BE49-F238E27FC236}">
                  <a16:creationId xmlns:a16="http://schemas.microsoft.com/office/drawing/2014/main" id="{255B9433-0F80-97C0-17E2-94124A59B5C1}"/>
                </a:ext>
              </a:extLst>
            </p:cNvPr>
            <p:cNvSpPr/>
            <p:nvPr/>
          </p:nvSpPr>
          <p:spPr>
            <a:xfrm>
              <a:off x="424500" y="1486250"/>
              <a:ext cx="88600" cy="127250"/>
            </a:xfrm>
            <a:custGeom>
              <a:avLst/>
              <a:gdLst/>
              <a:ahLst/>
              <a:cxnLst/>
              <a:rect l="l" t="t" r="r" b="b"/>
              <a:pathLst>
                <a:path w="3544" h="5090" extrusionOk="0">
                  <a:moveTo>
                    <a:pt x="3421" y="0"/>
                  </a:moveTo>
                  <a:lnTo>
                    <a:pt x="0" y="5090"/>
                  </a:lnTo>
                  <a:lnTo>
                    <a:pt x="1128" y="4815"/>
                  </a:lnTo>
                  <a:lnTo>
                    <a:pt x="3544" y="1352"/>
                  </a:lnTo>
                  <a:lnTo>
                    <a:pt x="3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11395;p59">
              <a:extLst>
                <a:ext uri="{FF2B5EF4-FFF2-40B4-BE49-F238E27FC236}">
                  <a16:creationId xmlns:a16="http://schemas.microsoft.com/office/drawing/2014/main" id="{5F2421F0-E88E-5E0A-3D17-25B0907C067A}"/>
                </a:ext>
              </a:extLst>
            </p:cNvPr>
            <p:cNvSpPr/>
            <p:nvPr/>
          </p:nvSpPr>
          <p:spPr>
            <a:xfrm>
              <a:off x="901400" y="2149075"/>
              <a:ext cx="44975" cy="31925"/>
            </a:xfrm>
            <a:custGeom>
              <a:avLst/>
              <a:gdLst/>
              <a:ahLst/>
              <a:cxnLst/>
              <a:rect l="l" t="t" r="r" b="b"/>
              <a:pathLst>
                <a:path w="1799" h="1277" extrusionOk="0">
                  <a:moveTo>
                    <a:pt x="1433" y="1"/>
                  </a:moveTo>
                  <a:cubicBezTo>
                    <a:pt x="1001" y="202"/>
                    <a:pt x="474" y="202"/>
                    <a:pt x="119" y="505"/>
                  </a:cubicBezTo>
                  <a:cubicBezTo>
                    <a:pt x="0" y="610"/>
                    <a:pt x="625" y="1277"/>
                    <a:pt x="699" y="1277"/>
                  </a:cubicBezTo>
                  <a:cubicBezTo>
                    <a:pt x="700" y="1277"/>
                    <a:pt x="700" y="1277"/>
                    <a:pt x="700" y="1277"/>
                  </a:cubicBezTo>
                  <a:cubicBezTo>
                    <a:pt x="910" y="1265"/>
                    <a:pt x="1289" y="762"/>
                    <a:pt x="1799" y="403"/>
                  </a:cubicBezTo>
                  <a:lnTo>
                    <a:pt x="1433" y="1"/>
                  </a:ln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11396;p59">
              <a:extLst>
                <a:ext uri="{FF2B5EF4-FFF2-40B4-BE49-F238E27FC236}">
                  <a16:creationId xmlns:a16="http://schemas.microsoft.com/office/drawing/2014/main" id="{21F38BBA-5F05-9868-4340-244863930876}"/>
                </a:ext>
              </a:extLst>
            </p:cNvPr>
            <p:cNvSpPr/>
            <p:nvPr/>
          </p:nvSpPr>
          <p:spPr>
            <a:xfrm>
              <a:off x="906600" y="2171800"/>
              <a:ext cx="17525" cy="21075"/>
            </a:xfrm>
            <a:custGeom>
              <a:avLst/>
              <a:gdLst/>
              <a:ahLst/>
              <a:cxnLst/>
              <a:rect l="l" t="t" r="r" b="b"/>
              <a:pathLst>
                <a:path w="701" h="843" extrusionOk="0">
                  <a:moveTo>
                    <a:pt x="589" y="1"/>
                  </a:moveTo>
                  <a:cubicBezTo>
                    <a:pt x="556" y="1"/>
                    <a:pt x="512" y="29"/>
                    <a:pt x="456" y="106"/>
                  </a:cubicBezTo>
                  <a:cubicBezTo>
                    <a:pt x="292" y="332"/>
                    <a:pt x="0" y="713"/>
                    <a:pt x="122" y="835"/>
                  </a:cubicBezTo>
                  <a:cubicBezTo>
                    <a:pt x="128" y="840"/>
                    <a:pt x="134" y="843"/>
                    <a:pt x="142" y="843"/>
                  </a:cubicBezTo>
                  <a:cubicBezTo>
                    <a:pt x="247" y="843"/>
                    <a:pt x="547" y="358"/>
                    <a:pt x="700" y="220"/>
                  </a:cubicBezTo>
                  <a:cubicBezTo>
                    <a:pt x="700" y="220"/>
                    <a:pt x="683" y="1"/>
                    <a:pt x="58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11397;p59">
              <a:extLst>
                <a:ext uri="{FF2B5EF4-FFF2-40B4-BE49-F238E27FC236}">
                  <a16:creationId xmlns:a16="http://schemas.microsoft.com/office/drawing/2014/main" id="{494E6CBF-4FF3-1267-A366-588BAF078EEE}"/>
                </a:ext>
              </a:extLst>
            </p:cNvPr>
            <p:cNvSpPr/>
            <p:nvPr/>
          </p:nvSpPr>
          <p:spPr>
            <a:xfrm>
              <a:off x="886900" y="2158800"/>
              <a:ext cx="26150" cy="18175"/>
            </a:xfrm>
            <a:custGeom>
              <a:avLst/>
              <a:gdLst/>
              <a:ahLst/>
              <a:cxnLst/>
              <a:rect l="l" t="t" r="r" b="b"/>
              <a:pathLst>
                <a:path w="1046" h="727" extrusionOk="0">
                  <a:moveTo>
                    <a:pt x="909" y="0"/>
                  </a:moveTo>
                  <a:cubicBezTo>
                    <a:pt x="883" y="0"/>
                    <a:pt x="849" y="10"/>
                    <a:pt x="803" y="33"/>
                  </a:cubicBezTo>
                  <a:cubicBezTo>
                    <a:pt x="609" y="129"/>
                    <a:pt x="1" y="552"/>
                    <a:pt x="123" y="712"/>
                  </a:cubicBezTo>
                  <a:cubicBezTo>
                    <a:pt x="130" y="722"/>
                    <a:pt x="142" y="727"/>
                    <a:pt x="158" y="727"/>
                  </a:cubicBezTo>
                  <a:cubicBezTo>
                    <a:pt x="300" y="727"/>
                    <a:pt x="756" y="378"/>
                    <a:pt x="919" y="280"/>
                  </a:cubicBezTo>
                  <a:cubicBezTo>
                    <a:pt x="919" y="280"/>
                    <a:pt x="1046" y="0"/>
                    <a:pt x="90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11398;p59">
              <a:extLst>
                <a:ext uri="{FF2B5EF4-FFF2-40B4-BE49-F238E27FC236}">
                  <a16:creationId xmlns:a16="http://schemas.microsoft.com/office/drawing/2014/main" id="{6B9AB8F2-9988-DA53-3662-D5356AE1E3FA}"/>
                </a:ext>
              </a:extLst>
            </p:cNvPr>
            <p:cNvSpPr/>
            <p:nvPr/>
          </p:nvSpPr>
          <p:spPr>
            <a:xfrm>
              <a:off x="898675" y="2143025"/>
              <a:ext cx="40875" cy="16250"/>
            </a:xfrm>
            <a:custGeom>
              <a:avLst/>
              <a:gdLst/>
              <a:ahLst/>
              <a:cxnLst/>
              <a:rect l="l" t="t" r="r" b="b"/>
              <a:pathLst>
                <a:path w="1635" h="650" extrusionOk="0">
                  <a:moveTo>
                    <a:pt x="134" y="0"/>
                  </a:moveTo>
                  <a:cubicBezTo>
                    <a:pt x="48" y="0"/>
                    <a:pt x="1" y="31"/>
                    <a:pt x="18" y="112"/>
                  </a:cubicBezTo>
                  <a:cubicBezTo>
                    <a:pt x="69" y="345"/>
                    <a:pt x="641" y="204"/>
                    <a:pt x="547" y="649"/>
                  </a:cubicBezTo>
                  <a:cubicBezTo>
                    <a:pt x="547" y="649"/>
                    <a:pt x="1635" y="392"/>
                    <a:pt x="1304" y="332"/>
                  </a:cubicBezTo>
                  <a:cubicBezTo>
                    <a:pt x="1009" y="280"/>
                    <a:pt x="393" y="0"/>
                    <a:pt x="134"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11399;p59">
              <a:extLst>
                <a:ext uri="{FF2B5EF4-FFF2-40B4-BE49-F238E27FC236}">
                  <a16:creationId xmlns:a16="http://schemas.microsoft.com/office/drawing/2014/main" id="{969CE486-2756-EAC6-AA39-3057A0040B23}"/>
                </a:ext>
              </a:extLst>
            </p:cNvPr>
            <p:cNvSpPr/>
            <p:nvPr/>
          </p:nvSpPr>
          <p:spPr>
            <a:xfrm>
              <a:off x="891750" y="2166475"/>
              <a:ext cx="23725" cy="21750"/>
            </a:xfrm>
            <a:custGeom>
              <a:avLst/>
              <a:gdLst/>
              <a:ahLst/>
              <a:cxnLst/>
              <a:rect l="l" t="t" r="r" b="b"/>
              <a:pathLst>
                <a:path w="949" h="870" extrusionOk="0">
                  <a:moveTo>
                    <a:pt x="843" y="1"/>
                  </a:moveTo>
                  <a:cubicBezTo>
                    <a:pt x="814" y="1"/>
                    <a:pt x="774" y="21"/>
                    <a:pt x="721" y="74"/>
                  </a:cubicBezTo>
                  <a:cubicBezTo>
                    <a:pt x="558" y="233"/>
                    <a:pt x="1" y="733"/>
                    <a:pt x="127" y="861"/>
                  </a:cubicBezTo>
                  <a:cubicBezTo>
                    <a:pt x="133" y="867"/>
                    <a:pt x="141" y="869"/>
                    <a:pt x="151" y="869"/>
                  </a:cubicBezTo>
                  <a:cubicBezTo>
                    <a:pt x="280" y="869"/>
                    <a:pt x="757" y="407"/>
                    <a:pt x="912" y="275"/>
                  </a:cubicBezTo>
                  <a:cubicBezTo>
                    <a:pt x="912" y="275"/>
                    <a:pt x="948" y="1"/>
                    <a:pt x="843"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11401;p59">
              <a:extLst>
                <a:ext uri="{FF2B5EF4-FFF2-40B4-BE49-F238E27FC236}">
                  <a16:creationId xmlns:a16="http://schemas.microsoft.com/office/drawing/2014/main" id="{96927A4C-0124-62C2-698E-BF19F5026DA4}"/>
                </a:ext>
              </a:extLst>
            </p:cNvPr>
            <p:cNvSpPr/>
            <p:nvPr/>
          </p:nvSpPr>
          <p:spPr>
            <a:xfrm>
              <a:off x="889250" y="1748250"/>
              <a:ext cx="15275" cy="12975"/>
            </a:xfrm>
            <a:custGeom>
              <a:avLst/>
              <a:gdLst/>
              <a:ahLst/>
              <a:cxnLst/>
              <a:rect l="l" t="t" r="r" b="b"/>
              <a:pathLst>
                <a:path w="611" h="519" extrusionOk="0">
                  <a:moveTo>
                    <a:pt x="254" y="0"/>
                  </a:moveTo>
                  <a:cubicBezTo>
                    <a:pt x="250" y="0"/>
                    <a:pt x="246" y="1"/>
                    <a:pt x="242" y="1"/>
                  </a:cubicBezTo>
                  <a:cubicBezTo>
                    <a:pt x="329" y="103"/>
                    <a:pt x="472" y="293"/>
                    <a:pt x="390" y="379"/>
                  </a:cubicBezTo>
                  <a:cubicBezTo>
                    <a:pt x="366" y="405"/>
                    <a:pt x="325" y="416"/>
                    <a:pt x="279" y="416"/>
                  </a:cubicBezTo>
                  <a:cubicBezTo>
                    <a:pt x="178" y="416"/>
                    <a:pt x="49" y="367"/>
                    <a:pt x="0" y="319"/>
                  </a:cubicBezTo>
                  <a:lnTo>
                    <a:pt x="0" y="319"/>
                  </a:lnTo>
                  <a:cubicBezTo>
                    <a:pt x="15" y="341"/>
                    <a:pt x="30" y="365"/>
                    <a:pt x="50" y="391"/>
                  </a:cubicBezTo>
                  <a:cubicBezTo>
                    <a:pt x="116" y="463"/>
                    <a:pt x="218" y="518"/>
                    <a:pt x="314" y="518"/>
                  </a:cubicBezTo>
                  <a:cubicBezTo>
                    <a:pt x="352" y="518"/>
                    <a:pt x="388" y="510"/>
                    <a:pt x="421" y="491"/>
                  </a:cubicBezTo>
                  <a:cubicBezTo>
                    <a:pt x="611" y="379"/>
                    <a:pt x="525" y="102"/>
                    <a:pt x="279" y="3"/>
                  </a:cubicBezTo>
                  <a:cubicBezTo>
                    <a:pt x="271" y="2"/>
                    <a:pt x="263" y="0"/>
                    <a:pt x="254"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11402;p59">
              <a:extLst>
                <a:ext uri="{FF2B5EF4-FFF2-40B4-BE49-F238E27FC236}">
                  <a16:creationId xmlns:a16="http://schemas.microsoft.com/office/drawing/2014/main" id="{6D2451BF-C683-0B12-50E6-B821535F24A7}"/>
                </a:ext>
              </a:extLst>
            </p:cNvPr>
            <p:cNvSpPr/>
            <p:nvPr/>
          </p:nvSpPr>
          <p:spPr>
            <a:xfrm>
              <a:off x="911650" y="1762750"/>
              <a:ext cx="28225" cy="20400"/>
            </a:xfrm>
            <a:custGeom>
              <a:avLst/>
              <a:gdLst/>
              <a:ahLst/>
              <a:cxnLst/>
              <a:rect l="l" t="t" r="r" b="b"/>
              <a:pathLst>
                <a:path w="1129" h="816" extrusionOk="0">
                  <a:moveTo>
                    <a:pt x="490" y="0"/>
                  </a:moveTo>
                  <a:cubicBezTo>
                    <a:pt x="435" y="0"/>
                    <a:pt x="385" y="8"/>
                    <a:pt x="341" y="25"/>
                  </a:cubicBezTo>
                  <a:cubicBezTo>
                    <a:pt x="1" y="166"/>
                    <a:pt x="556" y="719"/>
                    <a:pt x="908" y="815"/>
                  </a:cubicBezTo>
                  <a:cubicBezTo>
                    <a:pt x="719" y="690"/>
                    <a:pt x="254" y="230"/>
                    <a:pt x="356" y="137"/>
                  </a:cubicBezTo>
                  <a:cubicBezTo>
                    <a:pt x="380" y="115"/>
                    <a:pt x="430" y="106"/>
                    <a:pt x="494" y="106"/>
                  </a:cubicBezTo>
                  <a:cubicBezTo>
                    <a:pt x="688" y="106"/>
                    <a:pt x="1012" y="189"/>
                    <a:pt x="1129" y="252"/>
                  </a:cubicBezTo>
                  <a:cubicBezTo>
                    <a:pt x="1094" y="228"/>
                    <a:pt x="1057" y="195"/>
                    <a:pt x="1013" y="166"/>
                  </a:cubicBezTo>
                  <a:cubicBezTo>
                    <a:pt x="868" y="73"/>
                    <a:pt x="660" y="0"/>
                    <a:pt x="490"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11403;p59">
              <a:extLst>
                <a:ext uri="{FF2B5EF4-FFF2-40B4-BE49-F238E27FC236}">
                  <a16:creationId xmlns:a16="http://schemas.microsoft.com/office/drawing/2014/main" id="{00A4ACE3-E205-694F-5E6A-E49CFA9FA26B}"/>
                </a:ext>
              </a:extLst>
            </p:cNvPr>
            <p:cNvSpPr/>
            <p:nvPr/>
          </p:nvSpPr>
          <p:spPr>
            <a:xfrm>
              <a:off x="870775" y="1750025"/>
              <a:ext cx="48775" cy="41875"/>
            </a:xfrm>
            <a:custGeom>
              <a:avLst/>
              <a:gdLst/>
              <a:ahLst/>
              <a:cxnLst/>
              <a:rect l="l" t="t" r="r" b="b"/>
              <a:pathLst>
                <a:path w="1951" h="1675" extrusionOk="0">
                  <a:moveTo>
                    <a:pt x="1849" y="1"/>
                  </a:moveTo>
                  <a:cubicBezTo>
                    <a:pt x="1465" y="1"/>
                    <a:pt x="5" y="1069"/>
                    <a:pt x="3" y="1307"/>
                  </a:cubicBezTo>
                  <a:cubicBezTo>
                    <a:pt x="1" y="1428"/>
                    <a:pt x="989" y="1675"/>
                    <a:pt x="989" y="1675"/>
                  </a:cubicBezTo>
                  <a:cubicBezTo>
                    <a:pt x="989" y="1675"/>
                    <a:pt x="1951" y="117"/>
                    <a:pt x="1939" y="60"/>
                  </a:cubicBezTo>
                  <a:cubicBezTo>
                    <a:pt x="1931" y="19"/>
                    <a:pt x="1899" y="1"/>
                    <a:pt x="184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11404;p59">
              <a:extLst>
                <a:ext uri="{FF2B5EF4-FFF2-40B4-BE49-F238E27FC236}">
                  <a16:creationId xmlns:a16="http://schemas.microsoft.com/office/drawing/2014/main" id="{32FF1D8F-7D9F-DA56-6462-97524C8B32A5}"/>
                </a:ext>
              </a:extLst>
            </p:cNvPr>
            <p:cNvSpPr/>
            <p:nvPr/>
          </p:nvSpPr>
          <p:spPr>
            <a:xfrm>
              <a:off x="868475" y="1749900"/>
              <a:ext cx="48300" cy="42000"/>
            </a:xfrm>
            <a:custGeom>
              <a:avLst/>
              <a:gdLst/>
              <a:ahLst/>
              <a:cxnLst/>
              <a:rect l="l" t="t" r="r" b="b"/>
              <a:pathLst>
                <a:path w="1932" h="1680" extrusionOk="0">
                  <a:moveTo>
                    <a:pt x="1863" y="1"/>
                  </a:moveTo>
                  <a:cubicBezTo>
                    <a:pt x="1477" y="1"/>
                    <a:pt x="5" y="1076"/>
                    <a:pt x="4" y="1312"/>
                  </a:cubicBezTo>
                  <a:cubicBezTo>
                    <a:pt x="1" y="1433"/>
                    <a:pt x="998" y="1680"/>
                    <a:pt x="998" y="1680"/>
                  </a:cubicBezTo>
                  <a:cubicBezTo>
                    <a:pt x="998" y="1680"/>
                    <a:pt x="1007" y="1667"/>
                    <a:pt x="1024" y="1640"/>
                  </a:cubicBezTo>
                  <a:cubicBezTo>
                    <a:pt x="759" y="1568"/>
                    <a:pt x="186" y="1403"/>
                    <a:pt x="186" y="1311"/>
                  </a:cubicBezTo>
                  <a:cubicBezTo>
                    <a:pt x="189" y="1092"/>
                    <a:pt x="1463" y="139"/>
                    <a:pt x="1932" y="22"/>
                  </a:cubicBezTo>
                  <a:cubicBezTo>
                    <a:pt x="1916" y="8"/>
                    <a:pt x="1893" y="1"/>
                    <a:pt x="1863" y="1"/>
                  </a:cubicBezTo>
                  <a:close/>
                </a:path>
              </a:pathLst>
            </a:custGeom>
            <a:solidFill>
              <a:srgbClr val="F9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11405;p59">
              <a:extLst>
                <a:ext uri="{FF2B5EF4-FFF2-40B4-BE49-F238E27FC236}">
                  <a16:creationId xmlns:a16="http://schemas.microsoft.com/office/drawing/2014/main" id="{0152317E-B5CC-AD76-8860-158852CE5BF6}"/>
                </a:ext>
              </a:extLst>
            </p:cNvPr>
            <p:cNvSpPr/>
            <p:nvPr/>
          </p:nvSpPr>
          <p:spPr>
            <a:xfrm>
              <a:off x="917725" y="1766075"/>
              <a:ext cx="16200" cy="8125"/>
            </a:xfrm>
            <a:custGeom>
              <a:avLst/>
              <a:gdLst/>
              <a:ahLst/>
              <a:cxnLst/>
              <a:rect l="l" t="t" r="r" b="b"/>
              <a:pathLst>
                <a:path w="648" h="325" extrusionOk="0">
                  <a:moveTo>
                    <a:pt x="134" y="1"/>
                  </a:moveTo>
                  <a:cubicBezTo>
                    <a:pt x="119" y="1"/>
                    <a:pt x="106" y="5"/>
                    <a:pt x="94" y="14"/>
                  </a:cubicBezTo>
                  <a:cubicBezTo>
                    <a:pt x="1" y="82"/>
                    <a:pt x="647" y="324"/>
                    <a:pt x="647" y="324"/>
                  </a:cubicBezTo>
                  <a:cubicBezTo>
                    <a:pt x="422" y="192"/>
                    <a:pt x="238" y="1"/>
                    <a:pt x="134"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11406;p59">
              <a:extLst>
                <a:ext uri="{FF2B5EF4-FFF2-40B4-BE49-F238E27FC236}">
                  <a16:creationId xmlns:a16="http://schemas.microsoft.com/office/drawing/2014/main" id="{B9B5C8C0-8A26-82B2-9FC6-C490DBDAC72A}"/>
                </a:ext>
              </a:extLst>
            </p:cNvPr>
            <p:cNvSpPr/>
            <p:nvPr/>
          </p:nvSpPr>
          <p:spPr>
            <a:xfrm>
              <a:off x="869975" y="1784800"/>
              <a:ext cx="32575" cy="39000"/>
            </a:xfrm>
            <a:custGeom>
              <a:avLst/>
              <a:gdLst/>
              <a:ahLst/>
              <a:cxnLst/>
              <a:rect l="l" t="t" r="r" b="b"/>
              <a:pathLst>
                <a:path w="1303" h="1560" extrusionOk="0">
                  <a:moveTo>
                    <a:pt x="1303" y="1"/>
                  </a:moveTo>
                  <a:lnTo>
                    <a:pt x="1303" y="1"/>
                  </a:lnTo>
                  <a:cubicBezTo>
                    <a:pt x="1" y="333"/>
                    <a:pt x="521" y="1560"/>
                    <a:pt x="521" y="1560"/>
                  </a:cubicBezTo>
                  <a:cubicBezTo>
                    <a:pt x="388" y="320"/>
                    <a:pt x="1303" y="2"/>
                    <a:pt x="1303"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11407;p59">
              <a:extLst>
                <a:ext uri="{FF2B5EF4-FFF2-40B4-BE49-F238E27FC236}">
                  <a16:creationId xmlns:a16="http://schemas.microsoft.com/office/drawing/2014/main" id="{4D395381-64A1-6C2C-F406-31AC84948414}"/>
                </a:ext>
              </a:extLst>
            </p:cNvPr>
            <p:cNvSpPr/>
            <p:nvPr/>
          </p:nvSpPr>
          <p:spPr>
            <a:xfrm>
              <a:off x="859600" y="1786350"/>
              <a:ext cx="19175" cy="23375"/>
            </a:xfrm>
            <a:custGeom>
              <a:avLst/>
              <a:gdLst/>
              <a:ahLst/>
              <a:cxnLst/>
              <a:rect l="l" t="t" r="r" b="b"/>
              <a:pathLst>
                <a:path w="767" h="935" extrusionOk="0">
                  <a:moveTo>
                    <a:pt x="235" y="1"/>
                  </a:moveTo>
                  <a:lnTo>
                    <a:pt x="1" y="420"/>
                  </a:lnTo>
                  <a:cubicBezTo>
                    <a:pt x="1" y="420"/>
                    <a:pt x="336" y="528"/>
                    <a:pt x="488" y="935"/>
                  </a:cubicBezTo>
                  <a:lnTo>
                    <a:pt x="767" y="176"/>
                  </a:lnTo>
                  <a:lnTo>
                    <a:pt x="767" y="176"/>
                  </a:lnTo>
                  <a:cubicBezTo>
                    <a:pt x="767" y="176"/>
                    <a:pt x="735" y="180"/>
                    <a:pt x="686" y="180"/>
                  </a:cubicBezTo>
                  <a:cubicBezTo>
                    <a:pt x="570" y="180"/>
                    <a:pt x="358" y="157"/>
                    <a:pt x="235"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11408;p59">
              <a:extLst>
                <a:ext uri="{FF2B5EF4-FFF2-40B4-BE49-F238E27FC236}">
                  <a16:creationId xmlns:a16="http://schemas.microsoft.com/office/drawing/2014/main" id="{C3C74C0F-2023-577F-804C-13393B9D85DA}"/>
                </a:ext>
              </a:extLst>
            </p:cNvPr>
            <p:cNvSpPr/>
            <p:nvPr/>
          </p:nvSpPr>
          <p:spPr>
            <a:xfrm>
              <a:off x="500325" y="1527875"/>
              <a:ext cx="94650" cy="82500"/>
            </a:xfrm>
            <a:custGeom>
              <a:avLst/>
              <a:gdLst/>
              <a:ahLst/>
              <a:cxnLst/>
              <a:rect l="l" t="t" r="r" b="b"/>
              <a:pathLst>
                <a:path w="3786" h="3300" extrusionOk="0">
                  <a:moveTo>
                    <a:pt x="462" y="1"/>
                  </a:moveTo>
                  <a:lnTo>
                    <a:pt x="0" y="738"/>
                  </a:lnTo>
                  <a:lnTo>
                    <a:pt x="3785" y="3300"/>
                  </a:lnTo>
                  <a:lnTo>
                    <a:pt x="462" y="1"/>
                  </a:lnTo>
                  <a:close/>
                </a:path>
              </a:pathLst>
            </a:custGeom>
            <a:solidFill>
              <a:srgbClr val="FFFFFF">
                <a:alpha val="26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11409;p59">
              <a:extLst>
                <a:ext uri="{FF2B5EF4-FFF2-40B4-BE49-F238E27FC236}">
                  <a16:creationId xmlns:a16="http://schemas.microsoft.com/office/drawing/2014/main" id="{03C1DBD7-2CE5-BBAF-411B-DE805AAB53BD}"/>
                </a:ext>
              </a:extLst>
            </p:cNvPr>
            <p:cNvSpPr/>
            <p:nvPr/>
          </p:nvSpPr>
          <p:spPr>
            <a:xfrm>
              <a:off x="967600" y="1808875"/>
              <a:ext cx="53450" cy="34025"/>
            </a:xfrm>
            <a:custGeom>
              <a:avLst/>
              <a:gdLst/>
              <a:ahLst/>
              <a:cxnLst/>
              <a:rect l="l" t="t" r="r" b="b"/>
              <a:pathLst>
                <a:path w="2138" h="1361" extrusionOk="0">
                  <a:moveTo>
                    <a:pt x="878" y="0"/>
                  </a:moveTo>
                  <a:cubicBezTo>
                    <a:pt x="235" y="0"/>
                    <a:pt x="0" y="1359"/>
                    <a:pt x="0" y="1359"/>
                  </a:cubicBezTo>
                  <a:cubicBezTo>
                    <a:pt x="20" y="1360"/>
                    <a:pt x="42" y="1361"/>
                    <a:pt x="64" y="1361"/>
                  </a:cubicBezTo>
                  <a:cubicBezTo>
                    <a:pt x="686" y="1361"/>
                    <a:pt x="2138" y="760"/>
                    <a:pt x="1248" y="136"/>
                  </a:cubicBezTo>
                  <a:cubicBezTo>
                    <a:pt x="1111" y="41"/>
                    <a:pt x="988" y="0"/>
                    <a:pt x="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11410;p59">
              <a:extLst>
                <a:ext uri="{FF2B5EF4-FFF2-40B4-BE49-F238E27FC236}">
                  <a16:creationId xmlns:a16="http://schemas.microsoft.com/office/drawing/2014/main" id="{0FDCE752-038D-DDCB-101B-AEFB103F7D03}"/>
                </a:ext>
              </a:extLst>
            </p:cNvPr>
            <p:cNvSpPr/>
            <p:nvPr/>
          </p:nvSpPr>
          <p:spPr>
            <a:xfrm>
              <a:off x="919475" y="1744350"/>
              <a:ext cx="49100" cy="17825"/>
            </a:xfrm>
            <a:custGeom>
              <a:avLst/>
              <a:gdLst/>
              <a:ahLst/>
              <a:cxnLst/>
              <a:rect l="l" t="t" r="r" b="b"/>
              <a:pathLst>
                <a:path w="1964" h="713" extrusionOk="0">
                  <a:moveTo>
                    <a:pt x="262" y="0"/>
                  </a:moveTo>
                  <a:cubicBezTo>
                    <a:pt x="127" y="0"/>
                    <a:pt x="1" y="90"/>
                    <a:pt x="155" y="290"/>
                  </a:cubicBezTo>
                  <a:cubicBezTo>
                    <a:pt x="211" y="365"/>
                    <a:pt x="783" y="712"/>
                    <a:pt x="1232" y="712"/>
                  </a:cubicBezTo>
                  <a:cubicBezTo>
                    <a:pt x="1366" y="712"/>
                    <a:pt x="1488" y="681"/>
                    <a:pt x="1583" y="603"/>
                  </a:cubicBezTo>
                  <a:cubicBezTo>
                    <a:pt x="1964" y="287"/>
                    <a:pt x="1711" y="129"/>
                    <a:pt x="1539" y="129"/>
                  </a:cubicBezTo>
                  <a:cubicBezTo>
                    <a:pt x="1525" y="129"/>
                    <a:pt x="1512" y="130"/>
                    <a:pt x="1500" y="132"/>
                  </a:cubicBezTo>
                  <a:cubicBezTo>
                    <a:pt x="1435" y="142"/>
                    <a:pt x="1277" y="151"/>
                    <a:pt x="1101" y="151"/>
                  </a:cubicBezTo>
                  <a:cubicBezTo>
                    <a:pt x="825" y="151"/>
                    <a:pt x="505" y="129"/>
                    <a:pt x="431" y="58"/>
                  </a:cubicBezTo>
                  <a:cubicBezTo>
                    <a:pt x="392" y="20"/>
                    <a:pt x="326"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11411;p59">
              <a:extLst>
                <a:ext uri="{FF2B5EF4-FFF2-40B4-BE49-F238E27FC236}">
                  <a16:creationId xmlns:a16="http://schemas.microsoft.com/office/drawing/2014/main" id="{1DE03828-A8B6-0C8B-5C56-7C091922733D}"/>
                </a:ext>
              </a:extLst>
            </p:cNvPr>
            <p:cNvSpPr/>
            <p:nvPr/>
          </p:nvSpPr>
          <p:spPr>
            <a:xfrm>
              <a:off x="889550" y="1722950"/>
              <a:ext cx="31075" cy="22900"/>
            </a:xfrm>
            <a:custGeom>
              <a:avLst/>
              <a:gdLst/>
              <a:ahLst/>
              <a:cxnLst/>
              <a:rect l="l" t="t" r="r" b="b"/>
              <a:pathLst>
                <a:path w="1243" h="916" extrusionOk="0">
                  <a:moveTo>
                    <a:pt x="372" y="1"/>
                  </a:moveTo>
                  <a:cubicBezTo>
                    <a:pt x="280" y="1"/>
                    <a:pt x="169" y="77"/>
                    <a:pt x="105" y="327"/>
                  </a:cubicBezTo>
                  <a:cubicBezTo>
                    <a:pt x="0" y="737"/>
                    <a:pt x="745" y="915"/>
                    <a:pt x="904" y="915"/>
                  </a:cubicBezTo>
                  <a:cubicBezTo>
                    <a:pt x="911" y="915"/>
                    <a:pt x="918" y="915"/>
                    <a:pt x="922" y="914"/>
                  </a:cubicBezTo>
                  <a:cubicBezTo>
                    <a:pt x="1243" y="860"/>
                    <a:pt x="1144" y="623"/>
                    <a:pt x="1004" y="623"/>
                  </a:cubicBezTo>
                  <a:cubicBezTo>
                    <a:pt x="1002" y="623"/>
                    <a:pt x="1001" y="623"/>
                    <a:pt x="1000" y="623"/>
                  </a:cubicBezTo>
                  <a:cubicBezTo>
                    <a:pt x="999" y="623"/>
                    <a:pt x="998" y="623"/>
                    <a:pt x="997" y="623"/>
                  </a:cubicBezTo>
                  <a:cubicBezTo>
                    <a:pt x="852" y="623"/>
                    <a:pt x="560" y="194"/>
                    <a:pt x="514" y="87"/>
                  </a:cubicBezTo>
                  <a:cubicBezTo>
                    <a:pt x="495" y="42"/>
                    <a:pt x="439"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11412;p59">
              <a:extLst>
                <a:ext uri="{FF2B5EF4-FFF2-40B4-BE49-F238E27FC236}">
                  <a16:creationId xmlns:a16="http://schemas.microsoft.com/office/drawing/2014/main" id="{152D2521-0FEC-1AB6-3F7C-937CCB314902}"/>
                </a:ext>
              </a:extLst>
            </p:cNvPr>
            <p:cNvSpPr/>
            <p:nvPr/>
          </p:nvSpPr>
          <p:spPr>
            <a:xfrm>
              <a:off x="932650" y="2137225"/>
              <a:ext cx="24625" cy="30025"/>
            </a:xfrm>
            <a:custGeom>
              <a:avLst/>
              <a:gdLst/>
              <a:ahLst/>
              <a:cxnLst/>
              <a:rect l="l" t="t" r="r" b="b"/>
              <a:pathLst>
                <a:path w="985" h="1201" extrusionOk="0">
                  <a:moveTo>
                    <a:pt x="506" y="1"/>
                  </a:moveTo>
                  <a:lnTo>
                    <a:pt x="0" y="495"/>
                  </a:lnTo>
                  <a:lnTo>
                    <a:pt x="230" y="1200"/>
                  </a:lnTo>
                  <a:lnTo>
                    <a:pt x="984" y="1108"/>
                  </a:lnTo>
                  <a:lnTo>
                    <a:pt x="5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11413;p59">
              <a:extLst>
                <a:ext uri="{FF2B5EF4-FFF2-40B4-BE49-F238E27FC236}">
                  <a16:creationId xmlns:a16="http://schemas.microsoft.com/office/drawing/2014/main" id="{DE34E9DF-3BCD-B512-30CC-D81DB5A3E4A6}"/>
                </a:ext>
              </a:extLst>
            </p:cNvPr>
            <p:cNvSpPr/>
            <p:nvPr/>
          </p:nvSpPr>
          <p:spPr>
            <a:xfrm>
              <a:off x="707650" y="1685100"/>
              <a:ext cx="7375" cy="14375"/>
            </a:xfrm>
            <a:custGeom>
              <a:avLst/>
              <a:gdLst/>
              <a:ahLst/>
              <a:cxnLst/>
              <a:rect l="l" t="t" r="r" b="b"/>
              <a:pathLst>
                <a:path w="295" h="575" extrusionOk="0">
                  <a:moveTo>
                    <a:pt x="170" y="1"/>
                  </a:moveTo>
                  <a:cubicBezTo>
                    <a:pt x="101" y="1"/>
                    <a:pt x="33" y="121"/>
                    <a:pt x="16" y="274"/>
                  </a:cubicBezTo>
                  <a:cubicBezTo>
                    <a:pt x="0" y="432"/>
                    <a:pt x="48" y="567"/>
                    <a:pt x="121" y="575"/>
                  </a:cubicBezTo>
                  <a:cubicBezTo>
                    <a:pt x="123" y="575"/>
                    <a:pt x="126" y="575"/>
                    <a:pt x="128" y="575"/>
                  </a:cubicBezTo>
                  <a:cubicBezTo>
                    <a:pt x="198" y="575"/>
                    <a:pt x="265" y="454"/>
                    <a:pt x="280" y="302"/>
                  </a:cubicBezTo>
                  <a:cubicBezTo>
                    <a:pt x="295" y="143"/>
                    <a:pt x="250" y="8"/>
                    <a:pt x="177" y="1"/>
                  </a:cubicBezTo>
                  <a:cubicBezTo>
                    <a:pt x="175" y="1"/>
                    <a:pt x="172"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11414;p59">
              <a:extLst>
                <a:ext uri="{FF2B5EF4-FFF2-40B4-BE49-F238E27FC236}">
                  <a16:creationId xmlns:a16="http://schemas.microsoft.com/office/drawing/2014/main" id="{65915BC6-1631-5AA7-8921-4D83C4ACD0FC}"/>
                </a:ext>
              </a:extLst>
            </p:cNvPr>
            <p:cNvSpPr/>
            <p:nvPr/>
          </p:nvSpPr>
          <p:spPr>
            <a:xfrm>
              <a:off x="697800" y="1678450"/>
              <a:ext cx="7475" cy="14400"/>
            </a:xfrm>
            <a:custGeom>
              <a:avLst/>
              <a:gdLst/>
              <a:ahLst/>
              <a:cxnLst/>
              <a:rect l="l" t="t" r="r" b="b"/>
              <a:pathLst>
                <a:path w="299" h="576" extrusionOk="0">
                  <a:moveTo>
                    <a:pt x="170" y="1"/>
                  </a:moveTo>
                  <a:cubicBezTo>
                    <a:pt x="101" y="1"/>
                    <a:pt x="33" y="122"/>
                    <a:pt x="16" y="274"/>
                  </a:cubicBezTo>
                  <a:cubicBezTo>
                    <a:pt x="1" y="432"/>
                    <a:pt x="48" y="568"/>
                    <a:pt x="121" y="575"/>
                  </a:cubicBezTo>
                  <a:cubicBezTo>
                    <a:pt x="124" y="575"/>
                    <a:pt x="126" y="575"/>
                    <a:pt x="128" y="575"/>
                  </a:cubicBezTo>
                  <a:cubicBezTo>
                    <a:pt x="198" y="575"/>
                    <a:pt x="265" y="455"/>
                    <a:pt x="281" y="302"/>
                  </a:cubicBezTo>
                  <a:cubicBezTo>
                    <a:pt x="298" y="144"/>
                    <a:pt x="251" y="9"/>
                    <a:pt x="177" y="1"/>
                  </a:cubicBezTo>
                  <a:cubicBezTo>
                    <a:pt x="175" y="1"/>
                    <a:pt x="173"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11415;p59">
              <a:extLst>
                <a:ext uri="{FF2B5EF4-FFF2-40B4-BE49-F238E27FC236}">
                  <a16:creationId xmlns:a16="http://schemas.microsoft.com/office/drawing/2014/main" id="{AF149F08-440E-50D0-1990-A5D920CC3D9C}"/>
                </a:ext>
              </a:extLst>
            </p:cNvPr>
            <p:cNvSpPr/>
            <p:nvPr/>
          </p:nvSpPr>
          <p:spPr>
            <a:xfrm>
              <a:off x="687825" y="1674125"/>
              <a:ext cx="7300" cy="12250"/>
            </a:xfrm>
            <a:custGeom>
              <a:avLst/>
              <a:gdLst/>
              <a:ahLst/>
              <a:cxnLst/>
              <a:rect l="l" t="t" r="r" b="b"/>
              <a:pathLst>
                <a:path w="292" h="490" extrusionOk="0">
                  <a:moveTo>
                    <a:pt x="166" y="0"/>
                  </a:moveTo>
                  <a:cubicBezTo>
                    <a:pt x="97" y="0"/>
                    <a:pt x="30" y="101"/>
                    <a:pt x="16" y="230"/>
                  </a:cubicBezTo>
                  <a:cubicBezTo>
                    <a:pt x="0" y="367"/>
                    <a:pt x="46" y="482"/>
                    <a:pt x="119" y="489"/>
                  </a:cubicBezTo>
                  <a:cubicBezTo>
                    <a:pt x="122" y="489"/>
                    <a:pt x="125" y="490"/>
                    <a:pt x="128" y="490"/>
                  </a:cubicBezTo>
                  <a:cubicBezTo>
                    <a:pt x="197" y="490"/>
                    <a:pt x="264" y="389"/>
                    <a:pt x="277" y="259"/>
                  </a:cubicBezTo>
                  <a:cubicBezTo>
                    <a:pt x="292" y="123"/>
                    <a:pt x="246" y="8"/>
                    <a:pt x="174" y="1"/>
                  </a:cubicBezTo>
                  <a:cubicBezTo>
                    <a:pt x="171" y="0"/>
                    <a:pt x="168" y="0"/>
                    <a:pt x="16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11416;p59">
              <a:extLst>
                <a:ext uri="{FF2B5EF4-FFF2-40B4-BE49-F238E27FC236}">
                  <a16:creationId xmlns:a16="http://schemas.microsoft.com/office/drawing/2014/main" id="{A2CB1039-F51A-A2C9-BB83-F65BB8308730}"/>
                </a:ext>
              </a:extLst>
            </p:cNvPr>
            <p:cNvSpPr/>
            <p:nvPr/>
          </p:nvSpPr>
          <p:spPr>
            <a:xfrm>
              <a:off x="671100" y="1723125"/>
              <a:ext cx="33200" cy="26850"/>
            </a:xfrm>
            <a:custGeom>
              <a:avLst/>
              <a:gdLst/>
              <a:ahLst/>
              <a:cxnLst/>
              <a:rect l="l" t="t" r="r" b="b"/>
              <a:pathLst>
                <a:path w="1328" h="1074" extrusionOk="0">
                  <a:moveTo>
                    <a:pt x="600" y="1"/>
                  </a:moveTo>
                  <a:lnTo>
                    <a:pt x="1" y="1074"/>
                  </a:lnTo>
                  <a:lnTo>
                    <a:pt x="1327" y="1004"/>
                  </a:lnTo>
                  <a:cubicBezTo>
                    <a:pt x="1316" y="958"/>
                    <a:pt x="1281" y="161"/>
                    <a:pt x="1281" y="161"/>
                  </a:cubicBez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80;p20">
            <a:extLst>
              <a:ext uri="{FF2B5EF4-FFF2-40B4-BE49-F238E27FC236}">
                <a16:creationId xmlns:a16="http://schemas.microsoft.com/office/drawing/2014/main" id="{40222DD2-2AFA-6B78-400B-C4B2AB74A24D}"/>
              </a:ext>
            </a:extLst>
          </p:cNvPr>
          <p:cNvGrpSpPr/>
          <p:nvPr/>
        </p:nvGrpSpPr>
        <p:grpSpPr>
          <a:xfrm>
            <a:off x="3567089" y="1674868"/>
            <a:ext cx="2826568" cy="2553450"/>
            <a:chOff x="788118" y="1321868"/>
            <a:chExt cx="2923182" cy="2553450"/>
          </a:xfrm>
        </p:grpSpPr>
        <p:sp>
          <p:nvSpPr>
            <p:cNvPr id="14" name="Google Shape;181;p20">
              <a:extLst>
                <a:ext uri="{FF2B5EF4-FFF2-40B4-BE49-F238E27FC236}">
                  <a16:creationId xmlns:a16="http://schemas.microsoft.com/office/drawing/2014/main" id="{1178A475-C70D-1844-3AF3-7285A0EE344F}"/>
                </a:ext>
              </a:extLst>
            </p:cNvPr>
            <p:cNvSpPr/>
            <p:nvPr/>
          </p:nvSpPr>
          <p:spPr>
            <a:xfrm>
              <a:off x="907200" y="1321868"/>
              <a:ext cx="2632200" cy="750900"/>
            </a:xfrm>
            <a:prstGeom prst="round2DiagRect">
              <a:avLst>
                <a:gd name="adj1" fmla="val 0"/>
                <a:gd name="adj2" fmla="val 44338"/>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Google Shape;182;p20">
              <a:extLst>
                <a:ext uri="{FF2B5EF4-FFF2-40B4-BE49-F238E27FC236}">
                  <a16:creationId xmlns:a16="http://schemas.microsoft.com/office/drawing/2014/main" id="{02D0AADA-1C36-A7A7-4D0B-5B5DA09B5912}"/>
                </a:ext>
              </a:extLst>
            </p:cNvPr>
            <p:cNvSpPr txBox="1"/>
            <p:nvPr/>
          </p:nvSpPr>
          <p:spPr>
            <a:xfrm>
              <a:off x="1447450" y="1331700"/>
              <a:ext cx="1927500" cy="42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en"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01</a:t>
              </a:r>
              <a:endParaRPr kumimoji="0" sz="2000" b="1" i="0" u="none" strike="noStrike" kern="0" cap="none" spc="0" normalizeH="0" baseline="0" noProof="0">
                <a:ln>
                  <a:noFill/>
                </a:ln>
                <a:solidFill>
                  <a:srgbClr val="FFFBF7"/>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6" name="Google Shape;183;p20">
              <a:extLst>
                <a:ext uri="{FF2B5EF4-FFF2-40B4-BE49-F238E27FC236}">
                  <a16:creationId xmlns:a16="http://schemas.microsoft.com/office/drawing/2014/main" id="{D5CBCEB5-8209-130C-F739-5A84D451EE26}"/>
                </a:ext>
              </a:extLst>
            </p:cNvPr>
            <p:cNvSpPr/>
            <p:nvPr/>
          </p:nvSpPr>
          <p:spPr>
            <a:xfrm>
              <a:off x="907200" y="1780418"/>
              <a:ext cx="2804100" cy="2094900"/>
            </a:xfrm>
            <a:prstGeom prst="foldedCorner">
              <a:avLst>
                <a:gd name="adj" fmla="val 16790"/>
              </a:avLst>
            </a:prstGeom>
            <a:solidFill>
              <a:srgbClr val="FFFBF7"/>
            </a:solidFill>
            <a:ln w="19050" cap="flat" cmpd="sng">
              <a:solidFill>
                <a:srgbClr val="CF371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sng"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7" name="Google Shape;184;p20">
              <a:extLst>
                <a:ext uri="{FF2B5EF4-FFF2-40B4-BE49-F238E27FC236}">
                  <a16:creationId xmlns:a16="http://schemas.microsoft.com/office/drawing/2014/main" id="{CC9C0E50-851B-60D4-0526-744A2CE28DDD}"/>
                </a:ext>
              </a:extLst>
            </p:cNvPr>
            <p:cNvSpPr txBox="1"/>
            <p:nvPr/>
          </p:nvSpPr>
          <p:spPr>
            <a:xfrm>
              <a:off x="1306660" y="2013526"/>
              <a:ext cx="2140873" cy="1406700"/>
            </a:xfrm>
            <a:prstGeom prst="rect">
              <a:avLst/>
            </a:prstGeom>
            <a:noFill/>
            <a:ln>
              <a:noFill/>
            </a:ln>
          </p:spPr>
          <p:txBody>
            <a:bodyPr spcFirstLastPara="1" wrap="square" lIns="91425" tIns="91425" rIns="91425" bIns="91425" anchor="ctr" anchorCtr="0">
              <a:noAutofit/>
            </a:bodyPr>
            <a:lstStyle/>
            <a:p>
              <a:pPr algn="just"/>
              <a:r>
                <a:rPr lang="vi-VN" sz="1800">
                  <a:effectLst/>
                  <a:latin typeface="Times New Roman" panose="02020603050405020304" pitchFamily="18" charset="0"/>
                  <a:ea typeface="SimSun" panose="02010600030101010101" pitchFamily="2" charset="-122"/>
                </a:rPr>
                <a:t>hiện thân của bộ phận các quan lại chức thấp trong xã hội xưa, luôn phục tùng và có thói nịnh bợ cấp trên</a:t>
              </a:r>
              <a:endParaRPr kumimoji="0" sz="1100" b="0" i="0" u="none" strike="noStrike" kern="0" cap="none" spc="0" normalizeH="0" baseline="0" noProof="0">
                <a:ln>
                  <a:noFill/>
                </a:ln>
                <a:solidFill>
                  <a:srgbClr val="064A92"/>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18" name="Google Shape;185;p20">
              <a:extLst>
                <a:ext uri="{FF2B5EF4-FFF2-40B4-BE49-F238E27FC236}">
                  <a16:creationId xmlns:a16="http://schemas.microsoft.com/office/drawing/2014/main" id="{BFC696F7-A3C0-38A5-AE3C-2E3009166E65}"/>
                </a:ext>
              </a:extLst>
            </p:cNvPr>
            <p:cNvGrpSpPr/>
            <p:nvPr/>
          </p:nvGrpSpPr>
          <p:grpSpPr>
            <a:xfrm>
              <a:off x="788118" y="2002680"/>
              <a:ext cx="267284" cy="1650373"/>
              <a:chOff x="985243" y="2022712"/>
              <a:chExt cx="267284" cy="1650373"/>
            </a:xfrm>
          </p:grpSpPr>
          <p:grpSp>
            <p:nvGrpSpPr>
              <p:cNvPr id="24" name="Google Shape;186;p20">
                <a:extLst>
                  <a:ext uri="{FF2B5EF4-FFF2-40B4-BE49-F238E27FC236}">
                    <a16:creationId xmlns:a16="http://schemas.microsoft.com/office/drawing/2014/main" id="{B39E4799-ADDE-A291-29EA-C6E13FC9A11D}"/>
                  </a:ext>
                </a:extLst>
              </p:cNvPr>
              <p:cNvGrpSpPr/>
              <p:nvPr/>
            </p:nvGrpSpPr>
            <p:grpSpPr>
              <a:xfrm>
                <a:off x="985306" y="2022712"/>
                <a:ext cx="267157" cy="228800"/>
                <a:chOff x="867506" y="1179068"/>
                <a:chExt cx="124543" cy="147632"/>
              </a:xfrm>
            </p:grpSpPr>
            <p:sp>
              <p:nvSpPr>
                <p:cNvPr id="34" name="Google Shape;187;p20">
                  <a:extLst>
                    <a:ext uri="{FF2B5EF4-FFF2-40B4-BE49-F238E27FC236}">
                      <a16:creationId xmlns:a16="http://schemas.microsoft.com/office/drawing/2014/main" id="{884A70FC-8C5D-ED48-55A2-785188541893}"/>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5" name="Google Shape;188;p20">
                  <a:extLst>
                    <a:ext uri="{FF2B5EF4-FFF2-40B4-BE49-F238E27FC236}">
                      <a16:creationId xmlns:a16="http://schemas.microsoft.com/office/drawing/2014/main" id="{AC42196B-3663-662E-2616-A0BA73C0EEDE}"/>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25" name="Google Shape;189;p20">
                <a:extLst>
                  <a:ext uri="{FF2B5EF4-FFF2-40B4-BE49-F238E27FC236}">
                    <a16:creationId xmlns:a16="http://schemas.microsoft.com/office/drawing/2014/main" id="{0AB83ED2-CCC0-CD77-1184-A2B3D475D216}"/>
                  </a:ext>
                </a:extLst>
              </p:cNvPr>
              <p:cNvGrpSpPr/>
              <p:nvPr/>
            </p:nvGrpSpPr>
            <p:grpSpPr>
              <a:xfrm>
                <a:off x="985306" y="2364103"/>
                <a:ext cx="267157" cy="228800"/>
                <a:chOff x="867506" y="1179068"/>
                <a:chExt cx="124543" cy="147632"/>
              </a:xfrm>
            </p:grpSpPr>
            <p:sp>
              <p:nvSpPr>
                <p:cNvPr id="32" name="Google Shape;190;p20">
                  <a:extLst>
                    <a:ext uri="{FF2B5EF4-FFF2-40B4-BE49-F238E27FC236}">
                      <a16:creationId xmlns:a16="http://schemas.microsoft.com/office/drawing/2014/main" id="{BF47A275-2402-4639-E812-F3DE1C2FBA04}"/>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3" name="Google Shape;191;p20">
                  <a:extLst>
                    <a:ext uri="{FF2B5EF4-FFF2-40B4-BE49-F238E27FC236}">
                      <a16:creationId xmlns:a16="http://schemas.microsoft.com/office/drawing/2014/main" id="{E679D931-2C4C-A1BD-EBC2-EAE001B2221C}"/>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26" name="Google Shape;192;p20">
                <a:extLst>
                  <a:ext uri="{FF2B5EF4-FFF2-40B4-BE49-F238E27FC236}">
                    <a16:creationId xmlns:a16="http://schemas.microsoft.com/office/drawing/2014/main" id="{D5E12840-E97D-1E59-1DE3-3258D69ABBD4}"/>
                  </a:ext>
                </a:extLst>
              </p:cNvPr>
              <p:cNvGrpSpPr/>
              <p:nvPr/>
            </p:nvGrpSpPr>
            <p:grpSpPr>
              <a:xfrm>
                <a:off x="985243" y="3102895"/>
                <a:ext cx="267157" cy="228800"/>
                <a:chOff x="867506" y="1179068"/>
                <a:chExt cx="124543" cy="147632"/>
              </a:xfrm>
            </p:grpSpPr>
            <p:sp>
              <p:nvSpPr>
                <p:cNvPr id="30" name="Google Shape;193;p20">
                  <a:extLst>
                    <a:ext uri="{FF2B5EF4-FFF2-40B4-BE49-F238E27FC236}">
                      <a16:creationId xmlns:a16="http://schemas.microsoft.com/office/drawing/2014/main" id="{95C018E5-0E46-03B9-FF3C-740974D82596}"/>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1" name="Google Shape;194;p20">
                  <a:extLst>
                    <a:ext uri="{FF2B5EF4-FFF2-40B4-BE49-F238E27FC236}">
                      <a16:creationId xmlns:a16="http://schemas.microsoft.com/office/drawing/2014/main" id="{64231F49-AB1E-5535-E1D2-A3688218C3B8}"/>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27" name="Google Shape;195;p20">
                <a:extLst>
                  <a:ext uri="{FF2B5EF4-FFF2-40B4-BE49-F238E27FC236}">
                    <a16:creationId xmlns:a16="http://schemas.microsoft.com/office/drawing/2014/main" id="{571906E0-5EE0-80DD-65FA-54E7FA8F21E3}"/>
                  </a:ext>
                </a:extLst>
              </p:cNvPr>
              <p:cNvGrpSpPr/>
              <p:nvPr/>
            </p:nvGrpSpPr>
            <p:grpSpPr>
              <a:xfrm flipH="1">
                <a:off x="985370" y="3444286"/>
                <a:ext cx="267157" cy="228800"/>
                <a:chOff x="867506" y="1179068"/>
                <a:chExt cx="124543" cy="147632"/>
              </a:xfrm>
            </p:grpSpPr>
            <p:sp>
              <p:nvSpPr>
                <p:cNvPr id="28" name="Google Shape;196;p20">
                  <a:extLst>
                    <a:ext uri="{FF2B5EF4-FFF2-40B4-BE49-F238E27FC236}">
                      <a16:creationId xmlns:a16="http://schemas.microsoft.com/office/drawing/2014/main" id="{5492DCE3-1BDE-9E27-F38F-1253B151E135}"/>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9" name="Google Shape;197;p20">
                  <a:extLst>
                    <a:ext uri="{FF2B5EF4-FFF2-40B4-BE49-F238E27FC236}">
                      <a16:creationId xmlns:a16="http://schemas.microsoft.com/office/drawing/2014/main" id="{CBAADDC5-2553-5AE1-6A8A-0A46FD56A634}"/>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9" name="Google Shape;198;p20">
              <a:extLst>
                <a:ext uri="{FF2B5EF4-FFF2-40B4-BE49-F238E27FC236}">
                  <a16:creationId xmlns:a16="http://schemas.microsoft.com/office/drawing/2014/main" id="{4DFEFAC3-4399-7C3C-693B-D1357008CB85}"/>
                </a:ext>
              </a:extLst>
            </p:cNvPr>
            <p:cNvGrpSpPr/>
            <p:nvPr/>
          </p:nvGrpSpPr>
          <p:grpSpPr>
            <a:xfrm rot="-5400000" flipH="1">
              <a:off x="1197337" y="1311706"/>
              <a:ext cx="184923" cy="468809"/>
              <a:chOff x="3703628" y="3450865"/>
              <a:chExt cx="129698" cy="365543"/>
            </a:xfrm>
          </p:grpSpPr>
          <p:sp>
            <p:nvSpPr>
              <p:cNvPr id="20" name="Google Shape;199;p20">
                <a:extLst>
                  <a:ext uri="{FF2B5EF4-FFF2-40B4-BE49-F238E27FC236}">
                    <a16:creationId xmlns:a16="http://schemas.microsoft.com/office/drawing/2014/main" id="{65CE1BDD-84CD-413B-833D-534E78391681}"/>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Google Shape;200;p20">
                <a:extLst>
                  <a:ext uri="{FF2B5EF4-FFF2-40B4-BE49-F238E27FC236}">
                    <a16:creationId xmlns:a16="http://schemas.microsoft.com/office/drawing/2014/main" id="{22CD29B4-C90F-05B3-7464-8F4781075FD0}"/>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2" name="Google Shape;201;p20">
                <a:extLst>
                  <a:ext uri="{FF2B5EF4-FFF2-40B4-BE49-F238E27FC236}">
                    <a16:creationId xmlns:a16="http://schemas.microsoft.com/office/drawing/2014/main" id="{26A92578-78EC-DF04-9CD9-FA5B9FA74284}"/>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3" name="Google Shape;202;p20">
                <a:extLst>
                  <a:ext uri="{FF2B5EF4-FFF2-40B4-BE49-F238E27FC236}">
                    <a16:creationId xmlns:a16="http://schemas.microsoft.com/office/drawing/2014/main" id="{155A1676-F031-E83D-35B9-C0D8039AE44E}"/>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BF7"/>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838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effectLst/>
                <a:latin typeface="Times New Roman" panose="02020603050405020304" pitchFamily="18" charset="0"/>
                <a:ea typeface="SimSun" panose="02010600030101010101" pitchFamily="2" charset="-122"/>
              </a:rPr>
              <a:t>*</a:t>
            </a:r>
            <a:r>
              <a:rPr lang="vi-VN" sz="2000" b="1">
                <a:effectLst/>
                <a:latin typeface="Times New Roman" panose="02020603050405020304" pitchFamily="18" charset="0"/>
                <a:ea typeface="SimSun" panose="02010600030101010101" pitchFamily="2" charset="-122"/>
              </a:rPr>
              <a:t>Phân tích mối quan hệ đặc biệt giữa nhân vật tri huyện và đề lại qua các lời thoại</a:t>
            </a:r>
            <a:endParaRPr sz="32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5" name="组合 16">
            <a:extLst>
              <a:ext uri="{FF2B5EF4-FFF2-40B4-BE49-F238E27FC236}">
                <a16:creationId xmlns:a16="http://schemas.microsoft.com/office/drawing/2014/main" id="{3B3A10E6-BE43-BCC5-3C04-EFA8EA9E6BBB}"/>
              </a:ext>
            </a:extLst>
          </p:cNvPr>
          <p:cNvGrpSpPr/>
          <p:nvPr/>
        </p:nvGrpSpPr>
        <p:grpSpPr>
          <a:xfrm>
            <a:off x="410467" y="1501589"/>
            <a:ext cx="4173855" cy="1601470"/>
            <a:chOff x="2562" y="4593"/>
            <a:chExt cx="6573" cy="2522"/>
          </a:xfrm>
        </p:grpSpPr>
        <p:grpSp>
          <p:nvGrpSpPr>
            <p:cNvPr id="6766" name="组合 3">
              <a:extLst>
                <a:ext uri="{FF2B5EF4-FFF2-40B4-BE49-F238E27FC236}">
                  <a16:creationId xmlns:a16="http://schemas.microsoft.com/office/drawing/2014/main" id="{2C016438-94BE-04B7-05EC-94FB3999BE81}"/>
                </a:ext>
              </a:extLst>
            </p:cNvPr>
            <p:cNvGrpSpPr/>
            <p:nvPr/>
          </p:nvGrpSpPr>
          <p:grpSpPr>
            <a:xfrm>
              <a:off x="2562" y="4593"/>
              <a:ext cx="6573" cy="2522"/>
              <a:chOff x="1448" y="3588"/>
              <a:chExt cx="6573" cy="2522"/>
            </a:xfrm>
          </p:grpSpPr>
          <p:sp>
            <p:nvSpPr>
              <p:cNvPr id="6768" name="圆角矩形 7">
                <a:extLst>
                  <a:ext uri="{FF2B5EF4-FFF2-40B4-BE49-F238E27FC236}">
                    <a16:creationId xmlns:a16="http://schemas.microsoft.com/office/drawing/2014/main" id="{96F0C195-C6B8-B4D9-4C87-4BDDB2568B69}"/>
                  </a:ext>
                </a:extLst>
              </p:cNvPr>
              <p:cNvSpPr/>
              <p:nvPr/>
            </p:nvSpPr>
            <p:spPr>
              <a:xfrm>
                <a:off x="1448" y="3588"/>
                <a:ext cx="3311" cy="945"/>
              </a:xfrm>
              <a:prstGeom prst="roundRect">
                <a:avLst>
                  <a:gd name="adj" fmla="val 50000"/>
                </a:avLst>
              </a:prstGeom>
              <a:solidFill>
                <a:srgbClr val="634768"/>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6783" name="文本框 4">
                <a:extLst>
                  <a:ext uri="{FF2B5EF4-FFF2-40B4-BE49-F238E27FC236}">
                    <a16:creationId xmlns:a16="http://schemas.microsoft.com/office/drawing/2014/main" id="{946F525F-B20F-6E71-9172-9C7EF6E4BD29}"/>
                  </a:ext>
                </a:extLst>
              </p:cNvPr>
              <p:cNvSpPr txBox="1"/>
              <p:nvPr/>
            </p:nvSpPr>
            <p:spPr>
              <a:xfrm>
                <a:off x="1448" y="4734"/>
                <a:ext cx="6573" cy="13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Mỗi lời tri huyện nói ra đều được đáp lại bằng tiếng Vâng.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6767" name="文本框 15">
              <a:extLst>
                <a:ext uri="{FF2B5EF4-FFF2-40B4-BE49-F238E27FC236}">
                  <a16:creationId xmlns:a16="http://schemas.microsoft.com/office/drawing/2014/main" id="{2582076C-6F75-9589-A264-66747C99EAF4}"/>
                </a:ext>
              </a:extLst>
            </p:cNvPr>
            <p:cNvSpPr txBox="1"/>
            <p:nvPr/>
          </p:nvSpPr>
          <p:spPr>
            <a:xfrm>
              <a:off x="2764" y="4674"/>
              <a:ext cx="2944" cy="804"/>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a:solidFill>
                    <a:schemeClr val="bg1"/>
                  </a:solidFill>
                  <a:latin typeface="Times New Roman" panose="02020603050405020304" pitchFamily="18" charset="0"/>
                  <a:ea typeface="思源黑体 CN Heavy" panose="020B0A00000000000000" charset="-122"/>
                  <a:cs typeface="Times New Roman" panose="02020603050405020304" pitchFamily="18" charset="0"/>
                  <a:sym typeface="+mn-ea"/>
                </a:rPr>
                <a:t>01</a:t>
              </a:r>
              <a:endParaRPr lang="zh-CN" altLang="en-US" sz="2400">
                <a:solidFill>
                  <a:schemeClr val="bg1"/>
                </a:solidFill>
                <a:latin typeface="Times New Roman" panose="02020603050405020304" pitchFamily="18" charset="0"/>
                <a:ea typeface="思源黑体 CN Heavy" panose="020B0A00000000000000" charset="-122"/>
                <a:cs typeface="Times New Roman" panose="02020603050405020304" pitchFamily="18" charset="0"/>
                <a:sym typeface="+mn-ea"/>
              </a:endParaRPr>
            </a:p>
          </p:txBody>
        </p:sp>
      </p:grpSp>
      <p:grpSp>
        <p:nvGrpSpPr>
          <p:cNvPr id="6796" name="组合 1">
            <a:extLst>
              <a:ext uri="{FF2B5EF4-FFF2-40B4-BE49-F238E27FC236}">
                <a16:creationId xmlns:a16="http://schemas.microsoft.com/office/drawing/2014/main" id="{832A0B00-566E-AC9F-E1BF-7DA3E90D79DE}"/>
              </a:ext>
            </a:extLst>
          </p:cNvPr>
          <p:cNvGrpSpPr/>
          <p:nvPr/>
        </p:nvGrpSpPr>
        <p:grpSpPr>
          <a:xfrm>
            <a:off x="2077056" y="3262444"/>
            <a:ext cx="5400675" cy="1541780"/>
            <a:chOff x="2414" y="4593"/>
            <a:chExt cx="8505" cy="2428"/>
          </a:xfrm>
        </p:grpSpPr>
        <p:grpSp>
          <p:nvGrpSpPr>
            <p:cNvPr id="6797" name="组合 2">
              <a:extLst>
                <a:ext uri="{FF2B5EF4-FFF2-40B4-BE49-F238E27FC236}">
                  <a16:creationId xmlns:a16="http://schemas.microsoft.com/office/drawing/2014/main" id="{8DA2B48F-D722-7DF8-48B7-90BF78BEC947}"/>
                </a:ext>
              </a:extLst>
            </p:cNvPr>
            <p:cNvGrpSpPr/>
            <p:nvPr/>
          </p:nvGrpSpPr>
          <p:grpSpPr>
            <a:xfrm>
              <a:off x="2414" y="4593"/>
              <a:ext cx="8505" cy="2428"/>
              <a:chOff x="1300" y="3588"/>
              <a:chExt cx="8505" cy="2428"/>
            </a:xfrm>
          </p:grpSpPr>
          <p:sp>
            <p:nvSpPr>
              <p:cNvPr id="6799" name="圆角矩形 5">
                <a:extLst>
                  <a:ext uri="{FF2B5EF4-FFF2-40B4-BE49-F238E27FC236}">
                    <a16:creationId xmlns:a16="http://schemas.microsoft.com/office/drawing/2014/main" id="{1E6E3A60-9D57-6583-8A46-27E6D57A0771}"/>
                  </a:ext>
                </a:extLst>
              </p:cNvPr>
              <p:cNvSpPr/>
              <p:nvPr/>
            </p:nvSpPr>
            <p:spPr>
              <a:xfrm>
                <a:off x="1448" y="3588"/>
                <a:ext cx="3311" cy="94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6800" name="文本框 6">
                <a:extLst>
                  <a:ext uri="{FF2B5EF4-FFF2-40B4-BE49-F238E27FC236}">
                    <a16:creationId xmlns:a16="http://schemas.microsoft.com/office/drawing/2014/main" id="{D5C6D38B-D742-54B5-329F-649F5DCD604B}"/>
                  </a:ext>
                </a:extLst>
              </p:cNvPr>
              <p:cNvSpPr txBox="1"/>
              <p:nvPr/>
            </p:nvSpPr>
            <p:spPr>
              <a:xfrm>
                <a:off x="1300" y="4640"/>
                <a:ext cx="8505" cy="13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Lời thưa của đề lại có thể nhanh chóng được xác nhận bằng tiếng Phải.</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6798" name="文本框 17">
              <a:extLst>
                <a:ext uri="{FF2B5EF4-FFF2-40B4-BE49-F238E27FC236}">
                  <a16:creationId xmlns:a16="http://schemas.microsoft.com/office/drawing/2014/main" id="{6D609708-E16B-4A1E-1066-B09134CD945B}"/>
                </a:ext>
              </a:extLst>
            </p:cNvPr>
            <p:cNvSpPr txBox="1"/>
            <p:nvPr/>
          </p:nvSpPr>
          <p:spPr>
            <a:xfrm>
              <a:off x="2705" y="4674"/>
              <a:ext cx="3147" cy="804"/>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a:latin typeface="Times New Roman" panose="02020603050405020304" pitchFamily="18" charset="0"/>
                  <a:ea typeface="思源黑体 CN Heavy" panose="020B0A00000000000000" charset="-122"/>
                  <a:cs typeface="Times New Roman" panose="02020603050405020304" pitchFamily="18" charset="0"/>
                  <a:sym typeface="+mn-ea"/>
                </a:rPr>
                <a:t>02</a:t>
              </a:r>
              <a:endParaRPr lang="zh-CN" altLang="en-US" sz="2400">
                <a:latin typeface="Times New Roman" panose="02020603050405020304" pitchFamily="18" charset="0"/>
                <a:ea typeface="思源黑体 CN Heavy" panose="020B0A00000000000000" charset="-122"/>
                <a:cs typeface="Times New Roman" panose="02020603050405020304" pitchFamily="18" charset="0"/>
                <a:sym typeface="+mn-ea"/>
              </a:endParaRPr>
            </a:p>
          </p:txBody>
        </p:sp>
      </p:grpSp>
      <p:cxnSp>
        <p:nvCxnSpPr>
          <p:cNvPr id="6801" name="直接连接符 18">
            <a:extLst>
              <a:ext uri="{FF2B5EF4-FFF2-40B4-BE49-F238E27FC236}">
                <a16:creationId xmlns:a16="http://schemas.microsoft.com/office/drawing/2014/main" id="{B521ADD4-F643-5E0D-060B-61E53DB6EE34}"/>
              </a:ext>
            </a:extLst>
          </p:cNvPr>
          <p:cNvCxnSpPr>
            <a:cxnSpLocks/>
          </p:cNvCxnSpPr>
          <p:nvPr/>
        </p:nvCxnSpPr>
        <p:spPr>
          <a:xfrm flipV="1">
            <a:off x="482857" y="3169291"/>
            <a:ext cx="8847227" cy="25208"/>
          </a:xfrm>
          <a:prstGeom prst="line">
            <a:avLst/>
          </a:prstGeom>
          <a:ln w="1270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802" name="图片 117">
            <a:extLst>
              <a:ext uri="{FF2B5EF4-FFF2-40B4-BE49-F238E27FC236}">
                <a16:creationId xmlns:a16="http://schemas.microsoft.com/office/drawing/2014/main" id="{AECB100D-598E-F17E-E428-3B91103162B2}"/>
              </a:ext>
            </a:extLst>
          </p:cNvPr>
          <p:cNvPicPr>
            <a:picLocks noChangeAspect="1"/>
          </p:cNvPicPr>
          <p:nvPr/>
        </p:nvPicPr>
        <p:blipFill>
          <a:blip r:embed="rId3"/>
          <a:srcRect/>
          <a:stretch>
            <a:fillRect/>
          </a:stretch>
        </p:blipFill>
        <p:spPr>
          <a:xfrm>
            <a:off x="6098859" y="1032135"/>
            <a:ext cx="2634674" cy="2482452"/>
          </a:xfrm>
          <a:prstGeom prst="rect">
            <a:avLst/>
          </a:prstGeom>
        </p:spPr>
      </p:pic>
    </p:spTree>
    <p:extLst>
      <p:ext uri="{BB962C8B-B14F-4D97-AF65-F5344CB8AC3E}">
        <p14:creationId xmlns:p14="http://schemas.microsoft.com/office/powerpoint/2010/main" val="3486286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65"/>
                                        </p:tgtEl>
                                        <p:attrNameLst>
                                          <p:attrName>style.visibility</p:attrName>
                                        </p:attrNameLst>
                                      </p:cBhvr>
                                      <p:to>
                                        <p:strVal val="visible"/>
                                      </p:to>
                                    </p:set>
                                    <p:animEffect transition="in" filter="barn(inVertical)">
                                      <p:cBhvr>
                                        <p:cTn id="7" dur="500"/>
                                        <p:tgtEl>
                                          <p:spTgt spid="6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796"/>
                                        </p:tgtEl>
                                        <p:attrNameLst>
                                          <p:attrName>style.visibility</p:attrName>
                                        </p:attrNameLst>
                                      </p:cBhvr>
                                      <p:to>
                                        <p:strVal val="visible"/>
                                      </p:to>
                                    </p:set>
                                    <p:animEffect transition="in" filter="barn(inVertical)">
                                      <p:cBhvr>
                                        <p:cTn id="12" dur="500"/>
                                        <p:tgtEl>
                                          <p:spTgt spid="6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effectLst/>
                <a:latin typeface="Times New Roman" panose="02020603050405020304" pitchFamily="18" charset="0"/>
                <a:ea typeface="SimSun" panose="02010600030101010101" pitchFamily="2" charset="-122"/>
              </a:rPr>
              <a:t>*</a:t>
            </a:r>
            <a:r>
              <a:rPr lang="vi-VN" sz="2000" b="1">
                <a:effectLst/>
                <a:latin typeface="Times New Roman" panose="02020603050405020304" pitchFamily="18" charset="0"/>
                <a:ea typeface="SimSun" panose="02010600030101010101" pitchFamily="2" charset="-122"/>
              </a:rPr>
              <a:t>Phân tích mối quan hệ đặc biệt giữa nhân vật tri huyện và đề lại qua các lời thoại</a:t>
            </a:r>
            <a:endParaRPr sz="32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组合 18">
            <a:extLst>
              <a:ext uri="{FF2B5EF4-FFF2-40B4-BE49-F238E27FC236}">
                <a16:creationId xmlns:a16="http://schemas.microsoft.com/office/drawing/2014/main" id="{EB37171A-76AD-3B6A-1E0C-697A1B9FB95B}"/>
              </a:ext>
            </a:extLst>
          </p:cNvPr>
          <p:cNvGrpSpPr/>
          <p:nvPr/>
        </p:nvGrpSpPr>
        <p:grpSpPr>
          <a:xfrm>
            <a:off x="592505" y="1520213"/>
            <a:ext cx="4511795" cy="2576056"/>
            <a:chOff x="3420" y="2532"/>
            <a:chExt cx="12360" cy="6137"/>
          </a:xfrm>
        </p:grpSpPr>
        <p:grpSp>
          <p:nvGrpSpPr>
            <p:cNvPr id="3" name="组合 11">
              <a:extLst>
                <a:ext uri="{FF2B5EF4-FFF2-40B4-BE49-F238E27FC236}">
                  <a16:creationId xmlns:a16="http://schemas.microsoft.com/office/drawing/2014/main" id="{2C75BDAF-EC25-397B-EA06-F4F3101E9C5C}"/>
                </a:ext>
              </a:extLst>
            </p:cNvPr>
            <p:cNvGrpSpPr/>
            <p:nvPr/>
          </p:nvGrpSpPr>
          <p:grpSpPr>
            <a:xfrm>
              <a:off x="3420" y="2532"/>
              <a:ext cx="12360" cy="6137"/>
              <a:chOff x="-677" y="2519"/>
              <a:chExt cx="12360" cy="6137"/>
            </a:xfrm>
          </p:grpSpPr>
          <p:sp>
            <p:nvSpPr>
              <p:cNvPr id="6" name="椭圆形标注 12">
                <a:extLst>
                  <a:ext uri="{FF2B5EF4-FFF2-40B4-BE49-F238E27FC236}">
                    <a16:creationId xmlns:a16="http://schemas.microsoft.com/office/drawing/2014/main" id="{1A0A3801-BA64-5E4C-93D8-82518C067D42}"/>
                  </a:ext>
                </a:extLst>
              </p:cNvPr>
              <p:cNvSpPr/>
              <p:nvPr/>
            </p:nvSpPr>
            <p:spPr>
              <a:xfrm flipH="1">
                <a:off x="-677" y="2519"/>
                <a:ext cx="12360" cy="6137"/>
              </a:xfrm>
              <a:prstGeom prst="wedgeEllipseCallout">
                <a:avLst/>
              </a:prstGeom>
              <a:solidFill>
                <a:srgbClr val="EC5F74">
                  <a:lumMod val="20000"/>
                  <a:lumOff val="80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ysClr val="window" lastClr="FFFFFF"/>
                  </a:solidFill>
                  <a:effectLst/>
                  <a:uLnTx/>
                  <a:uFillTx/>
                  <a:latin typeface="思源黑体 CN Light" panose="020B0300000000000000" charset="-122"/>
                  <a:ea typeface="思源黑体 CN Light" panose="020B0300000000000000" charset="-122"/>
                  <a:cs typeface="+mn-cs"/>
                </a:endParaRPr>
              </a:p>
            </p:txBody>
          </p:sp>
          <p:sp>
            <p:nvSpPr>
              <p:cNvPr id="7" name="文本框 13">
                <a:extLst>
                  <a:ext uri="{FF2B5EF4-FFF2-40B4-BE49-F238E27FC236}">
                    <a16:creationId xmlns:a16="http://schemas.microsoft.com/office/drawing/2014/main" id="{CDDB63FC-840E-8E91-5D3A-D3BFACE9FECA}"/>
                  </a:ext>
                </a:extLst>
              </p:cNvPr>
              <p:cNvSpPr txBox="1"/>
              <p:nvPr/>
            </p:nvSpPr>
            <p:spPr>
              <a:xfrm>
                <a:off x="841" y="4563"/>
                <a:ext cx="9799" cy="287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vi-VN" sz="1800">
                    <a:effectLst/>
                    <a:latin typeface="Times New Roman" panose="02020603050405020304" pitchFamily="18" charset="0"/>
                    <a:ea typeface="SimSun" panose="02010600030101010101" pitchFamily="2" charset="-122"/>
                    <a:cs typeface="Times New Roman" panose="02020603050405020304" pitchFamily="18" charset="0"/>
                  </a:rPr>
                  <a:t>Thể hiện mối quan hệ “cởi mở”, tương đồng và hết sức “thấu hiểu” nhau của hai nhân vật.</a:t>
                </a:r>
                <a:endParaRPr lang="en-US" sz="1800">
                  <a:effectLst/>
                  <a:latin typeface=".VnTime"/>
                  <a:ea typeface="Times New Roman" panose="02020603050405020304" pitchFamily="18" charset="0"/>
                  <a:cs typeface="Times New Roman" panose="02020603050405020304" pitchFamily="18" charset="0"/>
                </a:endParaRPr>
              </a:p>
            </p:txBody>
          </p:sp>
        </p:grpSp>
        <p:sp>
          <p:nvSpPr>
            <p:cNvPr id="4" name="圆角矩形 14">
              <a:extLst>
                <a:ext uri="{FF2B5EF4-FFF2-40B4-BE49-F238E27FC236}">
                  <a16:creationId xmlns:a16="http://schemas.microsoft.com/office/drawing/2014/main" id="{EDBD03CC-5DAE-5BAF-CBF1-2A8AD042F9D0}"/>
                </a:ext>
              </a:extLst>
            </p:cNvPr>
            <p:cNvSpPr/>
            <p:nvPr/>
          </p:nvSpPr>
          <p:spPr>
            <a:xfrm>
              <a:off x="7668" y="3532"/>
              <a:ext cx="3864" cy="899"/>
            </a:xfrm>
            <a:prstGeom prst="roundRect">
              <a:avLst>
                <a:gd name="adj" fmla="val 50000"/>
              </a:avLst>
            </a:prstGeom>
            <a:solidFill>
              <a:srgbClr val="6096E6"/>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Arial"/>
                <a:ea typeface="微软雅黑"/>
                <a:cs typeface="+mn-cs"/>
              </a:endParaRPr>
            </a:p>
          </p:txBody>
        </p:sp>
        <p:sp>
          <p:nvSpPr>
            <p:cNvPr id="5" name="文本框 17">
              <a:extLst>
                <a:ext uri="{FF2B5EF4-FFF2-40B4-BE49-F238E27FC236}">
                  <a16:creationId xmlns:a16="http://schemas.microsoft.com/office/drawing/2014/main" id="{8A3AE711-D912-B57E-7BBC-D83783262AE6}"/>
                </a:ext>
              </a:extLst>
            </p:cNvPr>
            <p:cNvSpPr txBox="1"/>
            <p:nvPr/>
          </p:nvSpPr>
          <p:spPr>
            <a:xfrm>
              <a:off x="7533" y="3388"/>
              <a:ext cx="3999" cy="1217"/>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ysClr val="window" lastClr="FFFFFF"/>
                  </a:solidFill>
                  <a:latin typeface="Times New Roman" panose="02020603050405020304" pitchFamily="18" charset="0"/>
                  <a:ea typeface="思源黑体 CN Heavy" panose="020B0A00000000000000" charset="-122"/>
                  <a:cs typeface="Times New Roman" panose="02020603050405020304" pitchFamily="18" charset="0"/>
                </a:rPr>
                <a:t>Ý nghĩa</a:t>
              </a:r>
              <a:endParaRPr kumimoji="0" lang="zh-CN" altLang="en-US" sz="2400" b="0" i="0" u="none" strike="noStrike" kern="1200" cap="none" spc="0" normalizeH="0" baseline="0" noProof="0">
                <a:ln>
                  <a:noFill/>
                </a:ln>
                <a:solidFill>
                  <a:sysClr val="window" lastClr="FFFFFF"/>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pic>
        <p:nvPicPr>
          <p:cNvPr id="9" name="图片 5">
            <a:extLst>
              <a:ext uri="{FF2B5EF4-FFF2-40B4-BE49-F238E27FC236}">
                <a16:creationId xmlns:a16="http://schemas.microsoft.com/office/drawing/2014/main" id="{675EA5A8-8E4B-4E39-8605-7CB67E25806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77007" y="2532000"/>
            <a:ext cx="3384560" cy="2723278"/>
          </a:xfrm>
          <a:prstGeom prst="rect">
            <a:avLst/>
          </a:prstGeom>
        </p:spPr>
      </p:pic>
    </p:spTree>
    <p:extLst>
      <p:ext uri="{BB962C8B-B14F-4D97-AF65-F5344CB8AC3E}">
        <p14:creationId xmlns:p14="http://schemas.microsoft.com/office/powerpoint/2010/main" val="2174401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pic>
        <p:nvPicPr>
          <p:cNvPr id="2" name="图片 8">
            <a:extLst>
              <a:ext uri="{FF2B5EF4-FFF2-40B4-BE49-F238E27FC236}">
                <a16:creationId xmlns:a16="http://schemas.microsoft.com/office/drawing/2014/main" id="{4C3CFC3E-636A-FCE8-0AA0-6D360B249CF3}"/>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834329" y="46566"/>
            <a:ext cx="6628675" cy="3522133"/>
          </a:xfrm>
          <a:prstGeom prst="rect">
            <a:avLst/>
          </a:prstGeom>
        </p:spPr>
      </p:pic>
      <p:sp>
        <p:nvSpPr>
          <p:cNvPr id="3" name="TextBox 3">
            <a:extLst>
              <a:ext uri="{FF2B5EF4-FFF2-40B4-BE49-F238E27FC236}">
                <a16:creationId xmlns:a16="http://schemas.microsoft.com/office/drawing/2014/main" id="{239095D2-8CFE-1A8C-9BD2-02FDAA3B55E5}"/>
              </a:ext>
            </a:extLst>
          </p:cNvPr>
          <p:cNvSpPr txBox="1"/>
          <p:nvPr/>
        </p:nvSpPr>
        <p:spPr>
          <a:xfrm>
            <a:off x="1949988" y="1109588"/>
            <a:ext cx="4736024" cy="16312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bg1"/>
                </a:solidFill>
                <a:latin typeface="Times New Roman" panose="02020603050405020304" pitchFamily="18" charset="0"/>
                <a:cs typeface="Times New Roman" panose="02020603050405020304" pitchFamily="18" charset="0"/>
              </a:rPr>
              <a:t>Câu 1: </a:t>
            </a:r>
            <a:r>
              <a:rPr lang="en-US" sz="2000" i="1">
                <a:solidFill>
                  <a:schemeClr val="bg1"/>
                </a:solidFill>
                <a:latin typeface="Times New Roman" panose="02020603050405020304" pitchFamily="18" charset="0"/>
                <a:cs typeface="Times New Roman" panose="02020603050405020304" pitchFamily="18" charset="0"/>
              </a:rPr>
              <a:t>Điền từ còn thiếu vào khổ thơ</a:t>
            </a:r>
            <a:endParaRPr lang="en-US" sz="2000">
              <a:solidFill>
                <a:schemeClr val="bg1"/>
              </a:solidFill>
              <a:latin typeface="Times New Roman" panose="02020603050405020304" pitchFamily="18" charset="0"/>
              <a:cs typeface="Times New Roman" panose="02020603050405020304" pitchFamily="18" charset="0"/>
            </a:endParaRPr>
          </a:p>
          <a:p>
            <a:r>
              <a:rPr lang="en-US" sz="2000" i="1">
                <a:solidFill>
                  <a:schemeClr val="bg1"/>
                </a:solidFill>
                <a:latin typeface="Times New Roman" panose="02020603050405020304" pitchFamily="18" charset="0"/>
                <a:cs typeface="Times New Roman" panose="02020603050405020304" pitchFamily="18" charset="0"/>
              </a:rPr>
              <a:t>Đất có bốn phương: Đông, Tây, Nam, Bắc</a:t>
            </a:r>
            <a:br>
              <a:rPr lang="en-US" sz="2000" i="1">
                <a:solidFill>
                  <a:schemeClr val="bg1"/>
                </a:solidFill>
                <a:latin typeface="Times New Roman" panose="02020603050405020304" pitchFamily="18" charset="0"/>
                <a:cs typeface="Times New Roman" panose="02020603050405020304" pitchFamily="18" charset="0"/>
              </a:rPr>
            </a:br>
            <a:r>
              <a:rPr lang="en-US" sz="2000" i="1">
                <a:solidFill>
                  <a:schemeClr val="bg1"/>
                </a:solidFill>
                <a:latin typeface="Times New Roman" panose="02020603050405020304" pitchFamily="18" charset="0"/>
                <a:cs typeface="Times New Roman" panose="02020603050405020304" pitchFamily="18" charset="0"/>
              </a:rPr>
              <a:t>Người có bốn đức: …</a:t>
            </a:r>
            <a:endParaRPr lang="en-US" sz="2000">
              <a:solidFill>
                <a:schemeClr val="bg1"/>
              </a:solidFill>
              <a:latin typeface="Times New Roman" panose="02020603050405020304" pitchFamily="18" charset="0"/>
              <a:cs typeface="Times New Roman" panose="02020603050405020304" pitchFamily="18" charset="0"/>
            </a:endParaRPr>
          </a:p>
          <a:p>
            <a:r>
              <a:rPr lang="en-US" sz="2000" i="1">
                <a:solidFill>
                  <a:schemeClr val="bg1"/>
                </a:solidFill>
                <a:latin typeface="Times New Roman" panose="02020603050405020304" pitchFamily="18" charset="0"/>
                <a:cs typeface="Times New Roman" panose="02020603050405020304" pitchFamily="18" charset="0"/>
              </a:rPr>
              <a:t>Thiếu một phương, thì không thành đất</a:t>
            </a:r>
            <a:br>
              <a:rPr lang="en-US" sz="2000" i="1">
                <a:solidFill>
                  <a:schemeClr val="bg1"/>
                </a:solidFill>
                <a:latin typeface="Times New Roman" panose="02020603050405020304" pitchFamily="18" charset="0"/>
                <a:cs typeface="Times New Roman" panose="02020603050405020304" pitchFamily="18" charset="0"/>
              </a:rPr>
            </a:br>
            <a:r>
              <a:rPr lang="en-US" sz="2000" i="1">
                <a:solidFill>
                  <a:schemeClr val="bg1"/>
                </a:solidFill>
                <a:latin typeface="Times New Roman" panose="02020603050405020304" pitchFamily="18" charset="0"/>
                <a:cs typeface="Times New Roman" panose="02020603050405020304" pitchFamily="18" charset="0"/>
              </a:rPr>
              <a:t>Thiếu một đức, thì không thành người”. </a:t>
            </a:r>
            <a:endParaRPr lang="en-US" sz="2000">
              <a:solidFill>
                <a:schemeClr val="bg1"/>
              </a:solidFill>
              <a:latin typeface="Times New Roman" panose="02020603050405020304" pitchFamily="18" charset="0"/>
              <a:cs typeface="Times New Roman" panose="02020603050405020304" pitchFamily="18" charset="0"/>
            </a:endParaRPr>
          </a:p>
        </p:txBody>
      </p:sp>
      <p:grpSp>
        <p:nvGrpSpPr>
          <p:cNvPr id="8" name="组合 42">
            <a:extLst>
              <a:ext uri="{FF2B5EF4-FFF2-40B4-BE49-F238E27FC236}">
                <a16:creationId xmlns:a16="http://schemas.microsoft.com/office/drawing/2014/main" id="{1F60375D-2F19-B9C3-CC1B-F7BC5EA9E894}"/>
              </a:ext>
            </a:extLst>
          </p:cNvPr>
          <p:cNvGrpSpPr/>
          <p:nvPr/>
        </p:nvGrpSpPr>
        <p:grpSpPr>
          <a:xfrm>
            <a:off x="2336801" y="3551693"/>
            <a:ext cx="3623732" cy="1202054"/>
            <a:chOff x="6938" y="8220"/>
            <a:chExt cx="5204" cy="1721"/>
          </a:xfrm>
        </p:grpSpPr>
        <p:sp>
          <p:nvSpPr>
            <p:cNvPr id="9" name="圆角矩形 43">
              <a:extLst>
                <a:ext uri="{FF2B5EF4-FFF2-40B4-BE49-F238E27FC236}">
                  <a16:creationId xmlns:a16="http://schemas.microsoft.com/office/drawing/2014/main" id="{A7D4928F-A43A-578B-8930-5ADD4601643C}"/>
                </a:ext>
              </a:extLst>
            </p:cNvPr>
            <p:cNvSpPr/>
            <p:nvPr/>
          </p:nvSpPr>
          <p:spPr>
            <a:xfrm>
              <a:off x="6938" y="8244"/>
              <a:ext cx="5204" cy="808"/>
            </a:xfrm>
            <a:prstGeom prst="roundRect">
              <a:avLst>
                <a:gd name="adj" fmla="val 50000"/>
              </a:avLst>
            </a:prstGeom>
            <a:solidFill>
              <a:srgbClr val="6096E6"/>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10" name="文本框 44">
              <a:extLst>
                <a:ext uri="{FF2B5EF4-FFF2-40B4-BE49-F238E27FC236}">
                  <a16:creationId xmlns:a16="http://schemas.microsoft.com/office/drawing/2014/main" id="{B6229D60-AD44-0099-2C5F-58101D1C35FF}"/>
                </a:ext>
              </a:extLst>
            </p:cNvPr>
            <p:cNvSpPr txBox="1"/>
            <p:nvPr/>
          </p:nvSpPr>
          <p:spPr>
            <a:xfrm>
              <a:off x="7086" y="8220"/>
              <a:ext cx="4908" cy="1721"/>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a:effectLst/>
                  <a:latin typeface="Times New Roman" panose="02020603050405020304" pitchFamily="18" charset="0"/>
                  <a:ea typeface="Times New Roman" panose="02020603050405020304" pitchFamily="18" charset="0"/>
                </a:rPr>
                <a:t>Cần, kiệm, liêm, chính</a:t>
              </a:r>
              <a:endParaRPr kumimoji="0" lang="zh-CN" altLang="en-US" sz="2800" b="1" i="0" u="none" strike="noStrike" kern="1200" cap="none" spc="0" normalizeH="0" baseline="0" noProof="0">
                <a:ln>
                  <a:noFill/>
                </a:ln>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effectLst/>
                <a:latin typeface="Times New Roman" panose="02020603050405020304" pitchFamily="18" charset="0"/>
                <a:ea typeface="SimSun" panose="02010600030101010101" pitchFamily="2" charset="-122"/>
              </a:rPr>
              <a:t>*</a:t>
            </a:r>
            <a:r>
              <a:rPr lang="vi-VN" sz="2000" b="1">
                <a:effectLst/>
                <a:latin typeface="Times New Roman" panose="02020603050405020304" pitchFamily="18" charset="0"/>
                <a:ea typeface="SimSun" panose="02010600030101010101" pitchFamily="2" charset="-122"/>
              </a:rPr>
              <a:t>Phân tích mối quan hệ đặc biệt giữa nhân vật tri huyện và đề lại qua các lời thoại</a:t>
            </a:r>
            <a:endParaRPr sz="32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Google Shape;482;p27">
            <a:extLst>
              <a:ext uri="{FF2B5EF4-FFF2-40B4-BE49-F238E27FC236}">
                <a16:creationId xmlns:a16="http://schemas.microsoft.com/office/drawing/2014/main" id="{AD74612C-4DBA-40E7-1442-054515C9E79C}"/>
              </a:ext>
            </a:extLst>
          </p:cNvPr>
          <p:cNvSpPr/>
          <p:nvPr/>
        </p:nvSpPr>
        <p:spPr>
          <a:xfrm rot="10800000" flipH="1">
            <a:off x="4150666" y="2959676"/>
            <a:ext cx="417900" cy="773400"/>
          </a:xfrm>
          <a:prstGeom prst="roundRect">
            <a:avLst>
              <a:gd name="adj" fmla="val 16667"/>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84;p27">
            <a:extLst>
              <a:ext uri="{FF2B5EF4-FFF2-40B4-BE49-F238E27FC236}">
                <a16:creationId xmlns:a16="http://schemas.microsoft.com/office/drawing/2014/main" id="{F8A6F5EC-4914-1602-B969-C2560BD64A6B}"/>
              </a:ext>
            </a:extLst>
          </p:cNvPr>
          <p:cNvSpPr/>
          <p:nvPr/>
        </p:nvSpPr>
        <p:spPr>
          <a:xfrm rot="10800000" flipH="1">
            <a:off x="1401921" y="1792941"/>
            <a:ext cx="417900" cy="7734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86;p27">
            <a:extLst>
              <a:ext uri="{FF2B5EF4-FFF2-40B4-BE49-F238E27FC236}">
                <a16:creationId xmlns:a16="http://schemas.microsoft.com/office/drawing/2014/main" id="{CCE581A2-CC44-838D-7B58-9AAE3D797F46}"/>
              </a:ext>
            </a:extLst>
          </p:cNvPr>
          <p:cNvSpPr txBox="1"/>
          <p:nvPr/>
        </p:nvSpPr>
        <p:spPr>
          <a:xfrm>
            <a:off x="1995220" y="2110431"/>
            <a:ext cx="1496299" cy="641100"/>
          </a:xfrm>
          <a:prstGeom prst="rect">
            <a:avLst/>
          </a:prstGeom>
          <a:noFill/>
          <a:ln>
            <a:noFill/>
          </a:ln>
        </p:spPr>
        <p:txBody>
          <a:bodyPr spcFirstLastPara="1" wrap="square" lIns="91425" tIns="91425" rIns="91425" bIns="91425" anchor="ctr" anchorCtr="0">
            <a:noAutofit/>
          </a:bodyPr>
          <a:lstStyle/>
          <a:p>
            <a:pPr algn="just"/>
            <a:r>
              <a:rPr lang="vi-VN" sz="1600">
                <a:solidFill>
                  <a:schemeClr val="bg1"/>
                </a:solidFill>
                <a:latin typeface="Times New Roman" panose="02020603050405020304" pitchFamily="18" charset="0"/>
                <a:cs typeface="Times New Roman" panose="02020603050405020304" pitchFamily="18" charset="0"/>
              </a:rPr>
              <a:t>Việc Tri huyện và Đề lại “cởi mở” với nhau là việc hoàn toàn tự nhiên, dễ hiểu</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12" name="Google Shape;490;p27">
            <a:extLst>
              <a:ext uri="{FF2B5EF4-FFF2-40B4-BE49-F238E27FC236}">
                <a16:creationId xmlns:a16="http://schemas.microsoft.com/office/drawing/2014/main" id="{D9CB8725-13C4-55E5-77A3-FE61BFC2A684}"/>
              </a:ext>
            </a:extLst>
          </p:cNvPr>
          <p:cNvSpPr txBox="1"/>
          <p:nvPr/>
        </p:nvSpPr>
        <p:spPr>
          <a:xfrm>
            <a:off x="4735378" y="2959676"/>
            <a:ext cx="1603638" cy="641100"/>
          </a:xfrm>
          <a:prstGeom prst="rect">
            <a:avLst/>
          </a:prstGeom>
          <a:noFill/>
          <a:ln>
            <a:noFill/>
          </a:ln>
        </p:spPr>
        <p:txBody>
          <a:bodyPr spcFirstLastPara="1" wrap="square" lIns="91425" tIns="91425" rIns="91425" bIns="91425" anchor="ctr" anchorCtr="0">
            <a:noAutofit/>
          </a:bodyPr>
          <a:lstStyle/>
          <a:p>
            <a:pPr algn="just"/>
            <a:r>
              <a:rPr lang="en-US" sz="1600">
                <a:solidFill>
                  <a:schemeClr val="bg1"/>
                </a:solidFill>
                <a:latin typeface="Times New Roman" panose="02020603050405020304" pitchFamily="18" charset="0"/>
                <a:cs typeface="Times New Roman" panose="02020603050405020304" pitchFamily="18" charset="0"/>
              </a:rPr>
              <a:t>H</a:t>
            </a:r>
            <a:r>
              <a:rPr lang="vi-VN" sz="1600">
                <a:solidFill>
                  <a:schemeClr val="bg1"/>
                </a:solidFill>
                <a:latin typeface="Times New Roman" panose="02020603050405020304" pitchFamily="18" charset="0"/>
                <a:cs typeface="Times New Roman" panose="02020603050405020304" pitchFamily="18" charset="0"/>
              </a:rPr>
              <a:t>ai nhân vật  này có sự tương đồng về bản chất (như đã phân tích ở mục 2), lại có quá trình cấu kết với nhau lâu dài trong việc tróc nã, chiếm đoạt tiền bạc từ người thưa kiện.</a:t>
            </a:r>
            <a:endParaRPr lang="en-US" sz="2000">
              <a:solidFill>
                <a:schemeClr val="bg1"/>
              </a:solidFill>
              <a:latin typeface="Times New Roman" panose="02020603050405020304" pitchFamily="18" charset="0"/>
              <a:cs typeface="Times New Roman" panose="02020603050405020304" pitchFamily="18" charset="0"/>
            </a:endParaRPr>
          </a:p>
        </p:txBody>
      </p:sp>
      <p:grpSp>
        <p:nvGrpSpPr>
          <p:cNvPr id="13" name="Google Shape;495;p27">
            <a:extLst>
              <a:ext uri="{FF2B5EF4-FFF2-40B4-BE49-F238E27FC236}">
                <a16:creationId xmlns:a16="http://schemas.microsoft.com/office/drawing/2014/main" id="{6F4DCFBC-41B8-33FE-53AA-CA3063597366}"/>
              </a:ext>
            </a:extLst>
          </p:cNvPr>
          <p:cNvGrpSpPr/>
          <p:nvPr/>
        </p:nvGrpSpPr>
        <p:grpSpPr>
          <a:xfrm rot="10800000" flipH="1">
            <a:off x="1337807" y="1793076"/>
            <a:ext cx="576324" cy="1805956"/>
            <a:chOff x="2186986" y="1587359"/>
            <a:chExt cx="576324" cy="1805956"/>
          </a:xfrm>
        </p:grpSpPr>
        <p:sp>
          <p:nvSpPr>
            <p:cNvPr id="14" name="Google Shape;496;p27">
              <a:extLst>
                <a:ext uri="{FF2B5EF4-FFF2-40B4-BE49-F238E27FC236}">
                  <a16:creationId xmlns:a16="http://schemas.microsoft.com/office/drawing/2014/main" id="{2D79F9B7-5FFB-63C1-D1FB-C5F18807DECF}"/>
                </a:ext>
              </a:extLst>
            </p:cNvPr>
            <p:cNvSpPr/>
            <p:nvPr/>
          </p:nvSpPr>
          <p:spPr>
            <a:xfrm>
              <a:off x="2352225" y="1588675"/>
              <a:ext cx="242700" cy="168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97;p27">
              <a:extLst>
                <a:ext uri="{FF2B5EF4-FFF2-40B4-BE49-F238E27FC236}">
                  <a16:creationId xmlns:a16="http://schemas.microsoft.com/office/drawing/2014/main" id="{EC3891EF-CB32-DC9A-C9D0-DED0ED483189}"/>
                </a:ext>
              </a:extLst>
            </p:cNvPr>
            <p:cNvSpPr/>
            <p:nvPr/>
          </p:nvSpPr>
          <p:spPr>
            <a:xfrm rot="10800000" flipH="1">
              <a:off x="2186986" y="1587359"/>
              <a:ext cx="576324" cy="1805956"/>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498;p27">
            <a:extLst>
              <a:ext uri="{FF2B5EF4-FFF2-40B4-BE49-F238E27FC236}">
                <a16:creationId xmlns:a16="http://schemas.microsoft.com/office/drawing/2014/main" id="{13EA746A-7891-83B1-0E92-972A868F808B}"/>
              </a:ext>
            </a:extLst>
          </p:cNvPr>
          <p:cNvGrpSpPr/>
          <p:nvPr/>
        </p:nvGrpSpPr>
        <p:grpSpPr>
          <a:xfrm rot="10800000" flipH="1">
            <a:off x="4071458" y="2959811"/>
            <a:ext cx="576324" cy="1805956"/>
            <a:chOff x="4330355" y="1587359"/>
            <a:chExt cx="576324" cy="1805956"/>
          </a:xfrm>
        </p:grpSpPr>
        <p:sp>
          <p:nvSpPr>
            <p:cNvPr id="17" name="Google Shape;499;p27">
              <a:extLst>
                <a:ext uri="{FF2B5EF4-FFF2-40B4-BE49-F238E27FC236}">
                  <a16:creationId xmlns:a16="http://schemas.microsoft.com/office/drawing/2014/main" id="{5D299578-AF8F-A99A-6F40-E583D8FCC8E0}"/>
                </a:ext>
              </a:extLst>
            </p:cNvPr>
            <p:cNvSpPr/>
            <p:nvPr/>
          </p:nvSpPr>
          <p:spPr>
            <a:xfrm>
              <a:off x="4497166" y="1588675"/>
              <a:ext cx="242700" cy="168600"/>
            </a:xfrm>
            <a:prstGeom prst="triangle">
              <a:avLst>
                <a:gd name="adj" fmla="val 50000"/>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00;p27">
              <a:extLst>
                <a:ext uri="{FF2B5EF4-FFF2-40B4-BE49-F238E27FC236}">
                  <a16:creationId xmlns:a16="http://schemas.microsoft.com/office/drawing/2014/main" id="{473341A0-E1E0-83BF-1C2D-257F00037BE5}"/>
                </a:ext>
              </a:extLst>
            </p:cNvPr>
            <p:cNvSpPr/>
            <p:nvPr/>
          </p:nvSpPr>
          <p:spPr>
            <a:xfrm rot="10800000" flipH="1">
              <a:off x="4330355" y="1587359"/>
              <a:ext cx="576324" cy="1805956"/>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Google Shape;11267;p59">
            <a:extLst>
              <a:ext uri="{FF2B5EF4-FFF2-40B4-BE49-F238E27FC236}">
                <a16:creationId xmlns:a16="http://schemas.microsoft.com/office/drawing/2014/main" id="{BEC18D6B-661D-D36D-E646-656B8EEFE344}"/>
              </a:ext>
            </a:extLst>
          </p:cNvPr>
          <p:cNvGrpSpPr/>
          <p:nvPr/>
        </p:nvGrpSpPr>
        <p:grpSpPr>
          <a:xfrm>
            <a:off x="6824535" y="2321209"/>
            <a:ext cx="1934897" cy="2775378"/>
            <a:chOff x="355800" y="1418750"/>
            <a:chExt cx="812375" cy="1295675"/>
          </a:xfrm>
        </p:grpSpPr>
        <p:sp>
          <p:nvSpPr>
            <p:cNvPr id="20" name="Google Shape;11268;p59">
              <a:extLst>
                <a:ext uri="{FF2B5EF4-FFF2-40B4-BE49-F238E27FC236}">
                  <a16:creationId xmlns:a16="http://schemas.microsoft.com/office/drawing/2014/main" id="{A6B6353D-60C7-E778-57EF-0BE35ED592D6}"/>
                </a:ext>
              </a:extLst>
            </p:cNvPr>
            <p:cNvSpPr/>
            <p:nvPr/>
          </p:nvSpPr>
          <p:spPr>
            <a:xfrm>
              <a:off x="355800" y="1418750"/>
              <a:ext cx="812375" cy="1295675"/>
            </a:xfrm>
            <a:custGeom>
              <a:avLst/>
              <a:gdLst/>
              <a:ahLst/>
              <a:cxnLst/>
              <a:rect l="l" t="t" r="r" b="b"/>
              <a:pathLst>
                <a:path w="32495" h="51827" extrusionOk="0">
                  <a:moveTo>
                    <a:pt x="6470" y="1"/>
                  </a:moveTo>
                  <a:cubicBezTo>
                    <a:pt x="6018" y="1"/>
                    <a:pt x="5562" y="205"/>
                    <a:pt x="5260" y="654"/>
                  </a:cubicBezTo>
                  <a:lnTo>
                    <a:pt x="735" y="7395"/>
                  </a:lnTo>
                  <a:cubicBezTo>
                    <a:pt x="1" y="8487"/>
                    <a:pt x="829" y="9881"/>
                    <a:pt x="2040" y="9881"/>
                  </a:cubicBezTo>
                  <a:cubicBezTo>
                    <a:pt x="2168" y="9881"/>
                    <a:pt x="2301" y="9865"/>
                    <a:pt x="2436" y="9832"/>
                  </a:cubicBezTo>
                  <a:lnTo>
                    <a:pt x="3821" y="9493"/>
                  </a:lnTo>
                  <a:cubicBezTo>
                    <a:pt x="5063" y="9846"/>
                    <a:pt x="7579" y="10658"/>
                    <a:pt x="11009" y="12239"/>
                  </a:cubicBezTo>
                  <a:cubicBezTo>
                    <a:pt x="11094" y="12430"/>
                    <a:pt x="10683" y="13252"/>
                    <a:pt x="10620" y="13444"/>
                  </a:cubicBezTo>
                  <a:cubicBezTo>
                    <a:pt x="10434" y="14013"/>
                    <a:pt x="10233" y="14578"/>
                    <a:pt x="10064" y="15153"/>
                  </a:cubicBezTo>
                  <a:cubicBezTo>
                    <a:pt x="9643" y="16557"/>
                    <a:pt x="9025" y="18641"/>
                    <a:pt x="10317" y="19760"/>
                  </a:cubicBezTo>
                  <a:cubicBezTo>
                    <a:pt x="11121" y="20457"/>
                    <a:pt x="14788" y="21115"/>
                    <a:pt x="14547" y="22492"/>
                  </a:cubicBezTo>
                  <a:cubicBezTo>
                    <a:pt x="14142" y="24791"/>
                    <a:pt x="13208" y="26860"/>
                    <a:pt x="12574" y="29080"/>
                  </a:cubicBezTo>
                  <a:cubicBezTo>
                    <a:pt x="11926" y="31351"/>
                    <a:pt x="11710" y="33710"/>
                    <a:pt x="11379" y="36038"/>
                  </a:cubicBezTo>
                  <a:cubicBezTo>
                    <a:pt x="10952" y="39023"/>
                    <a:pt x="10317" y="42016"/>
                    <a:pt x="9529" y="44898"/>
                  </a:cubicBezTo>
                  <a:cubicBezTo>
                    <a:pt x="9391" y="45407"/>
                    <a:pt x="9291" y="45919"/>
                    <a:pt x="9242" y="46445"/>
                  </a:cubicBezTo>
                  <a:cubicBezTo>
                    <a:pt x="9206" y="46817"/>
                    <a:pt x="9227" y="47278"/>
                    <a:pt x="8851" y="47492"/>
                  </a:cubicBezTo>
                  <a:cubicBezTo>
                    <a:pt x="8729" y="47560"/>
                    <a:pt x="8585" y="47577"/>
                    <a:pt x="8444" y="47594"/>
                  </a:cubicBezTo>
                  <a:cubicBezTo>
                    <a:pt x="7693" y="47690"/>
                    <a:pt x="6921" y="47896"/>
                    <a:pt x="6346" y="48390"/>
                  </a:cubicBezTo>
                  <a:cubicBezTo>
                    <a:pt x="5268" y="49316"/>
                    <a:pt x="5439" y="51205"/>
                    <a:pt x="6888" y="51656"/>
                  </a:cubicBezTo>
                  <a:cubicBezTo>
                    <a:pt x="7234" y="51764"/>
                    <a:pt x="7596" y="51789"/>
                    <a:pt x="7959" y="51789"/>
                  </a:cubicBezTo>
                  <a:cubicBezTo>
                    <a:pt x="8171" y="51789"/>
                    <a:pt x="8384" y="51780"/>
                    <a:pt x="8595" y="51774"/>
                  </a:cubicBezTo>
                  <a:cubicBezTo>
                    <a:pt x="8822" y="51768"/>
                    <a:pt x="9049" y="51765"/>
                    <a:pt x="9276" y="51765"/>
                  </a:cubicBezTo>
                  <a:cubicBezTo>
                    <a:pt x="9758" y="51765"/>
                    <a:pt x="10239" y="51779"/>
                    <a:pt x="10719" y="51807"/>
                  </a:cubicBezTo>
                  <a:cubicBezTo>
                    <a:pt x="10875" y="51816"/>
                    <a:pt x="11032" y="51826"/>
                    <a:pt x="11188" y="51826"/>
                  </a:cubicBezTo>
                  <a:cubicBezTo>
                    <a:pt x="11366" y="51826"/>
                    <a:pt x="11542" y="51813"/>
                    <a:pt x="11715" y="51769"/>
                  </a:cubicBezTo>
                  <a:cubicBezTo>
                    <a:pt x="12154" y="51656"/>
                    <a:pt x="12390" y="51337"/>
                    <a:pt x="12567" y="50942"/>
                  </a:cubicBezTo>
                  <a:cubicBezTo>
                    <a:pt x="13370" y="49158"/>
                    <a:pt x="14283" y="47390"/>
                    <a:pt x="14977" y="45558"/>
                  </a:cubicBezTo>
                  <a:cubicBezTo>
                    <a:pt x="15337" y="44598"/>
                    <a:pt x="15700" y="43640"/>
                    <a:pt x="16063" y="42680"/>
                  </a:cubicBezTo>
                  <a:lnTo>
                    <a:pt x="15984" y="42141"/>
                  </a:lnTo>
                  <a:cubicBezTo>
                    <a:pt x="15980" y="42118"/>
                    <a:pt x="15922" y="41737"/>
                    <a:pt x="15826" y="41228"/>
                  </a:cubicBezTo>
                  <a:lnTo>
                    <a:pt x="17164" y="38007"/>
                  </a:lnTo>
                  <a:cubicBezTo>
                    <a:pt x="17730" y="38206"/>
                    <a:pt x="18312" y="38386"/>
                    <a:pt x="18910" y="38547"/>
                  </a:cubicBezTo>
                  <a:cubicBezTo>
                    <a:pt x="19114" y="39024"/>
                    <a:pt x="19318" y="39504"/>
                    <a:pt x="19522" y="39982"/>
                  </a:cubicBezTo>
                  <a:cubicBezTo>
                    <a:pt x="19651" y="40286"/>
                    <a:pt x="19815" y="40592"/>
                    <a:pt x="19916" y="40905"/>
                  </a:cubicBezTo>
                  <a:cubicBezTo>
                    <a:pt x="20066" y="41379"/>
                    <a:pt x="19855" y="41655"/>
                    <a:pt x="19824" y="42134"/>
                  </a:cubicBezTo>
                  <a:cubicBezTo>
                    <a:pt x="19812" y="42348"/>
                    <a:pt x="19880" y="42558"/>
                    <a:pt x="19946" y="42762"/>
                  </a:cubicBezTo>
                  <a:cubicBezTo>
                    <a:pt x="20636" y="44848"/>
                    <a:pt x="21445" y="46867"/>
                    <a:pt x="21673" y="49079"/>
                  </a:cubicBezTo>
                  <a:cubicBezTo>
                    <a:pt x="21712" y="49462"/>
                    <a:pt x="21728" y="49853"/>
                    <a:pt x="21812" y="50230"/>
                  </a:cubicBezTo>
                  <a:cubicBezTo>
                    <a:pt x="22050" y="51284"/>
                    <a:pt x="22558" y="51771"/>
                    <a:pt x="23623" y="51780"/>
                  </a:cubicBezTo>
                  <a:cubicBezTo>
                    <a:pt x="24211" y="51783"/>
                    <a:pt x="24796" y="51789"/>
                    <a:pt x="25382" y="51794"/>
                  </a:cubicBezTo>
                  <a:cubicBezTo>
                    <a:pt x="25454" y="51795"/>
                    <a:pt x="25527" y="51795"/>
                    <a:pt x="25600" y="51795"/>
                  </a:cubicBezTo>
                  <a:cubicBezTo>
                    <a:pt x="26028" y="51795"/>
                    <a:pt x="26460" y="51780"/>
                    <a:pt x="26869" y="51652"/>
                  </a:cubicBezTo>
                  <a:cubicBezTo>
                    <a:pt x="28172" y="51247"/>
                    <a:pt x="28575" y="49583"/>
                    <a:pt x="27662" y="48589"/>
                  </a:cubicBezTo>
                  <a:cubicBezTo>
                    <a:pt x="27294" y="48183"/>
                    <a:pt x="26779" y="47981"/>
                    <a:pt x="26302" y="47726"/>
                  </a:cubicBezTo>
                  <a:cubicBezTo>
                    <a:pt x="26261" y="47705"/>
                    <a:pt x="26221" y="47679"/>
                    <a:pt x="26199" y="47640"/>
                  </a:cubicBezTo>
                  <a:cubicBezTo>
                    <a:pt x="26179" y="47600"/>
                    <a:pt x="26185" y="47554"/>
                    <a:pt x="26188" y="47511"/>
                  </a:cubicBezTo>
                  <a:cubicBezTo>
                    <a:pt x="26304" y="46361"/>
                    <a:pt x="26129" y="45219"/>
                    <a:pt x="25949" y="44086"/>
                  </a:cubicBezTo>
                  <a:cubicBezTo>
                    <a:pt x="25801" y="43164"/>
                    <a:pt x="25855" y="42086"/>
                    <a:pt x="25570" y="41205"/>
                  </a:cubicBezTo>
                  <a:cubicBezTo>
                    <a:pt x="25411" y="40708"/>
                    <a:pt x="25153" y="40300"/>
                    <a:pt x="25086" y="39773"/>
                  </a:cubicBezTo>
                  <a:cubicBezTo>
                    <a:pt x="25007" y="39176"/>
                    <a:pt x="25046" y="38574"/>
                    <a:pt x="25064" y="37976"/>
                  </a:cubicBezTo>
                  <a:cubicBezTo>
                    <a:pt x="25097" y="36870"/>
                    <a:pt x="25059" y="35764"/>
                    <a:pt x="24944" y="34664"/>
                  </a:cubicBezTo>
                  <a:cubicBezTo>
                    <a:pt x="24918" y="34424"/>
                    <a:pt x="24444" y="31740"/>
                    <a:pt x="24669" y="31677"/>
                  </a:cubicBezTo>
                  <a:cubicBezTo>
                    <a:pt x="26014" y="31299"/>
                    <a:pt x="27451" y="30879"/>
                    <a:pt x="28733" y="30297"/>
                  </a:cubicBezTo>
                  <a:cubicBezTo>
                    <a:pt x="29782" y="29822"/>
                    <a:pt x="31038" y="29010"/>
                    <a:pt x="31726" y="28001"/>
                  </a:cubicBezTo>
                  <a:cubicBezTo>
                    <a:pt x="32328" y="27116"/>
                    <a:pt x="32495" y="26080"/>
                    <a:pt x="31700" y="24983"/>
                  </a:cubicBezTo>
                  <a:cubicBezTo>
                    <a:pt x="31347" y="24493"/>
                    <a:pt x="30942" y="24023"/>
                    <a:pt x="30623" y="23510"/>
                  </a:cubicBezTo>
                  <a:cubicBezTo>
                    <a:pt x="30239" y="22895"/>
                    <a:pt x="30002" y="22200"/>
                    <a:pt x="29664" y="21560"/>
                  </a:cubicBezTo>
                  <a:cubicBezTo>
                    <a:pt x="28980" y="20266"/>
                    <a:pt x="27938" y="19066"/>
                    <a:pt x="26843" y="18096"/>
                  </a:cubicBezTo>
                  <a:cubicBezTo>
                    <a:pt x="27680" y="17482"/>
                    <a:pt x="27684" y="16804"/>
                    <a:pt x="27976" y="15894"/>
                  </a:cubicBezTo>
                  <a:cubicBezTo>
                    <a:pt x="28046" y="15675"/>
                    <a:pt x="28154" y="15469"/>
                    <a:pt x="28244" y="15255"/>
                  </a:cubicBezTo>
                  <a:cubicBezTo>
                    <a:pt x="28930" y="13651"/>
                    <a:pt x="28553" y="11688"/>
                    <a:pt x="27181" y="10582"/>
                  </a:cubicBezTo>
                  <a:cubicBezTo>
                    <a:pt x="26800" y="10274"/>
                    <a:pt x="26376" y="10032"/>
                    <a:pt x="25935" y="9826"/>
                  </a:cubicBezTo>
                  <a:cubicBezTo>
                    <a:pt x="25829" y="9776"/>
                    <a:pt x="24829" y="9470"/>
                    <a:pt x="24806" y="9385"/>
                  </a:cubicBezTo>
                  <a:cubicBezTo>
                    <a:pt x="24774" y="9270"/>
                    <a:pt x="24734" y="9159"/>
                    <a:pt x="24685" y="9050"/>
                  </a:cubicBezTo>
                  <a:cubicBezTo>
                    <a:pt x="24284" y="8145"/>
                    <a:pt x="23363" y="7560"/>
                    <a:pt x="22337" y="7560"/>
                  </a:cubicBezTo>
                  <a:cubicBezTo>
                    <a:pt x="21805" y="7560"/>
                    <a:pt x="21274" y="7709"/>
                    <a:pt x="20762" y="8005"/>
                  </a:cubicBezTo>
                  <a:cubicBezTo>
                    <a:pt x="20056" y="8414"/>
                    <a:pt x="19572" y="9059"/>
                    <a:pt x="19397" y="9820"/>
                  </a:cubicBezTo>
                  <a:cubicBezTo>
                    <a:pt x="19303" y="10228"/>
                    <a:pt x="19303" y="10654"/>
                    <a:pt x="19391" y="11066"/>
                  </a:cubicBezTo>
                  <a:cubicBezTo>
                    <a:pt x="19319" y="11378"/>
                    <a:pt x="19303" y="11688"/>
                    <a:pt x="19342" y="11990"/>
                  </a:cubicBezTo>
                  <a:cubicBezTo>
                    <a:pt x="19306" y="11724"/>
                    <a:pt x="18615" y="11450"/>
                    <a:pt x="18417" y="11342"/>
                  </a:cubicBezTo>
                  <a:cubicBezTo>
                    <a:pt x="17927" y="11072"/>
                    <a:pt x="17473" y="10797"/>
                    <a:pt x="17019" y="10461"/>
                  </a:cubicBezTo>
                  <a:cubicBezTo>
                    <a:pt x="16008" y="9715"/>
                    <a:pt x="15044" y="8896"/>
                    <a:pt x="13946" y="8278"/>
                  </a:cubicBezTo>
                  <a:cubicBezTo>
                    <a:pt x="12919" y="7702"/>
                    <a:pt x="12027" y="6955"/>
                    <a:pt x="11130" y="6195"/>
                  </a:cubicBezTo>
                  <a:cubicBezTo>
                    <a:pt x="10541" y="5698"/>
                    <a:pt x="9966" y="5185"/>
                    <a:pt x="9414" y="4647"/>
                  </a:cubicBezTo>
                  <a:cubicBezTo>
                    <a:pt x="9160" y="4397"/>
                    <a:pt x="8157" y="3644"/>
                    <a:pt x="8125" y="3289"/>
                  </a:cubicBezTo>
                  <a:lnTo>
                    <a:pt x="7948" y="1342"/>
                  </a:lnTo>
                  <a:cubicBezTo>
                    <a:pt x="7872" y="500"/>
                    <a:pt x="7177" y="1"/>
                    <a:pt x="6470" y="1"/>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69;p59">
              <a:extLst>
                <a:ext uri="{FF2B5EF4-FFF2-40B4-BE49-F238E27FC236}">
                  <a16:creationId xmlns:a16="http://schemas.microsoft.com/office/drawing/2014/main" id="{A1866EB4-713F-B40B-415D-07E2FFCA2FD3}"/>
                </a:ext>
              </a:extLst>
            </p:cNvPr>
            <p:cNvSpPr/>
            <p:nvPr/>
          </p:nvSpPr>
          <p:spPr>
            <a:xfrm>
              <a:off x="688000" y="2191475"/>
              <a:ext cx="248475" cy="163075"/>
            </a:xfrm>
            <a:custGeom>
              <a:avLst/>
              <a:gdLst/>
              <a:ahLst/>
              <a:cxnLst/>
              <a:rect l="l" t="t" r="r" b="b"/>
              <a:pathLst>
                <a:path w="9939" h="6523" extrusionOk="0">
                  <a:moveTo>
                    <a:pt x="5782" y="0"/>
                  </a:moveTo>
                  <a:cubicBezTo>
                    <a:pt x="5406" y="0"/>
                    <a:pt x="1919" y="82"/>
                    <a:pt x="0" y="3077"/>
                  </a:cubicBezTo>
                  <a:cubicBezTo>
                    <a:pt x="4400" y="6092"/>
                    <a:pt x="9938" y="6523"/>
                    <a:pt x="9938" y="6523"/>
                  </a:cubicBezTo>
                  <a:lnTo>
                    <a:pt x="5816" y="0"/>
                  </a:lnTo>
                  <a:cubicBezTo>
                    <a:pt x="5816" y="0"/>
                    <a:pt x="5804" y="0"/>
                    <a:pt x="5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270;p59">
              <a:extLst>
                <a:ext uri="{FF2B5EF4-FFF2-40B4-BE49-F238E27FC236}">
                  <a16:creationId xmlns:a16="http://schemas.microsoft.com/office/drawing/2014/main" id="{4DA0A979-057D-5B0E-43AB-92C9897D817D}"/>
                </a:ext>
              </a:extLst>
            </p:cNvPr>
            <p:cNvSpPr/>
            <p:nvPr/>
          </p:nvSpPr>
          <p:spPr>
            <a:xfrm>
              <a:off x="652475" y="1858100"/>
              <a:ext cx="185950" cy="67950"/>
            </a:xfrm>
            <a:custGeom>
              <a:avLst/>
              <a:gdLst/>
              <a:ahLst/>
              <a:cxnLst/>
              <a:rect l="l" t="t" r="r" b="b"/>
              <a:pathLst>
                <a:path w="7438" h="2718" extrusionOk="0">
                  <a:moveTo>
                    <a:pt x="167" y="0"/>
                  </a:moveTo>
                  <a:lnTo>
                    <a:pt x="0" y="1663"/>
                  </a:lnTo>
                  <a:lnTo>
                    <a:pt x="5599" y="2718"/>
                  </a:lnTo>
                  <a:lnTo>
                    <a:pt x="7438" y="42"/>
                  </a:lnTo>
                  <a:lnTo>
                    <a:pt x="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71;p59">
              <a:extLst>
                <a:ext uri="{FF2B5EF4-FFF2-40B4-BE49-F238E27FC236}">
                  <a16:creationId xmlns:a16="http://schemas.microsoft.com/office/drawing/2014/main" id="{AE34A1FB-AE02-7767-1EA9-7B593D60CC99}"/>
                </a:ext>
              </a:extLst>
            </p:cNvPr>
            <p:cNvSpPr/>
            <p:nvPr/>
          </p:nvSpPr>
          <p:spPr>
            <a:xfrm>
              <a:off x="652475" y="1858100"/>
              <a:ext cx="186000" cy="68025"/>
            </a:xfrm>
            <a:custGeom>
              <a:avLst/>
              <a:gdLst/>
              <a:ahLst/>
              <a:cxnLst/>
              <a:rect l="l" t="t" r="r" b="b"/>
              <a:pathLst>
                <a:path w="7440" h="2721" extrusionOk="0">
                  <a:moveTo>
                    <a:pt x="167" y="0"/>
                  </a:moveTo>
                  <a:lnTo>
                    <a:pt x="0" y="1666"/>
                  </a:lnTo>
                  <a:lnTo>
                    <a:pt x="5600" y="2720"/>
                  </a:lnTo>
                  <a:lnTo>
                    <a:pt x="7439" y="43"/>
                  </a:lnTo>
                  <a:lnTo>
                    <a:pt x="4084" y="23"/>
                  </a:lnTo>
                  <a:cubicBezTo>
                    <a:pt x="3889" y="529"/>
                    <a:pt x="3814" y="1276"/>
                    <a:pt x="2854" y="1276"/>
                  </a:cubicBezTo>
                  <a:cubicBezTo>
                    <a:pt x="1759" y="1276"/>
                    <a:pt x="869" y="890"/>
                    <a:pt x="869" y="414"/>
                  </a:cubicBezTo>
                  <a:cubicBezTo>
                    <a:pt x="869" y="266"/>
                    <a:pt x="954" y="127"/>
                    <a:pt x="1105" y="6"/>
                  </a:cubicBezTo>
                  <a:lnTo>
                    <a:pt x="167"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72;p59">
              <a:extLst>
                <a:ext uri="{FF2B5EF4-FFF2-40B4-BE49-F238E27FC236}">
                  <a16:creationId xmlns:a16="http://schemas.microsoft.com/office/drawing/2014/main" id="{CF7C62CD-4B88-EC3A-66D8-CD6369283C79}"/>
                </a:ext>
              </a:extLst>
            </p:cNvPr>
            <p:cNvSpPr/>
            <p:nvPr/>
          </p:nvSpPr>
          <p:spPr>
            <a:xfrm>
              <a:off x="970600" y="1918625"/>
              <a:ext cx="146425" cy="175800"/>
            </a:xfrm>
            <a:custGeom>
              <a:avLst/>
              <a:gdLst/>
              <a:ahLst/>
              <a:cxnLst/>
              <a:rect l="l" t="t" r="r" b="b"/>
              <a:pathLst>
                <a:path w="5857" h="7032" extrusionOk="0">
                  <a:moveTo>
                    <a:pt x="1159" y="1"/>
                  </a:moveTo>
                  <a:lnTo>
                    <a:pt x="1" y="3041"/>
                  </a:lnTo>
                  <a:lnTo>
                    <a:pt x="4129" y="7032"/>
                  </a:lnTo>
                  <a:lnTo>
                    <a:pt x="5857" y="6489"/>
                  </a:lnTo>
                  <a:lnTo>
                    <a:pt x="1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73;p59">
              <a:extLst>
                <a:ext uri="{FF2B5EF4-FFF2-40B4-BE49-F238E27FC236}">
                  <a16:creationId xmlns:a16="http://schemas.microsoft.com/office/drawing/2014/main" id="{D02F3903-1046-2EB6-CEF3-E68924C638CD}"/>
                </a:ext>
              </a:extLst>
            </p:cNvPr>
            <p:cNvSpPr/>
            <p:nvPr/>
          </p:nvSpPr>
          <p:spPr>
            <a:xfrm>
              <a:off x="970650" y="1918550"/>
              <a:ext cx="116550" cy="175925"/>
            </a:xfrm>
            <a:custGeom>
              <a:avLst/>
              <a:gdLst/>
              <a:ahLst/>
              <a:cxnLst/>
              <a:rect l="l" t="t" r="r" b="b"/>
              <a:pathLst>
                <a:path w="4662" h="7037" extrusionOk="0">
                  <a:moveTo>
                    <a:pt x="1164" y="1"/>
                  </a:moveTo>
                  <a:lnTo>
                    <a:pt x="0" y="3038"/>
                  </a:lnTo>
                  <a:lnTo>
                    <a:pt x="4122" y="7036"/>
                  </a:lnTo>
                  <a:lnTo>
                    <a:pt x="4662" y="6878"/>
                  </a:lnTo>
                  <a:cubicBezTo>
                    <a:pt x="4232" y="6552"/>
                    <a:pt x="3783" y="6083"/>
                    <a:pt x="3382" y="5509"/>
                  </a:cubicBezTo>
                  <a:cubicBezTo>
                    <a:pt x="2376" y="4066"/>
                    <a:pt x="2364" y="2928"/>
                    <a:pt x="3068" y="2642"/>
                  </a:cubicBezTo>
                  <a:lnTo>
                    <a:pt x="1164"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74;p59">
              <a:extLst>
                <a:ext uri="{FF2B5EF4-FFF2-40B4-BE49-F238E27FC236}">
                  <a16:creationId xmlns:a16="http://schemas.microsoft.com/office/drawing/2014/main" id="{5FA304A7-5A84-FE0F-3629-096AECD8E1DF}"/>
                </a:ext>
              </a:extLst>
            </p:cNvPr>
            <p:cNvSpPr/>
            <p:nvPr/>
          </p:nvSpPr>
          <p:spPr>
            <a:xfrm>
              <a:off x="966775" y="1931700"/>
              <a:ext cx="80775" cy="96350"/>
            </a:xfrm>
            <a:custGeom>
              <a:avLst/>
              <a:gdLst/>
              <a:ahLst/>
              <a:cxnLst/>
              <a:rect l="l" t="t" r="r" b="b"/>
              <a:pathLst>
                <a:path w="3231" h="3854" extrusionOk="0">
                  <a:moveTo>
                    <a:pt x="1684" y="1"/>
                  </a:moveTo>
                  <a:lnTo>
                    <a:pt x="0" y="3219"/>
                  </a:lnTo>
                  <a:lnTo>
                    <a:pt x="957" y="3853"/>
                  </a:lnTo>
                  <a:lnTo>
                    <a:pt x="1327" y="3380"/>
                  </a:lnTo>
                  <a:lnTo>
                    <a:pt x="1118" y="3126"/>
                  </a:lnTo>
                  <a:lnTo>
                    <a:pt x="1351" y="2734"/>
                  </a:lnTo>
                  <a:lnTo>
                    <a:pt x="1556" y="3046"/>
                  </a:lnTo>
                  <a:lnTo>
                    <a:pt x="2157" y="2400"/>
                  </a:lnTo>
                  <a:lnTo>
                    <a:pt x="1870" y="2192"/>
                  </a:lnTo>
                  <a:lnTo>
                    <a:pt x="2272" y="1755"/>
                  </a:lnTo>
                  <a:lnTo>
                    <a:pt x="2584" y="2043"/>
                  </a:lnTo>
                  <a:lnTo>
                    <a:pt x="3231" y="1777"/>
                  </a:lnTo>
                  <a:lnTo>
                    <a:pt x="16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75;p59">
              <a:extLst>
                <a:ext uri="{FF2B5EF4-FFF2-40B4-BE49-F238E27FC236}">
                  <a16:creationId xmlns:a16="http://schemas.microsoft.com/office/drawing/2014/main" id="{C87B9CB1-9E6E-9C1B-1526-6A20F5350B96}"/>
                </a:ext>
              </a:extLst>
            </p:cNvPr>
            <p:cNvSpPr/>
            <p:nvPr/>
          </p:nvSpPr>
          <p:spPr>
            <a:xfrm>
              <a:off x="757800" y="1855950"/>
              <a:ext cx="53200" cy="85475"/>
            </a:xfrm>
            <a:custGeom>
              <a:avLst/>
              <a:gdLst/>
              <a:ahLst/>
              <a:cxnLst/>
              <a:rect l="l" t="t" r="r" b="b"/>
              <a:pathLst>
                <a:path w="2128" h="3419" extrusionOk="0">
                  <a:moveTo>
                    <a:pt x="2127" y="0"/>
                  </a:moveTo>
                  <a:lnTo>
                    <a:pt x="55" y="22"/>
                  </a:lnTo>
                  <a:lnTo>
                    <a:pt x="134" y="788"/>
                  </a:lnTo>
                  <a:lnTo>
                    <a:pt x="506" y="805"/>
                  </a:lnTo>
                  <a:lnTo>
                    <a:pt x="493" y="1390"/>
                  </a:lnTo>
                  <a:lnTo>
                    <a:pt x="144" y="1334"/>
                  </a:lnTo>
                  <a:lnTo>
                    <a:pt x="128" y="2203"/>
                  </a:lnTo>
                  <a:lnTo>
                    <a:pt x="489" y="2133"/>
                  </a:lnTo>
                  <a:lnTo>
                    <a:pt x="385" y="2566"/>
                  </a:lnTo>
                  <a:lnTo>
                    <a:pt x="62" y="2598"/>
                  </a:lnTo>
                  <a:lnTo>
                    <a:pt x="0" y="3184"/>
                  </a:lnTo>
                  <a:lnTo>
                    <a:pt x="1117" y="3419"/>
                  </a:lnTo>
                  <a:lnTo>
                    <a:pt x="2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76;p59">
              <a:extLst>
                <a:ext uri="{FF2B5EF4-FFF2-40B4-BE49-F238E27FC236}">
                  <a16:creationId xmlns:a16="http://schemas.microsoft.com/office/drawing/2014/main" id="{1A6B12AE-FAB9-E11C-B344-1AB1248D247C}"/>
                </a:ext>
              </a:extLst>
            </p:cNvPr>
            <p:cNvSpPr/>
            <p:nvPr/>
          </p:nvSpPr>
          <p:spPr>
            <a:xfrm>
              <a:off x="899850" y="2411500"/>
              <a:ext cx="62850" cy="245250"/>
            </a:xfrm>
            <a:custGeom>
              <a:avLst/>
              <a:gdLst/>
              <a:ahLst/>
              <a:cxnLst/>
              <a:rect l="l" t="t" r="r" b="b"/>
              <a:pathLst>
                <a:path w="2514" h="9810" extrusionOk="0">
                  <a:moveTo>
                    <a:pt x="763" y="1"/>
                  </a:moveTo>
                  <a:cubicBezTo>
                    <a:pt x="596" y="1"/>
                    <a:pt x="0" y="2471"/>
                    <a:pt x="2" y="2471"/>
                  </a:cubicBezTo>
                  <a:lnTo>
                    <a:pt x="2406" y="9810"/>
                  </a:lnTo>
                  <a:lnTo>
                    <a:pt x="2513" y="9446"/>
                  </a:lnTo>
                  <a:lnTo>
                    <a:pt x="1999" y="2013"/>
                  </a:lnTo>
                  <a:cubicBezTo>
                    <a:pt x="1999" y="2013"/>
                    <a:pt x="931"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277;p59">
              <a:extLst>
                <a:ext uri="{FF2B5EF4-FFF2-40B4-BE49-F238E27FC236}">
                  <a16:creationId xmlns:a16="http://schemas.microsoft.com/office/drawing/2014/main" id="{67A9C0FA-0739-2561-6B3F-183ACB43B86E}"/>
                </a:ext>
              </a:extLst>
            </p:cNvPr>
            <p:cNvSpPr/>
            <p:nvPr/>
          </p:nvSpPr>
          <p:spPr>
            <a:xfrm>
              <a:off x="618325" y="2397350"/>
              <a:ext cx="90175" cy="267450"/>
            </a:xfrm>
            <a:custGeom>
              <a:avLst/>
              <a:gdLst/>
              <a:ahLst/>
              <a:cxnLst/>
              <a:rect l="l" t="t" r="r" b="b"/>
              <a:pathLst>
                <a:path w="3607" h="10698" extrusionOk="0">
                  <a:moveTo>
                    <a:pt x="2540" y="1"/>
                  </a:moveTo>
                  <a:cubicBezTo>
                    <a:pt x="2411" y="1"/>
                    <a:pt x="2278" y="157"/>
                    <a:pt x="2143" y="538"/>
                  </a:cubicBezTo>
                  <a:cubicBezTo>
                    <a:pt x="2087" y="696"/>
                    <a:pt x="2020" y="2492"/>
                    <a:pt x="2020" y="2492"/>
                  </a:cubicBezTo>
                  <a:cubicBezTo>
                    <a:pt x="2020" y="2492"/>
                    <a:pt x="2020" y="2492"/>
                    <a:pt x="2020" y="2492"/>
                  </a:cubicBezTo>
                  <a:lnTo>
                    <a:pt x="1" y="10511"/>
                  </a:lnTo>
                  <a:lnTo>
                    <a:pt x="342" y="10698"/>
                  </a:lnTo>
                  <a:lnTo>
                    <a:pt x="3606" y="3263"/>
                  </a:lnTo>
                  <a:cubicBezTo>
                    <a:pt x="3606" y="3263"/>
                    <a:pt x="3126" y="1"/>
                    <a:pt x="2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78;p59">
              <a:extLst>
                <a:ext uri="{FF2B5EF4-FFF2-40B4-BE49-F238E27FC236}">
                  <a16:creationId xmlns:a16="http://schemas.microsoft.com/office/drawing/2014/main" id="{F0610008-C2A2-089A-CBDD-EAA74944B117}"/>
                </a:ext>
              </a:extLst>
            </p:cNvPr>
            <p:cNvSpPr/>
            <p:nvPr/>
          </p:nvSpPr>
          <p:spPr>
            <a:xfrm>
              <a:off x="827025" y="2203675"/>
              <a:ext cx="110300" cy="253975"/>
            </a:xfrm>
            <a:custGeom>
              <a:avLst/>
              <a:gdLst/>
              <a:ahLst/>
              <a:cxnLst/>
              <a:rect l="l" t="t" r="r" b="b"/>
              <a:pathLst>
                <a:path w="4412" h="10159" extrusionOk="0">
                  <a:moveTo>
                    <a:pt x="3787" y="1"/>
                  </a:moveTo>
                  <a:lnTo>
                    <a:pt x="0" y="2165"/>
                  </a:lnTo>
                  <a:lnTo>
                    <a:pt x="3413" y="10159"/>
                  </a:lnTo>
                  <a:lnTo>
                    <a:pt x="4412" y="10076"/>
                  </a:lnTo>
                  <a:lnTo>
                    <a:pt x="3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79;p59">
              <a:extLst>
                <a:ext uri="{FF2B5EF4-FFF2-40B4-BE49-F238E27FC236}">
                  <a16:creationId xmlns:a16="http://schemas.microsoft.com/office/drawing/2014/main" id="{AD0C391D-722E-EB03-88E1-18A2EAECF807}"/>
                </a:ext>
              </a:extLst>
            </p:cNvPr>
            <p:cNvSpPr/>
            <p:nvPr/>
          </p:nvSpPr>
          <p:spPr>
            <a:xfrm>
              <a:off x="826950" y="2203675"/>
              <a:ext cx="106725" cy="196900"/>
            </a:xfrm>
            <a:custGeom>
              <a:avLst/>
              <a:gdLst/>
              <a:ahLst/>
              <a:cxnLst/>
              <a:rect l="l" t="t" r="r" b="b"/>
              <a:pathLst>
                <a:path w="4269" h="7876" extrusionOk="0">
                  <a:moveTo>
                    <a:pt x="3790" y="1"/>
                  </a:moveTo>
                  <a:lnTo>
                    <a:pt x="0" y="2165"/>
                  </a:lnTo>
                  <a:lnTo>
                    <a:pt x="2440" y="7876"/>
                  </a:lnTo>
                  <a:cubicBezTo>
                    <a:pt x="2571" y="7403"/>
                    <a:pt x="2810" y="7080"/>
                    <a:pt x="3132" y="7013"/>
                  </a:cubicBezTo>
                  <a:cubicBezTo>
                    <a:pt x="3173" y="7005"/>
                    <a:pt x="3214" y="7001"/>
                    <a:pt x="3256" y="7001"/>
                  </a:cubicBezTo>
                  <a:cubicBezTo>
                    <a:pt x="3600" y="7001"/>
                    <a:pt x="3963" y="7284"/>
                    <a:pt x="4268" y="7748"/>
                  </a:cubicBezTo>
                  <a:lnTo>
                    <a:pt x="3790"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280;p59">
              <a:extLst>
                <a:ext uri="{FF2B5EF4-FFF2-40B4-BE49-F238E27FC236}">
                  <a16:creationId xmlns:a16="http://schemas.microsoft.com/office/drawing/2014/main" id="{D26E1FCE-B56B-3AEA-7811-55ABF766410E}"/>
                </a:ext>
              </a:extLst>
            </p:cNvPr>
            <p:cNvSpPr/>
            <p:nvPr/>
          </p:nvSpPr>
          <p:spPr>
            <a:xfrm>
              <a:off x="671100" y="2201925"/>
              <a:ext cx="116350" cy="253825"/>
            </a:xfrm>
            <a:custGeom>
              <a:avLst/>
              <a:gdLst/>
              <a:ahLst/>
              <a:cxnLst/>
              <a:rect l="l" t="t" r="r" b="b"/>
              <a:pathLst>
                <a:path w="4654" h="10153" extrusionOk="0">
                  <a:moveTo>
                    <a:pt x="1533" y="1"/>
                  </a:moveTo>
                  <a:lnTo>
                    <a:pt x="1" y="8607"/>
                  </a:lnTo>
                  <a:lnTo>
                    <a:pt x="1053" y="10153"/>
                  </a:lnTo>
                  <a:lnTo>
                    <a:pt x="4654" y="1486"/>
                  </a:lnTo>
                  <a:lnTo>
                    <a:pt x="15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81;p59">
              <a:extLst>
                <a:ext uri="{FF2B5EF4-FFF2-40B4-BE49-F238E27FC236}">
                  <a16:creationId xmlns:a16="http://schemas.microsoft.com/office/drawing/2014/main" id="{AEBEBEF6-BB74-6CAF-D419-771A8083679B}"/>
                </a:ext>
              </a:extLst>
            </p:cNvPr>
            <p:cNvSpPr/>
            <p:nvPr/>
          </p:nvSpPr>
          <p:spPr>
            <a:xfrm>
              <a:off x="689150" y="2202000"/>
              <a:ext cx="98300" cy="207375"/>
            </a:xfrm>
            <a:custGeom>
              <a:avLst/>
              <a:gdLst/>
              <a:ahLst/>
              <a:cxnLst/>
              <a:rect l="l" t="t" r="r" b="b"/>
              <a:pathLst>
                <a:path w="3932" h="8295" extrusionOk="0">
                  <a:moveTo>
                    <a:pt x="811" y="0"/>
                  </a:moveTo>
                  <a:lnTo>
                    <a:pt x="0" y="4548"/>
                  </a:lnTo>
                  <a:cubicBezTo>
                    <a:pt x="117" y="4452"/>
                    <a:pt x="236" y="4395"/>
                    <a:pt x="353" y="4395"/>
                  </a:cubicBezTo>
                  <a:cubicBezTo>
                    <a:pt x="367" y="4395"/>
                    <a:pt x="381" y="4396"/>
                    <a:pt x="395" y="4398"/>
                  </a:cubicBezTo>
                  <a:cubicBezTo>
                    <a:pt x="1013" y="4459"/>
                    <a:pt x="1364" y="5951"/>
                    <a:pt x="1180" y="7726"/>
                  </a:cubicBezTo>
                  <a:cubicBezTo>
                    <a:pt x="1158" y="7920"/>
                    <a:pt x="1134" y="8109"/>
                    <a:pt x="1102" y="8295"/>
                  </a:cubicBezTo>
                  <a:lnTo>
                    <a:pt x="3932" y="1485"/>
                  </a:lnTo>
                  <a:lnTo>
                    <a:pt x="811"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82;p59">
              <a:extLst>
                <a:ext uri="{FF2B5EF4-FFF2-40B4-BE49-F238E27FC236}">
                  <a16:creationId xmlns:a16="http://schemas.microsoft.com/office/drawing/2014/main" id="{2A0E207C-0FDA-792A-2B97-0265C9E74EBE}"/>
                </a:ext>
              </a:extLst>
            </p:cNvPr>
            <p:cNvSpPr/>
            <p:nvPr/>
          </p:nvSpPr>
          <p:spPr>
            <a:xfrm>
              <a:off x="692725" y="2099225"/>
              <a:ext cx="243575" cy="252275"/>
            </a:xfrm>
            <a:custGeom>
              <a:avLst/>
              <a:gdLst/>
              <a:ahLst/>
              <a:cxnLst/>
              <a:rect l="l" t="t" r="r" b="b"/>
              <a:pathLst>
                <a:path w="9743" h="10091" extrusionOk="0">
                  <a:moveTo>
                    <a:pt x="1911" y="0"/>
                  </a:moveTo>
                  <a:cubicBezTo>
                    <a:pt x="918" y="1140"/>
                    <a:pt x="1" y="6551"/>
                    <a:pt x="1" y="6551"/>
                  </a:cubicBezTo>
                  <a:lnTo>
                    <a:pt x="4047" y="8021"/>
                  </a:lnTo>
                  <a:cubicBezTo>
                    <a:pt x="4207" y="7194"/>
                    <a:pt x="4450" y="6148"/>
                    <a:pt x="4652" y="6148"/>
                  </a:cubicBezTo>
                  <a:cubicBezTo>
                    <a:pt x="4659" y="6148"/>
                    <a:pt x="4666" y="6149"/>
                    <a:pt x="4673" y="6152"/>
                  </a:cubicBezTo>
                  <a:cubicBezTo>
                    <a:pt x="4901" y="6235"/>
                    <a:pt x="5088" y="7503"/>
                    <a:pt x="5186" y="8434"/>
                  </a:cubicBezTo>
                  <a:lnTo>
                    <a:pt x="9742" y="10091"/>
                  </a:lnTo>
                  <a:cubicBezTo>
                    <a:pt x="9742" y="10091"/>
                    <a:pt x="9160" y="2182"/>
                    <a:pt x="8952" y="2057"/>
                  </a:cubicBezTo>
                  <a:cubicBezTo>
                    <a:pt x="8744" y="1930"/>
                    <a:pt x="1911"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83;p59">
              <a:extLst>
                <a:ext uri="{FF2B5EF4-FFF2-40B4-BE49-F238E27FC236}">
                  <a16:creationId xmlns:a16="http://schemas.microsoft.com/office/drawing/2014/main" id="{DD7BE124-0AF1-1E2A-48D5-28E997A084E1}"/>
                </a:ext>
              </a:extLst>
            </p:cNvPr>
            <p:cNvSpPr/>
            <p:nvPr/>
          </p:nvSpPr>
          <p:spPr>
            <a:xfrm>
              <a:off x="739175" y="2099900"/>
              <a:ext cx="150600" cy="85050"/>
            </a:xfrm>
            <a:custGeom>
              <a:avLst/>
              <a:gdLst/>
              <a:ahLst/>
              <a:cxnLst/>
              <a:rect l="l" t="t" r="r" b="b"/>
              <a:pathLst>
                <a:path w="6024" h="3402" extrusionOk="0">
                  <a:moveTo>
                    <a:pt x="199" y="1"/>
                  </a:moveTo>
                  <a:lnTo>
                    <a:pt x="1" y="610"/>
                  </a:lnTo>
                  <a:cubicBezTo>
                    <a:pt x="1339" y="1025"/>
                    <a:pt x="6023" y="3402"/>
                    <a:pt x="6023" y="3402"/>
                  </a:cubicBezTo>
                  <a:lnTo>
                    <a:pt x="5700" y="2132"/>
                  </a:lnTo>
                  <a:lnTo>
                    <a:pt x="199"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284;p59">
              <a:extLst>
                <a:ext uri="{FF2B5EF4-FFF2-40B4-BE49-F238E27FC236}">
                  <a16:creationId xmlns:a16="http://schemas.microsoft.com/office/drawing/2014/main" id="{B429A47A-B6DC-D642-1763-88962219FCB5}"/>
                </a:ext>
              </a:extLst>
            </p:cNvPr>
            <p:cNvSpPr/>
            <p:nvPr/>
          </p:nvSpPr>
          <p:spPr>
            <a:xfrm>
              <a:off x="692725" y="2099225"/>
              <a:ext cx="55750" cy="168000"/>
            </a:xfrm>
            <a:custGeom>
              <a:avLst/>
              <a:gdLst/>
              <a:ahLst/>
              <a:cxnLst/>
              <a:rect l="l" t="t" r="r" b="b"/>
              <a:pathLst>
                <a:path w="2230" h="6720" extrusionOk="0">
                  <a:moveTo>
                    <a:pt x="1911" y="0"/>
                  </a:moveTo>
                  <a:cubicBezTo>
                    <a:pt x="918" y="1140"/>
                    <a:pt x="1" y="6551"/>
                    <a:pt x="1" y="6551"/>
                  </a:cubicBezTo>
                  <a:lnTo>
                    <a:pt x="462" y="6720"/>
                  </a:lnTo>
                  <a:cubicBezTo>
                    <a:pt x="472" y="6156"/>
                    <a:pt x="515" y="5571"/>
                    <a:pt x="594" y="4974"/>
                  </a:cubicBezTo>
                  <a:cubicBezTo>
                    <a:pt x="856" y="3002"/>
                    <a:pt x="1465" y="1275"/>
                    <a:pt x="2230" y="91"/>
                  </a:cubicBezTo>
                  <a:cubicBezTo>
                    <a:pt x="2029" y="35"/>
                    <a:pt x="1911" y="0"/>
                    <a:pt x="1911"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285;p59">
              <a:extLst>
                <a:ext uri="{FF2B5EF4-FFF2-40B4-BE49-F238E27FC236}">
                  <a16:creationId xmlns:a16="http://schemas.microsoft.com/office/drawing/2014/main" id="{6E4799DA-356E-2E5B-66B5-8E2E7AC2F04B}"/>
                </a:ext>
              </a:extLst>
            </p:cNvPr>
            <p:cNvSpPr/>
            <p:nvPr/>
          </p:nvSpPr>
          <p:spPr>
            <a:xfrm>
              <a:off x="865000" y="2134900"/>
              <a:ext cx="71250" cy="216600"/>
            </a:xfrm>
            <a:custGeom>
              <a:avLst/>
              <a:gdLst/>
              <a:ahLst/>
              <a:cxnLst/>
              <a:rect l="l" t="t" r="r" b="b"/>
              <a:pathLst>
                <a:path w="2850" h="8664" extrusionOk="0">
                  <a:moveTo>
                    <a:pt x="0" y="0"/>
                  </a:moveTo>
                  <a:lnTo>
                    <a:pt x="0" y="0"/>
                  </a:lnTo>
                  <a:cubicBezTo>
                    <a:pt x="979" y="2344"/>
                    <a:pt x="1680" y="5576"/>
                    <a:pt x="1381" y="7817"/>
                  </a:cubicBezTo>
                  <a:cubicBezTo>
                    <a:pt x="1370" y="7919"/>
                    <a:pt x="1352" y="8017"/>
                    <a:pt x="1332" y="8112"/>
                  </a:cubicBezTo>
                  <a:lnTo>
                    <a:pt x="2850" y="8664"/>
                  </a:lnTo>
                  <a:cubicBezTo>
                    <a:pt x="2850" y="8664"/>
                    <a:pt x="2266" y="755"/>
                    <a:pt x="2059" y="630"/>
                  </a:cubicBezTo>
                  <a:cubicBezTo>
                    <a:pt x="1988" y="585"/>
                    <a:pt x="1111" y="323"/>
                    <a:pt x="0"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86;p59">
              <a:extLst>
                <a:ext uri="{FF2B5EF4-FFF2-40B4-BE49-F238E27FC236}">
                  <a16:creationId xmlns:a16="http://schemas.microsoft.com/office/drawing/2014/main" id="{A37070AF-3F01-4B7F-BA44-D2F69B1F0FD7}"/>
                </a:ext>
              </a:extLst>
            </p:cNvPr>
            <p:cNvSpPr/>
            <p:nvPr/>
          </p:nvSpPr>
          <p:spPr>
            <a:xfrm>
              <a:off x="688000" y="2212225"/>
              <a:ext cx="248425" cy="142375"/>
            </a:xfrm>
            <a:custGeom>
              <a:avLst/>
              <a:gdLst/>
              <a:ahLst/>
              <a:cxnLst/>
              <a:rect l="l" t="t" r="r" b="b"/>
              <a:pathLst>
                <a:path w="9937" h="5695" extrusionOk="0">
                  <a:moveTo>
                    <a:pt x="4942" y="1"/>
                  </a:moveTo>
                  <a:cubicBezTo>
                    <a:pt x="4708" y="1"/>
                    <a:pt x="4001" y="2166"/>
                    <a:pt x="3827" y="3009"/>
                  </a:cubicBezTo>
                  <a:lnTo>
                    <a:pt x="232" y="1786"/>
                  </a:lnTo>
                  <a:cubicBezTo>
                    <a:pt x="204" y="1944"/>
                    <a:pt x="0" y="2250"/>
                    <a:pt x="0" y="2250"/>
                  </a:cubicBezTo>
                  <a:lnTo>
                    <a:pt x="4337" y="3695"/>
                  </a:lnTo>
                  <a:cubicBezTo>
                    <a:pt x="4498" y="2863"/>
                    <a:pt x="4645" y="1630"/>
                    <a:pt x="4843" y="1630"/>
                  </a:cubicBezTo>
                  <a:cubicBezTo>
                    <a:pt x="4848" y="1630"/>
                    <a:pt x="4854" y="1631"/>
                    <a:pt x="4860" y="1633"/>
                  </a:cubicBezTo>
                  <a:cubicBezTo>
                    <a:pt x="5089" y="1715"/>
                    <a:pt x="5225" y="3101"/>
                    <a:pt x="5321" y="4033"/>
                  </a:cubicBezTo>
                  <a:lnTo>
                    <a:pt x="9937" y="5694"/>
                  </a:lnTo>
                  <a:cubicBezTo>
                    <a:pt x="9937" y="5694"/>
                    <a:pt x="9915" y="5387"/>
                    <a:pt x="9891" y="5075"/>
                  </a:cubicBezTo>
                  <a:lnTo>
                    <a:pt x="5724" y="3655"/>
                  </a:lnTo>
                  <a:cubicBezTo>
                    <a:pt x="5622" y="2723"/>
                    <a:pt x="5196" y="84"/>
                    <a:pt x="4954" y="2"/>
                  </a:cubicBezTo>
                  <a:cubicBezTo>
                    <a:pt x="4950" y="1"/>
                    <a:pt x="4946" y="1"/>
                    <a:pt x="4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87;p59">
              <a:extLst>
                <a:ext uri="{FF2B5EF4-FFF2-40B4-BE49-F238E27FC236}">
                  <a16:creationId xmlns:a16="http://schemas.microsoft.com/office/drawing/2014/main" id="{DD586C2D-4572-3FE4-573F-01144D214BE5}"/>
                </a:ext>
              </a:extLst>
            </p:cNvPr>
            <p:cNvSpPr/>
            <p:nvPr/>
          </p:nvSpPr>
          <p:spPr>
            <a:xfrm>
              <a:off x="735800" y="1863950"/>
              <a:ext cx="300350" cy="296475"/>
            </a:xfrm>
            <a:custGeom>
              <a:avLst/>
              <a:gdLst/>
              <a:ahLst/>
              <a:cxnLst/>
              <a:rect l="l" t="t" r="r" b="b"/>
              <a:pathLst>
                <a:path w="12014" h="11859" extrusionOk="0">
                  <a:moveTo>
                    <a:pt x="2689" y="0"/>
                  </a:moveTo>
                  <a:cubicBezTo>
                    <a:pt x="2689" y="0"/>
                    <a:pt x="1" y="8983"/>
                    <a:pt x="334" y="9441"/>
                  </a:cubicBezTo>
                  <a:cubicBezTo>
                    <a:pt x="642" y="9861"/>
                    <a:pt x="5798" y="11859"/>
                    <a:pt x="6958" y="11859"/>
                  </a:cubicBezTo>
                  <a:cubicBezTo>
                    <a:pt x="7060" y="11859"/>
                    <a:pt x="7132" y="11843"/>
                    <a:pt x="7166" y="11810"/>
                  </a:cubicBezTo>
                  <a:cubicBezTo>
                    <a:pt x="7548" y="11427"/>
                    <a:pt x="9435" y="5182"/>
                    <a:pt x="10724" y="3227"/>
                  </a:cubicBezTo>
                  <a:cubicBezTo>
                    <a:pt x="12014" y="1269"/>
                    <a:pt x="2689" y="0"/>
                    <a:pt x="26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88;p59">
              <a:extLst>
                <a:ext uri="{FF2B5EF4-FFF2-40B4-BE49-F238E27FC236}">
                  <a16:creationId xmlns:a16="http://schemas.microsoft.com/office/drawing/2014/main" id="{345BA4D2-CF71-06EB-77EC-C5ED439C1974}"/>
                </a:ext>
              </a:extLst>
            </p:cNvPr>
            <p:cNvSpPr/>
            <p:nvPr/>
          </p:nvSpPr>
          <p:spPr>
            <a:xfrm>
              <a:off x="788650" y="1863875"/>
              <a:ext cx="220575" cy="130400"/>
            </a:xfrm>
            <a:custGeom>
              <a:avLst/>
              <a:gdLst/>
              <a:ahLst/>
              <a:cxnLst/>
              <a:rect l="l" t="t" r="r" b="b"/>
              <a:pathLst>
                <a:path w="8823" h="5216" extrusionOk="0">
                  <a:moveTo>
                    <a:pt x="575" y="1"/>
                  </a:moveTo>
                  <a:cubicBezTo>
                    <a:pt x="575" y="1"/>
                    <a:pt x="333" y="817"/>
                    <a:pt x="1" y="1968"/>
                  </a:cubicBezTo>
                  <a:cubicBezTo>
                    <a:pt x="725" y="3392"/>
                    <a:pt x="1988" y="3944"/>
                    <a:pt x="1988" y="3944"/>
                  </a:cubicBezTo>
                  <a:lnTo>
                    <a:pt x="3320" y="2987"/>
                  </a:lnTo>
                  <a:lnTo>
                    <a:pt x="3444" y="4901"/>
                  </a:lnTo>
                  <a:cubicBezTo>
                    <a:pt x="4463" y="5127"/>
                    <a:pt x="5350" y="5216"/>
                    <a:pt x="6115" y="5216"/>
                  </a:cubicBezTo>
                  <a:cubicBezTo>
                    <a:pt x="6706" y="5216"/>
                    <a:pt x="7224" y="5163"/>
                    <a:pt x="7674" y="5079"/>
                  </a:cubicBezTo>
                  <a:cubicBezTo>
                    <a:pt x="7999" y="4323"/>
                    <a:pt x="8321" y="3665"/>
                    <a:pt x="8610" y="3225"/>
                  </a:cubicBezTo>
                  <a:cubicBezTo>
                    <a:pt x="8822" y="2903"/>
                    <a:pt x="8745" y="2600"/>
                    <a:pt x="8470" y="2317"/>
                  </a:cubicBezTo>
                  <a:cubicBezTo>
                    <a:pt x="8394" y="2249"/>
                    <a:pt x="8318" y="2183"/>
                    <a:pt x="8236" y="2116"/>
                  </a:cubicBezTo>
                  <a:cubicBezTo>
                    <a:pt x="6467" y="804"/>
                    <a:pt x="575" y="1"/>
                    <a:pt x="5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89;p59">
              <a:extLst>
                <a:ext uri="{FF2B5EF4-FFF2-40B4-BE49-F238E27FC236}">
                  <a16:creationId xmlns:a16="http://schemas.microsoft.com/office/drawing/2014/main" id="{4AD60045-1D4C-D84F-3F13-419760C2BFCF}"/>
                </a:ext>
              </a:extLst>
            </p:cNvPr>
            <p:cNvSpPr/>
            <p:nvPr/>
          </p:nvSpPr>
          <p:spPr>
            <a:xfrm>
              <a:off x="766750" y="1861900"/>
              <a:ext cx="72750" cy="129600"/>
            </a:xfrm>
            <a:custGeom>
              <a:avLst/>
              <a:gdLst/>
              <a:ahLst/>
              <a:cxnLst/>
              <a:rect l="l" t="t" r="r" b="b"/>
              <a:pathLst>
                <a:path w="2910" h="5184" extrusionOk="0">
                  <a:moveTo>
                    <a:pt x="1358" y="1"/>
                  </a:moveTo>
                  <a:cubicBezTo>
                    <a:pt x="1358" y="1"/>
                    <a:pt x="668" y="2701"/>
                    <a:pt x="0" y="5184"/>
                  </a:cubicBezTo>
                  <a:cubicBezTo>
                    <a:pt x="569" y="4475"/>
                    <a:pt x="1157" y="3527"/>
                    <a:pt x="1621" y="2139"/>
                  </a:cubicBezTo>
                  <a:cubicBezTo>
                    <a:pt x="1875" y="1373"/>
                    <a:pt x="2337" y="769"/>
                    <a:pt x="2910" y="315"/>
                  </a:cubicBezTo>
                  <a:cubicBezTo>
                    <a:pt x="2045" y="164"/>
                    <a:pt x="1358" y="1"/>
                    <a:pt x="1358"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90;p59">
              <a:extLst>
                <a:ext uri="{FF2B5EF4-FFF2-40B4-BE49-F238E27FC236}">
                  <a16:creationId xmlns:a16="http://schemas.microsoft.com/office/drawing/2014/main" id="{D6780CAF-0E6D-B9F7-3C87-7CA338E5471C}"/>
                </a:ext>
              </a:extLst>
            </p:cNvPr>
            <p:cNvSpPr/>
            <p:nvPr/>
          </p:nvSpPr>
          <p:spPr>
            <a:xfrm>
              <a:off x="743250" y="1909500"/>
              <a:ext cx="270450" cy="250950"/>
            </a:xfrm>
            <a:custGeom>
              <a:avLst/>
              <a:gdLst/>
              <a:ahLst/>
              <a:cxnLst/>
              <a:rect l="l" t="t" r="r" b="b"/>
              <a:pathLst>
                <a:path w="10818" h="10038" extrusionOk="0">
                  <a:moveTo>
                    <a:pt x="9582" y="1"/>
                  </a:moveTo>
                  <a:cubicBezTo>
                    <a:pt x="8841" y="2339"/>
                    <a:pt x="6613" y="8533"/>
                    <a:pt x="5422" y="8730"/>
                  </a:cubicBezTo>
                  <a:cubicBezTo>
                    <a:pt x="5341" y="8744"/>
                    <a:pt x="5243" y="8750"/>
                    <a:pt x="5131" y="8750"/>
                  </a:cubicBezTo>
                  <a:cubicBezTo>
                    <a:pt x="3999" y="8750"/>
                    <a:pt x="1402" y="8086"/>
                    <a:pt x="31" y="7174"/>
                  </a:cubicBezTo>
                  <a:lnTo>
                    <a:pt x="31" y="7174"/>
                  </a:lnTo>
                  <a:cubicBezTo>
                    <a:pt x="3" y="7411"/>
                    <a:pt x="0" y="7569"/>
                    <a:pt x="39" y="7619"/>
                  </a:cubicBezTo>
                  <a:cubicBezTo>
                    <a:pt x="345" y="8039"/>
                    <a:pt x="5499" y="10037"/>
                    <a:pt x="6661" y="10037"/>
                  </a:cubicBezTo>
                  <a:cubicBezTo>
                    <a:pt x="6764" y="10037"/>
                    <a:pt x="6835" y="10022"/>
                    <a:pt x="6869" y="9988"/>
                  </a:cubicBezTo>
                  <a:cubicBezTo>
                    <a:pt x="7253" y="9605"/>
                    <a:pt x="9187" y="3398"/>
                    <a:pt x="10476" y="1442"/>
                  </a:cubicBezTo>
                  <a:cubicBezTo>
                    <a:pt x="10818" y="923"/>
                    <a:pt x="10364" y="413"/>
                    <a:pt x="9582"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91;p59">
              <a:extLst>
                <a:ext uri="{FF2B5EF4-FFF2-40B4-BE49-F238E27FC236}">
                  <a16:creationId xmlns:a16="http://schemas.microsoft.com/office/drawing/2014/main" id="{89454434-AE90-396F-E599-D138CCB1CA9D}"/>
                </a:ext>
              </a:extLst>
            </p:cNvPr>
            <p:cNvSpPr/>
            <p:nvPr/>
          </p:nvSpPr>
          <p:spPr>
            <a:xfrm>
              <a:off x="777475" y="1852950"/>
              <a:ext cx="263925" cy="133875"/>
            </a:xfrm>
            <a:custGeom>
              <a:avLst/>
              <a:gdLst/>
              <a:ahLst/>
              <a:cxnLst/>
              <a:rect l="l" t="t" r="r" b="b"/>
              <a:pathLst>
                <a:path w="10557" h="5355" extrusionOk="0">
                  <a:moveTo>
                    <a:pt x="994" y="0"/>
                  </a:moveTo>
                  <a:cubicBezTo>
                    <a:pt x="392" y="0"/>
                    <a:pt x="1" y="19"/>
                    <a:pt x="1" y="19"/>
                  </a:cubicBezTo>
                  <a:cubicBezTo>
                    <a:pt x="41" y="3016"/>
                    <a:pt x="2481" y="4080"/>
                    <a:pt x="2481" y="4080"/>
                  </a:cubicBezTo>
                  <a:lnTo>
                    <a:pt x="3815" y="3123"/>
                  </a:lnTo>
                  <a:lnTo>
                    <a:pt x="3938" y="5039"/>
                  </a:lnTo>
                  <a:cubicBezTo>
                    <a:pt x="4961" y="5265"/>
                    <a:pt x="5853" y="5354"/>
                    <a:pt x="6621" y="5354"/>
                  </a:cubicBezTo>
                  <a:cubicBezTo>
                    <a:pt x="9385" y="5354"/>
                    <a:pt x="10557" y="4207"/>
                    <a:pt x="10557" y="4207"/>
                  </a:cubicBezTo>
                  <a:cubicBezTo>
                    <a:pt x="10557" y="4207"/>
                    <a:pt x="8725" y="1501"/>
                    <a:pt x="5729" y="544"/>
                  </a:cubicBezTo>
                  <a:cubicBezTo>
                    <a:pt x="4268" y="78"/>
                    <a:pt x="2205" y="0"/>
                    <a:pt x="9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92;p59">
              <a:extLst>
                <a:ext uri="{FF2B5EF4-FFF2-40B4-BE49-F238E27FC236}">
                  <a16:creationId xmlns:a16="http://schemas.microsoft.com/office/drawing/2014/main" id="{6DB20F18-BE9D-536B-B69F-0A58DB8553AF}"/>
                </a:ext>
              </a:extLst>
            </p:cNvPr>
            <p:cNvSpPr/>
            <p:nvPr/>
          </p:nvSpPr>
          <p:spPr>
            <a:xfrm>
              <a:off x="834675" y="1853975"/>
              <a:ext cx="203075" cy="99175"/>
            </a:xfrm>
            <a:custGeom>
              <a:avLst/>
              <a:gdLst/>
              <a:ahLst/>
              <a:cxnLst/>
              <a:rect l="l" t="t" r="r" b="b"/>
              <a:pathLst>
                <a:path w="8123" h="3967" extrusionOk="0">
                  <a:moveTo>
                    <a:pt x="287" y="1"/>
                  </a:moveTo>
                  <a:cubicBezTo>
                    <a:pt x="124" y="1"/>
                    <a:pt x="25" y="13"/>
                    <a:pt x="25" y="40"/>
                  </a:cubicBezTo>
                  <a:cubicBezTo>
                    <a:pt x="0" y="1158"/>
                    <a:pt x="2986" y="2835"/>
                    <a:pt x="5760" y="3575"/>
                  </a:cubicBezTo>
                  <a:cubicBezTo>
                    <a:pt x="6611" y="3801"/>
                    <a:pt x="7415" y="3930"/>
                    <a:pt x="8122" y="3966"/>
                  </a:cubicBezTo>
                  <a:cubicBezTo>
                    <a:pt x="7635" y="3324"/>
                    <a:pt x="5993" y="1163"/>
                    <a:pt x="3485" y="364"/>
                  </a:cubicBezTo>
                  <a:cubicBezTo>
                    <a:pt x="3118" y="246"/>
                    <a:pt x="1030"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93;p59">
              <a:extLst>
                <a:ext uri="{FF2B5EF4-FFF2-40B4-BE49-F238E27FC236}">
                  <a16:creationId xmlns:a16="http://schemas.microsoft.com/office/drawing/2014/main" id="{CB5CDD13-32FD-8A5C-42B9-06FF96FA4963}"/>
                </a:ext>
              </a:extLst>
            </p:cNvPr>
            <p:cNvSpPr/>
            <p:nvPr/>
          </p:nvSpPr>
          <p:spPr>
            <a:xfrm>
              <a:off x="614400" y="1705200"/>
              <a:ext cx="88425" cy="194050"/>
            </a:xfrm>
            <a:custGeom>
              <a:avLst/>
              <a:gdLst/>
              <a:ahLst/>
              <a:cxnLst/>
              <a:rect l="l" t="t" r="r" b="b"/>
              <a:pathLst>
                <a:path w="3537" h="7762" extrusionOk="0">
                  <a:moveTo>
                    <a:pt x="3449" y="0"/>
                  </a:moveTo>
                  <a:lnTo>
                    <a:pt x="3449" y="0"/>
                  </a:lnTo>
                  <a:lnTo>
                    <a:pt x="3449" y="0"/>
                  </a:lnTo>
                  <a:cubicBezTo>
                    <a:pt x="3449" y="0"/>
                    <a:pt x="3449" y="0"/>
                    <a:pt x="3449" y="0"/>
                  </a:cubicBezTo>
                  <a:close/>
                  <a:moveTo>
                    <a:pt x="3449" y="0"/>
                  </a:moveTo>
                  <a:cubicBezTo>
                    <a:pt x="3449" y="4"/>
                    <a:pt x="0" y="5836"/>
                    <a:pt x="1533" y="7762"/>
                  </a:cubicBezTo>
                  <a:cubicBezTo>
                    <a:pt x="1533" y="7762"/>
                    <a:pt x="3207" y="7109"/>
                    <a:pt x="3105" y="6638"/>
                  </a:cubicBezTo>
                  <a:cubicBezTo>
                    <a:pt x="3003" y="6167"/>
                    <a:pt x="3536" y="266"/>
                    <a:pt x="3536" y="266"/>
                  </a:cubicBezTo>
                  <a:lnTo>
                    <a:pt x="34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94;p59">
              <a:extLst>
                <a:ext uri="{FF2B5EF4-FFF2-40B4-BE49-F238E27FC236}">
                  <a16:creationId xmlns:a16="http://schemas.microsoft.com/office/drawing/2014/main" id="{25527A5F-659F-B79B-0DF8-971AF55A2267}"/>
                </a:ext>
              </a:extLst>
            </p:cNvPr>
            <p:cNvSpPr/>
            <p:nvPr/>
          </p:nvSpPr>
          <p:spPr>
            <a:xfrm>
              <a:off x="626750" y="1742525"/>
              <a:ext cx="63975" cy="156725"/>
            </a:xfrm>
            <a:custGeom>
              <a:avLst/>
              <a:gdLst/>
              <a:ahLst/>
              <a:cxnLst/>
              <a:rect l="l" t="t" r="r" b="b"/>
              <a:pathLst>
                <a:path w="2559" h="6269" extrusionOk="0">
                  <a:moveTo>
                    <a:pt x="2164" y="1"/>
                  </a:moveTo>
                  <a:lnTo>
                    <a:pt x="2164" y="1"/>
                  </a:lnTo>
                  <a:cubicBezTo>
                    <a:pt x="1252" y="1863"/>
                    <a:pt x="0" y="4962"/>
                    <a:pt x="1039" y="6269"/>
                  </a:cubicBezTo>
                  <a:cubicBezTo>
                    <a:pt x="1039" y="6269"/>
                    <a:pt x="2115" y="6159"/>
                    <a:pt x="2558" y="5789"/>
                  </a:cubicBezTo>
                  <a:cubicBezTo>
                    <a:pt x="2446" y="5623"/>
                    <a:pt x="2279" y="5554"/>
                    <a:pt x="2235" y="5544"/>
                  </a:cubicBezTo>
                  <a:cubicBezTo>
                    <a:pt x="1538" y="5401"/>
                    <a:pt x="1337" y="3544"/>
                    <a:pt x="1782" y="1397"/>
                  </a:cubicBezTo>
                  <a:cubicBezTo>
                    <a:pt x="1886" y="899"/>
                    <a:pt x="2016" y="427"/>
                    <a:pt x="216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95;p59">
              <a:extLst>
                <a:ext uri="{FF2B5EF4-FFF2-40B4-BE49-F238E27FC236}">
                  <a16:creationId xmlns:a16="http://schemas.microsoft.com/office/drawing/2014/main" id="{DC391440-51D2-689F-33BB-74509BA59BC2}"/>
                </a:ext>
              </a:extLst>
            </p:cNvPr>
            <p:cNvSpPr/>
            <p:nvPr/>
          </p:nvSpPr>
          <p:spPr>
            <a:xfrm>
              <a:off x="929950" y="2067325"/>
              <a:ext cx="186925" cy="97625"/>
            </a:xfrm>
            <a:custGeom>
              <a:avLst/>
              <a:gdLst/>
              <a:ahLst/>
              <a:cxnLst/>
              <a:rect l="l" t="t" r="r" b="b"/>
              <a:pathLst>
                <a:path w="7477" h="3905" extrusionOk="0">
                  <a:moveTo>
                    <a:pt x="5797" y="0"/>
                  </a:moveTo>
                  <a:cubicBezTo>
                    <a:pt x="5671" y="0"/>
                    <a:pt x="5573" y="27"/>
                    <a:pt x="5520" y="94"/>
                  </a:cubicBezTo>
                  <a:cubicBezTo>
                    <a:pt x="5228" y="456"/>
                    <a:pt x="0" y="3450"/>
                    <a:pt x="0" y="3450"/>
                  </a:cubicBezTo>
                  <a:lnTo>
                    <a:pt x="174" y="3904"/>
                  </a:lnTo>
                  <a:cubicBezTo>
                    <a:pt x="174" y="3904"/>
                    <a:pt x="174" y="3904"/>
                    <a:pt x="174" y="3904"/>
                  </a:cubicBezTo>
                  <a:cubicBezTo>
                    <a:pt x="193" y="3904"/>
                    <a:pt x="7064" y="2835"/>
                    <a:pt x="7477" y="546"/>
                  </a:cubicBezTo>
                  <a:cubicBezTo>
                    <a:pt x="7477" y="546"/>
                    <a:pt x="6362" y="0"/>
                    <a:pt x="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96;p59">
              <a:extLst>
                <a:ext uri="{FF2B5EF4-FFF2-40B4-BE49-F238E27FC236}">
                  <a16:creationId xmlns:a16="http://schemas.microsoft.com/office/drawing/2014/main" id="{D99BD50C-4873-44F9-16D4-0E628650EE06}"/>
                </a:ext>
              </a:extLst>
            </p:cNvPr>
            <p:cNvSpPr/>
            <p:nvPr/>
          </p:nvSpPr>
          <p:spPr>
            <a:xfrm>
              <a:off x="929975" y="2084100"/>
              <a:ext cx="186075" cy="80850"/>
            </a:xfrm>
            <a:custGeom>
              <a:avLst/>
              <a:gdLst/>
              <a:ahLst/>
              <a:cxnLst/>
              <a:rect l="l" t="t" r="r" b="b"/>
              <a:pathLst>
                <a:path w="7443" h="3234" extrusionOk="0">
                  <a:moveTo>
                    <a:pt x="7443" y="0"/>
                  </a:moveTo>
                  <a:cubicBezTo>
                    <a:pt x="7033" y="515"/>
                    <a:pt x="6065" y="1157"/>
                    <a:pt x="4853" y="1677"/>
                  </a:cubicBezTo>
                  <a:cubicBezTo>
                    <a:pt x="3755" y="2148"/>
                    <a:pt x="2719" y="2403"/>
                    <a:pt x="2049" y="2403"/>
                  </a:cubicBezTo>
                  <a:cubicBezTo>
                    <a:pt x="1654" y="2403"/>
                    <a:pt x="1386" y="2314"/>
                    <a:pt x="1307" y="2130"/>
                  </a:cubicBezTo>
                  <a:cubicBezTo>
                    <a:pt x="1294" y="2101"/>
                    <a:pt x="1288" y="2070"/>
                    <a:pt x="1285" y="2038"/>
                  </a:cubicBezTo>
                  <a:cubicBezTo>
                    <a:pt x="543" y="2469"/>
                    <a:pt x="3" y="2779"/>
                    <a:pt x="1" y="2779"/>
                  </a:cubicBezTo>
                  <a:lnTo>
                    <a:pt x="1" y="2779"/>
                  </a:lnTo>
                  <a:lnTo>
                    <a:pt x="1" y="2779"/>
                  </a:lnTo>
                  <a:cubicBezTo>
                    <a:pt x="1" y="2779"/>
                    <a:pt x="1" y="2779"/>
                    <a:pt x="1" y="2779"/>
                  </a:cubicBezTo>
                  <a:cubicBezTo>
                    <a:pt x="1" y="2779"/>
                    <a:pt x="1" y="2779"/>
                    <a:pt x="1" y="2779"/>
                  </a:cubicBezTo>
                  <a:lnTo>
                    <a:pt x="1" y="2779"/>
                  </a:lnTo>
                  <a:lnTo>
                    <a:pt x="175" y="3233"/>
                  </a:lnTo>
                  <a:cubicBezTo>
                    <a:pt x="175" y="3233"/>
                    <a:pt x="6801" y="2203"/>
                    <a:pt x="7443"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97;p59">
              <a:extLst>
                <a:ext uri="{FF2B5EF4-FFF2-40B4-BE49-F238E27FC236}">
                  <a16:creationId xmlns:a16="http://schemas.microsoft.com/office/drawing/2014/main" id="{7B842FD3-4A94-F8D8-5369-8DAE7265E5E6}"/>
                </a:ext>
              </a:extLst>
            </p:cNvPr>
            <p:cNvSpPr/>
            <p:nvPr/>
          </p:nvSpPr>
          <p:spPr>
            <a:xfrm>
              <a:off x="847675" y="1696050"/>
              <a:ext cx="184500" cy="162350"/>
            </a:xfrm>
            <a:custGeom>
              <a:avLst/>
              <a:gdLst/>
              <a:ahLst/>
              <a:cxnLst/>
              <a:rect l="l" t="t" r="r" b="b"/>
              <a:pathLst>
                <a:path w="7380" h="6494" extrusionOk="0">
                  <a:moveTo>
                    <a:pt x="3899" y="1"/>
                  </a:moveTo>
                  <a:cubicBezTo>
                    <a:pt x="2833" y="1"/>
                    <a:pt x="2213" y="960"/>
                    <a:pt x="1547" y="2838"/>
                  </a:cubicBezTo>
                  <a:cubicBezTo>
                    <a:pt x="1179" y="3876"/>
                    <a:pt x="347" y="4748"/>
                    <a:pt x="736" y="5425"/>
                  </a:cubicBezTo>
                  <a:cubicBezTo>
                    <a:pt x="1321" y="6439"/>
                    <a:pt x="162" y="6471"/>
                    <a:pt x="16" y="6471"/>
                  </a:cubicBezTo>
                  <a:cubicBezTo>
                    <a:pt x="6" y="6471"/>
                    <a:pt x="1" y="6471"/>
                    <a:pt x="1" y="6471"/>
                  </a:cubicBezTo>
                  <a:lnTo>
                    <a:pt x="1" y="6471"/>
                  </a:lnTo>
                  <a:cubicBezTo>
                    <a:pt x="1" y="6471"/>
                    <a:pt x="759" y="6494"/>
                    <a:pt x="1645" y="6494"/>
                  </a:cubicBezTo>
                  <a:cubicBezTo>
                    <a:pt x="2834" y="6494"/>
                    <a:pt x="4251" y="6452"/>
                    <a:pt x="4376" y="6258"/>
                  </a:cubicBezTo>
                  <a:cubicBezTo>
                    <a:pt x="4975" y="5320"/>
                    <a:pt x="7379" y="4212"/>
                    <a:pt x="6957" y="1888"/>
                  </a:cubicBezTo>
                  <a:cubicBezTo>
                    <a:pt x="6764" y="828"/>
                    <a:pt x="4980" y="180"/>
                    <a:pt x="4314" y="45"/>
                  </a:cubicBezTo>
                  <a:cubicBezTo>
                    <a:pt x="4169" y="15"/>
                    <a:pt x="4031" y="1"/>
                    <a:pt x="3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98;p59">
              <a:extLst>
                <a:ext uri="{FF2B5EF4-FFF2-40B4-BE49-F238E27FC236}">
                  <a16:creationId xmlns:a16="http://schemas.microsoft.com/office/drawing/2014/main" id="{54831F82-0BC5-B7B5-2CD4-FC4560732363}"/>
                </a:ext>
              </a:extLst>
            </p:cNvPr>
            <p:cNvSpPr/>
            <p:nvPr/>
          </p:nvSpPr>
          <p:spPr>
            <a:xfrm>
              <a:off x="847675" y="1723025"/>
              <a:ext cx="184525" cy="178450"/>
            </a:xfrm>
            <a:custGeom>
              <a:avLst/>
              <a:gdLst/>
              <a:ahLst/>
              <a:cxnLst/>
              <a:rect l="l" t="t" r="r" b="b"/>
              <a:pathLst>
                <a:path w="7381" h="7138" extrusionOk="0">
                  <a:moveTo>
                    <a:pt x="6461" y="0"/>
                  </a:moveTo>
                  <a:cubicBezTo>
                    <a:pt x="6361" y="898"/>
                    <a:pt x="5214" y="1674"/>
                    <a:pt x="4800" y="2939"/>
                  </a:cubicBezTo>
                  <a:cubicBezTo>
                    <a:pt x="4211" y="4733"/>
                    <a:pt x="3327" y="5263"/>
                    <a:pt x="2530" y="5263"/>
                  </a:cubicBezTo>
                  <a:cubicBezTo>
                    <a:pt x="1680" y="5263"/>
                    <a:pt x="928" y="4660"/>
                    <a:pt x="736" y="4346"/>
                  </a:cubicBezTo>
                  <a:lnTo>
                    <a:pt x="736" y="4346"/>
                  </a:lnTo>
                  <a:cubicBezTo>
                    <a:pt x="1323" y="5364"/>
                    <a:pt x="156" y="5395"/>
                    <a:pt x="15" y="5395"/>
                  </a:cubicBezTo>
                  <a:cubicBezTo>
                    <a:pt x="5" y="5395"/>
                    <a:pt x="1" y="5395"/>
                    <a:pt x="1" y="5395"/>
                  </a:cubicBezTo>
                  <a:lnTo>
                    <a:pt x="1" y="5395"/>
                  </a:lnTo>
                  <a:lnTo>
                    <a:pt x="4323" y="7138"/>
                  </a:lnTo>
                  <a:cubicBezTo>
                    <a:pt x="4235" y="6622"/>
                    <a:pt x="4258" y="5570"/>
                    <a:pt x="4477" y="5231"/>
                  </a:cubicBezTo>
                  <a:cubicBezTo>
                    <a:pt x="5076" y="4292"/>
                    <a:pt x="7381" y="3129"/>
                    <a:pt x="6957" y="805"/>
                  </a:cubicBezTo>
                  <a:cubicBezTo>
                    <a:pt x="6901" y="503"/>
                    <a:pt x="6714" y="234"/>
                    <a:pt x="6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99;p59">
              <a:extLst>
                <a:ext uri="{FF2B5EF4-FFF2-40B4-BE49-F238E27FC236}">
                  <a16:creationId xmlns:a16="http://schemas.microsoft.com/office/drawing/2014/main" id="{31A2DBFA-D70B-2A15-BAF5-712B630CAB1C}"/>
                </a:ext>
              </a:extLst>
            </p:cNvPr>
            <p:cNvSpPr/>
            <p:nvPr/>
          </p:nvSpPr>
          <p:spPr>
            <a:xfrm>
              <a:off x="870625" y="1690975"/>
              <a:ext cx="54200" cy="32075"/>
            </a:xfrm>
            <a:custGeom>
              <a:avLst/>
              <a:gdLst/>
              <a:ahLst/>
              <a:cxnLst/>
              <a:rect l="l" t="t" r="r" b="b"/>
              <a:pathLst>
                <a:path w="2168" h="1283" extrusionOk="0">
                  <a:moveTo>
                    <a:pt x="1047" y="0"/>
                  </a:moveTo>
                  <a:cubicBezTo>
                    <a:pt x="900" y="0"/>
                    <a:pt x="1" y="1255"/>
                    <a:pt x="1389" y="1282"/>
                  </a:cubicBezTo>
                  <a:lnTo>
                    <a:pt x="2168" y="817"/>
                  </a:lnTo>
                  <a:cubicBezTo>
                    <a:pt x="1692" y="709"/>
                    <a:pt x="1034" y="331"/>
                    <a:pt x="1066" y="38"/>
                  </a:cubicBezTo>
                  <a:cubicBezTo>
                    <a:pt x="1068" y="12"/>
                    <a:pt x="1061" y="0"/>
                    <a:pt x="1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00;p59">
              <a:extLst>
                <a:ext uri="{FF2B5EF4-FFF2-40B4-BE49-F238E27FC236}">
                  <a16:creationId xmlns:a16="http://schemas.microsoft.com/office/drawing/2014/main" id="{F5EA76E2-B1B1-ADA4-D0E8-2DDF2B172469}"/>
                </a:ext>
              </a:extLst>
            </p:cNvPr>
            <p:cNvSpPr/>
            <p:nvPr/>
          </p:nvSpPr>
          <p:spPr>
            <a:xfrm>
              <a:off x="863600" y="1707075"/>
              <a:ext cx="139700" cy="136800"/>
            </a:xfrm>
            <a:custGeom>
              <a:avLst/>
              <a:gdLst/>
              <a:ahLst/>
              <a:cxnLst/>
              <a:rect l="l" t="t" r="r" b="b"/>
              <a:pathLst>
                <a:path w="5588" h="5472" extrusionOk="0">
                  <a:moveTo>
                    <a:pt x="2647" y="1"/>
                  </a:moveTo>
                  <a:cubicBezTo>
                    <a:pt x="2126" y="1"/>
                    <a:pt x="1134" y="1121"/>
                    <a:pt x="1167" y="1383"/>
                  </a:cubicBezTo>
                  <a:cubicBezTo>
                    <a:pt x="1203" y="1657"/>
                    <a:pt x="299" y="3387"/>
                    <a:pt x="94" y="3952"/>
                  </a:cubicBezTo>
                  <a:cubicBezTo>
                    <a:pt x="0" y="4213"/>
                    <a:pt x="161" y="4994"/>
                    <a:pt x="643" y="5281"/>
                  </a:cubicBezTo>
                  <a:cubicBezTo>
                    <a:pt x="877" y="5422"/>
                    <a:pt x="1181" y="5471"/>
                    <a:pt x="1486" y="5471"/>
                  </a:cubicBezTo>
                  <a:cubicBezTo>
                    <a:pt x="2043" y="5471"/>
                    <a:pt x="2599" y="5306"/>
                    <a:pt x="2719" y="5229"/>
                  </a:cubicBezTo>
                  <a:cubicBezTo>
                    <a:pt x="2903" y="5112"/>
                    <a:pt x="3583" y="3524"/>
                    <a:pt x="3892" y="3104"/>
                  </a:cubicBezTo>
                  <a:cubicBezTo>
                    <a:pt x="5587" y="808"/>
                    <a:pt x="3219" y="151"/>
                    <a:pt x="2729" y="12"/>
                  </a:cubicBezTo>
                  <a:cubicBezTo>
                    <a:pt x="2703" y="4"/>
                    <a:pt x="2676" y="1"/>
                    <a:pt x="264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01;p59">
              <a:extLst>
                <a:ext uri="{FF2B5EF4-FFF2-40B4-BE49-F238E27FC236}">
                  <a16:creationId xmlns:a16="http://schemas.microsoft.com/office/drawing/2014/main" id="{61AB4097-3458-1B7F-FCC7-BC5134F385A7}"/>
                </a:ext>
              </a:extLst>
            </p:cNvPr>
            <p:cNvSpPr/>
            <p:nvPr/>
          </p:nvSpPr>
          <p:spPr>
            <a:xfrm>
              <a:off x="543575" y="2635525"/>
              <a:ext cx="94375" cy="29925"/>
            </a:xfrm>
            <a:custGeom>
              <a:avLst/>
              <a:gdLst/>
              <a:ahLst/>
              <a:cxnLst/>
              <a:rect l="l" t="t" r="r" b="b"/>
              <a:pathLst>
                <a:path w="3775" h="1197" extrusionOk="0">
                  <a:moveTo>
                    <a:pt x="3221" y="1"/>
                  </a:moveTo>
                  <a:cubicBezTo>
                    <a:pt x="3221" y="1"/>
                    <a:pt x="1805" y="780"/>
                    <a:pt x="1333" y="780"/>
                  </a:cubicBezTo>
                  <a:cubicBezTo>
                    <a:pt x="555" y="780"/>
                    <a:pt x="1" y="1196"/>
                    <a:pt x="1" y="1196"/>
                  </a:cubicBezTo>
                  <a:lnTo>
                    <a:pt x="3497" y="1196"/>
                  </a:lnTo>
                  <a:cubicBezTo>
                    <a:pt x="3774" y="808"/>
                    <a:pt x="3221" y="1"/>
                    <a:pt x="3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02;p59">
              <a:extLst>
                <a:ext uri="{FF2B5EF4-FFF2-40B4-BE49-F238E27FC236}">
                  <a16:creationId xmlns:a16="http://schemas.microsoft.com/office/drawing/2014/main" id="{67FC2D16-BED9-F4C1-E08A-BC12E7F3FF37}"/>
                </a:ext>
              </a:extLst>
            </p:cNvPr>
            <p:cNvSpPr/>
            <p:nvPr/>
          </p:nvSpPr>
          <p:spPr>
            <a:xfrm>
              <a:off x="941125" y="2635525"/>
              <a:ext cx="71475" cy="29925"/>
            </a:xfrm>
            <a:custGeom>
              <a:avLst/>
              <a:gdLst/>
              <a:ahLst/>
              <a:cxnLst/>
              <a:rect l="l" t="t" r="r" b="b"/>
              <a:pathLst>
                <a:path w="2859" h="1197" extrusionOk="0">
                  <a:moveTo>
                    <a:pt x="553" y="1"/>
                  </a:moveTo>
                  <a:cubicBezTo>
                    <a:pt x="553" y="1"/>
                    <a:pt x="0" y="808"/>
                    <a:pt x="276" y="1196"/>
                  </a:cubicBezTo>
                  <a:lnTo>
                    <a:pt x="2858" y="1196"/>
                  </a:lnTo>
                  <a:cubicBezTo>
                    <a:pt x="2858" y="1196"/>
                    <a:pt x="2549" y="860"/>
                    <a:pt x="1775" y="780"/>
                  </a:cubicBezTo>
                  <a:cubicBezTo>
                    <a:pt x="1246" y="724"/>
                    <a:pt x="553"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03;p59">
              <a:extLst>
                <a:ext uri="{FF2B5EF4-FFF2-40B4-BE49-F238E27FC236}">
                  <a16:creationId xmlns:a16="http://schemas.microsoft.com/office/drawing/2014/main" id="{EB427625-9FED-7756-524D-A97626C834E6}"/>
                </a:ext>
              </a:extLst>
            </p:cNvPr>
            <p:cNvSpPr/>
            <p:nvPr/>
          </p:nvSpPr>
          <p:spPr>
            <a:xfrm>
              <a:off x="686525" y="1693925"/>
              <a:ext cx="27325" cy="36100"/>
            </a:xfrm>
            <a:custGeom>
              <a:avLst/>
              <a:gdLst/>
              <a:ahLst/>
              <a:cxnLst/>
              <a:rect l="l" t="t" r="r" b="b"/>
              <a:pathLst>
                <a:path w="1093" h="1444" extrusionOk="0">
                  <a:moveTo>
                    <a:pt x="528" y="0"/>
                  </a:moveTo>
                  <a:cubicBezTo>
                    <a:pt x="331" y="0"/>
                    <a:pt x="152" y="18"/>
                    <a:pt x="134" y="42"/>
                  </a:cubicBezTo>
                  <a:cubicBezTo>
                    <a:pt x="0" y="206"/>
                    <a:pt x="122" y="824"/>
                    <a:pt x="51" y="1443"/>
                  </a:cubicBezTo>
                  <a:lnTo>
                    <a:pt x="594" y="1437"/>
                  </a:lnTo>
                  <a:cubicBezTo>
                    <a:pt x="730" y="983"/>
                    <a:pt x="1082" y="588"/>
                    <a:pt x="1091" y="122"/>
                  </a:cubicBezTo>
                  <a:cubicBezTo>
                    <a:pt x="1093" y="32"/>
                    <a:pt x="793" y="0"/>
                    <a:pt x="528"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4;p59">
              <a:extLst>
                <a:ext uri="{FF2B5EF4-FFF2-40B4-BE49-F238E27FC236}">
                  <a16:creationId xmlns:a16="http://schemas.microsoft.com/office/drawing/2014/main" id="{3E22947F-096B-0CD8-9AAC-AA2279DDDB50}"/>
                </a:ext>
              </a:extLst>
            </p:cNvPr>
            <p:cNvSpPr/>
            <p:nvPr/>
          </p:nvSpPr>
          <p:spPr>
            <a:xfrm>
              <a:off x="684425" y="1680275"/>
              <a:ext cx="11625" cy="23150"/>
            </a:xfrm>
            <a:custGeom>
              <a:avLst/>
              <a:gdLst/>
              <a:ahLst/>
              <a:cxnLst/>
              <a:rect l="l" t="t" r="r" b="b"/>
              <a:pathLst>
                <a:path w="465" h="926" extrusionOk="0">
                  <a:moveTo>
                    <a:pt x="116" y="0"/>
                  </a:moveTo>
                  <a:cubicBezTo>
                    <a:pt x="115" y="0"/>
                    <a:pt x="113" y="0"/>
                    <a:pt x="112" y="0"/>
                  </a:cubicBezTo>
                  <a:cubicBezTo>
                    <a:pt x="1" y="7"/>
                    <a:pt x="186" y="620"/>
                    <a:pt x="186" y="841"/>
                  </a:cubicBezTo>
                  <a:cubicBezTo>
                    <a:pt x="186" y="841"/>
                    <a:pt x="296" y="925"/>
                    <a:pt x="372" y="925"/>
                  </a:cubicBezTo>
                  <a:cubicBezTo>
                    <a:pt x="427" y="925"/>
                    <a:pt x="464" y="882"/>
                    <a:pt x="432" y="733"/>
                  </a:cubicBezTo>
                  <a:cubicBezTo>
                    <a:pt x="374" y="464"/>
                    <a:pt x="289" y="0"/>
                    <a:pt x="11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05;p59">
              <a:extLst>
                <a:ext uri="{FF2B5EF4-FFF2-40B4-BE49-F238E27FC236}">
                  <a16:creationId xmlns:a16="http://schemas.microsoft.com/office/drawing/2014/main" id="{ACCCD9B5-559F-8F46-FFD2-292C295BC089}"/>
                </a:ext>
              </a:extLst>
            </p:cNvPr>
            <p:cNvSpPr/>
            <p:nvPr/>
          </p:nvSpPr>
          <p:spPr>
            <a:xfrm>
              <a:off x="707075" y="1685625"/>
              <a:ext cx="9425" cy="17750"/>
            </a:xfrm>
            <a:custGeom>
              <a:avLst/>
              <a:gdLst/>
              <a:ahLst/>
              <a:cxnLst/>
              <a:rect l="l" t="t" r="r" b="b"/>
              <a:pathLst>
                <a:path w="377" h="710" extrusionOk="0">
                  <a:moveTo>
                    <a:pt x="169" y="0"/>
                  </a:moveTo>
                  <a:cubicBezTo>
                    <a:pt x="58" y="0"/>
                    <a:pt x="38" y="304"/>
                    <a:pt x="0" y="509"/>
                  </a:cubicBezTo>
                  <a:cubicBezTo>
                    <a:pt x="0" y="509"/>
                    <a:pt x="89" y="710"/>
                    <a:pt x="172" y="710"/>
                  </a:cubicBezTo>
                  <a:cubicBezTo>
                    <a:pt x="205" y="710"/>
                    <a:pt x="237" y="677"/>
                    <a:pt x="262" y="585"/>
                  </a:cubicBezTo>
                  <a:cubicBezTo>
                    <a:pt x="319" y="377"/>
                    <a:pt x="377" y="18"/>
                    <a:pt x="176" y="0"/>
                  </a:cubicBezTo>
                  <a:cubicBezTo>
                    <a:pt x="174" y="0"/>
                    <a:pt x="171" y="0"/>
                    <a:pt x="16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06;p59">
              <a:extLst>
                <a:ext uri="{FF2B5EF4-FFF2-40B4-BE49-F238E27FC236}">
                  <a16:creationId xmlns:a16="http://schemas.microsoft.com/office/drawing/2014/main" id="{47C1D76E-4136-8C49-2BD3-26BD0DED077F}"/>
                </a:ext>
              </a:extLst>
            </p:cNvPr>
            <p:cNvSpPr/>
            <p:nvPr/>
          </p:nvSpPr>
          <p:spPr>
            <a:xfrm>
              <a:off x="699425" y="1704550"/>
              <a:ext cx="32825" cy="20125"/>
            </a:xfrm>
            <a:custGeom>
              <a:avLst/>
              <a:gdLst/>
              <a:ahLst/>
              <a:cxnLst/>
              <a:rect l="l" t="t" r="r" b="b"/>
              <a:pathLst>
                <a:path w="1313" h="805" extrusionOk="0">
                  <a:moveTo>
                    <a:pt x="437" y="1"/>
                  </a:moveTo>
                  <a:cubicBezTo>
                    <a:pt x="437" y="1"/>
                    <a:pt x="0" y="804"/>
                    <a:pt x="111" y="804"/>
                  </a:cubicBezTo>
                  <a:cubicBezTo>
                    <a:pt x="122" y="804"/>
                    <a:pt x="140" y="795"/>
                    <a:pt x="165" y="775"/>
                  </a:cubicBezTo>
                  <a:cubicBezTo>
                    <a:pt x="480" y="531"/>
                    <a:pt x="1312" y="248"/>
                    <a:pt x="1025" y="85"/>
                  </a:cubicBezTo>
                  <a:cubicBezTo>
                    <a:pt x="997" y="70"/>
                    <a:pt x="970" y="63"/>
                    <a:pt x="945" y="63"/>
                  </a:cubicBezTo>
                  <a:cubicBezTo>
                    <a:pt x="846" y="63"/>
                    <a:pt x="764" y="160"/>
                    <a:pt x="662" y="160"/>
                  </a:cubicBezTo>
                  <a:cubicBezTo>
                    <a:pt x="598" y="160"/>
                    <a:pt x="526" y="122"/>
                    <a:pt x="43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07;p59">
              <a:extLst>
                <a:ext uri="{FF2B5EF4-FFF2-40B4-BE49-F238E27FC236}">
                  <a16:creationId xmlns:a16="http://schemas.microsoft.com/office/drawing/2014/main" id="{F06CE69D-9F3C-D44F-0FAE-B9AFD24A2496}"/>
                </a:ext>
              </a:extLst>
            </p:cNvPr>
            <p:cNvSpPr/>
            <p:nvPr/>
          </p:nvSpPr>
          <p:spPr>
            <a:xfrm>
              <a:off x="698350" y="1680200"/>
              <a:ext cx="8025" cy="20325"/>
            </a:xfrm>
            <a:custGeom>
              <a:avLst/>
              <a:gdLst/>
              <a:ahLst/>
              <a:cxnLst/>
              <a:rect l="l" t="t" r="r" b="b"/>
              <a:pathLst>
                <a:path w="321" h="813" extrusionOk="0">
                  <a:moveTo>
                    <a:pt x="150" y="0"/>
                  </a:moveTo>
                  <a:cubicBezTo>
                    <a:pt x="148" y="0"/>
                    <a:pt x="146" y="0"/>
                    <a:pt x="144" y="0"/>
                  </a:cubicBezTo>
                  <a:cubicBezTo>
                    <a:pt x="33" y="3"/>
                    <a:pt x="6" y="444"/>
                    <a:pt x="0" y="664"/>
                  </a:cubicBezTo>
                  <a:cubicBezTo>
                    <a:pt x="0" y="664"/>
                    <a:pt x="129" y="813"/>
                    <a:pt x="211" y="813"/>
                  </a:cubicBezTo>
                  <a:cubicBezTo>
                    <a:pt x="253" y="813"/>
                    <a:pt x="283" y="774"/>
                    <a:pt x="277" y="657"/>
                  </a:cubicBezTo>
                  <a:cubicBezTo>
                    <a:pt x="266" y="431"/>
                    <a:pt x="321" y="0"/>
                    <a:pt x="150"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08;p59">
              <a:extLst>
                <a:ext uri="{FF2B5EF4-FFF2-40B4-BE49-F238E27FC236}">
                  <a16:creationId xmlns:a16="http://schemas.microsoft.com/office/drawing/2014/main" id="{234331C7-1D2F-CDAE-F9A6-F31D491E99E7}"/>
                </a:ext>
              </a:extLst>
            </p:cNvPr>
            <p:cNvSpPr/>
            <p:nvPr/>
          </p:nvSpPr>
          <p:spPr>
            <a:xfrm>
              <a:off x="440375" y="1511350"/>
              <a:ext cx="424750" cy="282975"/>
            </a:xfrm>
            <a:custGeom>
              <a:avLst/>
              <a:gdLst/>
              <a:ahLst/>
              <a:cxnLst/>
              <a:rect l="l" t="t" r="r" b="b"/>
              <a:pathLst>
                <a:path w="16990" h="11319" extrusionOk="0">
                  <a:moveTo>
                    <a:pt x="2634" y="1"/>
                  </a:moveTo>
                  <a:lnTo>
                    <a:pt x="0" y="3702"/>
                  </a:lnTo>
                  <a:cubicBezTo>
                    <a:pt x="0" y="3702"/>
                    <a:pt x="6867" y="5200"/>
                    <a:pt x="16817" y="11318"/>
                  </a:cubicBezTo>
                  <a:lnTo>
                    <a:pt x="16990" y="11090"/>
                  </a:lnTo>
                  <a:cubicBezTo>
                    <a:pt x="16990" y="11090"/>
                    <a:pt x="6816" y="5468"/>
                    <a:pt x="2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09;p59">
              <a:extLst>
                <a:ext uri="{FF2B5EF4-FFF2-40B4-BE49-F238E27FC236}">
                  <a16:creationId xmlns:a16="http://schemas.microsoft.com/office/drawing/2014/main" id="{86FC6578-CD49-DF68-D6F8-FEBE7BAA7012}"/>
                </a:ext>
              </a:extLst>
            </p:cNvPr>
            <p:cNvSpPr/>
            <p:nvPr/>
          </p:nvSpPr>
          <p:spPr>
            <a:xfrm>
              <a:off x="874125" y="1655250"/>
              <a:ext cx="107075" cy="90075"/>
            </a:xfrm>
            <a:custGeom>
              <a:avLst/>
              <a:gdLst/>
              <a:ahLst/>
              <a:cxnLst/>
              <a:rect l="l" t="t" r="r" b="b"/>
              <a:pathLst>
                <a:path w="4283" h="3603" extrusionOk="0">
                  <a:moveTo>
                    <a:pt x="1605" y="0"/>
                  </a:moveTo>
                  <a:cubicBezTo>
                    <a:pt x="1425" y="0"/>
                    <a:pt x="1213" y="56"/>
                    <a:pt x="979" y="191"/>
                  </a:cubicBezTo>
                  <a:cubicBezTo>
                    <a:pt x="0" y="756"/>
                    <a:pt x="608" y="2148"/>
                    <a:pt x="1696" y="2213"/>
                  </a:cubicBezTo>
                  <a:cubicBezTo>
                    <a:pt x="2782" y="2277"/>
                    <a:pt x="3847" y="2797"/>
                    <a:pt x="4065" y="3602"/>
                  </a:cubicBezTo>
                  <a:cubicBezTo>
                    <a:pt x="4065" y="3602"/>
                    <a:pt x="4282" y="2625"/>
                    <a:pt x="3238" y="2191"/>
                  </a:cubicBezTo>
                  <a:cubicBezTo>
                    <a:pt x="2195" y="1756"/>
                    <a:pt x="1717" y="1365"/>
                    <a:pt x="2130" y="908"/>
                  </a:cubicBezTo>
                  <a:cubicBezTo>
                    <a:pt x="2445" y="561"/>
                    <a:pt x="2181" y="0"/>
                    <a:pt x="1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10;p59">
              <a:extLst>
                <a:ext uri="{FF2B5EF4-FFF2-40B4-BE49-F238E27FC236}">
                  <a16:creationId xmlns:a16="http://schemas.microsoft.com/office/drawing/2014/main" id="{34138668-5360-DD56-0C07-1FD5F4B4AE57}"/>
                </a:ext>
              </a:extLst>
            </p:cNvPr>
            <p:cNvSpPr/>
            <p:nvPr/>
          </p:nvSpPr>
          <p:spPr>
            <a:xfrm>
              <a:off x="737250" y="2091450"/>
              <a:ext cx="184625" cy="72350"/>
            </a:xfrm>
            <a:custGeom>
              <a:avLst/>
              <a:gdLst/>
              <a:ahLst/>
              <a:cxnLst/>
              <a:rect l="l" t="t" r="r" b="b"/>
              <a:pathLst>
                <a:path w="7385" h="2894" extrusionOk="0">
                  <a:moveTo>
                    <a:pt x="154" y="1"/>
                  </a:moveTo>
                  <a:lnTo>
                    <a:pt x="0" y="339"/>
                  </a:lnTo>
                  <a:cubicBezTo>
                    <a:pt x="0" y="339"/>
                    <a:pt x="2777" y="2307"/>
                    <a:pt x="7353" y="2893"/>
                  </a:cubicBezTo>
                  <a:lnTo>
                    <a:pt x="7385" y="2556"/>
                  </a:lnTo>
                  <a:cubicBezTo>
                    <a:pt x="7385" y="2556"/>
                    <a:pt x="3292" y="1754"/>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11;p59">
              <a:extLst>
                <a:ext uri="{FF2B5EF4-FFF2-40B4-BE49-F238E27FC236}">
                  <a16:creationId xmlns:a16="http://schemas.microsoft.com/office/drawing/2014/main" id="{F020255A-0633-FFA0-F4B5-99E2C57F4BE0}"/>
                </a:ext>
              </a:extLst>
            </p:cNvPr>
            <p:cNvSpPr/>
            <p:nvPr/>
          </p:nvSpPr>
          <p:spPr>
            <a:xfrm>
              <a:off x="615675" y="2564550"/>
              <a:ext cx="43900" cy="93075"/>
            </a:xfrm>
            <a:custGeom>
              <a:avLst/>
              <a:gdLst/>
              <a:ahLst/>
              <a:cxnLst/>
              <a:rect l="l" t="t" r="r" b="b"/>
              <a:pathLst>
                <a:path w="1756" h="3723" extrusionOk="0">
                  <a:moveTo>
                    <a:pt x="771" y="0"/>
                  </a:moveTo>
                  <a:cubicBezTo>
                    <a:pt x="771" y="0"/>
                    <a:pt x="525" y="2677"/>
                    <a:pt x="1" y="3231"/>
                  </a:cubicBezTo>
                  <a:lnTo>
                    <a:pt x="617" y="3722"/>
                  </a:lnTo>
                  <a:lnTo>
                    <a:pt x="1755" y="1508"/>
                  </a:lnTo>
                  <a:lnTo>
                    <a:pt x="7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11312;p59">
              <a:extLst>
                <a:ext uri="{FF2B5EF4-FFF2-40B4-BE49-F238E27FC236}">
                  <a16:creationId xmlns:a16="http://schemas.microsoft.com/office/drawing/2014/main" id="{EEA10BFD-4DE5-6973-74BE-65FEBEA17498}"/>
                </a:ext>
              </a:extLst>
            </p:cNvPr>
            <p:cNvSpPr/>
            <p:nvPr/>
          </p:nvSpPr>
          <p:spPr>
            <a:xfrm>
              <a:off x="935700" y="2569150"/>
              <a:ext cx="30625" cy="84800"/>
            </a:xfrm>
            <a:custGeom>
              <a:avLst/>
              <a:gdLst/>
              <a:ahLst/>
              <a:cxnLst/>
              <a:rect l="l" t="t" r="r" b="b"/>
              <a:pathLst>
                <a:path w="1225" h="3392" extrusionOk="0">
                  <a:moveTo>
                    <a:pt x="1200" y="0"/>
                  </a:moveTo>
                  <a:lnTo>
                    <a:pt x="0" y="1202"/>
                  </a:lnTo>
                  <a:lnTo>
                    <a:pt x="555" y="3392"/>
                  </a:lnTo>
                  <a:lnTo>
                    <a:pt x="1225" y="3068"/>
                  </a:lnTo>
                  <a:cubicBezTo>
                    <a:pt x="920" y="2407"/>
                    <a:pt x="1200" y="0"/>
                    <a:pt x="1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11313;p59">
              <a:extLst>
                <a:ext uri="{FF2B5EF4-FFF2-40B4-BE49-F238E27FC236}">
                  <a16:creationId xmlns:a16="http://schemas.microsoft.com/office/drawing/2014/main" id="{780D6BD4-EC3A-D065-F40A-314E583208E1}"/>
                </a:ext>
              </a:extLst>
            </p:cNvPr>
            <p:cNvSpPr/>
            <p:nvPr/>
          </p:nvSpPr>
          <p:spPr>
            <a:xfrm>
              <a:off x="737250" y="2091525"/>
              <a:ext cx="9625" cy="13750"/>
            </a:xfrm>
            <a:custGeom>
              <a:avLst/>
              <a:gdLst/>
              <a:ahLst/>
              <a:cxnLst/>
              <a:rect l="l" t="t" r="r" b="b"/>
              <a:pathLst>
                <a:path w="385" h="550" extrusionOk="0">
                  <a:moveTo>
                    <a:pt x="154" y="1"/>
                  </a:moveTo>
                  <a:lnTo>
                    <a:pt x="0" y="338"/>
                  </a:lnTo>
                  <a:cubicBezTo>
                    <a:pt x="0" y="338"/>
                    <a:pt x="115" y="419"/>
                    <a:pt x="331" y="550"/>
                  </a:cubicBezTo>
                  <a:cubicBezTo>
                    <a:pt x="342" y="405"/>
                    <a:pt x="361" y="262"/>
                    <a:pt x="384" y="126"/>
                  </a:cubicBezTo>
                  <a:cubicBezTo>
                    <a:pt x="306" y="84"/>
                    <a:pt x="230" y="44"/>
                    <a:pt x="15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11314;p59">
              <a:extLst>
                <a:ext uri="{FF2B5EF4-FFF2-40B4-BE49-F238E27FC236}">
                  <a16:creationId xmlns:a16="http://schemas.microsoft.com/office/drawing/2014/main" id="{14D737EC-C206-3F26-2ED5-72B0EF4B407E}"/>
                </a:ext>
              </a:extLst>
            </p:cNvPr>
            <p:cNvSpPr/>
            <p:nvPr/>
          </p:nvSpPr>
          <p:spPr>
            <a:xfrm>
              <a:off x="881450" y="2146125"/>
              <a:ext cx="40425" cy="17675"/>
            </a:xfrm>
            <a:custGeom>
              <a:avLst/>
              <a:gdLst/>
              <a:ahLst/>
              <a:cxnLst/>
              <a:rect l="l" t="t" r="r" b="b"/>
              <a:pathLst>
                <a:path w="1617" h="707" extrusionOk="0">
                  <a:moveTo>
                    <a:pt x="75" y="1"/>
                  </a:moveTo>
                  <a:cubicBezTo>
                    <a:pt x="55" y="149"/>
                    <a:pt x="31" y="297"/>
                    <a:pt x="0" y="436"/>
                  </a:cubicBezTo>
                  <a:cubicBezTo>
                    <a:pt x="500" y="543"/>
                    <a:pt x="1029" y="635"/>
                    <a:pt x="1585" y="706"/>
                  </a:cubicBezTo>
                  <a:lnTo>
                    <a:pt x="1617" y="369"/>
                  </a:lnTo>
                  <a:cubicBezTo>
                    <a:pt x="1617" y="369"/>
                    <a:pt x="1006" y="248"/>
                    <a:pt x="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11315;p59">
              <a:extLst>
                <a:ext uri="{FF2B5EF4-FFF2-40B4-BE49-F238E27FC236}">
                  <a16:creationId xmlns:a16="http://schemas.microsoft.com/office/drawing/2014/main" id="{D8AC5E3F-3495-510E-69A2-A6E85F600BDE}"/>
                </a:ext>
              </a:extLst>
            </p:cNvPr>
            <p:cNvSpPr/>
            <p:nvPr/>
          </p:nvSpPr>
          <p:spPr>
            <a:xfrm>
              <a:off x="816500" y="2135350"/>
              <a:ext cx="13850" cy="51950"/>
            </a:xfrm>
            <a:custGeom>
              <a:avLst/>
              <a:gdLst/>
              <a:ahLst/>
              <a:cxnLst/>
              <a:rect l="l" t="t" r="r" b="b"/>
              <a:pathLst>
                <a:path w="554" h="2078" extrusionOk="0">
                  <a:moveTo>
                    <a:pt x="69" y="1"/>
                  </a:moveTo>
                  <a:cubicBezTo>
                    <a:pt x="69" y="1"/>
                    <a:pt x="322" y="830"/>
                    <a:pt x="0" y="1962"/>
                  </a:cubicBezTo>
                  <a:lnTo>
                    <a:pt x="368" y="2077"/>
                  </a:lnTo>
                  <a:cubicBezTo>
                    <a:pt x="368" y="2077"/>
                    <a:pt x="554" y="324"/>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11316;p59">
              <a:extLst>
                <a:ext uri="{FF2B5EF4-FFF2-40B4-BE49-F238E27FC236}">
                  <a16:creationId xmlns:a16="http://schemas.microsoft.com/office/drawing/2014/main" id="{403E2904-EBC6-C428-6BAE-82B26F8DBAC8}"/>
                </a:ext>
              </a:extLst>
            </p:cNvPr>
            <p:cNvSpPr/>
            <p:nvPr/>
          </p:nvSpPr>
          <p:spPr>
            <a:xfrm>
              <a:off x="794725" y="2133850"/>
              <a:ext cx="21225" cy="53875"/>
            </a:xfrm>
            <a:custGeom>
              <a:avLst/>
              <a:gdLst/>
              <a:ahLst/>
              <a:cxnLst/>
              <a:rect l="l" t="t" r="r" b="b"/>
              <a:pathLst>
                <a:path w="849" h="2155" extrusionOk="0">
                  <a:moveTo>
                    <a:pt x="848" y="0"/>
                  </a:moveTo>
                  <a:cubicBezTo>
                    <a:pt x="236" y="252"/>
                    <a:pt x="1" y="2155"/>
                    <a:pt x="1" y="2155"/>
                  </a:cubicBezTo>
                  <a:lnTo>
                    <a:pt x="433" y="2103"/>
                  </a:lnTo>
                  <a:cubicBezTo>
                    <a:pt x="363" y="837"/>
                    <a:pt x="848" y="1"/>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11318;p59">
              <a:extLst>
                <a:ext uri="{FF2B5EF4-FFF2-40B4-BE49-F238E27FC236}">
                  <a16:creationId xmlns:a16="http://schemas.microsoft.com/office/drawing/2014/main" id="{AA18D35C-4471-EFB8-C605-FCDE367A07CA}"/>
                </a:ext>
              </a:extLst>
            </p:cNvPr>
            <p:cNvSpPr/>
            <p:nvPr/>
          </p:nvSpPr>
          <p:spPr>
            <a:xfrm>
              <a:off x="446025" y="1572450"/>
              <a:ext cx="421500" cy="225175"/>
            </a:xfrm>
            <a:custGeom>
              <a:avLst/>
              <a:gdLst/>
              <a:ahLst/>
              <a:cxnLst/>
              <a:rect l="l" t="t" r="r" b="b"/>
              <a:pathLst>
                <a:path w="16860" h="9007" extrusionOk="0">
                  <a:moveTo>
                    <a:pt x="975" y="1"/>
                  </a:moveTo>
                  <a:lnTo>
                    <a:pt x="0" y="1366"/>
                  </a:lnTo>
                  <a:cubicBezTo>
                    <a:pt x="0" y="1366"/>
                    <a:pt x="6865" y="2875"/>
                    <a:pt x="16806" y="9006"/>
                  </a:cubicBezTo>
                  <a:lnTo>
                    <a:pt x="16859" y="8934"/>
                  </a:lnTo>
                  <a:cubicBezTo>
                    <a:pt x="8900" y="3688"/>
                    <a:pt x="3278" y="749"/>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11319;p59">
              <a:extLst>
                <a:ext uri="{FF2B5EF4-FFF2-40B4-BE49-F238E27FC236}">
                  <a16:creationId xmlns:a16="http://schemas.microsoft.com/office/drawing/2014/main" id="{B7DB98E4-19B0-8CE9-9A2C-E39DF4DDF903}"/>
                </a:ext>
              </a:extLst>
            </p:cNvPr>
            <p:cNvSpPr/>
            <p:nvPr/>
          </p:nvSpPr>
          <p:spPr>
            <a:xfrm>
              <a:off x="424500" y="1486250"/>
              <a:ext cx="88600" cy="127250"/>
            </a:xfrm>
            <a:custGeom>
              <a:avLst/>
              <a:gdLst/>
              <a:ahLst/>
              <a:cxnLst/>
              <a:rect l="l" t="t" r="r" b="b"/>
              <a:pathLst>
                <a:path w="3544" h="5090" extrusionOk="0">
                  <a:moveTo>
                    <a:pt x="3421" y="0"/>
                  </a:moveTo>
                  <a:lnTo>
                    <a:pt x="0" y="5090"/>
                  </a:lnTo>
                  <a:lnTo>
                    <a:pt x="1128" y="4815"/>
                  </a:lnTo>
                  <a:lnTo>
                    <a:pt x="3544" y="1352"/>
                  </a:lnTo>
                  <a:lnTo>
                    <a:pt x="3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11320;p59">
              <a:extLst>
                <a:ext uri="{FF2B5EF4-FFF2-40B4-BE49-F238E27FC236}">
                  <a16:creationId xmlns:a16="http://schemas.microsoft.com/office/drawing/2014/main" id="{BC82A949-BE8B-3FBB-107D-2E641C77EFBC}"/>
                </a:ext>
              </a:extLst>
            </p:cNvPr>
            <p:cNvSpPr/>
            <p:nvPr/>
          </p:nvSpPr>
          <p:spPr>
            <a:xfrm>
              <a:off x="901400" y="2149075"/>
              <a:ext cx="44975" cy="31925"/>
            </a:xfrm>
            <a:custGeom>
              <a:avLst/>
              <a:gdLst/>
              <a:ahLst/>
              <a:cxnLst/>
              <a:rect l="l" t="t" r="r" b="b"/>
              <a:pathLst>
                <a:path w="1799" h="1277" extrusionOk="0">
                  <a:moveTo>
                    <a:pt x="1433" y="1"/>
                  </a:moveTo>
                  <a:cubicBezTo>
                    <a:pt x="1001" y="202"/>
                    <a:pt x="474" y="202"/>
                    <a:pt x="119" y="505"/>
                  </a:cubicBezTo>
                  <a:cubicBezTo>
                    <a:pt x="0" y="610"/>
                    <a:pt x="625" y="1277"/>
                    <a:pt x="699" y="1277"/>
                  </a:cubicBezTo>
                  <a:cubicBezTo>
                    <a:pt x="700" y="1277"/>
                    <a:pt x="700" y="1277"/>
                    <a:pt x="700" y="1277"/>
                  </a:cubicBezTo>
                  <a:cubicBezTo>
                    <a:pt x="910" y="1265"/>
                    <a:pt x="1289" y="762"/>
                    <a:pt x="1799" y="403"/>
                  </a:cubicBezTo>
                  <a:lnTo>
                    <a:pt x="1433" y="1"/>
                  </a:ln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11321;p59">
              <a:extLst>
                <a:ext uri="{FF2B5EF4-FFF2-40B4-BE49-F238E27FC236}">
                  <a16:creationId xmlns:a16="http://schemas.microsoft.com/office/drawing/2014/main" id="{BC0EFD3C-A048-942B-7C2F-73237A7A1576}"/>
                </a:ext>
              </a:extLst>
            </p:cNvPr>
            <p:cNvSpPr/>
            <p:nvPr/>
          </p:nvSpPr>
          <p:spPr>
            <a:xfrm>
              <a:off x="906600" y="2171800"/>
              <a:ext cx="17525" cy="21075"/>
            </a:xfrm>
            <a:custGeom>
              <a:avLst/>
              <a:gdLst/>
              <a:ahLst/>
              <a:cxnLst/>
              <a:rect l="l" t="t" r="r" b="b"/>
              <a:pathLst>
                <a:path w="701" h="843" extrusionOk="0">
                  <a:moveTo>
                    <a:pt x="589" y="1"/>
                  </a:moveTo>
                  <a:cubicBezTo>
                    <a:pt x="556" y="1"/>
                    <a:pt x="512" y="29"/>
                    <a:pt x="456" y="106"/>
                  </a:cubicBezTo>
                  <a:cubicBezTo>
                    <a:pt x="292" y="332"/>
                    <a:pt x="0" y="713"/>
                    <a:pt x="122" y="835"/>
                  </a:cubicBezTo>
                  <a:cubicBezTo>
                    <a:pt x="128" y="840"/>
                    <a:pt x="134" y="843"/>
                    <a:pt x="142" y="843"/>
                  </a:cubicBezTo>
                  <a:cubicBezTo>
                    <a:pt x="247" y="843"/>
                    <a:pt x="547" y="358"/>
                    <a:pt x="700" y="220"/>
                  </a:cubicBezTo>
                  <a:cubicBezTo>
                    <a:pt x="700" y="220"/>
                    <a:pt x="683" y="1"/>
                    <a:pt x="58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11322;p59">
              <a:extLst>
                <a:ext uri="{FF2B5EF4-FFF2-40B4-BE49-F238E27FC236}">
                  <a16:creationId xmlns:a16="http://schemas.microsoft.com/office/drawing/2014/main" id="{E112A1EC-E113-7434-0916-5F8FD4660E2D}"/>
                </a:ext>
              </a:extLst>
            </p:cNvPr>
            <p:cNvSpPr/>
            <p:nvPr/>
          </p:nvSpPr>
          <p:spPr>
            <a:xfrm>
              <a:off x="886900" y="2158800"/>
              <a:ext cx="26150" cy="18175"/>
            </a:xfrm>
            <a:custGeom>
              <a:avLst/>
              <a:gdLst/>
              <a:ahLst/>
              <a:cxnLst/>
              <a:rect l="l" t="t" r="r" b="b"/>
              <a:pathLst>
                <a:path w="1046" h="727" extrusionOk="0">
                  <a:moveTo>
                    <a:pt x="909" y="0"/>
                  </a:moveTo>
                  <a:cubicBezTo>
                    <a:pt x="883" y="0"/>
                    <a:pt x="849" y="10"/>
                    <a:pt x="803" y="33"/>
                  </a:cubicBezTo>
                  <a:cubicBezTo>
                    <a:pt x="609" y="129"/>
                    <a:pt x="1" y="552"/>
                    <a:pt x="123" y="712"/>
                  </a:cubicBezTo>
                  <a:cubicBezTo>
                    <a:pt x="130" y="722"/>
                    <a:pt x="142" y="727"/>
                    <a:pt x="158" y="727"/>
                  </a:cubicBezTo>
                  <a:cubicBezTo>
                    <a:pt x="300" y="727"/>
                    <a:pt x="756" y="378"/>
                    <a:pt x="919" y="280"/>
                  </a:cubicBezTo>
                  <a:cubicBezTo>
                    <a:pt x="919" y="280"/>
                    <a:pt x="1046" y="0"/>
                    <a:pt x="90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11323;p59">
              <a:extLst>
                <a:ext uri="{FF2B5EF4-FFF2-40B4-BE49-F238E27FC236}">
                  <a16:creationId xmlns:a16="http://schemas.microsoft.com/office/drawing/2014/main" id="{9AF8527E-7900-11A5-34DD-B2C1DC609F78}"/>
                </a:ext>
              </a:extLst>
            </p:cNvPr>
            <p:cNvSpPr/>
            <p:nvPr/>
          </p:nvSpPr>
          <p:spPr>
            <a:xfrm>
              <a:off x="898675" y="2143025"/>
              <a:ext cx="40875" cy="16250"/>
            </a:xfrm>
            <a:custGeom>
              <a:avLst/>
              <a:gdLst/>
              <a:ahLst/>
              <a:cxnLst/>
              <a:rect l="l" t="t" r="r" b="b"/>
              <a:pathLst>
                <a:path w="1635" h="650" extrusionOk="0">
                  <a:moveTo>
                    <a:pt x="134" y="0"/>
                  </a:moveTo>
                  <a:cubicBezTo>
                    <a:pt x="48" y="0"/>
                    <a:pt x="1" y="31"/>
                    <a:pt x="18" y="112"/>
                  </a:cubicBezTo>
                  <a:cubicBezTo>
                    <a:pt x="69" y="345"/>
                    <a:pt x="641" y="204"/>
                    <a:pt x="547" y="649"/>
                  </a:cubicBezTo>
                  <a:cubicBezTo>
                    <a:pt x="547" y="649"/>
                    <a:pt x="1635" y="392"/>
                    <a:pt x="1304" y="332"/>
                  </a:cubicBezTo>
                  <a:cubicBezTo>
                    <a:pt x="1009" y="280"/>
                    <a:pt x="393" y="0"/>
                    <a:pt x="134"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11324;p59">
              <a:extLst>
                <a:ext uri="{FF2B5EF4-FFF2-40B4-BE49-F238E27FC236}">
                  <a16:creationId xmlns:a16="http://schemas.microsoft.com/office/drawing/2014/main" id="{697D8F2B-71BD-29B8-7EA1-A358B7ABA6BA}"/>
                </a:ext>
              </a:extLst>
            </p:cNvPr>
            <p:cNvSpPr/>
            <p:nvPr/>
          </p:nvSpPr>
          <p:spPr>
            <a:xfrm>
              <a:off x="891750" y="2166475"/>
              <a:ext cx="23725" cy="21750"/>
            </a:xfrm>
            <a:custGeom>
              <a:avLst/>
              <a:gdLst/>
              <a:ahLst/>
              <a:cxnLst/>
              <a:rect l="l" t="t" r="r" b="b"/>
              <a:pathLst>
                <a:path w="949" h="870" extrusionOk="0">
                  <a:moveTo>
                    <a:pt x="843" y="1"/>
                  </a:moveTo>
                  <a:cubicBezTo>
                    <a:pt x="814" y="1"/>
                    <a:pt x="774" y="21"/>
                    <a:pt x="721" y="74"/>
                  </a:cubicBezTo>
                  <a:cubicBezTo>
                    <a:pt x="558" y="233"/>
                    <a:pt x="1" y="733"/>
                    <a:pt x="127" y="861"/>
                  </a:cubicBezTo>
                  <a:cubicBezTo>
                    <a:pt x="133" y="867"/>
                    <a:pt x="141" y="869"/>
                    <a:pt x="151" y="869"/>
                  </a:cubicBezTo>
                  <a:cubicBezTo>
                    <a:pt x="280" y="869"/>
                    <a:pt x="757" y="407"/>
                    <a:pt x="912" y="275"/>
                  </a:cubicBezTo>
                  <a:cubicBezTo>
                    <a:pt x="912" y="275"/>
                    <a:pt x="948" y="1"/>
                    <a:pt x="843"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11325;p59">
              <a:extLst>
                <a:ext uri="{FF2B5EF4-FFF2-40B4-BE49-F238E27FC236}">
                  <a16:creationId xmlns:a16="http://schemas.microsoft.com/office/drawing/2014/main" id="{2B2730F8-915B-2C82-6228-3186FCA78AAC}"/>
                </a:ext>
              </a:extLst>
            </p:cNvPr>
            <p:cNvSpPr/>
            <p:nvPr/>
          </p:nvSpPr>
          <p:spPr>
            <a:xfrm>
              <a:off x="794575" y="1986525"/>
              <a:ext cx="62550" cy="95175"/>
            </a:xfrm>
            <a:custGeom>
              <a:avLst/>
              <a:gdLst/>
              <a:ahLst/>
              <a:cxnLst/>
              <a:rect l="l" t="t" r="r" b="b"/>
              <a:pathLst>
                <a:path w="2502" h="3807" extrusionOk="0">
                  <a:moveTo>
                    <a:pt x="1084" y="0"/>
                  </a:moveTo>
                  <a:lnTo>
                    <a:pt x="1084" y="0"/>
                  </a:lnTo>
                  <a:cubicBezTo>
                    <a:pt x="1" y="2663"/>
                    <a:pt x="1416" y="3807"/>
                    <a:pt x="1416" y="3807"/>
                  </a:cubicBezTo>
                  <a:cubicBezTo>
                    <a:pt x="2236" y="1340"/>
                    <a:pt x="2500" y="417"/>
                    <a:pt x="2501" y="416"/>
                  </a:cubicBezTo>
                  <a:lnTo>
                    <a:pt x="2501" y="416"/>
                  </a:lnTo>
                  <a:lnTo>
                    <a:pt x="2501" y="416"/>
                  </a:lnTo>
                  <a:cubicBezTo>
                    <a:pt x="2501" y="416"/>
                    <a:pt x="2501" y="416"/>
                    <a:pt x="2501" y="416"/>
                  </a:cubicBezTo>
                  <a:cubicBezTo>
                    <a:pt x="2501" y="416"/>
                    <a:pt x="2501" y="416"/>
                    <a:pt x="2501" y="416"/>
                  </a:cubicBezTo>
                  <a:lnTo>
                    <a:pt x="2501" y="416"/>
                  </a:lnTo>
                  <a:lnTo>
                    <a:pt x="10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11326;p59">
              <a:extLst>
                <a:ext uri="{FF2B5EF4-FFF2-40B4-BE49-F238E27FC236}">
                  <a16:creationId xmlns:a16="http://schemas.microsoft.com/office/drawing/2014/main" id="{BE789173-E50D-7778-043E-73E50190B1E4}"/>
                </a:ext>
              </a:extLst>
            </p:cNvPr>
            <p:cNvSpPr/>
            <p:nvPr/>
          </p:nvSpPr>
          <p:spPr>
            <a:xfrm>
              <a:off x="889250" y="1748250"/>
              <a:ext cx="15275" cy="12975"/>
            </a:xfrm>
            <a:custGeom>
              <a:avLst/>
              <a:gdLst/>
              <a:ahLst/>
              <a:cxnLst/>
              <a:rect l="l" t="t" r="r" b="b"/>
              <a:pathLst>
                <a:path w="611" h="519" extrusionOk="0">
                  <a:moveTo>
                    <a:pt x="254" y="0"/>
                  </a:moveTo>
                  <a:cubicBezTo>
                    <a:pt x="250" y="0"/>
                    <a:pt x="246" y="1"/>
                    <a:pt x="242" y="1"/>
                  </a:cubicBezTo>
                  <a:cubicBezTo>
                    <a:pt x="329" y="103"/>
                    <a:pt x="472" y="293"/>
                    <a:pt x="390" y="379"/>
                  </a:cubicBezTo>
                  <a:cubicBezTo>
                    <a:pt x="366" y="405"/>
                    <a:pt x="325" y="416"/>
                    <a:pt x="279" y="416"/>
                  </a:cubicBezTo>
                  <a:cubicBezTo>
                    <a:pt x="178" y="416"/>
                    <a:pt x="49" y="367"/>
                    <a:pt x="0" y="319"/>
                  </a:cubicBezTo>
                  <a:lnTo>
                    <a:pt x="0" y="319"/>
                  </a:lnTo>
                  <a:cubicBezTo>
                    <a:pt x="15" y="341"/>
                    <a:pt x="30" y="365"/>
                    <a:pt x="50" y="391"/>
                  </a:cubicBezTo>
                  <a:cubicBezTo>
                    <a:pt x="116" y="463"/>
                    <a:pt x="218" y="518"/>
                    <a:pt x="314" y="518"/>
                  </a:cubicBezTo>
                  <a:cubicBezTo>
                    <a:pt x="352" y="518"/>
                    <a:pt x="388" y="510"/>
                    <a:pt x="421" y="491"/>
                  </a:cubicBezTo>
                  <a:cubicBezTo>
                    <a:pt x="611" y="379"/>
                    <a:pt x="525" y="102"/>
                    <a:pt x="279" y="3"/>
                  </a:cubicBezTo>
                  <a:cubicBezTo>
                    <a:pt x="271" y="2"/>
                    <a:pt x="263" y="0"/>
                    <a:pt x="254"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11327;p59">
              <a:extLst>
                <a:ext uri="{FF2B5EF4-FFF2-40B4-BE49-F238E27FC236}">
                  <a16:creationId xmlns:a16="http://schemas.microsoft.com/office/drawing/2014/main" id="{317958A7-10E7-A0A6-817D-65E94BFE1F1C}"/>
                </a:ext>
              </a:extLst>
            </p:cNvPr>
            <p:cNvSpPr/>
            <p:nvPr/>
          </p:nvSpPr>
          <p:spPr>
            <a:xfrm>
              <a:off x="911650" y="1762750"/>
              <a:ext cx="28225" cy="20400"/>
            </a:xfrm>
            <a:custGeom>
              <a:avLst/>
              <a:gdLst/>
              <a:ahLst/>
              <a:cxnLst/>
              <a:rect l="l" t="t" r="r" b="b"/>
              <a:pathLst>
                <a:path w="1129" h="816" extrusionOk="0">
                  <a:moveTo>
                    <a:pt x="490" y="0"/>
                  </a:moveTo>
                  <a:cubicBezTo>
                    <a:pt x="435" y="0"/>
                    <a:pt x="385" y="8"/>
                    <a:pt x="341" y="25"/>
                  </a:cubicBezTo>
                  <a:cubicBezTo>
                    <a:pt x="1" y="166"/>
                    <a:pt x="556" y="719"/>
                    <a:pt x="908" y="815"/>
                  </a:cubicBezTo>
                  <a:cubicBezTo>
                    <a:pt x="719" y="690"/>
                    <a:pt x="254" y="230"/>
                    <a:pt x="356" y="137"/>
                  </a:cubicBezTo>
                  <a:cubicBezTo>
                    <a:pt x="380" y="115"/>
                    <a:pt x="430" y="106"/>
                    <a:pt x="494" y="106"/>
                  </a:cubicBezTo>
                  <a:cubicBezTo>
                    <a:pt x="688" y="106"/>
                    <a:pt x="1012" y="189"/>
                    <a:pt x="1129" y="252"/>
                  </a:cubicBezTo>
                  <a:cubicBezTo>
                    <a:pt x="1094" y="228"/>
                    <a:pt x="1057" y="195"/>
                    <a:pt x="1013" y="166"/>
                  </a:cubicBezTo>
                  <a:cubicBezTo>
                    <a:pt x="868" y="73"/>
                    <a:pt x="660" y="0"/>
                    <a:pt x="490"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11328;p59">
              <a:extLst>
                <a:ext uri="{FF2B5EF4-FFF2-40B4-BE49-F238E27FC236}">
                  <a16:creationId xmlns:a16="http://schemas.microsoft.com/office/drawing/2014/main" id="{BF59DBFC-36BC-D213-CE50-76A8D625BD53}"/>
                </a:ext>
              </a:extLst>
            </p:cNvPr>
            <p:cNvSpPr/>
            <p:nvPr/>
          </p:nvSpPr>
          <p:spPr>
            <a:xfrm>
              <a:off x="870775" y="1750025"/>
              <a:ext cx="48775" cy="41875"/>
            </a:xfrm>
            <a:custGeom>
              <a:avLst/>
              <a:gdLst/>
              <a:ahLst/>
              <a:cxnLst/>
              <a:rect l="l" t="t" r="r" b="b"/>
              <a:pathLst>
                <a:path w="1951" h="1675" extrusionOk="0">
                  <a:moveTo>
                    <a:pt x="1849" y="1"/>
                  </a:moveTo>
                  <a:cubicBezTo>
                    <a:pt x="1465" y="1"/>
                    <a:pt x="5" y="1069"/>
                    <a:pt x="3" y="1307"/>
                  </a:cubicBezTo>
                  <a:cubicBezTo>
                    <a:pt x="1" y="1428"/>
                    <a:pt x="989" y="1675"/>
                    <a:pt x="989" y="1675"/>
                  </a:cubicBezTo>
                  <a:cubicBezTo>
                    <a:pt x="989" y="1675"/>
                    <a:pt x="1951" y="117"/>
                    <a:pt x="1939" y="60"/>
                  </a:cubicBezTo>
                  <a:cubicBezTo>
                    <a:pt x="1931" y="19"/>
                    <a:pt x="1899" y="1"/>
                    <a:pt x="184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11329;p59">
              <a:extLst>
                <a:ext uri="{FF2B5EF4-FFF2-40B4-BE49-F238E27FC236}">
                  <a16:creationId xmlns:a16="http://schemas.microsoft.com/office/drawing/2014/main" id="{736F2321-2FEF-142B-2F99-51CEB57AB00E}"/>
                </a:ext>
              </a:extLst>
            </p:cNvPr>
            <p:cNvSpPr/>
            <p:nvPr/>
          </p:nvSpPr>
          <p:spPr>
            <a:xfrm>
              <a:off x="868475" y="1749900"/>
              <a:ext cx="48300" cy="42000"/>
            </a:xfrm>
            <a:custGeom>
              <a:avLst/>
              <a:gdLst/>
              <a:ahLst/>
              <a:cxnLst/>
              <a:rect l="l" t="t" r="r" b="b"/>
              <a:pathLst>
                <a:path w="1932" h="1680" extrusionOk="0">
                  <a:moveTo>
                    <a:pt x="1863" y="1"/>
                  </a:moveTo>
                  <a:cubicBezTo>
                    <a:pt x="1477" y="1"/>
                    <a:pt x="5" y="1076"/>
                    <a:pt x="4" y="1312"/>
                  </a:cubicBezTo>
                  <a:cubicBezTo>
                    <a:pt x="1" y="1433"/>
                    <a:pt x="998" y="1680"/>
                    <a:pt x="998" y="1680"/>
                  </a:cubicBezTo>
                  <a:cubicBezTo>
                    <a:pt x="998" y="1680"/>
                    <a:pt x="1007" y="1667"/>
                    <a:pt x="1024" y="1640"/>
                  </a:cubicBezTo>
                  <a:cubicBezTo>
                    <a:pt x="759" y="1568"/>
                    <a:pt x="186" y="1403"/>
                    <a:pt x="186" y="1311"/>
                  </a:cubicBezTo>
                  <a:cubicBezTo>
                    <a:pt x="189" y="1092"/>
                    <a:pt x="1463" y="139"/>
                    <a:pt x="1932" y="22"/>
                  </a:cubicBezTo>
                  <a:cubicBezTo>
                    <a:pt x="1916" y="8"/>
                    <a:pt x="1893" y="1"/>
                    <a:pt x="1863" y="1"/>
                  </a:cubicBezTo>
                  <a:close/>
                </a:path>
              </a:pathLst>
            </a:custGeom>
            <a:solidFill>
              <a:srgbClr val="F9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11330;p59">
              <a:extLst>
                <a:ext uri="{FF2B5EF4-FFF2-40B4-BE49-F238E27FC236}">
                  <a16:creationId xmlns:a16="http://schemas.microsoft.com/office/drawing/2014/main" id="{02A01CAA-C07F-5DDA-2ABF-500160DB22E3}"/>
                </a:ext>
              </a:extLst>
            </p:cNvPr>
            <p:cNvSpPr/>
            <p:nvPr/>
          </p:nvSpPr>
          <p:spPr>
            <a:xfrm>
              <a:off x="917725" y="1766075"/>
              <a:ext cx="16200" cy="8125"/>
            </a:xfrm>
            <a:custGeom>
              <a:avLst/>
              <a:gdLst/>
              <a:ahLst/>
              <a:cxnLst/>
              <a:rect l="l" t="t" r="r" b="b"/>
              <a:pathLst>
                <a:path w="648" h="325" extrusionOk="0">
                  <a:moveTo>
                    <a:pt x="134" y="1"/>
                  </a:moveTo>
                  <a:cubicBezTo>
                    <a:pt x="119" y="1"/>
                    <a:pt x="106" y="5"/>
                    <a:pt x="94" y="14"/>
                  </a:cubicBezTo>
                  <a:cubicBezTo>
                    <a:pt x="1" y="82"/>
                    <a:pt x="647" y="324"/>
                    <a:pt x="647" y="324"/>
                  </a:cubicBezTo>
                  <a:cubicBezTo>
                    <a:pt x="422" y="192"/>
                    <a:pt x="238" y="1"/>
                    <a:pt x="134"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11331;p59">
              <a:extLst>
                <a:ext uri="{FF2B5EF4-FFF2-40B4-BE49-F238E27FC236}">
                  <a16:creationId xmlns:a16="http://schemas.microsoft.com/office/drawing/2014/main" id="{7F48750D-6841-308B-D0F4-EB11E0E246C6}"/>
                </a:ext>
              </a:extLst>
            </p:cNvPr>
            <p:cNvSpPr/>
            <p:nvPr/>
          </p:nvSpPr>
          <p:spPr>
            <a:xfrm>
              <a:off x="869975" y="1784800"/>
              <a:ext cx="32575" cy="39000"/>
            </a:xfrm>
            <a:custGeom>
              <a:avLst/>
              <a:gdLst/>
              <a:ahLst/>
              <a:cxnLst/>
              <a:rect l="l" t="t" r="r" b="b"/>
              <a:pathLst>
                <a:path w="1303" h="1560" extrusionOk="0">
                  <a:moveTo>
                    <a:pt x="1303" y="1"/>
                  </a:moveTo>
                  <a:lnTo>
                    <a:pt x="1303" y="1"/>
                  </a:lnTo>
                  <a:cubicBezTo>
                    <a:pt x="1" y="333"/>
                    <a:pt x="521" y="1560"/>
                    <a:pt x="521" y="1560"/>
                  </a:cubicBezTo>
                  <a:cubicBezTo>
                    <a:pt x="388" y="320"/>
                    <a:pt x="1303" y="2"/>
                    <a:pt x="1303"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11332;p59">
              <a:extLst>
                <a:ext uri="{FF2B5EF4-FFF2-40B4-BE49-F238E27FC236}">
                  <a16:creationId xmlns:a16="http://schemas.microsoft.com/office/drawing/2014/main" id="{5C7BDA67-55C6-F708-9180-B5DD216F205B}"/>
                </a:ext>
              </a:extLst>
            </p:cNvPr>
            <p:cNvSpPr/>
            <p:nvPr/>
          </p:nvSpPr>
          <p:spPr>
            <a:xfrm>
              <a:off x="859600" y="1786350"/>
              <a:ext cx="19175" cy="23375"/>
            </a:xfrm>
            <a:custGeom>
              <a:avLst/>
              <a:gdLst/>
              <a:ahLst/>
              <a:cxnLst/>
              <a:rect l="l" t="t" r="r" b="b"/>
              <a:pathLst>
                <a:path w="767" h="935" extrusionOk="0">
                  <a:moveTo>
                    <a:pt x="235" y="1"/>
                  </a:moveTo>
                  <a:lnTo>
                    <a:pt x="1" y="420"/>
                  </a:lnTo>
                  <a:cubicBezTo>
                    <a:pt x="1" y="420"/>
                    <a:pt x="336" y="528"/>
                    <a:pt x="488" y="935"/>
                  </a:cubicBezTo>
                  <a:lnTo>
                    <a:pt x="767" y="176"/>
                  </a:lnTo>
                  <a:lnTo>
                    <a:pt x="767" y="176"/>
                  </a:lnTo>
                  <a:cubicBezTo>
                    <a:pt x="767" y="176"/>
                    <a:pt x="735" y="180"/>
                    <a:pt x="686" y="180"/>
                  </a:cubicBezTo>
                  <a:cubicBezTo>
                    <a:pt x="570" y="180"/>
                    <a:pt x="358" y="157"/>
                    <a:pt x="235"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11333;p59">
              <a:extLst>
                <a:ext uri="{FF2B5EF4-FFF2-40B4-BE49-F238E27FC236}">
                  <a16:creationId xmlns:a16="http://schemas.microsoft.com/office/drawing/2014/main" id="{31DE7FFA-7F70-9398-A88A-D6D1280A519F}"/>
                </a:ext>
              </a:extLst>
            </p:cNvPr>
            <p:cNvSpPr/>
            <p:nvPr/>
          </p:nvSpPr>
          <p:spPr>
            <a:xfrm>
              <a:off x="500325" y="1527875"/>
              <a:ext cx="94650" cy="82500"/>
            </a:xfrm>
            <a:custGeom>
              <a:avLst/>
              <a:gdLst/>
              <a:ahLst/>
              <a:cxnLst/>
              <a:rect l="l" t="t" r="r" b="b"/>
              <a:pathLst>
                <a:path w="3786" h="3300" extrusionOk="0">
                  <a:moveTo>
                    <a:pt x="462" y="1"/>
                  </a:moveTo>
                  <a:lnTo>
                    <a:pt x="0" y="738"/>
                  </a:lnTo>
                  <a:lnTo>
                    <a:pt x="3785" y="3300"/>
                  </a:lnTo>
                  <a:lnTo>
                    <a:pt x="462" y="1"/>
                  </a:lnTo>
                  <a:close/>
                </a:path>
              </a:pathLst>
            </a:custGeom>
            <a:solidFill>
              <a:srgbClr val="FFFFFF">
                <a:alpha val="26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11334;p59">
              <a:extLst>
                <a:ext uri="{FF2B5EF4-FFF2-40B4-BE49-F238E27FC236}">
                  <a16:creationId xmlns:a16="http://schemas.microsoft.com/office/drawing/2014/main" id="{DE803734-6646-3EB7-DC24-A3E1B16268AB}"/>
                </a:ext>
              </a:extLst>
            </p:cNvPr>
            <p:cNvSpPr/>
            <p:nvPr/>
          </p:nvSpPr>
          <p:spPr>
            <a:xfrm>
              <a:off x="967600" y="1808875"/>
              <a:ext cx="53450" cy="34025"/>
            </a:xfrm>
            <a:custGeom>
              <a:avLst/>
              <a:gdLst/>
              <a:ahLst/>
              <a:cxnLst/>
              <a:rect l="l" t="t" r="r" b="b"/>
              <a:pathLst>
                <a:path w="2138" h="1361" extrusionOk="0">
                  <a:moveTo>
                    <a:pt x="878" y="0"/>
                  </a:moveTo>
                  <a:cubicBezTo>
                    <a:pt x="235" y="0"/>
                    <a:pt x="0" y="1359"/>
                    <a:pt x="0" y="1359"/>
                  </a:cubicBezTo>
                  <a:cubicBezTo>
                    <a:pt x="20" y="1360"/>
                    <a:pt x="42" y="1361"/>
                    <a:pt x="64" y="1361"/>
                  </a:cubicBezTo>
                  <a:cubicBezTo>
                    <a:pt x="686" y="1361"/>
                    <a:pt x="2138" y="760"/>
                    <a:pt x="1248" y="136"/>
                  </a:cubicBezTo>
                  <a:cubicBezTo>
                    <a:pt x="1111" y="41"/>
                    <a:pt x="988" y="0"/>
                    <a:pt x="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11335;p59">
              <a:extLst>
                <a:ext uri="{FF2B5EF4-FFF2-40B4-BE49-F238E27FC236}">
                  <a16:creationId xmlns:a16="http://schemas.microsoft.com/office/drawing/2014/main" id="{7128F711-5D5F-FB5D-172D-FC5C15397390}"/>
                </a:ext>
              </a:extLst>
            </p:cNvPr>
            <p:cNvSpPr/>
            <p:nvPr/>
          </p:nvSpPr>
          <p:spPr>
            <a:xfrm>
              <a:off x="919475" y="1744350"/>
              <a:ext cx="49100" cy="17825"/>
            </a:xfrm>
            <a:custGeom>
              <a:avLst/>
              <a:gdLst/>
              <a:ahLst/>
              <a:cxnLst/>
              <a:rect l="l" t="t" r="r" b="b"/>
              <a:pathLst>
                <a:path w="1964" h="713" extrusionOk="0">
                  <a:moveTo>
                    <a:pt x="262" y="0"/>
                  </a:moveTo>
                  <a:cubicBezTo>
                    <a:pt x="127" y="0"/>
                    <a:pt x="1" y="90"/>
                    <a:pt x="155" y="290"/>
                  </a:cubicBezTo>
                  <a:cubicBezTo>
                    <a:pt x="211" y="365"/>
                    <a:pt x="783" y="712"/>
                    <a:pt x="1232" y="712"/>
                  </a:cubicBezTo>
                  <a:cubicBezTo>
                    <a:pt x="1366" y="712"/>
                    <a:pt x="1488" y="681"/>
                    <a:pt x="1583" y="603"/>
                  </a:cubicBezTo>
                  <a:cubicBezTo>
                    <a:pt x="1964" y="287"/>
                    <a:pt x="1711" y="129"/>
                    <a:pt x="1539" y="129"/>
                  </a:cubicBezTo>
                  <a:cubicBezTo>
                    <a:pt x="1525" y="129"/>
                    <a:pt x="1512" y="130"/>
                    <a:pt x="1500" y="132"/>
                  </a:cubicBezTo>
                  <a:cubicBezTo>
                    <a:pt x="1435" y="142"/>
                    <a:pt x="1277" y="151"/>
                    <a:pt x="1101" y="151"/>
                  </a:cubicBezTo>
                  <a:cubicBezTo>
                    <a:pt x="825" y="151"/>
                    <a:pt x="505" y="129"/>
                    <a:pt x="431" y="58"/>
                  </a:cubicBezTo>
                  <a:cubicBezTo>
                    <a:pt x="392" y="20"/>
                    <a:pt x="326"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11336;p59">
              <a:extLst>
                <a:ext uri="{FF2B5EF4-FFF2-40B4-BE49-F238E27FC236}">
                  <a16:creationId xmlns:a16="http://schemas.microsoft.com/office/drawing/2014/main" id="{215891E5-71C4-00D5-34C3-4480053AFF6A}"/>
                </a:ext>
              </a:extLst>
            </p:cNvPr>
            <p:cNvSpPr/>
            <p:nvPr/>
          </p:nvSpPr>
          <p:spPr>
            <a:xfrm>
              <a:off x="889550" y="1722950"/>
              <a:ext cx="31075" cy="22900"/>
            </a:xfrm>
            <a:custGeom>
              <a:avLst/>
              <a:gdLst/>
              <a:ahLst/>
              <a:cxnLst/>
              <a:rect l="l" t="t" r="r" b="b"/>
              <a:pathLst>
                <a:path w="1243" h="916" extrusionOk="0">
                  <a:moveTo>
                    <a:pt x="372" y="1"/>
                  </a:moveTo>
                  <a:cubicBezTo>
                    <a:pt x="280" y="1"/>
                    <a:pt x="169" y="77"/>
                    <a:pt x="105" y="327"/>
                  </a:cubicBezTo>
                  <a:cubicBezTo>
                    <a:pt x="0" y="737"/>
                    <a:pt x="745" y="915"/>
                    <a:pt x="904" y="915"/>
                  </a:cubicBezTo>
                  <a:cubicBezTo>
                    <a:pt x="911" y="915"/>
                    <a:pt x="918" y="915"/>
                    <a:pt x="922" y="914"/>
                  </a:cubicBezTo>
                  <a:cubicBezTo>
                    <a:pt x="1243" y="860"/>
                    <a:pt x="1144" y="623"/>
                    <a:pt x="1004" y="623"/>
                  </a:cubicBezTo>
                  <a:cubicBezTo>
                    <a:pt x="1002" y="623"/>
                    <a:pt x="1001" y="623"/>
                    <a:pt x="1000" y="623"/>
                  </a:cubicBezTo>
                  <a:cubicBezTo>
                    <a:pt x="999" y="623"/>
                    <a:pt x="998" y="623"/>
                    <a:pt x="997" y="623"/>
                  </a:cubicBezTo>
                  <a:cubicBezTo>
                    <a:pt x="852" y="623"/>
                    <a:pt x="560" y="194"/>
                    <a:pt x="514" y="87"/>
                  </a:cubicBezTo>
                  <a:cubicBezTo>
                    <a:pt x="495" y="42"/>
                    <a:pt x="439"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11337;p59">
              <a:extLst>
                <a:ext uri="{FF2B5EF4-FFF2-40B4-BE49-F238E27FC236}">
                  <a16:creationId xmlns:a16="http://schemas.microsoft.com/office/drawing/2014/main" id="{84B5066F-38C3-2F6F-937F-68F2A027EDD6}"/>
                </a:ext>
              </a:extLst>
            </p:cNvPr>
            <p:cNvSpPr/>
            <p:nvPr/>
          </p:nvSpPr>
          <p:spPr>
            <a:xfrm>
              <a:off x="932650" y="2137225"/>
              <a:ext cx="24625" cy="30025"/>
            </a:xfrm>
            <a:custGeom>
              <a:avLst/>
              <a:gdLst/>
              <a:ahLst/>
              <a:cxnLst/>
              <a:rect l="l" t="t" r="r" b="b"/>
              <a:pathLst>
                <a:path w="985" h="1201" extrusionOk="0">
                  <a:moveTo>
                    <a:pt x="506" y="1"/>
                  </a:moveTo>
                  <a:lnTo>
                    <a:pt x="0" y="495"/>
                  </a:lnTo>
                  <a:lnTo>
                    <a:pt x="230" y="1200"/>
                  </a:lnTo>
                  <a:lnTo>
                    <a:pt x="984" y="1108"/>
                  </a:lnTo>
                  <a:lnTo>
                    <a:pt x="5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11338;p59">
              <a:extLst>
                <a:ext uri="{FF2B5EF4-FFF2-40B4-BE49-F238E27FC236}">
                  <a16:creationId xmlns:a16="http://schemas.microsoft.com/office/drawing/2014/main" id="{A284427C-5541-593A-98F5-1EEAFEEDDFCC}"/>
                </a:ext>
              </a:extLst>
            </p:cNvPr>
            <p:cNvSpPr/>
            <p:nvPr/>
          </p:nvSpPr>
          <p:spPr>
            <a:xfrm>
              <a:off x="707650" y="1685100"/>
              <a:ext cx="7375" cy="14375"/>
            </a:xfrm>
            <a:custGeom>
              <a:avLst/>
              <a:gdLst/>
              <a:ahLst/>
              <a:cxnLst/>
              <a:rect l="l" t="t" r="r" b="b"/>
              <a:pathLst>
                <a:path w="295" h="575" extrusionOk="0">
                  <a:moveTo>
                    <a:pt x="170" y="1"/>
                  </a:moveTo>
                  <a:cubicBezTo>
                    <a:pt x="101" y="1"/>
                    <a:pt x="33" y="121"/>
                    <a:pt x="16" y="274"/>
                  </a:cubicBezTo>
                  <a:cubicBezTo>
                    <a:pt x="0" y="432"/>
                    <a:pt x="48" y="567"/>
                    <a:pt x="121" y="575"/>
                  </a:cubicBezTo>
                  <a:cubicBezTo>
                    <a:pt x="123" y="575"/>
                    <a:pt x="126" y="575"/>
                    <a:pt x="128" y="575"/>
                  </a:cubicBezTo>
                  <a:cubicBezTo>
                    <a:pt x="198" y="575"/>
                    <a:pt x="265" y="454"/>
                    <a:pt x="280" y="302"/>
                  </a:cubicBezTo>
                  <a:cubicBezTo>
                    <a:pt x="295" y="143"/>
                    <a:pt x="250" y="8"/>
                    <a:pt x="177" y="1"/>
                  </a:cubicBezTo>
                  <a:cubicBezTo>
                    <a:pt x="175" y="1"/>
                    <a:pt x="172"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11339;p59">
              <a:extLst>
                <a:ext uri="{FF2B5EF4-FFF2-40B4-BE49-F238E27FC236}">
                  <a16:creationId xmlns:a16="http://schemas.microsoft.com/office/drawing/2014/main" id="{D968AE68-F3D0-6320-5E93-4F2A9FF9BCFF}"/>
                </a:ext>
              </a:extLst>
            </p:cNvPr>
            <p:cNvSpPr/>
            <p:nvPr/>
          </p:nvSpPr>
          <p:spPr>
            <a:xfrm>
              <a:off x="697800" y="1678450"/>
              <a:ext cx="7475" cy="14400"/>
            </a:xfrm>
            <a:custGeom>
              <a:avLst/>
              <a:gdLst/>
              <a:ahLst/>
              <a:cxnLst/>
              <a:rect l="l" t="t" r="r" b="b"/>
              <a:pathLst>
                <a:path w="299" h="576" extrusionOk="0">
                  <a:moveTo>
                    <a:pt x="170" y="1"/>
                  </a:moveTo>
                  <a:cubicBezTo>
                    <a:pt x="101" y="1"/>
                    <a:pt x="33" y="122"/>
                    <a:pt x="16" y="274"/>
                  </a:cubicBezTo>
                  <a:cubicBezTo>
                    <a:pt x="1" y="432"/>
                    <a:pt x="48" y="568"/>
                    <a:pt x="121" y="575"/>
                  </a:cubicBezTo>
                  <a:cubicBezTo>
                    <a:pt x="124" y="575"/>
                    <a:pt x="126" y="575"/>
                    <a:pt x="128" y="575"/>
                  </a:cubicBezTo>
                  <a:cubicBezTo>
                    <a:pt x="198" y="575"/>
                    <a:pt x="265" y="455"/>
                    <a:pt x="281" y="302"/>
                  </a:cubicBezTo>
                  <a:cubicBezTo>
                    <a:pt x="298" y="144"/>
                    <a:pt x="251" y="9"/>
                    <a:pt x="177" y="1"/>
                  </a:cubicBezTo>
                  <a:cubicBezTo>
                    <a:pt x="175" y="1"/>
                    <a:pt x="173"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11340;p59">
              <a:extLst>
                <a:ext uri="{FF2B5EF4-FFF2-40B4-BE49-F238E27FC236}">
                  <a16:creationId xmlns:a16="http://schemas.microsoft.com/office/drawing/2014/main" id="{C01B1D2C-7D1A-E09D-A459-DBD99137C4B8}"/>
                </a:ext>
              </a:extLst>
            </p:cNvPr>
            <p:cNvSpPr/>
            <p:nvPr/>
          </p:nvSpPr>
          <p:spPr>
            <a:xfrm>
              <a:off x="687825" y="1674125"/>
              <a:ext cx="7300" cy="12250"/>
            </a:xfrm>
            <a:custGeom>
              <a:avLst/>
              <a:gdLst/>
              <a:ahLst/>
              <a:cxnLst/>
              <a:rect l="l" t="t" r="r" b="b"/>
              <a:pathLst>
                <a:path w="292" h="490" extrusionOk="0">
                  <a:moveTo>
                    <a:pt x="166" y="0"/>
                  </a:moveTo>
                  <a:cubicBezTo>
                    <a:pt x="97" y="0"/>
                    <a:pt x="30" y="101"/>
                    <a:pt x="16" y="230"/>
                  </a:cubicBezTo>
                  <a:cubicBezTo>
                    <a:pt x="0" y="367"/>
                    <a:pt x="46" y="482"/>
                    <a:pt x="119" y="489"/>
                  </a:cubicBezTo>
                  <a:cubicBezTo>
                    <a:pt x="122" y="489"/>
                    <a:pt x="125" y="490"/>
                    <a:pt x="128" y="490"/>
                  </a:cubicBezTo>
                  <a:cubicBezTo>
                    <a:pt x="197" y="490"/>
                    <a:pt x="264" y="389"/>
                    <a:pt x="277" y="259"/>
                  </a:cubicBezTo>
                  <a:cubicBezTo>
                    <a:pt x="292" y="123"/>
                    <a:pt x="246" y="8"/>
                    <a:pt x="174" y="1"/>
                  </a:cubicBezTo>
                  <a:cubicBezTo>
                    <a:pt x="171" y="0"/>
                    <a:pt x="168" y="0"/>
                    <a:pt x="16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11341;p59">
              <a:extLst>
                <a:ext uri="{FF2B5EF4-FFF2-40B4-BE49-F238E27FC236}">
                  <a16:creationId xmlns:a16="http://schemas.microsoft.com/office/drawing/2014/main" id="{9258E868-1D27-60BA-B92C-44170DE8EE66}"/>
                </a:ext>
              </a:extLst>
            </p:cNvPr>
            <p:cNvSpPr/>
            <p:nvPr/>
          </p:nvSpPr>
          <p:spPr>
            <a:xfrm>
              <a:off x="671100" y="1723125"/>
              <a:ext cx="33200" cy="26850"/>
            </a:xfrm>
            <a:custGeom>
              <a:avLst/>
              <a:gdLst/>
              <a:ahLst/>
              <a:cxnLst/>
              <a:rect l="l" t="t" r="r" b="b"/>
              <a:pathLst>
                <a:path w="1328" h="1074" extrusionOk="0">
                  <a:moveTo>
                    <a:pt x="600" y="1"/>
                  </a:moveTo>
                  <a:lnTo>
                    <a:pt x="1" y="1074"/>
                  </a:lnTo>
                  <a:lnTo>
                    <a:pt x="1327" y="1004"/>
                  </a:lnTo>
                  <a:cubicBezTo>
                    <a:pt x="1316" y="958"/>
                    <a:pt x="1281" y="161"/>
                    <a:pt x="1281" y="161"/>
                  </a:cubicBez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9587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algn="ctr"/>
            <a:r>
              <a:rPr lang="vi-VN" sz="2000" b="1">
                <a:effectLst/>
                <a:latin typeface="Times New Roman" panose="02020603050405020304" pitchFamily="18" charset="0"/>
                <a:ea typeface="SimSun" panose="02010600030101010101" pitchFamily="2" charset="-122"/>
                <a:cs typeface="Times New Roman" panose="02020603050405020304" pitchFamily="18" charset="0"/>
              </a:rPr>
              <a:t>4. Hình ảnh </a:t>
            </a:r>
            <a:r>
              <a:rPr lang="en-US" sz="2000" b="1">
                <a:effectLst/>
                <a:latin typeface="Times New Roman" panose="02020603050405020304" pitchFamily="18" charset="0"/>
                <a:ea typeface="SimSun" panose="02010600030101010101" pitchFamily="2" charset="-122"/>
                <a:cs typeface="Times New Roman" panose="02020603050405020304" pitchFamily="18" charset="0"/>
              </a:rPr>
              <a:t>“</a:t>
            </a:r>
            <a:r>
              <a:rPr lang="vi-VN" sz="2000" b="1">
                <a:effectLst/>
                <a:latin typeface="Times New Roman" panose="02020603050405020304" pitchFamily="18" charset="0"/>
                <a:ea typeface="SimSun" panose="02010600030101010101" pitchFamily="2" charset="-122"/>
                <a:cs typeface="Times New Roman" panose="02020603050405020304" pitchFamily="18" charset="0"/>
              </a:rPr>
              <a:t>bọn trọc đầu</a:t>
            </a:r>
            <a:r>
              <a:rPr lang="en-US" sz="2000" b="1">
                <a:effectLst/>
                <a:latin typeface="Times New Roman" panose="02020603050405020304" pitchFamily="18" charset="0"/>
                <a:ea typeface="SimSun" panose="02010600030101010101" pitchFamily="2" charset="-122"/>
                <a:cs typeface="Times New Roman" panose="02020603050405020304" pitchFamily="18" charset="0"/>
              </a:rPr>
              <a:t>”</a:t>
            </a:r>
            <a:r>
              <a:rPr lang="vi-VN" sz="2000" b="1">
                <a:effectLst/>
                <a:latin typeface="Times New Roman" panose="02020603050405020304" pitchFamily="18" charset="0"/>
                <a:ea typeface="SimSun" panose="02010600030101010101" pitchFamily="2" charset="-122"/>
                <a:cs typeface="Times New Roman" panose="02020603050405020304" pitchFamily="18" charset="0"/>
              </a:rPr>
              <a:t> trong lời thoại của nhân vật Tri huyện và Đề lại</a:t>
            </a:r>
            <a:endParaRPr lang="en-US" sz="2000">
              <a:effectLst/>
              <a:latin typeface=".VnTime"/>
              <a:ea typeface="Times New Roman" panose="02020603050405020304" pitchFamily="18" charset="0"/>
              <a:cs typeface="Times New Roman" panose="02020603050405020304" pitchFamily="18" charset="0"/>
            </a:endParaRPr>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44881" y="4641040"/>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ki-thuat-khan-trai-ban - Kinh nghiệm dạy học Học mãi">
            <a:extLst>
              <a:ext uri="{FF2B5EF4-FFF2-40B4-BE49-F238E27FC236}">
                <a16:creationId xmlns:a16="http://schemas.microsoft.com/office/drawing/2014/main" id="{C4FA9689-00F1-8FF3-CC4B-4BE19524E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242" y="2163653"/>
            <a:ext cx="3951253" cy="2505354"/>
          </a:xfrm>
          <a:prstGeom prst="rect">
            <a:avLst/>
          </a:prstGeom>
          <a:noFill/>
          <a:ln>
            <a:noFill/>
          </a:ln>
        </p:spPr>
      </p:pic>
      <p:pic>
        <p:nvPicPr>
          <p:cNvPr id="3" name="图片 11">
            <a:extLst>
              <a:ext uri="{FF2B5EF4-FFF2-40B4-BE49-F238E27FC236}">
                <a16:creationId xmlns:a16="http://schemas.microsoft.com/office/drawing/2014/main" id="{DCC860AD-137E-4F38-985E-7173692704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80" t="29778" r="16416" b="21555"/>
          <a:stretch/>
        </p:blipFill>
        <p:spPr>
          <a:xfrm rot="21325192">
            <a:off x="4254741" y="1037915"/>
            <a:ext cx="4595849" cy="2580746"/>
          </a:xfrm>
          <a:prstGeom prst="rect">
            <a:avLst/>
          </a:prstGeom>
        </p:spPr>
      </p:pic>
      <p:sp>
        <p:nvSpPr>
          <p:cNvPr id="6" name="TextBox 5">
            <a:extLst>
              <a:ext uri="{FF2B5EF4-FFF2-40B4-BE49-F238E27FC236}">
                <a16:creationId xmlns:a16="http://schemas.microsoft.com/office/drawing/2014/main" id="{D4712502-1117-DE4D-DB37-AE9C553C936E}"/>
              </a:ext>
            </a:extLst>
          </p:cNvPr>
          <p:cNvSpPr txBox="1"/>
          <p:nvPr/>
        </p:nvSpPr>
        <p:spPr>
          <a:xfrm>
            <a:off x="5053805" y="1885125"/>
            <a:ext cx="3145408" cy="830997"/>
          </a:xfrm>
          <a:prstGeom prst="rect">
            <a:avLst/>
          </a:prstGeom>
          <a:noFill/>
        </p:spPr>
        <p:txBody>
          <a:bodyPr wrap="square">
            <a:spAutoFit/>
          </a:bodyPr>
          <a:lstStyle/>
          <a:p>
            <a:pPr algn="just"/>
            <a:r>
              <a:rPr lang="en-US" sz="1600" b="1" i="1">
                <a:effectLst/>
                <a:latin typeface="Times New Roman" panose="02020603050405020304" pitchFamily="18" charset="0"/>
                <a:ea typeface="Times New Roman" panose="02020603050405020304" pitchFamily="18" charset="0"/>
                <a:cs typeface="Times New Roman" panose="02020603050405020304" pitchFamily="18" charset="0"/>
              </a:rPr>
              <a:t>Em hãy cho biết hình ảnh “bọn trọc đầu” chỉ ai? Ý nghĩa của hình ảnh này?</a:t>
            </a:r>
            <a:endParaRPr lang="en-US" b="1">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781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algn="ctr"/>
            <a:r>
              <a:rPr lang="vi-VN" sz="2000" b="1">
                <a:effectLst/>
                <a:latin typeface="Times New Roman" panose="02020603050405020304" pitchFamily="18" charset="0"/>
                <a:ea typeface="SimSun" panose="02010600030101010101" pitchFamily="2" charset="-122"/>
                <a:cs typeface="Times New Roman" panose="02020603050405020304" pitchFamily="18" charset="0"/>
              </a:rPr>
              <a:t>4. Hình ảnh </a:t>
            </a:r>
            <a:r>
              <a:rPr lang="en-US" sz="2000" b="1">
                <a:effectLst/>
                <a:latin typeface="Times New Roman" panose="02020603050405020304" pitchFamily="18" charset="0"/>
                <a:ea typeface="SimSun" panose="02010600030101010101" pitchFamily="2" charset="-122"/>
                <a:cs typeface="Times New Roman" panose="02020603050405020304" pitchFamily="18" charset="0"/>
              </a:rPr>
              <a:t>“</a:t>
            </a:r>
            <a:r>
              <a:rPr lang="vi-VN" sz="2000" b="1">
                <a:effectLst/>
                <a:latin typeface="Times New Roman" panose="02020603050405020304" pitchFamily="18" charset="0"/>
                <a:ea typeface="SimSun" panose="02010600030101010101" pitchFamily="2" charset="-122"/>
                <a:cs typeface="Times New Roman" panose="02020603050405020304" pitchFamily="18" charset="0"/>
              </a:rPr>
              <a:t>bọn trọc đầu</a:t>
            </a:r>
            <a:r>
              <a:rPr lang="en-US" sz="2000" b="1">
                <a:effectLst/>
                <a:latin typeface="Times New Roman" panose="02020603050405020304" pitchFamily="18" charset="0"/>
                <a:ea typeface="SimSun" panose="02010600030101010101" pitchFamily="2" charset="-122"/>
                <a:cs typeface="Times New Roman" panose="02020603050405020304" pitchFamily="18" charset="0"/>
              </a:rPr>
              <a:t>”</a:t>
            </a:r>
            <a:r>
              <a:rPr lang="vi-VN" sz="2000" b="1">
                <a:effectLst/>
                <a:latin typeface="Times New Roman" panose="02020603050405020304" pitchFamily="18" charset="0"/>
                <a:ea typeface="SimSun" panose="02010600030101010101" pitchFamily="2" charset="-122"/>
                <a:cs typeface="Times New Roman" panose="02020603050405020304" pitchFamily="18" charset="0"/>
              </a:rPr>
              <a:t> trong lời thoại của nhân vật Tri huyện và Đề lại</a:t>
            </a:r>
            <a:endParaRPr lang="en-US" sz="2000">
              <a:effectLst/>
              <a:latin typeface=".VnTime"/>
              <a:ea typeface="Times New Roman" panose="02020603050405020304" pitchFamily="18" charset="0"/>
              <a:cs typeface="Times New Roman" panose="02020603050405020304" pitchFamily="18" charset="0"/>
            </a:endParaRPr>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44881" y="4641040"/>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图片 2">
            <a:extLst>
              <a:ext uri="{FF2B5EF4-FFF2-40B4-BE49-F238E27FC236}">
                <a16:creationId xmlns:a16="http://schemas.microsoft.com/office/drawing/2014/main" id="{A17A09E8-AD7A-2642-40B5-54F4FDDD0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099" y="1295288"/>
            <a:ext cx="5208643" cy="1547969"/>
          </a:xfrm>
          <a:prstGeom prst="rect">
            <a:avLst/>
          </a:prstGeom>
        </p:spPr>
      </p:pic>
      <p:grpSp>
        <p:nvGrpSpPr>
          <p:cNvPr id="5" name="组合 9">
            <a:extLst>
              <a:ext uri="{FF2B5EF4-FFF2-40B4-BE49-F238E27FC236}">
                <a16:creationId xmlns:a16="http://schemas.microsoft.com/office/drawing/2014/main" id="{350C7E75-7978-AACA-1114-7E86F3E1883D}"/>
              </a:ext>
            </a:extLst>
          </p:cNvPr>
          <p:cNvGrpSpPr/>
          <p:nvPr/>
        </p:nvGrpSpPr>
        <p:grpSpPr>
          <a:xfrm>
            <a:off x="1074508" y="3110060"/>
            <a:ext cx="7222442" cy="1644563"/>
            <a:chOff x="1936535" y="3935752"/>
            <a:chExt cx="8318930" cy="2056864"/>
          </a:xfrm>
        </p:grpSpPr>
        <p:sp>
          <p:nvSpPr>
            <p:cNvPr id="7" name="任意多边形 3">
              <a:extLst>
                <a:ext uri="{FF2B5EF4-FFF2-40B4-BE49-F238E27FC236}">
                  <a16:creationId xmlns:a16="http://schemas.microsoft.com/office/drawing/2014/main" id="{78057C40-B842-25CF-FB92-8727288B252D}"/>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w="12700" cap="flat" cmpd="sng" algn="ctr">
              <a:solidFill>
                <a:sysClr val="window" lastClr="FFFFFF">
                  <a:lumMod val="8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任意多边形 4">
              <a:extLst>
                <a:ext uri="{FF2B5EF4-FFF2-40B4-BE49-F238E27FC236}">
                  <a16:creationId xmlns:a16="http://schemas.microsoft.com/office/drawing/2014/main" id="{A8B8BF34-C525-A098-32F2-92B8D66E197C}"/>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ysClr val="window" lastClr="FFFFFF"/>
            </a:solidFill>
            <a:ln w="12700" cap="flat" cmpd="sng" algn="ctr">
              <a:solidFill>
                <a:sysClr val="window" lastClr="FFFFFF">
                  <a:lumMod val="75000"/>
                </a:sys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9" name="文本框 5">
            <a:extLst>
              <a:ext uri="{FF2B5EF4-FFF2-40B4-BE49-F238E27FC236}">
                <a16:creationId xmlns:a16="http://schemas.microsoft.com/office/drawing/2014/main" id="{FE080728-2361-B275-8914-311C0360D7A5}"/>
              </a:ext>
            </a:extLst>
          </p:cNvPr>
          <p:cNvSpPr txBox="1"/>
          <p:nvPr/>
        </p:nvSpPr>
        <p:spPr>
          <a:xfrm>
            <a:off x="4032064" y="2284161"/>
            <a:ext cx="317267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ysClr val="window" lastClr="FFFFFF"/>
                </a:solidFill>
                <a:latin typeface="Times New Roman" panose="02020603050405020304" pitchFamily="18" charset="0"/>
                <a:ea typeface="微软雅黑"/>
                <a:cs typeface="Times New Roman" panose="02020603050405020304" pitchFamily="18" charset="0"/>
              </a:rPr>
              <a:t>Lời thoại </a:t>
            </a:r>
            <a:endParaRPr kumimoji="0" lang="en-US" sz="2400" b="1"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10" name="TextBox 7">
            <a:extLst>
              <a:ext uri="{FF2B5EF4-FFF2-40B4-BE49-F238E27FC236}">
                <a16:creationId xmlns:a16="http://schemas.microsoft.com/office/drawing/2014/main" id="{8C273FBC-2A6E-E478-32CA-C349DD5DF7AA}"/>
              </a:ext>
            </a:extLst>
          </p:cNvPr>
          <p:cNvSpPr txBox="1"/>
          <p:nvPr/>
        </p:nvSpPr>
        <p:spPr>
          <a:xfrm>
            <a:off x="1449015" y="3376338"/>
            <a:ext cx="6750198"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i="1">
                <a:latin typeface="+mj-lt"/>
              </a:rPr>
              <a:t>Phải nắm đứa có tóc ai nắm kẻ trọc đầu...</a:t>
            </a:r>
            <a:endParaRPr lang="en-US" sz="2400">
              <a:latin typeface="+mj-lt"/>
            </a:endParaRPr>
          </a:p>
          <a:p>
            <a:r>
              <a:rPr lang="vi-VN" sz="2400" i="1">
                <a:latin typeface="+mj-lt"/>
              </a:rPr>
              <a:t>Thưa còn thằng Ốc, thằng Nghêu, Lý trưởng, Thị Hến thì liệu xử cho xong, bọn này toàn đầu trọc cả...</a:t>
            </a:r>
            <a:endParaRPr lang="en-US" sz="2400">
              <a:latin typeface="+mj-lt"/>
            </a:endParaRPr>
          </a:p>
        </p:txBody>
      </p:sp>
    </p:spTree>
    <p:extLst>
      <p:ext uri="{BB962C8B-B14F-4D97-AF65-F5344CB8AC3E}">
        <p14:creationId xmlns:p14="http://schemas.microsoft.com/office/powerpoint/2010/main" val="2918292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algn="ctr"/>
            <a:r>
              <a:rPr lang="vi-VN" sz="2000" b="1">
                <a:effectLst/>
                <a:latin typeface="Times New Roman" panose="02020603050405020304" pitchFamily="18" charset="0"/>
                <a:ea typeface="SimSun" panose="02010600030101010101" pitchFamily="2" charset="-122"/>
                <a:cs typeface="Times New Roman" panose="02020603050405020304" pitchFamily="18" charset="0"/>
              </a:rPr>
              <a:t>4. Hình ảnh </a:t>
            </a:r>
            <a:r>
              <a:rPr lang="en-US" sz="2000" b="1">
                <a:effectLst/>
                <a:latin typeface="Times New Roman" panose="02020603050405020304" pitchFamily="18" charset="0"/>
                <a:ea typeface="SimSun" panose="02010600030101010101" pitchFamily="2" charset="-122"/>
                <a:cs typeface="Times New Roman" panose="02020603050405020304" pitchFamily="18" charset="0"/>
              </a:rPr>
              <a:t>“</a:t>
            </a:r>
            <a:r>
              <a:rPr lang="vi-VN" sz="2000" b="1">
                <a:effectLst/>
                <a:latin typeface="Times New Roman" panose="02020603050405020304" pitchFamily="18" charset="0"/>
                <a:ea typeface="SimSun" panose="02010600030101010101" pitchFamily="2" charset="-122"/>
                <a:cs typeface="Times New Roman" panose="02020603050405020304" pitchFamily="18" charset="0"/>
              </a:rPr>
              <a:t>bọn trọc đầu</a:t>
            </a:r>
            <a:r>
              <a:rPr lang="en-US" sz="2000" b="1">
                <a:effectLst/>
                <a:latin typeface="Times New Roman" panose="02020603050405020304" pitchFamily="18" charset="0"/>
                <a:ea typeface="SimSun" panose="02010600030101010101" pitchFamily="2" charset="-122"/>
                <a:cs typeface="Times New Roman" panose="02020603050405020304" pitchFamily="18" charset="0"/>
              </a:rPr>
              <a:t>”</a:t>
            </a:r>
            <a:r>
              <a:rPr lang="vi-VN" sz="2000" b="1">
                <a:effectLst/>
                <a:latin typeface="Times New Roman" panose="02020603050405020304" pitchFamily="18" charset="0"/>
                <a:ea typeface="SimSun" panose="02010600030101010101" pitchFamily="2" charset="-122"/>
                <a:cs typeface="Times New Roman" panose="02020603050405020304" pitchFamily="18" charset="0"/>
              </a:rPr>
              <a:t> trong lời thoại của nhân vật Tri huyện và Đề lại</a:t>
            </a:r>
            <a:endParaRPr lang="en-US" sz="2000">
              <a:effectLst/>
              <a:latin typeface=".VnTime"/>
              <a:ea typeface="Times New Roman" panose="02020603050405020304" pitchFamily="18" charset="0"/>
              <a:cs typeface="Times New Roman" panose="02020603050405020304" pitchFamily="18" charset="0"/>
            </a:endParaRPr>
          </a:p>
        </p:txBody>
      </p:sp>
      <p:grpSp>
        <p:nvGrpSpPr>
          <p:cNvPr id="6770" name="Google Shape;6770;p71"/>
          <p:cNvGrpSpPr/>
          <p:nvPr/>
        </p:nvGrpSpPr>
        <p:grpSpPr>
          <a:xfrm>
            <a:off x="8155103" y="4358239"/>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44881" y="4641040"/>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íṩ1ïḓê">
            <a:extLst>
              <a:ext uri="{FF2B5EF4-FFF2-40B4-BE49-F238E27FC236}">
                <a16:creationId xmlns:a16="http://schemas.microsoft.com/office/drawing/2014/main" id="{C42034E1-111F-4FE8-79F0-03426F120333}"/>
              </a:ext>
            </a:extLst>
          </p:cNvPr>
          <p:cNvSpPr/>
          <p:nvPr/>
        </p:nvSpPr>
        <p:spPr>
          <a:xfrm>
            <a:off x="1221880" y="1554029"/>
            <a:ext cx="2934453" cy="492756"/>
          </a:xfrm>
          <a:prstGeom prst="roundRect">
            <a:avLst>
              <a:gd name="adj" fmla="val 50000"/>
            </a:avLst>
          </a:prstGeom>
          <a:solidFill>
            <a:srgbClr val="FFFBF7"/>
          </a:solidFill>
          <a:ln w="3175" cap="flat" cmpd="sng" algn="ctr">
            <a:solidFill>
              <a:srgbClr val="FFFBF7">
                <a:lumMod val="50000"/>
              </a:srgbClr>
            </a:solidFill>
            <a:prstDash val="solid"/>
            <a:miter lim="800000"/>
          </a:ln>
          <a:effectLst/>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3" name="ïşļîďe">
            <a:extLst>
              <a:ext uri="{FF2B5EF4-FFF2-40B4-BE49-F238E27FC236}">
                <a16:creationId xmlns:a16="http://schemas.microsoft.com/office/drawing/2014/main" id="{BB64DE83-C136-8000-E873-A776FB001D76}"/>
              </a:ext>
            </a:extLst>
          </p:cNvPr>
          <p:cNvSpPr/>
          <p:nvPr/>
        </p:nvSpPr>
        <p:spPr>
          <a:xfrm>
            <a:off x="1652740" y="3037270"/>
            <a:ext cx="2072481" cy="492756"/>
          </a:xfrm>
          <a:prstGeom prst="roundRect">
            <a:avLst>
              <a:gd name="adj" fmla="val 50000"/>
            </a:avLst>
          </a:prstGeom>
          <a:solidFill>
            <a:srgbClr val="FFFBF7"/>
          </a:solidFill>
          <a:ln w="3175" cap="flat" cmpd="sng" algn="ctr">
            <a:solidFill>
              <a:srgbClr val="E3461E"/>
            </a:solidFill>
            <a:prstDash val="solid"/>
            <a:miter lim="800000"/>
          </a:ln>
          <a:effectLst/>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4" name="文本框 50">
            <a:extLst>
              <a:ext uri="{FF2B5EF4-FFF2-40B4-BE49-F238E27FC236}">
                <a16:creationId xmlns:a16="http://schemas.microsoft.com/office/drawing/2014/main" id="{2143FB4A-80EC-6A2B-0F31-380B3983996B}"/>
              </a:ext>
            </a:extLst>
          </p:cNvPr>
          <p:cNvSpPr txBox="1"/>
          <p:nvPr/>
        </p:nvSpPr>
        <p:spPr>
          <a:xfrm>
            <a:off x="1698130" y="1581359"/>
            <a:ext cx="2134011"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buClrTx/>
              <a:buFontTx/>
              <a:buNone/>
              <a:defRPr/>
            </a:pPr>
            <a:r>
              <a:rPr lang="en-US" altLang="zh-CN" sz="2000"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Hình ảnh ẩn dụ</a:t>
            </a:r>
            <a:endParaRPr lang="zh-CN" altLang="en-US" sz="2000"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 name="文本框 51">
            <a:extLst>
              <a:ext uri="{FF2B5EF4-FFF2-40B4-BE49-F238E27FC236}">
                <a16:creationId xmlns:a16="http://schemas.microsoft.com/office/drawing/2014/main" id="{F2FE25E7-118E-7769-0A35-27A336748E23}"/>
              </a:ext>
            </a:extLst>
          </p:cNvPr>
          <p:cNvSpPr txBox="1"/>
          <p:nvPr/>
        </p:nvSpPr>
        <p:spPr>
          <a:xfrm>
            <a:off x="395529" y="2140914"/>
            <a:ext cx="499600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a:solidFill>
                  <a:schemeClr val="bg1"/>
                </a:solidFill>
                <a:latin typeface="+mj-lt"/>
              </a:rPr>
              <a:t>để chỉ những người dân thường, không có hoặc ít có quyền lực (Lý trưởng) trong xã hội nông thôn xưa.</a:t>
            </a:r>
            <a:endParaRPr lang="en-US">
              <a:solidFill>
                <a:schemeClr val="bg1"/>
              </a:solidFill>
              <a:latin typeface="+mj-lt"/>
            </a:endParaRPr>
          </a:p>
        </p:txBody>
      </p:sp>
      <p:sp>
        <p:nvSpPr>
          <p:cNvPr id="6" name="文本框 52">
            <a:extLst>
              <a:ext uri="{FF2B5EF4-FFF2-40B4-BE49-F238E27FC236}">
                <a16:creationId xmlns:a16="http://schemas.microsoft.com/office/drawing/2014/main" id="{C5530C6E-6590-FA60-22B4-C5DC9EC000FE}"/>
              </a:ext>
            </a:extLst>
          </p:cNvPr>
          <p:cNvSpPr txBox="1"/>
          <p:nvPr/>
        </p:nvSpPr>
        <p:spPr>
          <a:xfrm>
            <a:off x="2253071" y="2992003"/>
            <a:ext cx="1510803" cy="498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ct val="150000"/>
              </a:lnSpc>
              <a:buClrTx/>
              <a:buFontTx/>
              <a:buNone/>
              <a:defRPr/>
            </a:pPr>
            <a:r>
              <a:rPr lang="en-US" altLang="zh-CN" sz="2000"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Ý nghĩa</a:t>
            </a:r>
            <a:endParaRPr lang="zh-CN" altLang="en-US" sz="2000"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3">
            <a:extLst>
              <a:ext uri="{FF2B5EF4-FFF2-40B4-BE49-F238E27FC236}">
                <a16:creationId xmlns:a16="http://schemas.microsoft.com/office/drawing/2014/main" id="{9FAD6BB9-BF9E-CCE7-8440-2EF3324BF15D}"/>
              </a:ext>
            </a:extLst>
          </p:cNvPr>
          <p:cNvSpPr txBox="1"/>
          <p:nvPr/>
        </p:nvSpPr>
        <p:spPr>
          <a:xfrm>
            <a:off x="284406" y="3641570"/>
            <a:ext cx="5229936" cy="20204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a:solidFill>
                  <a:schemeClr val="bg1"/>
                </a:solidFill>
                <a:latin typeface="+mj-lt"/>
              </a:rPr>
              <a:t>thể hiện cách đánh giá, ứng xử và nhìn nhận của tầng lớp quan lại với người dân; đấy là cách để chúng phân biệt giai cấp và sử dụng mánh khóe của mình.</a:t>
            </a:r>
            <a:endParaRPr lang="en-US">
              <a:solidFill>
                <a:schemeClr val="bg1"/>
              </a:solidFill>
              <a:latin typeface="+mj-lt"/>
            </a:endParaRPr>
          </a:p>
          <a:p>
            <a:pPr algn="just" defTabSz="457200">
              <a:lnSpc>
                <a:spcPct val="150000"/>
              </a:lnSpc>
              <a:buClrTx/>
              <a:buFontTx/>
              <a:buNone/>
              <a:defRPr/>
            </a:pPr>
            <a:endParaRPr lang="zh-CN" altLang="en-US" sz="5400" dirty="0">
              <a:solidFill>
                <a:schemeClr val="bg1"/>
              </a:solidFill>
              <a:latin typeface="+mj-lt"/>
              <a:ea typeface="仓耳青禾体-谷力 W05" panose="02020400000000000000" pitchFamily="18" charset="-122"/>
              <a:cs typeface="Times New Roman" panose="02020603050405020304" pitchFamily="18" charset="0"/>
            </a:endParaRPr>
          </a:p>
        </p:txBody>
      </p:sp>
      <p:sp>
        <p:nvSpPr>
          <p:cNvPr id="8" name="Freeform 81">
            <a:extLst>
              <a:ext uri="{FF2B5EF4-FFF2-40B4-BE49-F238E27FC236}">
                <a16:creationId xmlns:a16="http://schemas.microsoft.com/office/drawing/2014/main" id="{60CB4F48-E2F6-CF62-2F04-AD80380795CB}"/>
              </a:ext>
            </a:extLst>
          </p:cNvPr>
          <p:cNvSpPr>
            <a:spLocks noEditPoints="1"/>
          </p:cNvSpPr>
          <p:nvPr/>
        </p:nvSpPr>
        <p:spPr bwMode="auto">
          <a:xfrm>
            <a:off x="1176490" y="1537944"/>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BF7"/>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sp>
        <p:nvSpPr>
          <p:cNvPr id="9" name="Freeform 81">
            <a:extLst>
              <a:ext uri="{FF2B5EF4-FFF2-40B4-BE49-F238E27FC236}">
                <a16:creationId xmlns:a16="http://schemas.microsoft.com/office/drawing/2014/main" id="{2DE0F1E7-3866-E359-FE2F-B01BDB79D3E9}"/>
              </a:ext>
            </a:extLst>
          </p:cNvPr>
          <p:cNvSpPr>
            <a:spLocks noEditPoints="1"/>
          </p:cNvSpPr>
          <p:nvPr/>
        </p:nvSpPr>
        <p:spPr bwMode="auto">
          <a:xfrm>
            <a:off x="2014946" y="3045839"/>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BF7"/>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pic>
        <p:nvPicPr>
          <p:cNvPr id="10" name="Picture 2" descr="Top 10 Bài văn phân tích tác phẩm Sống chết mặc bay của Phạm Duy Tốn hay  nhất">
            <a:extLst>
              <a:ext uri="{FF2B5EF4-FFF2-40B4-BE49-F238E27FC236}">
                <a16:creationId xmlns:a16="http://schemas.microsoft.com/office/drawing/2014/main" id="{9A52C363-22CA-A1D3-2591-82ACDD208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349" y="1295288"/>
            <a:ext cx="3310054" cy="1833770"/>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2" descr="Huyện đường - Tuồng (Tóm tắt, hoàn cảnh st, nội dung, nghệ thuật, sơ đồ tư  duy)">
            <a:extLst>
              <a:ext uri="{FF2B5EF4-FFF2-40B4-BE49-F238E27FC236}">
                <a16:creationId xmlns:a16="http://schemas.microsoft.com/office/drawing/2014/main" id="{771156B4-C068-22AA-FC70-5C076631D0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0" t="21430" r="5965" b="-1134"/>
          <a:stretch/>
        </p:blipFill>
        <p:spPr bwMode="auto">
          <a:xfrm>
            <a:off x="5656616" y="3309147"/>
            <a:ext cx="2298067" cy="151600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31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algn="ct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5. Thái độ và cách nhìn nhận của người dân xưa đối với chốn “cửa quan”</a:t>
            </a:r>
            <a:endParaRPr lang="en-US" sz="2000">
              <a:effectLst/>
              <a:latin typeface=".VnTime"/>
              <a:ea typeface="Times New Roman" panose="02020603050405020304" pitchFamily="18" charset="0"/>
              <a:cs typeface="Times New Roman" panose="02020603050405020304" pitchFamily="18" charset="0"/>
            </a:endParaRPr>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44881" y="4641040"/>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组合 18">
            <a:extLst>
              <a:ext uri="{FF2B5EF4-FFF2-40B4-BE49-F238E27FC236}">
                <a16:creationId xmlns:a16="http://schemas.microsoft.com/office/drawing/2014/main" id="{EC5ED5A8-A329-193E-F8EC-223E3EC9798F}"/>
              </a:ext>
            </a:extLst>
          </p:cNvPr>
          <p:cNvGrpSpPr/>
          <p:nvPr/>
        </p:nvGrpSpPr>
        <p:grpSpPr>
          <a:xfrm>
            <a:off x="1320595" y="1688482"/>
            <a:ext cx="4820714" cy="2685642"/>
            <a:chOff x="3420" y="2532"/>
            <a:chExt cx="12360" cy="6137"/>
          </a:xfrm>
        </p:grpSpPr>
        <p:grpSp>
          <p:nvGrpSpPr>
            <p:cNvPr id="3" name="组合 11">
              <a:extLst>
                <a:ext uri="{FF2B5EF4-FFF2-40B4-BE49-F238E27FC236}">
                  <a16:creationId xmlns:a16="http://schemas.microsoft.com/office/drawing/2014/main" id="{C3511128-8C45-0389-85E0-EA817FC05EAB}"/>
                </a:ext>
              </a:extLst>
            </p:cNvPr>
            <p:cNvGrpSpPr/>
            <p:nvPr/>
          </p:nvGrpSpPr>
          <p:grpSpPr>
            <a:xfrm>
              <a:off x="3420" y="2532"/>
              <a:ext cx="12360" cy="6137"/>
              <a:chOff x="-677" y="2519"/>
              <a:chExt cx="12360" cy="6137"/>
            </a:xfrm>
          </p:grpSpPr>
          <p:sp>
            <p:nvSpPr>
              <p:cNvPr id="6" name="椭圆形标注 12">
                <a:extLst>
                  <a:ext uri="{FF2B5EF4-FFF2-40B4-BE49-F238E27FC236}">
                    <a16:creationId xmlns:a16="http://schemas.microsoft.com/office/drawing/2014/main" id="{1D9922D3-03E4-D3F6-BB73-A00648C77998}"/>
                  </a:ext>
                </a:extLst>
              </p:cNvPr>
              <p:cNvSpPr/>
              <p:nvPr/>
            </p:nvSpPr>
            <p:spPr>
              <a:xfrm flipH="1">
                <a:off x="-677" y="2519"/>
                <a:ext cx="12360" cy="6137"/>
              </a:xfrm>
              <a:prstGeom prst="wedgeEllipseCallout">
                <a:avLst/>
              </a:prstGeom>
              <a:solidFill>
                <a:srgbClr val="EC5F74">
                  <a:lumMod val="20000"/>
                  <a:lumOff val="80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ysClr val="window" lastClr="FFFFFF"/>
                  </a:solidFill>
                  <a:effectLst/>
                  <a:uLnTx/>
                  <a:uFillTx/>
                  <a:latin typeface="思源黑体 CN Light" panose="020B0300000000000000" charset="-122"/>
                  <a:ea typeface="思源黑体 CN Light" panose="020B0300000000000000" charset="-122"/>
                  <a:cs typeface="+mn-cs"/>
                </a:endParaRPr>
              </a:p>
            </p:txBody>
          </p:sp>
          <p:sp>
            <p:nvSpPr>
              <p:cNvPr id="7" name="文本框 13">
                <a:extLst>
                  <a:ext uri="{FF2B5EF4-FFF2-40B4-BE49-F238E27FC236}">
                    <a16:creationId xmlns:a16="http://schemas.microsoft.com/office/drawing/2014/main" id="{0F6BC43B-E3B4-E166-2E8E-5402555EDD0F}"/>
                  </a:ext>
                </a:extLst>
              </p:cNvPr>
              <p:cNvSpPr txBox="1"/>
              <p:nvPr/>
            </p:nvSpPr>
            <p:spPr>
              <a:xfrm>
                <a:off x="618" y="4687"/>
                <a:ext cx="9770" cy="337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800" i="1">
                    <a:effectLst/>
                    <a:latin typeface="Times New Roman" panose="02020603050405020304" pitchFamily="18" charset="0"/>
                    <a:ea typeface="Times New Roman" panose="02020603050405020304" pitchFamily="18" charset="0"/>
                    <a:cs typeface="Times New Roman" panose="02020603050405020304" pitchFamily="18" charset="0"/>
                  </a:rPr>
                  <a:t>Qua theo dõi cảnh tuồng Huyện đường, bạn hiểu như thế nào về thái độ và cách nhìn nhận của nhìn nhận của người dân xưa đối với chốn “cửa quan”?</a:t>
                </a:r>
                <a:endParaRPr lang="en-US" sz="1800">
                  <a:effectLst/>
                  <a:latin typeface=".VnTime"/>
                  <a:ea typeface="Times New Roman" panose="02020603050405020304" pitchFamily="18" charset="0"/>
                  <a:cs typeface="Times New Roman" panose="02020603050405020304" pitchFamily="18" charset="0"/>
                </a:endParaRPr>
              </a:p>
            </p:txBody>
          </p:sp>
        </p:grpSp>
        <p:sp>
          <p:nvSpPr>
            <p:cNvPr id="4" name="圆角矩形 14">
              <a:extLst>
                <a:ext uri="{FF2B5EF4-FFF2-40B4-BE49-F238E27FC236}">
                  <a16:creationId xmlns:a16="http://schemas.microsoft.com/office/drawing/2014/main" id="{62CD6957-E96C-5340-C7F1-329CC483EA58}"/>
                </a:ext>
              </a:extLst>
            </p:cNvPr>
            <p:cNvSpPr/>
            <p:nvPr/>
          </p:nvSpPr>
          <p:spPr>
            <a:xfrm>
              <a:off x="7668" y="3532"/>
              <a:ext cx="3864" cy="899"/>
            </a:xfrm>
            <a:prstGeom prst="roundRect">
              <a:avLst>
                <a:gd name="adj" fmla="val 50000"/>
              </a:avLst>
            </a:prstGeom>
            <a:solidFill>
              <a:srgbClr val="6096E6"/>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Arial"/>
                <a:ea typeface="微软雅黑"/>
                <a:cs typeface="+mn-cs"/>
              </a:endParaRPr>
            </a:p>
          </p:txBody>
        </p:sp>
        <p:sp>
          <p:nvSpPr>
            <p:cNvPr id="5" name="文本框 17">
              <a:extLst>
                <a:ext uri="{FF2B5EF4-FFF2-40B4-BE49-F238E27FC236}">
                  <a16:creationId xmlns:a16="http://schemas.microsoft.com/office/drawing/2014/main" id="{6A5D2C10-C7FB-3C0F-CAC0-9A82CB850E3D}"/>
                </a:ext>
              </a:extLst>
            </p:cNvPr>
            <p:cNvSpPr txBox="1"/>
            <p:nvPr/>
          </p:nvSpPr>
          <p:spPr>
            <a:xfrm>
              <a:off x="7179" y="3320"/>
              <a:ext cx="4248" cy="1323"/>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ysClr val="window" lastClr="FFFFFF"/>
                  </a:solidFill>
                  <a:effectLst/>
                  <a:uLnTx/>
                  <a:uFillTx/>
                  <a:latin typeface="Times New Roman" panose="02020603050405020304" pitchFamily="18" charset="0"/>
                  <a:ea typeface="思源黑体 CN Heavy" panose="020B0A00000000000000" charset="-122"/>
                  <a:cs typeface="Times New Roman" panose="02020603050405020304" pitchFamily="18" charset="0"/>
                </a:rPr>
                <a:t>Câu hỏi</a:t>
              </a:r>
              <a:endParaRPr kumimoji="0" lang="zh-CN" altLang="en-US" sz="2800" b="0" i="0" u="none" strike="noStrike" kern="1200" cap="none" spc="0" normalizeH="0" baseline="0" noProof="0">
                <a:ln>
                  <a:noFill/>
                </a:ln>
                <a:solidFill>
                  <a:sysClr val="window" lastClr="FFFFFF"/>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pic>
        <p:nvPicPr>
          <p:cNvPr id="8" name="图片 19" descr="微信截图_20220503144031">
            <a:extLst>
              <a:ext uri="{FF2B5EF4-FFF2-40B4-BE49-F238E27FC236}">
                <a16:creationId xmlns:a16="http://schemas.microsoft.com/office/drawing/2014/main" id="{DE49CC45-2AAE-4CA2-8DE7-111718861432}"/>
              </a:ext>
            </a:extLst>
          </p:cNvPr>
          <p:cNvPicPr>
            <a:picLocks noChangeAspect="1"/>
          </p:cNvPicPr>
          <p:nvPr/>
        </p:nvPicPr>
        <p:blipFill>
          <a:blip r:embed="rId3"/>
          <a:stretch>
            <a:fillRect/>
          </a:stretch>
        </p:blipFill>
        <p:spPr>
          <a:xfrm>
            <a:off x="4619244" y="1663508"/>
            <a:ext cx="3271444" cy="3204679"/>
          </a:xfrm>
          <a:prstGeom prst="rect">
            <a:avLst/>
          </a:prstGeom>
        </p:spPr>
      </p:pic>
    </p:spTree>
    <p:extLst>
      <p:ext uri="{BB962C8B-B14F-4D97-AF65-F5344CB8AC3E}">
        <p14:creationId xmlns:p14="http://schemas.microsoft.com/office/powerpoint/2010/main" val="3504407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algn="ct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5. Thái độ và cách nhìn nhận của người dân xưa đối với chốn “cửa quan”</a:t>
            </a:r>
            <a:endParaRPr lang="en-US" sz="2000">
              <a:effectLst/>
              <a:latin typeface=".VnTime"/>
              <a:ea typeface="Times New Roman" panose="02020603050405020304" pitchFamily="18" charset="0"/>
              <a:cs typeface="Times New Roman" panose="02020603050405020304" pitchFamily="18" charset="0"/>
            </a:endParaRPr>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44881" y="4641040"/>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矩形 9">
            <a:extLst>
              <a:ext uri="{FF2B5EF4-FFF2-40B4-BE49-F238E27FC236}">
                <a16:creationId xmlns:a16="http://schemas.microsoft.com/office/drawing/2014/main" id="{FF30E974-BBFF-0BAB-F77F-8A6DD873663B}"/>
              </a:ext>
            </a:extLst>
          </p:cNvPr>
          <p:cNvSpPr/>
          <p:nvPr/>
        </p:nvSpPr>
        <p:spPr>
          <a:xfrm>
            <a:off x="47583" y="3220966"/>
            <a:ext cx="8858552" cy="370453"/>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小考拉体" panose="02000503000000000000" pitchFamily="2" charset="-122"/>
              <a:ea typeface="小考拉体" panose="02000503000000000000" pitchFamily="2" charset="-122"/>
            </a:endParaRPr>
          </a:p>
        </p:txBody>
      </p:sp>
      <p:grpSp>
        <p:nvGrpSpPr>
          <p:cNvPr id="3" name="组合 10">
            <a:extLst>
              <a:ext uri="{FF2B5EF4-FFF2-40B4-BE49-F238E27FC236}">
                <a16:creationId xmlns:a16="http://schemas.microsoft.com/office/drawing/2014/main" id="{7C44A442-AFA7-9722-F9D6-982DF37F276F}"/>
              </a:ext>
            </a:extLst>
          </p:cNvPr>
          <p:cNvGrpSpPr/>
          <p:nvPr/>
        </p:nvGrpSpPr>
        <p:grpSpPr>
          <a:xfrm>
            <a:off x="593782" y="3189241"/>
            <a:ext cx="821378" cy="850959"/>
            <a:chOff x="1271856" y="1432987"/>
            <a:chExt cx="1326564" cy="1326564"/>
          </a:xfrm>
        </p:grpSpPr>
        <p:sp>
          <p:nvSpPr>
            <p:cNvPr id="4" name="矩形 11">
              <a:extLst>
                <a:ext uri="{FF2B5EF4-FFF2-40B4-BE49-F238E27FC236}">
                  <a16:creationId xmlns:a16="http://schemas.microsoft.com/office/drawing/2014/main" id="{FF732C78-DF74-B2BA-E0C5-62C0DF0707A5}"/>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5" name="矩形 12">
              <a:extLst>
                <a:ext uri="{FF2B5EF4-FFF2-40B4-BE49-F238E27FC236}">
                  <a16:creationId xmlns:a16="http://schemas.microsoft.com/office/drawing/2014/main" id="{15B2FD19-6E94-9F2F-760F-50CF4BAE643B}"/>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文本框 13">
              <a:extLst>
                <a:ext uri="{FF2B5EF4-FFF2-40B4-BE49-F238E27FC236}">
                  <a16:creationId xmlns:a16="http://schemas.microsoft.com/office/drawing/2014/main" id="{38326260-EC46-B3A7-7658-C7F0446576C2}"/>
                </a:ext>
              </a:extLst>
            </p:cNvPr>
            <p:cNvSpPr txBox="1"/>
            <p:nvPr/>
          </p:nvSpPr>
          <p:spPr>
            <a:xfrm>
              <a:off x="1524607" y="1640647"/>
              <a:ext cx="921895" cy="9218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7" name="组合 14">
            <a:extLst>
              <a:ext uri="{FF2B5EF4-FFF2-40B4-BE49-F238E27FC236}">
                <a16:creationId xmlns:a16="http://schemas.microsoft.com/office/drawing/2014/main" id="{D889BB2C-FB7C-90E0-F467-26D1149869B4}"/>
              </a:ext>
            </a:extLst>
          </p:cNvPr>
          <p:cNvGrpSpPr/>
          <p:nvPr/>
        </p:nvGrpSpPr>
        <p:grpSpPr>
          <a:xfrm>
            <a:off x="3143903" y="2719397"/>
            <a:ext cx="821378" cy="850959"/>
            <a:chOff x="1271856" y="1432987"/>
            <a:chExt cx="1326564" cy="1326564"/>
          </a:xfrm>
        </p:grpSpPr>
        <p:sp>
          <p:nvSpPr>
            <p:cNvPr id="8" name="矩形 15">
              <a:extLst>
                <a:ext uri="{FF2B5EF4-FFF2-40B4-BE49-F238E27FC236}">
                  <a16:creationId xmlns:a16="http://schemas.microsoft.com/office/drawing/2014/main" id="{17F57A07-5C71-437F-1832-AEB65101CF34}"/>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矩形 16">
              <a:extLst>
                <a:ext uri="{FF2B5EF4-FFF2-40B4-BE49-F238E27FC236}">
                  <a16:creationId xmlns:a16="http://schemas.microsoft.com/office/drawing/2014/main" id="{DFD00CB2-E87F-3663-2635-FD0FE83579D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文本框 17">
              <a:extLst>
                <a:ext uri="{FF2B5EF4-FFF2-40B4-BE49-F238E27FC236}">
                  <a16:creationId xmlns:a16="http://schemas.microsoft.com/office/drawing/2014/main" id="{695BEF4D-FE05-3449-22AC-2DD667B9F273}"/>
                </a:ext>
              </a:extLst>
            </p:cNvPr>
            <p:cNvSpPr txBox="1"/>
            <p:nvPr/>
          </p:nvSpPr>
          <p:spPr>
            <a:xfrm>
              <a:off x="1524607" y="1640647"/>
              <a:ext cx="921895" cy="9218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11" name="组合 18">
            <a:extLst>
              <a:ext uri="{FF2B5EF4-FFF2-40B4-BE49-F238E27FC236}">
                <a16:creationId xmlns:a16="http://schemas.microsoft.com/office/drawing/2014/main" id="{C89FF78B-FCAE-B001-5F2B-BA32E2AEECF3}"/>
              </a:ext>
            </a:extLst>
          </p:cNvPr>
          <p:cNvGrpSpPr/>
          <p:nvPr/>
        </p:nvGrpSpPr>
        <p:grpSpPr>
          <a:xfrm>
            <a:off x="5657988" y="3199933"/>
            <a:ext cx="821378" cy="850959"/>
            <a:chOff x="1271856" y="1432987"/>
            <a:chExt cx="1326564" cy="1326564"/>
          </a:xfrm>
        </p:grpSpPr>
        <p:sp>
          <p:nvSpPr>
            <p:cNvPr id="12" name="矩形 19">
              <a:extLst>
                <a:ext uri="{FF2B5EF4-FFF2-40B4-BE49-F238E27FC236}">
                  <a16:creationId xmlns:a16="http://schemas.microsoft.com/office/drawing/2014/main" id="{8F3C41A8-A052-DE91-470D-EA00521E1B53}"/>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矩形 20">
              <a:extLst>
                <a:ext uri="{FF2B5EF4-FFF2-40B4-BE49-F238E27FC236}">
                  <a16:creationId xmlns:a16="http://schemas.microsoft.com/office/drawing/2014/main" id="{EB3F870F-5B29-A698-0961-055BCCF2C855}"/>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4" name="文本框 21">
              <a:extLst>
                <a:ext uri="{FF2B5EF4-FFF2-40B4-BE49-F238E27FC236}">
                  <a16:creationId xmlns:a16="http://schemas.microsoft.com/office/drawing/2014/main" id="{2DDF9300-8732-6382-90AB-07A21F6C6B4C}"/>
                </a:ext>
              </a:extLst>
            </p:cNvPr>
            <p:cNvSpPr txBox="1"/>
            <p:nvPr/>
          </p:nvSpPr>
          <p:spPr>
            <a:xfrm>
              <a:off x="1524607" y="1640647"/>
              <a:ext cx="921895" cy="9218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03</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15" name="文本框 31">
            <a:extLst>
              <a:ext uri="{FF2B5EF4-FFF2-40B4-BE49-F238E27FC236}">
                <a16:creationId xmlns:a16="http://schemas.microsoft.com/office/drawing/2014/main" id="{3881ED0F-AD9C-9974-D9A6-B06BC15364D5}"/>
              </a:ext>
            </a:extLst>
          </p:cNvPr>
          <p:cNvSpPr txBox="1"/>
          <p:nvPr/>
        </p:nvSpPr>
        <p:spPr>
          <a:xfrm>
            <a:off x="133237" y="1384327"/>
            <a:ext cx="2075631" cy="18158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1600" i="1">
                <a:solidFill>
                  <a:schemeClr val="bg1"/>
                </a:solidFill>
                <a:latin typeface="+mj-lt"/>
              </a:rPr>
              <a:t>“Quan thấy kiện như kiến thấy mỡ”. Chính câu tục ngữ này đã cho thấy sự đánh giá tổng quát của tầng lớp bị trị xưa về chốn “cửa quan”</a:t>
            </a:r>
            <a:endParaRPr lang="en-US" sz="2000" i="1">
              <a:solidFill>
                <a:schemeClr val="bg1"/>
              </a:solidFill>
              <a:latin typeface="+mj-lt"/>
              <a:cs typeface="Times New Roman" panose="02020603050405020304" pitchFamily="18" charset="0"/>
            </a:endParaRPr>
          </a:p>
        </p:txBody>
      </p:sp>
      <p:sp>
        <p:nvSpPr>
          <p:cNvPr id="16" name="文本框 35">
            <a:extLst>
              <a:ext uri="{FF2B5EF4-FFF2-40B4-BE49-F238E27FC236}">
                <a16:creationId xmlns:a16="http://schemas.microsoft.com/office/drawing/2014/main" id="{3F73225C-B7B7-6CFC-5618-25449020E50B}"/>
              </a:ext>
            </a:extLst>
          </p:cNvPr>
          <p:cNvSpPr txBox="1"/>
          <p:nvPr/>
        </p:nvSpPr>
        <p:spPr>
          <a:xfrm>
            <a:off x="5018850" y="1708683"/>
            <a:ext cx="2522164"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i="1">
                <a:solidFill>
                  <a:schemeClr val="bg1"/>
                </a:solidFill>
                <a:latin typeface="+mj-lt"/>
              </a:rPr>
              <a:t>M</a:t>
            </a:r>
            <a:r>
              <a:rPr lang="vi-VN" sz="1600" i="1">
                <a:solidFill>
                  <a:schemeClr val="bg1"/>
                </a:solidFill>
                <a:latin typeface="+mj-lt"/>
              </a:rPr>
              <a:t>ột cách nhìn nhận có tính lịch sử mà việc khắc phục nó phải gắn liền với những đổi thay cơ bản của thể chế</a:t>
            </a:r>
            <a:endParaRPr lang="en-US" sz="16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17" name="文本框 41">
            <a:extLst>
              <a:ext uri="{FF2B5EF4-FFF2-40B4-BE49-F238E27FC236}">
                <a16:creationId xmlns:a16="http://schemas.microsoft.com/office/drawing/2014/main" id="{4F0EACD5-A7AC-93BF-B84A-B6E311D195F9}"/>
              </a:ext>
            </a:extLst>
          </p:cNvPr>
          <p:cNvSpPr txBox="1"/>
          <p:nvPr/>
        </p:nvSpPr>
        <p:spPr>
          <a:xfrm>
            <a:off x="2034035" y="3643914"/>
            <a:ext cx="307037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1600" i="1">
                <a:solidFill>
                  <a:schemeClr val="bg1"/>
                </a:solidFill>
                <a:latin typeface="+mj-lt"/>
              </a:rPr>
              <a:t>Những điều thể hiện trong màn tuồng Huyện đường hoàn toàn thống nhất với cách đánh giá đó</a:t>
            </a:r>
            <a:endParaRPr lang="en-US" sz="1600" b="0" i="1">
              <a:solidFill>
                <a:schemeClr val="bg1"/>
              </a:solidFill>
              <a:latin typeface="+mj-lt"/>
              <a:cs typeface="Times New Roman" panose="02020603050405020304" pitchFamily="18" charset="0"/>
            </a:endParaRPr>
          </a:p>
        </p:txBody>
      </p:sp>
      <p:pic>
        <p:nvPicPr>
          <p:cNvPr id="18" name="图片 36">
            <a:extLst>
              <a:ext uri="{FF2B5EF4-FFF2-40B4-BE49-F238E27FC236}">
                <a16:creationId xmlns:a16="http://schemas.microsoft.com/office/drawing/2014/main" id="{F8849C61-E82F-F3DE-7B43-13BD1D097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328" y="1435655"/>
            <a:ext cx="1601089" cy="3896440"/>
          </a:xfrm>
          <a:prstGeom prst="rect">
            <a:avLst/>
          </a:prstGeom>
        </p:spPr>
      </p:pic>
    </p:spTree>
    <p:extLst>
      <p:ext uri="{BB962C8B-B14F-4D97-AF65-F5344CB8AC3E}">
        <p14:creationId xmlns:p14="http://schemas.microsoft.com/office/powerpoint/2010/main" val="708859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effectLst/>
                <a:latin typeface="Times New Roman" panose="02020603050405020304" pitchFamily="18" charset="0"/>
                <a:ea typeface="SimSun" panose="02010600030101010101" pitchFamily="2" charset="-122"/>
              </a:rPr>
              <a:t>6. Mở rộng, kết nối</a:t>
            </a:r>
            <a:endParaRPr sz="4000" u="sng"/>
          </a:p>
        </p:txBody>
      </p:sp>
      <p:grpSp>
        <p:nvGrpSpPr>
          <p:cNvPr id="6770" name="Google Shape;6770;p71"/>
          <p:cNvGrpSpPr/>
          <p:nvPr/>
        </p:nvGrpSpPr>
        <p:grpSpPr>
          <a:xfrm>
            <a:off x="7715813" y="837813"/>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55764" y="4267033"/>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组合 11">
            <a:extLst>
              <a:ext uri="{FF2B5EF4-FFF2-40B4-BE49-F238E27FC236}">
                <a16:creationId xmlns:a16="http://schemas.microsoft.com/office/drawing/2014/main" id="{2C75BDAF-EC25-397B-EA06-F4F3101E9C5C}"/>
              </a:ext>
            </a:extLst>
          </p:cNvPr>
          <p:cNvGrpSpPr/>
          <p:nvPr/>
        </p:nvGrpSpPr>
        <p:grpSpPr>
          <a:xfrm>
            <a:off x="592505" y="1520213"/>
            <a:ext cx="4511795" cy="2576056"/>
            <a:chOff x="-677" y="2519"/>
            <a:chExt cx="12360" cy="6137"/>
          </a:xfrm>
        </p:grpSpPr>
        <p:sp>
          <p:nvSpPr>
            <p:cNvPr id="6" name="椭圆形标注 12">
              <a:extLst>
                <a:ext uri="{FF2B5EF4-FFF2-40B4-BE49-F238E27FC236}">
                  <a16:creationId xmlns:a16="http://schemas.microsoft.com/office/drawing/2014/main" id="{1A0A3801-BA64-5E4C-93D8-82518C067D42}"/>
                </a:ext>
              </a:extLst>
            </p:cNvPr>
            <p:cNvSpPr/>
            <p:nvPr/>
          </p:nvSpPr>
          <p:spPr>
            <a:xfrm flipH="1">
              <a:off x="-677" y="2519"/>
              <a:ext cx="12360" cy="6137"/>
            </a:xfrm>
            <a:prstGeom prst="wedgeEllipseCallout">
              <a:avLst/>
            </a:prstGeom>
            <a:solidFill>
              <a:srgbClr val="EC5F74">
                <a:lumMod val="20000"/>
                <a:lumOff val="80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ysClr val="window" lastClr="FFFFFF"/>
                </a:solidFill>
                <a:effectLst/>
                <a:uLnTx/>
                <a:uFillTx/>
                <a:latin typeface="思源黑体 CN Light" panose="020B0300000000000000" charset="-122"/>
                <a:ea typeface="思源黑体 CN Light" panose="020B0300000000000000" charset="-122"/>
                <a:cs typeface="+mn-cs"/>
              </a:endParaRPr>
            </a:p>
          </p:txBody>
        </p:sp>
        <p:sp>
          <p:nvSpPr>
            <p:cNvPr id="7" name="文本框 13">
              <a:extLst>
                <a:ext uri="{FF2B5EF4-FFF2-40B4-BE49-F238E27FC236}">
                  <a16:creationId xmlns:a16="http://schemas.microsoft.com/office/drawing/2014/main" id="{CDDB63FC-840E-8E91-5D3A-D3BFACE9FECA}"/>
                </a:ext>
              </a:extLst>
            </p:cNvPr>
            <p:cNvSpPr txBox="1"/>
            <p:nvPr/>
          </p:nvSpPr>
          <p:spPr>
            <a:xfrm>
              <a:off x="541" y="3310"/>
              <a:ext cx="9799" cy="4061"/>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Nếu được tham gia dựng lại cảnh Huyện đường trên sân khấu, bạn sẽ lưu ý điều gì về diễn xuất của diễn viên? Vì sao?</a:t>
              </a:r>
              <a:endParaRPr lang="en-US" sz="1800">
                <a:effectLst/>
                <a:latin typeface=".VnTime"/>
                <a:ea typeface="Times New Roman" panose="02020603050405020304" pitchFamily="18" charset="0"/>
                <a:cs typeface="Times New Roman" panose="02020603050405020304" pitchFamily="18" charset="0"/>
              </a:endParaRPr>
            </a:p>
          </p:txBody>
        </p:sp>
      </p:grpSp>
      <p:pic>
        <p:nvPicPr>
          <p:cNvPr id="9" name="图片 5">
            <a:extLst>
              <a:ext uri="{FF2B5EF4-FFF2-40B4-BE49-F238E27FC236}">
                <a16:creationId xmlns:a16="http://schemas.microsoft.com/office/drawing/2014/main" id="{675EA5A8-8E4B-4E39-8605-7CB67E25806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77007" y="2532000"/>
            <a:ext cx="3384560" cy="2723278"/>
          </a:xfrm>
          <a:prstGeom prst="rect">
            <a:avLst/>
          </a:prstGeom>
        </p:spPr>
      </p:pic>
    </p:spTree>
    <p:extLst>
      <p:ext uri="{BB962C8B-B14F-4D97-AF65-F5344CB8AC3E}">
        <p14:creationId xmlns:p14="http://schemas.microsoft.com/office/powerpoint/2010/main" val="268432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effectLst/>
                <a:latin typeface="Times New Roman" panose="02020603050405020304" pitchFamily="18" charset="0"/>
                <a:ea typeface="SimSun" panose="02010600030101010101" pitchFamily="2" charset="-122"/>
              </a:rPr>
              <a:t>6. Mở rộng, kết nối</a:t>
            </a:r>
            <a:endParaRPr sz="4000" u="sng"/>
          </a:p>
        </p:txBody>
      </p:sp>
      <p:grpSp>
        <p:nvGrpSpPr>
          <p:cNvPr id="6770" name="Google Shape;6770;p71"/>
          <p:cNvGrpSpPr/>
          <p:nvPr/>
        </p:nvGrpSpPr>
        <p:grpSpPr>
          <a:xfrm>
            <a:off x="8046880" y="4608790"/>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63515" y="661817"/>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组合 16">
            <a:extLst>
              <a:ext uri="{FF2B5EF4-FFF2-40B4-BE49-F238E27FC236}">
                <a16:creationId xmlns:a16="http://schemas.microsoft.com/office/drawing/2014/main" id="{49553342-D47D-E13C-A386-E076175FEDE5}"/>
              </a:ext>
            </a:extLst>
          </p:cNvPr>
          <p:cNvGrpSpPr/>
          <p:nvPr/>
        </p:nvGrpSpPr>
        <p:grpSpPr>
          <a:xfrm>
            <a:off x="513982" y="3188589"/>
            <a:ext cx="2368709" cy="1594786"/>
            <a:chOff x="1328645" y="4572000"/>
            <a:chExt cx="2722494" cy="1952761"/>
          </a:xfrm>
        </p:grpSpPr>
        <p:sp>
          <p:nvSpPr>
            <p:cNvPr id="5" name="椭圆 12">
              <a:extLst>
                <a:ext uri="{FF2B5EF4-FFF2-40B4-BE49-F238E27FC236}">
                  <a16:creationId xmlns:a16="http://schemas.microsoft.com/office/drawing/2014/main" id="{8944077C-3818-D708-36F0-BA5E8890CA4B}"/>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200" i="0" u="none" strike="noStrike" kern="1200" cap="none" spc="0" normalizeH="0" baseline="0" noProof="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13">
              <a:extLst>
                <a:ext uri="{FF2B5EF4-FFF2-40B4-BE49-F238E27FC236}">
                  <a16:creationId xmlns:a16="http://schemas.microsoft.com/office/drawing/2014/main" id="{B30193AE-DB2A-BA22-6DC2-2BB9D0579F6A}"/>
                </a:ext>
              </a:extLst>
            </p:cNvPr>
            <p:cNvSpPr/>
            <p:nvPr/>
          </p:nvSpPr>
          <p:spPr>
            <a:xfrm>
              <a:off x="1328645" y="4904255"/>
              <a:ext cx="1843537" cy="162050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cử chỉ, bước đi, động tác nên mạnh mẽ, rõ rang, dứt khoát</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0" name="图片 15">
              <a:extLst>
                <a:ext uri="{FF2B5EF4-FFF2-40B4-BE49-F238E27FC236}">
                  <a16:creationId xmlns:a16="http://schemas.microsoft.com/office/drawing/2014/main" id="{C330DE5F-E78A-066E-0E02-E62B4740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207" y="4827038"/>
              <a:ext cx="369996" cy="369996"/>
            </a:xfrm>
            <a:prstGeom prst="rect">
              <a:avLst/>
            </a:prstGeom>
          </p:spPr>
        </p:pic>
      </p:grpSp>
      <p:grpSp>
        <p:nvGrpSpPr>
          <p:cNvPr id="11" name="组合 17">
            <a:extLst>
              <a:ext uri="{FF2B5EF4-FFF2-40B4-BE49-F238E27FC236}">
                <a16:creationId xmlns:a16="http://schemas.microsoft.com/office/drawing/2014/main" id="{1D152FC5-5393-6CBC-D92A-1DAEC9667277}"/>
              </a:ext>
            </a:extLst>
          </p:cNvPr>
          <p:cNvGrpSpPr/>
          <p:nvPr/>
        </p:nvGrpSpPr>
        <p:grpSpPr>
          <a:xfrm>
            <a:off x="626162" y="1669391"/>
            <a:ext cx="2986026" cy="1323439"/>
            <a:chOff x="619127" y="3961112"/>
            <a:chExt cx="3432012" cy="1620506"/>
          </a:xfrm>
        </p:grpSpPr>
        <p:sp>
          <p:nvSpPr>
            <p:cNvPr id="12" name="椭圆 18">
              <a:extLst>
                <a:ext uri="{FF2B5EF4-FFF2-40B4-BE49-F238E27FC236}">
                  <a16:creationId xmlns:a16="http://schemas.microsoft.com/office/drawing/2014/main" id="{4D239BA5-7FDB-1D8E-F13A-8B95CBE93193}"/>
                </a:ext>
              </a:extLst>
            </p:cNvPr>
            <p:cNvSpPr/>
            <p:nvPr/>
          </p:nvSpPr>
          <p:spPr>
            <a:xfrm>
              <a:off x="3217762" y="4572000"/>
              <a:ext cx="833377" cy="833377"/>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200" i="0" u="none" strike="noStrike" kern="1200" cap="none" spc="0" normalizeH="0" baseline="0" noProof="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矩形 19">
              <a:extLst>
                <a:ext uri="{FF2B5EF4-FFF2-40B4-BE49-F238E27FC236}">
                  <a16:creationId xmlns:a16="http://schemas.microsoft.com/office/drawing/2014/main" id="{6327B9FC-7F24-8BBF-9ECC-87970B987E86}"/>
                </a:ext>
              </a:extLst>
            </p:cNvPr>
            <p:cNvSpPr/>
            <p:nvPr/>
          </p:nvSpPr>
          <p:spPr>
            <a:xfrm>
              <a:off x="619127" y="3961112"/>
              <a:ext cx="2532283" cy="162050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 tác và lời nói, sắc thái biểu cảm phải hài hòa với các yếu tố khác như tiếng trống, kèn, nhạc</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4" name="图片 20">
              <a:extLst>
                <a:ext uri="{FF2B5EF4-FFF2-40B4-BE49-F238E27FC236}">
                  <a16:creationId xmlns:a16="http://schemas.microsoft.com/office/drawing/2014/main" id="{A208654B-81B7-28C1-57D2-03817F19CF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grpSp>
        <p:nvGrpSpPr>
          <p:cNvPr id="15" name="组合 25">
            <a:extLst>
              <a:ext uri="{FF2B5EF4-FFF2-40B4-BE49-F238E27FC236}">
                <a16:creationId xmlns:a16="http://schemas.microsoft.com/office/drawing/2014/main" id="{AC50B82F-8983-42A5-FE5B-4F54AAA1AC44}"/>
              </a:ext>
            </a:extLst>
          </p:cNvPr>
          <p:cNvGrpSpPr/>
          <p:nvPr/>
        </p:nvGrpSpPr>
        <p:grpSpPr>
          <a:xfrm>
            <a:off x="5390417" y="1579960"/>
            <a:ext cx="3557905" cy="1355949"/>
            <a:chOff x="3217762" y="3745064"/>
            <a:chExt cx="4089307" cy="1660313"/>
          </a:xfrm>
        </p:grpSpPr>
        <p:sp>
          <p:nvSpPr>
            <p:cNvPr id="16" name="椭圆 26">
              <a:extLst>
                <a:ext uri="{FF2B5EF4-FFF2-40B4-BE49-F238E27FC236}">
                  <a16:creationId xmlns:a16="http://schemas.microsoft.com/office/drawing/2014/main" id="{825B3A06-4742-756E-045E-EB4F63699E01}"/>
                </a:ext>
              </a:extLst>
            </p:cNvPr>
            <p:cNvSpPr/>
            <p:nvPr/>
          </p:nvSpPr>
          <p:spPr>
            <a:xfrm>
              <a:off x="3217762" y="4572000"/>
              <a:ext cx="833377" cy="833377"/>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200" i="0" u="none" strike="noStrike" kern="1200" cap="none" spc="0" normalizeH="0" baseline="0" noProof="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27">
              <a:extLst>
                <a:ext uri="{FF2B5EF4-FFF2-40B4-BE49-F238E27FC236}">
                  <a16:creationId xmlns:a16="http://schemas.microsoft.com/office/drawing/2014/main" id="{8F6A58ED-86C2-845B-148D-B1F08D7F369F}"/>
                </a:ext>
              </a:extLst>
            </p:cNvPr>
            <p:cNvSpPr/>
            <p:nvPr/>
          </p:nvSpPr>
          <p:spPr>
            <a:xfrm>
              <a:off x="4355956" y="3745064"/>
              <a:ext cx="2951113" cy="162050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vai tri huyện, những đoạn cười nên diễn một cách tự nhiên, khoái trá, bộc lộ được bản chất tham nhũng của nhân vật</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8" name="图片 28">
              <a:extLst>
                <a:ext uri="{FF2B5EF4-FFF2-40B4-BE49-F238E27FC236}">
                  <a16:creationId xmlns:a16="http://schemas.microsoft.com/office/drawing/2014/main" id="{5FFED82C-5089-95CC-3C67-F0B3C352E2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grpSp>
        <p:nvGrpSpPr>
          <p:cNvPr id="19" name="组合 29">
            <a:extLst>
              <a:ext uri="{FF2B5EF4-FFF2-40B4-BE49-F238E27FC236}">
                <a16:creationId xmlns:a16="http://schemas.microsoft.com/office/drawing/2014/main" id="{813507AF-FA7A-D561-103F-27B8A5D5E698}"/>
              </a:ext>
            </a:extLst>
          </p:cNvPr>
          <p:cNvGrpSpPr/>
          <p:nvPr/>
        </p:nvGrpSpPr>
        <p:grpSpPr>
          <a:xfrm>
            <a:off x="6025869" y="3168876"/>
            <a:ext cx="2656901" cy="1238927"/>
            <a:chOff x="3217762" y="4572000"/>
            <a:chExt cx="3053730" cy="1517024"/>
          </a:xfrm>
        </p:grpSpPr>
        <p:sp>
          <p:nvSpPr>
            <p:cNvPr id="20" name="椭圆 30">
              <a:extLst>
                <a:ext uri="{FF2B5EF4-FFF2-40B4-BE49-F238E27FC236}">
                  <a16:creationId xmlns:a16="http://schemas.microsoft.com/office/drawing/2014/main" id="{8BBD837B-914E-DC0C-008B-D3A8FE6C2779}"/>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1200" i="0" u="none" strike="noStrike" kern="1200" cap="none" spc="0" normalizeH="0" baseline="0" noProof="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 name="矩形 31">
              <a:extLst>
                <a:ext uri="{FF2B5EF4-FFF2-40B4-BE49-F238E27FC236}">
                  <a16:creationId xmlns:a16="http://schemas.microsoft.com/office/drawing/2014/main" id="{770EB9CA-3D9A-5785-6DA6-75F599C46E18}"/>
                </a:ext>
              </a:extLst>
            </p:cNvPr>
            <p:cNvSpPr/>
            <p:nvPr/>
          </p:nvSpPr>
          <p:spPr>
            <a:xfrm>
              <a:off x="4297390" y="4770007"/>
              <a:ext cx="1974102" cy="131901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a:solidFill>
                    <a:schemeClr val="bg1"/>
                  </a:solidFill>
                  <a:effectLst/>
                  <a:latin typeface="Times New Roman" panose="02020603050405020304" pitchFamily="18" charset="0"/>
                  <a:ea typeface="Times New Roman" panose="02020603050405020304" pitchFamily="18" charset="0"/>
                </a:rPr>
                <a:t>Vai đề lại, lính lệ nên nói năng nhỏ nhẹ, ánh mắt láo liên, cười gian xảo</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22" name="图片 32">
              <a:extLst>
                <a:ext uri="{FF2B5EF4-FFF2-40B4-BE49-F238E27FC236}">
                  <a16:creationId xmlns:a16="http://schemas.microsoft.com/office/drawing/2014/main" id="{8F0A24EF-7869-67A9-B054-227F69D3E95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pic>
        <p:nvPicPr>
          <p:cNvPr id="23" name="图片 33">
            <a:extLst>
              <a:ext uri="{FF2B5EF4-FFF2-40B4-BE49-F238E27FC236}">
                <a16:creationId xmlns:a16="http://schemas.microsoft.com/office/drawing/2014/main" id="{988CFFE7-3F8A-5849-8C27-551192E7250A}"/>
              </a:ext>
            </a:extLst>
          </p:cNvPr>
          <p:cNvPicPr>
            <a:picLocks noChangeAspect="1"/>
          </p:cNvPicPr>
          <p:nvPr/>
        </p:nvPicPr>
        <p:blipFill rotWithShape="1">
          <a:blip r:embed="rId7">
            <a:extLst>
              <a:ext uri="{28A0092B-C50C-407E-A947-70E740481C1C}">
                <a14:useLocalDpi xmlns:a14="http://schemas.microsoft.com/office/drawing/2010/main" val="0"/>
              </a:ext>
            </a:extLst>
          </a:blip>
          <a:srcRect l="49807" t="6503" r="4936" b="70943"/>
          <a:stretch/>
        </p:blipFill>
        <p:spPr>
          <a:xfrm>
            <a:off x="2169376" y="2672540"/>
            <a:ext cx="4429720" cy="2850631"/>
          </a:xfrm>
          <a:prstGeom prst="rect">
            <a:avLst/>
          </a:prstGeom>
        </p:spPr>
      </p:pic>
      <p:grpSp>
        <p:nvGrpSpPr>
          <p:cNvPr id="24" name="组 19">
            <a:extLst>
              <a:ext uri="{FF2B5EF4-FFF2-40B4-BE49-F238E27FC236}">
                <a16:creationId xmlns:a16="http://schemas.microsoft.com/office/drawing/2014/main" id="{05DD0350-8419-4DD8-AFBC-C81641D02532}"/>
              </a:ext>
            </a:extLst>
          </p:cNvPr>
          <p:cNvGrpSpPr/>
          <p:nvPr/>
        </p:nvGrpSpPr>
        <p:grpSpPr>
          <a:xfrm>
            <a:off x="3417622" y="923112"/>
            <a:ext cx="2498689" cy="1955663"/>
            <a:chOff x="4739640" y="33668"/>
            <a:chExt cx="2712720" cy="2490216"/>
          </a:xfrm>
        </p:grpSpPr>
        <p:pic>
          <p:nvPicPr>
            <p:cNvPr id="25" name="图片 20">
              <a:extLst>
                <a:ext uri="{FF2B5EF4-FFF2-40B4-BE49-F238E27FC236}">
                  <a16:creationId xmlns:a16="http://schemas.microsoft.com/office/drawing/2014/main" id="{7230F5FF-AFBE-1E2F-B812-5A3BA3BE4347}"/>
                </a:ext>
              </a:extLst>
            </p:cNvPr>
            <p:cNvPicPr>
              <a:picLocks noChangeAspect="1"/>
            </p:cNvPicPr>
            <p:nvPr/>
          </p:nvPicPr>
          <p:blipFill>
            <a:blip r:embed="rId8"/>
            <a:stretch>
              <a:fillRect/>
            </a:stretch>
          </p:blipFill>
          <p:spPr>
            <a:xfrm>
              <a:off x="4739640" y="33668"/>
              <a:ext cx="2712720" cy="2490216"/>
            </a:xfrm>
            <a:prstGeom prst="rect">
              <a:avLst/>
            </a:prstGeom>
          </p:spPr>
        </p:pic>
        <p:sp>
          <p:nvSpPr>
            <p:cNvPr id="26" name="文本框 21">
              <a:extLst>
                <a:ext uri="{FF2B5EF4-FFF2-40B4-BE49-F238E27FC236}">
                  <a16:creationId xmlns:a16="http://schemas.microsoft.com/office/drawing/2014/main" id="{8ECF8FE1-2BA3-180F-DED1-C5084F3FED62}"/>
                </a:ext>
              </a:extLst>
            </p:cNvPr>
            <p:cNvSpPr txBox="1"/>
            <p:nvPr/>
          </p:nvSpPr>
          <p:spPr>
            <a:xfrm rot="21237856">
              <a:off x="4984011" y="932923"/>
              <a:ext cx="2223979" cy="5878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Lưu ý</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7181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781;p46">
            <a:extLst>
              <a:ext uri="{FF2B5EF4-FFF2-40B4-BE49-F238E27FC236}">
                <a16:creationId xmlns:a16="http://schemas.microsoft.com/office/drawing/2014/main" id="{ABE93362-7B3E-C24A-3B32-2CCC3EA70226}"/>
              </a:ext>
            </a:extLst>
          </p:cNvPr>
          <p:cNvSpPr txBox="1">
            <a:spLocks noGrp="1"/>
          </p:cNvSpPr>
          <p:nvPr>
            <p:ph type="title"/>
          </p:nvPr>
        </p:nvSpPr>
        <p:spPr>
          <a:xfrm>
            <a:off x="1206582" y="2173206"/>
            <a:ext cx="4769753" cy="99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a:t>Tổng kết</a:t>
            </a:r>
            <a:endParaRPr sz="6600" b="1"/>
          </a:p>
        </p:txBody>
      </p:sp>
      <p:sp>
        <p:nvSpPr>
          <p:cNvPr id="6" name="Google Shape;9782;p46">
            <a:extLst>
              <a:ext uri="{FF2B5EF4-FFF2-40B4-BE49-F238E27FC236}">
                <a16:creationId xmlns:a16="http://schemas.microsoft.com/office/drawing/2014/main" id="{D84FF064-9577-188C-33D5-A4573C7D44C0}"/>
              </a:ext>
            </a:extLst>
          </p:cNvPr>
          <p:cNvSpPr txBox="1">
            <a:spLocks noGrp="1"/>
          </p:cNvSpPr>
          <p:nvPr>
            <p:ph type="title" idx="2"/>
          </p:nvPr>
        </p:nvSpPr>
        <p:spPr>
          <a:xfrm>
            <a:off x="2913605" y="493859"/>
            <a:ext cx="1550100" cy="12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III.</a:t>
            </a:r>
            <a:endParaRPr b="1"/>
          </a:p>
        </p:txBody>
      </p:sp>
      <p:cxnSp>
        <p:nvCxnSpPr>
          <p:cNvPr id="7" name="Google Shape;9784;p46">
            <a:extLst>
              <a:ext uri="{FF2B5EF4-FFF2-40B4-BE49-F238E27FC236}">
                <a16:creationId xmlns:a16="http://schemas.microsoft.com/office/drawing/2014/main" id="{D9780B25-CB11-8F47-166C-D5545A244D32}"/>
              </a:ext>
            </a:extLst>
          </p:cNvPr>
          <p:cNvCxnSpPr/>
          <p:nvPr/>
        </p:nvCxnSpPr>
        <p:spPr>
          <a:xfrm>
            <a:off x="3265004" y="1805864"/>
            <a:ext cx="847500" cy="0"/>
          </a:xfrm>
          <a:prstGeom prst="straightConnector1">
            <a:avLst/>
          </a:prstGeom>
          <a:noFill/>
          <a:ln w="19050" cap="flat" cmpd="sng">
            <a:solidFill>
              <a:schemeClr val="lt1"/>
            </a:solidFill>
            <a:prstDash val="solid"/>
            <a:round/>
            <a:headEnd type="diamond" w="med" len="med"/>
            <a:tailEnd type="diamond" w="med" len="med"/>
          </a:ln>
        </p:spPr>
      </p:cxnSp>
    </p:spTree>
    <p:extLst>
      <p:ext uri="{BB962C8B-B14F-4D97-AF65-F5344CB8AC3E}">
        <p14:creationId xmlns:p14="http://schemas.microsoft.com/office/powerpoint/2010/main" val="423217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ea typeface="SimSun" panose="02010600030101010101" pitchFamily="2" charset="-122"/>
              </a:rPr>
              <a:t>III. Tổng kết</a:t>
            </a:r>
            <a:endParaRPr sz="4000" u="sng"/>
          </a:p>
        </p:txBody>
      </p:sp>
      <p:grpSp>
        <p:nvGrpSpPr>
          <p:cNvPr id="6770" name="Google Shape;6770;p71"/>
          <p:cNvGrpSpPr/>
          <p:nvPr/>
        </p:nvGrpSpPr>
        <p:grpSpPr>
          <a:xfrm>
            <a:off x="8046880" y="4608790"/>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63515" y="661817"/>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íṩ1ïḓê">
            <a:extLst>
              <a:ext uri="{FF2B5EF4-FFF2-40B4-BE49-F238E27FC236}">
                <a16:creationId xmlns:a16="http://schemas.microsoft.com/office/drawing/2014/main" id="{B2203784-39DA-97AE-424B-F8DC5F21CAF6}"/>
              </a:ext>
            </a:extLst>
          </p:cNvPr>
          <p:cNvSpPr/>
          <p:nvPr/>
        </p:nvSpPr>
        <p:spPr>
          <a:xfrm>
            <a:off x="2186146" y="1788608"/>
            <a:ext cx="2072481" cy="492756"/>
          </a:xfrm>
          <a:prstGeom prst="roundRect">
            <a:avLst>
              <a:gd name="adj" fmla="val 50000"/>
            </a:avLst>
          </a:prstGeom>
          <a:solidFill>
            <a:srgbClr val="FFFBF7"/>
          </a:solidFill>
          <a:ln w="3175" cap="flat" cmpd="sng" algn="ctr">
            <a:solidFill>
              <a:srgbClr val="FFFBF7">
                <a:lumMod val="50000"/>
              </a:srgbClr>
            </a:solidFill>
            <a:prstDash val="solid"/>
            <a:miter lim="800000"/>
          </a:ln>
          <a:effectLst/>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3" name="ïşļîďe">
            <a:extLst>
              <a:ext uri="{FF2B5EF4-FFF2-40B4-BE49-F238E27FC236}">
                <a16:creationId xmlns:a16="http://schemas.microsoft.com/office/drawing/2014/main" id="{9755B4A6-84E2-5286-AE20-F772CAAAA987}"/>
              </a:ext>
            </a:extLst>
          </p:cNvPr>
          <p:cNvSpPr/>
          <p:nvPr/>
        </p:nvSpPr>
        <p:spPr>
          <a:xfrm>
            <a:off x="1755034" y="3271849"/>
            <a:ext cx="2072481" cy="492756"/>
          </a:xfrm>
          <a:prstGeom prst="roundRect">
            <a:avLst>
              <a:gd name="adj" fmla="val 50000"/>
            </a:avLst>
          </a:prstGeom>
          <a:solidFill>
            <a:srgbClr val="FFFBF7"/>
          </a:solidFill>
          <a:ln w="3175" cap="flat" cmpd="sng" algn="ctr">
            <a:solidFill>
              <a:srgbClr val="E3461E"/>
            </a:solidFill>
            <a:prstDash val="solid"/>
            <a:miter lim="800000"/>
          </a:ln>
          <a:effectLst/>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文本框 50">
            <a:extLst>
              <a:ext uri="{FF2B5EF4-FFF2-40B4-BE49-F238E27FC236}">
                <a16:creationId xmlns:a16="http://schemas.microsoft.com/office/drawing/2014/main" id="{59E8070F-4FF2-4C61-98B2-1B9BAAC7078F}"/>
              </a:ext>
            </a:extLst>
          </p:cNvPr>
          <p:cNvSpPr txBox="1"/>
          <p:nvPr/>
        </p:nvSpPr>
        <p:spPr>
          <a:xfrm>
            <a:off x="2423632" y="1572044"/>
            <a:ext cx="1510803" cy="7425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ct val="150000"/>
              </a:lnSpc>
              <a:buClrTx/>
              <a:buFontTx/>
              <a:buNone/>
              <a:defRPr/>
            </a:pPr>
            <a:r>
              <a:rPr lang="en-US" altLang="zh-CN" sz="3200"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3200"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1">
            <a:extLst>
              <a:ext uri="{FF2B5EF4-FFF2-40B4-BE49-F238E27FC236}">
                <a16:creationId xmlns:a16="http://schemas.microsoft.com/office/drawing/2014/main" id="{95A41C6E-8DDA-7AA5-DDF7-88F553A4CC99}"/>
              </a:ext>
            </a:extLst>
          </p:cNvPr>
          <p:cNvSpPr txBox="1"/>
          <p:nvPr/>
        </p:nvSpPr>
        <p:spPr>
          <a:xfrm>
            <a:off x="836083" y="2575496"/>
            <a:ext cx="598286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i="1" kern="100">
                <a:solidFill>
                  <a:schemeClr val="bg1"/>
                </a:solidFill>
                <a:latin typeface="Times New Roman" panose="02020603050405020304" pitchFamily="18" charset="0"/>
                <a:ea typeface="SimSun" panose="02010600030101010101" pitchFamily="2" charset="-122"/>
              </a:rPr>
              <a:t>Theo em, nội dung của văn bản là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9" name="文本框 52">
            <a:extLst>
              <a:ext uri="{FF2B5EF4-FFF2-40B4-BE49-F238E27FC236}">
                <a16:creationId xmlns:a16="http://schemas.microsoft.com/office/drawing/2014/main" id="{FA3A831D-ADEF-BF66-7D43-74AD71A813A7}"/>
              </a:ext>
            </a:extLst>
          </p:cNvPr>
          <p:cNvSpPr txBox="1"/>
          <p:nvPr/>
        </p:nvSpPr>
        <p:spPr>
          <a:xfrm>
            <a:off x="2366040" y="3054075"/>
            <a:ext cx="1510803" cy="7425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lnSpc>
                <a:spcPct val="150000"/>
              </a:lnSpc>
              <a:buClrTx/>
              <a:buFontTx/>
              <a:buNone/>
              <a:defRPr/>
            </a:pPr>
            <a:r>
              <a:rPr lang="en-US" altLang="zh-CN" sz="3200" b="1">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3200" b="1"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7" name="文本框 53">
            <a:extLst>
              <a:ext uri="{FF2B5EF4-FFF2-40B4-BE49-F238E27FC236}">
                <a16:creationId xmlns:a16="http://schemas.microsoft.com/office/drawing/2014/main" id="{1A759636-CE6F-7FE8-84C3-8B099ABFFD1A}"/>
              </a:ext>
            </a:extLst>
          </p:cNvPr>
          <p:cNvSpPr txBox="1"/>
          <p:nvPr/>
        </p:nvSpPr>
        <p:spPr>
          <a:xfrm>
            <a:off x="302964" y="3982379"/>
            <a:ext cx="6515984" cy="15588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văn bản</a:t>
            </a:r>
            <a:r>
              <a:rPr lang="en-US" sz="2400"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a:solidFill>
                <a:schemeClr val="bg1"/>
              </a:solidFill>
              <a:latin typeface=".VnTime"/>
              <a:ea typeface="Times New Roman" panose="02020603050405020304" pitchFamily="18" charset="0"/>
              <a:cs typeface="Times New Roman" panose="02020603050405020304" pitchFamily="18" charset="0"/>
            </a:endParaRPr>
          </a:p>
          <a:p>
            <a:pPr algn="ctr" defTabSz="457200">
              <a:lnSpc>
                <a:spcPct val="150000"/>
              </a:lnSpc>
              <a:buClrTx/>
              <a:buFontTx/>
              <a:buNone/>
              <a:defRPr/>
            </a:pPr>
            <a:endParaRPr lang="zh-CN" altLang="en-US" sz="5400" dirty="0">
              <a:solidFill>
                <a:schemeClr val="bg1"/>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8" name="Freeform 81">
            <a:extLst>
              <a:ext uri="{FF2B5EF4-FFF2-40B4-BE49-F238E27FC236}">
                <a16:creationId xmlns:a16="http://schemas.microsoft.com/office/drawing/2014/main" id="{560F7C60-C85D-6801-C926-80B58DE45060}"/>
              </a:ext>
            </a:extLst>
          </p:cNvPr>
          <p:cNvSpPr>
            <a:spLocks noEditPoints="1"/>
          </p:cNvSpPr>
          <p:nvPr/>
        </p:nvSpPr>
        <p:spPr bwMode="auto">
          <a:xfrm>
            <a:off x="2355365" y="1753257"/>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BF7"/>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sp>
        <p:nvSpPr>
          <p:cNvPr id="29" name="Freeform 81">
            <a:extLst>
              <a:ext uri="{FF2B5EF4-FFF2-40B4-BE49-F238E27FC236}">
                <a16:creationId xmlns:a16="http://schemas.microsoft.com/office/drawing/2014/main" id="{4394A83A-9379-6F3C-0B3F-2EC80C157870}"/>
              </a:ext>
            </a:extLst>
          </p:cNvPr>
          <p:cNvSpPr>
            <a:spLocks noEditPoints="1"/>
          </p:cNvSpPr>
          <p:nvPr/>
        </p:nvSpPr>
        <p:spPr bwMode="auto">
          <a:xfrm>
            <a:off x="2117240" y="3280418"/>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BF7"/>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pic>
        <p:nvPicPr>
          <p:cNvPr id="30" name="图片 49">
            <a:extLst>
              <a:ext uri="{FF2B5EF4-FFF2-40B4-BE49-F238E27FC236}">
                <a16:creationId xmlns:a16="http://schemas.microsoft.com/office/drawing/2014/main" id="{AE2D939A-2BD6-EAAB-B0C7-6CD7A2F12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31" t="15696" r="9436" b="9874"/>
          <a:stretch/>
        </p:blipFill>
        <p:spPr>
          <a:xfrm>
            <a:off x="5810360" y="1851655"/>
            <a:ext cx="3708306" cy="2721070"/>
          </a:xfrm>
          <a:prstGeom prst="rect">
            <a:avLst/>
          </a:prstGeom>
        </p:spPr>
      </p:pic>
    </p:spTree>
    <p:extLst>
      <p:ext uri="{BB962C8B-B14F-4D97-AF65-F5344CB8AC3E}">
        <p14:creationId xmlns:p14="http://schemas.microsoft.com/office/powerpoint/2010/main" val="559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P spid="9" grpId="0"/>
      <p:bldP spid="27" grpId="0"/>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pic>
        <p:nvPicPr>
          <p:cNvPr id="2" name="图片 8">
            <a:extLst>
              <a:ext uri="{FF2B5EF4-FFF2-40B4-BE49-F238E27FC236}">
                <a16:creationId xmlns:a16="http://schemas.microsoft.com/office/drawing/2014/main" id="{9F36C605-AB8A-0B24-A45E-440650E28129}"/>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834329" y="46566"/>
            <a:ext cx="6628675" cy="3522133"/>
          </a:xfrm>
          <a:prstGeom prst="rect">
            <a:avLst/>
          </a:prstGeom>
        </p:spPr>
      </p:pic>
      <p:sp>
        <p:nvSpPr>
          <p:cNvPr id="4" name="TextBox 3">
            <a:extLst>
              <a:ext uri="{FF2B5EF4-FFF2-40B4-BE49-F238E27FC236}">
                <a16:creationId xmlns:a16="http://schemas.microsoft.com/office/drawing/2014/main" id="{9FAD5F8B-BE34-8617-D4FF-2FB505D66794}"/>
              </a:ext>
            </a:extLst>
          </p:cNvPr>
          <p:cNvSpPr txBox="1"/>
          <p:nvPr/>
        </p:nvSpPr>
        <p:spPr>
          <a:xfrm>
            <a:off x="1949988" y="1109588"/>
            <a:ext cx="4332279" cy="16312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solidFill>
                  <a:schemeClr val="bg1"/>
                </a:solidFill>
              </a:rPr>
              <a:t>Câu 2:  Thành ngữ thường được dùng để chỉ tình cảnh kiện tụng vô ích, trong đó bên đi kiện là những người dân thường thấp cổ bé họng, còn kẻ bị kiện thì giàu có, quyền thế?</a:t>
            </a:r>
            <a:endParaRPr lang="en-US" sz="2000">
              <a:solidFill>
                <a:schemeClr val="bg1"/>
              </a:solidFill>
            </a:endParaRPr>
          </a:p>
        </p:txBody>
      </p:sp>
      <p:grpSp>
        <p:nvGrpSpPr>
          <p:cNvPr id="7" name="组合 42">
            <a:extLst>
              <a:ext uri="{FF2B5EF4-FFF2-40B4-BE49-F238E27FC236}">
                <a16:creationId xmlns:a16="http://schemas.microsoft.com/office/drawing/2014/main" id="{21C414FA-B556-2ABE-805E-61701F44B71A}"/>
              </a:ext>
            </a:extLst>
          </p:cNvPr>
          <p:cNvGrpSpPr/>
          <p:nvPr/>
        </p:nvGrpSpPr>
        <p:grpSpPr>
          <a:xfrm>
            <a:off x="2162716" y="3568458"/>
            <a:ext cx="3907140" cy="564358"/>
            <a:chOff x="6688" y="8244"/>
            <a:chExt cx="5611" cy="808"/>
          </a:xfrm>
        </p:grpSpPr>
        <p:sp>
          <p:nvSpPr>
            <p:cNvPr id="8" name="圆角矩形 43">
              <a:extLst>
                <a:ext uri="{FF2B5EF4-FFF2-40B4-BE49-F238E27FC236}">
                  <a16:creationId xmlns:a16="http://schemas.microsoft.com/office/drawing/2014/main" id="{83D6DFE6-32BD-0F7B-DD62-D4D24690F1E8}"/>
                </a:ext>
              </a:extLst>
            </p:cNvPr>
            <p:cNvSpPr/>
            <p:nvPr/>
          </p:nvSpPr>
          <p:spPr>
            <a:xfrm>
              <a:off x="6938" y="8244"/>
              <a:ext cx="5204" cy="808"/>
            </a:xfrm>
            <a:prstGeom prst="roundRect">
              <a:avLst>
                <a:gd name="adj" fmla="val 50000"/>
              </a:avLst>
            </a:prstGeom>
            <a:solidFill>
              <a:srgbClr val="6096E6"/>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9" name="文本框 44">
              <a:extLst>
                <a:ext uri="{FF2B5EF4-FFF2-40B4-BE49-F238E27FC236}">
                  <a16:creationId xmlns:a16="http://schemas.microsoft.com/office/drawing/2014/main" id="{2A17A307-DE4A-ACDD-3A13-94A0344EF443}"/>
                </a:ext>
              </a:extLst>
            </p:cNvPr>
            <p:cNvSpPr txBox="1"/>
            <p:nvPr/>
          </p:nvSpPr>
          <p:spPr>
            <a:xfrm>
              <a:off x="6688" y="8298"/>
              <a:ext cx="5611" cy="731"/>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effectLst/>
                  <a:latin typeface="Times New Roman" panose="02020603050405020304" pitchFamily="18" charset="0"/>
                  <a:ea typeface="Times New Roman" panose="02020603050405020304" pitchFamily="18" charset="0"/>
                </a:rPr>
                <a:t>Con kiến mà kiện củ khoai</a:t>
              </a:r>
              <a:endParaRPr kumimoji="0" lang="zh-CN" altLang="en-US" sz="3600" b="1" i="0" u="none" strike="noStrike" kern="1200" cap="none" spc="0" normalizeH="0" baseline="0" noProof="0">
                <a:ln>
                  <a:noFill/>
                </a:ln>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3923793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ea typeface="SimSun" panose="02010600030101010101" pitchFamily="2" charset="-122"/>
              </a:rPr>
              <a:t>1. Nội dung</a:t>
            </a:r>
            <a:endParaRPr sz="4000" u="sng"/>
          </a:p>
        </p:txBody>
      </p:sp>
      <p:grpSp>
        <p:nvGrpSpPr>
          <p:cNvPr id="6770" name="Google Shape;6770;p71"/>
          <p:cNvGrpSpPr/>
          <p:nvPr/>
        </p:nvGrpSpPr>
        <p:grpSpPr>
          <a:xfrm>
            <a:off x="8046880" y="4608790"/>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63515" y="661817"/>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4" name="Straight Connector 3">
            <a:extLst>
              <a:ext uri="{FF2B5EF4-FFF2-40B4-BE49-F238E27FC236}">
                <a16:creationId xmlns:a16="http://schemas.microsoft.com/office/drawing/2014/main" id="{EFDF0DC3-770E-5941-1B66-3B9837B850BB}"/>
              </a:ext>
            </a:extLst>
          </p:cNvPr>
          <p:cNvCxnSpPr>
            <a:cxnSpLocks noChangeShapeType="1"/>
          </p:cNvCxnSpPr>
          <p:nvPr/>
        </p:nvCxnSpPr>
        <p:spPr bwMode="auto">
          <a:xfrm>
            <a:off x="2424519" y="2217585"/>
            <a:ext cx="910763" cy="1140"/>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grpSp>
        <p:nvGrpSpPr>
          <p:cNvPr id="5" name="Group 4">
            <a:extLst>
              <a:ext uri="{FF2B5EF4-FFF2-40B4-BE49-F238E27FC236}">
                <a16:creationId xmlns:a16="http://schemas.microsoft.com/office/drawing/2014/main" id="{3B9EE583-F882-26BC-502B-26F317EE1686}"/>
              </a:ext>
            </a:extLst>
          </p:cNvPr>
          <p:cNvGrpSpPr/>
          <p:nvPr/>
        </p:nvGrpSpPr>
        <p:grpSpPr>
          <a:xfrm>
            <a:off x="2315130" y="3503369"/>
            <a:ext cx="950278" cy="923330"/>
            <a:chOff x="6420131" y="3715897"/>
            <a:chExt cx="1192668" cy="1286567"/>
          </a:xfrm>
        </p:grpSpPr>
        <p:sp>
          <p:nvSpPr>
            <p:cNvPr id="8" name="Rounded Rectangle 26">
              <a:extLst>
                <a:ext uri="{FF2B5EF4-FFF2-40B4-BE49-F238E27FC236}">
                  <a16:creationId xmlns:a16="http://schemas.microsoft.com/office/drawing/2014/main" id="{0EBCF57D-8D78-D673-F9AA-DAB4B56EBBCC}"/>
                </a:ext>
              </a:extLst>
            </p:cNvPr>
            <p:cNvSpPr>
              <a:spLocks noChangeArrowheads="1"/>
            </p:cNvSpPr>
            <p:nvPr/>
          </p:nvSpPr>
          <p:spPr bwMode="auto">
            <a:xfrm>
              <a:off x="6420131" y="3749417"/>
              <a:ext cx="1192668" cy="1122553"/>
            </a:xfrm>
            <a:prstGeom prst="roundRect">
              <a:avLst>
                <a:gd name="adj" fmla="val 9375"/>
              </a:avLst>
            </a:prstGeom>
            <a:solidFill>
              <a:sysClr val="windowText" lastClr="000000"/>
            </a:solidFill>
            <a:ln w="9525">
              <a:noFill/>
              <a:round/>
              <a:headEnd/>
              <a:tailEnd/>
            </a:ln>
            <a:effectLst>
              <a:outerShdw blurRad="40000" dist="23000" dir="5400000" rotWithShape="0">
                <a:srgbClr val="808080">
                  <a:alpha val="34999"/>
                </a:srgb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400" b="1" i="0" u="none" strike="noStrike" kern="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0" name="TextBox 22">
              <a:extLst>
                <a:ext uri="{FF2B5EF4-FFF2-40B4-BE49-F238E27FC236}">
                  <a16:creationId xmlns:a16="http://schemas.microsoft.com/office/drawing/2014/main" id="{1A6DE796-BCB4-A1BC-1316-F74B944B5822}"/>
                </a:ext>
              </a:extLst>
            </p:cNvPr>
            <p:cNvSpPr txBox="1">
              <a:spLocks noChangeArrowheads="1"/>
            </p:cNvSpPr>
            <p:nvPr/>
          </p:nvSpPr>
          <p:spPr bwMode="auto">
            <a:xfrm>
              <a:off x="6700154" y="3715897"/>
              <a:ext cx="771727" cy="128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54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微软雅黑"/>
                  <a:cs typeface="Times New Roman" panose="02020603050405020304" pitchFamily="18" charset="0"/>
                </a:rPr>
                <a:t>3</a:t>
              </a:r>
            </a:p>
          </p:txBody>
        </p:sp>
      </p:grpSp>
      <p:grpSp>
        <p:nvGrpSpPr>
          <p:cNvPr id="11" name="Group 10">
            <a:extLst>
              <a:ext uri="{FF2B5EF4-FFF2-40B4-BE49-F238E27FC236}">
                <a16:creationId xmlns:a16="http://schemas.microsoft.com/office/drawing/2014/main" id="{8CAF58D5-E99D-BB9B-C717-879C4678EEB8}"/>
              </a:ext>
            </a:extLst>
          </p:cNvPr>
          <p:cNvGrpSpPr/>
          <p:nvPr/>
        </p:nvGrpSpPr>
        <p:grpSpPr>
          <a:xfrm>
            <a:off x="1979739" y="2721804"/>
            <a:ext cx="950278" cy="933696"/>
            <a:chOff x="5999190" y="2626865"/>
            <a:chExt cx="1192668" cy="1301011"/>
          </a:xfrm>
        </p:grpSpPr>
        <p:sp>
          <p:nvSpPr>
            <p:cNvPr id="12" name="Rounded Rectangle 25">
              <a:extLst>
                <a:ext uri="{FF2B5EF4-FFF2-40B4-BE49-F238E27FC236}">
                  <a16:creationId xmlns:a16="http://schemas.microsoft.com/office/drawing/2014/main" id="{96909579-3FCC-7169-AD37-B8E80FF12107}"/>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3" name="TextBox 23">
              <a:extLst>
                <a:ext uri="{FF2B5EF4-FFF2-40B4-BE49-F238E27FC236}">
                  <a16:creationId xmlns:a16="http://schemas.microsoft.com/office/drawing/2014/main" id="{B33DAF10-87E3-B796-355E-FFCD9661967F}"/>
                </a:ext>
              </a:extLst>
            </p:cNvPr>
            <p:cNvSpPr txBox="1">
              <a:spLocks noChangeArrowheads="1"/>
            </p:cNvSpPr>
            <p:nvPr/>
          </p:nvSpPr>
          <p:spPr bwMode="auto">
            <a:xfrm>
              <a:off x="6319129" y="2641309"/>
              <a:ext cx="771727" cy="128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5400" b="1" kern="0" dirty="0">
                  <a:solidFill>
                    <a:prstClr val="white">
                      <a:lumMod val="95000"/>
                    </a:prstClr>
                  </a:solidFill>
                  <a:latin typeface="Times New Roman" panose="02020603050405020304" pitchFamily="18" charset="0"/>
                  <a:cs typeface="Times New Roman" panose="02020603050405020304" pitchFamily="18" charset="0"/>
                </a:rPr>
                <a:t>2</a:t>
              </a:r>
              <a:endParaRPr kumimoji="0" lang="nb-NO" altLang="id-ID" sz="54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5AFFB5D-5971-24B8-A784-6D5F974264EE}"/>
              </a:ext>
            </a:extLst>
          </p:cNvPr>
          <p:cNvGrpSpPr/>
          <p:nvPr/>
        </p:nvGrpSpPr>
        <p:grpSpPr>
          <a:xfrm>
            <a:off x="1504603" y="1857593"/>
            <a:ext cx="950278" cy="923330"/>
            <a:chOff x="5402860" y="1422674"/>
            <a:chExt cx="1192668" cy="1286567"/>
          </a:xfrm>
        </p:grpSpPr>
        <p:sp>
          <p:nvSpPr>
            <p:cNvPr id="15" name="Rounded Rectangle 27">
              <a:extLst>
                <a:ext uri="{FF2B5EF4-FFF2-40B4-BE49-F238E27FC236}">
                  <a16:creationId xmlns:a16="http://schemas.microsoft.com/office/drawing/2014/main" id="{3BED34E4-B907-85A4-F891-0A158B36A26A}"/>
                </a:ext>
              </a:extLst>
            </p:cNvPr>
            <p:cNvSpPr>
              <a:spLocks noChangeArrowheads="1"/>
            </p:cNvSpPr>
            <p:nvPr/>
          </p:nvSpPr>
          <p:spPr bwMode="auto">
            <a:xfrm rot="20684149">
              <a:off x="5402860" y="1566869"/>
              <a:ext cx="1192668" cy="1122553"/>
            </a:xfrm>
            <a:prstGeom prst="roundRect">
              <a:avLst>
                <a:gd name="adj" fmla="val 9375"/>
              </a:avLst>
            </a:prstGeom>
            <a:solidFill>
              <a:srgbClr val="FAAF3B"/>
            </a:solidFill>
            <a:ln w="9525">
              <a:noFill/>
              <a:round/>
              <a:headEnd/>
              <a:tailEnd/>
            </a:ln>
            <a:effectLst>
              <a:outerShdw blurRad="40000" dist="23000" dir="5400000" rotWithShape="0">
                <a:srgbClr val="808080">
                  <a:alpha val="34999"/>
                </a:srgb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6" name="TextBox 24">
              <a:extLst>
                <a:ext uri="{FF2B5EF4-FFF2-40B4-BE49-F238E27FC236}">
                  <a16:creationId xmlns:a16="http://schemas.microsoft.com/office/drawing/2014/main" id="{7DA11120-D46D-5807-AA2D-66AB2FFD2A40}"/>
                </a:ext>
              </a:extLst>
            </p:cNvPr>
            <p:cNvSpPr txBox="1">
              <a:spLocks noChangeArrowheads="1"/>
            </p:cNvSpPr>
            <p:nvPr/>
          </p:nvSpPr>
          <p:spPr bwMode="auto">
            <a:xfrm rot="20681241">
              <a:off x="5692174" y="1422674"/>
              <a:ext cx="771727" cy="128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5400" b="1" kern="0" dirty="0">
                  <a:solidFill>
                    <a:prstClr val="white">
                      <a:lumMod val="95000"/>
                    </a:prstClr>
                  </a:solidFill>
                  <a:latin typeface="Times New Roman" panose="02020603050405020304" pitchFamily="18" charset="0"/>
                  <a:cs typeface="Times New Roman" panose="02020603050405020304" pitchFamily="18" charset="0"/>
                </a:rPr>
                <a:t>1</a:t>
              </a:r>
              <a:endParaRPr kumimoji="0" lang="nb-NO" altLang="id-ID" sz="54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cxnSp>
        <p:nvCxnSpPr>
          <p:cNvPr id="17" name="Straight Connector 16">
            <a:extLst>
              <a:ext uri="{FF2B5EF4-FFF2-40B4-BE49-F238E27FC236}">
                <a16:creationId xmlns:a16="http://schemas.microsoft.com/office/drawing/2014/main" id="{81AF1A57-5269-1AC5-FAEC-11F491EEB755}"/>
              </a:ext>
            </a:extLst>
          </p:cNvPr>
          <p:cNvCxnSpPr>
            <a:cxnSpLocks noChangeShapeType="1"/>
          </p:cNvCxnSpPr>
          <p:nvPr/>
        </p:nvCxnSpPr>
        <p:spPr bwMode="auto">
          <a:xfrm>
            <a:off x="2930016" y="3146331"/>
            <a:ext cx="910763" cy="1140"/>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8" name="矩形 14">
            <a:extLst>
              <a:ext uri="{FF2B5EF4-FFF2-40B4-BE49-F238E27FC236}">
                <a16:creationId xmlns:a16="http://schemas.microsoft.com/office/drawing/2014/main" id="{2D1772A9-E36F-B850-4068-4589EA184B43}"/>
              </a:ext>
            </a:extLst>
          </p:cNvPr>
          <p:cNvSpPr/>
          <p:nvPr/>
        </p:nvSpPr>
        <p:spPr>
          <a:xfrm>
            <a:off x="3342734" y="1531228"/>
            <a:ext cx="4985904" cy="64633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Times New Roman" panose="02020603050405020304" pitchFamily="18" charset="0"/>
                <a:cs typeface="Times New Roman" panose="02020603050405020304" pitchFamily="18" charset="0"/>
              </a:rPr>
              <a:t>Phê phán và lên án tầng lớp thống trị quan liêu, làm việc thiếu trách nhiệm</a:t>
            </a:r>
          </a:p>
        </p:txBody>
      </p:sp>
      <p:sp>
        <p:nvSpPr>
          <p:cNvPr id="19" name="矩形 17">
            <a:extLst>
              <a:ext uri="{FF2B5EF4-FFF2-40B4-BE49-F238E27FC236}">
                <a16:creationId xmlns:a16="http://schemas.microsoft.com/office/drawing/2014/main" id="{406DFD04-BA12-9AF2-6A1B-B1CB5177C1B1}"/>
              </a:ext>
            </a:extLst>
          </p:cNvPr>
          <p:cNvSpPr/>
          <p:nvPr/>
        </p:nvSpPr>
        <p:spPr>
          <a:xfrm>
            <a:off x="3934770" y="2581366"/>
            <a:ext cx="4985904" cy="92333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Times New Roman" panose="02020603050405020304" pitchFamily="18" charset="0"/>
                <a:cs typeface="Times New Roman" panose="02020603050405020304" pitchFamily="18" charset="0"/>
              </a:rPr>
              <a:t>Dựng lên bối cảnh của một thời đại, xã hội kim tiền lên ngôi, đồng tiền thống trị và chi phối mọi công bình, lí lẽ</a:t>
            </a:r>
          </a:p>
        </p:txBody>
      </p:sp>
      <p:cxnSp>
        <p:nvCxnSpPr>
          <p:cNvPr id="20" name="Straight Connector 19">
            <a:extLst>
              <a:ext uri="{FF2B5EF4-FFF2-40B4-BE49-F238E27FC236}">
                <a16:creationId xmlns:a16="http://schemas.microsoft.com/office/drawing/2014/main" id="{6BFF58B7-F88D-E3EE-DEFA-65FC2C9E91D8}"/>
              </a:ext>
            </a:extLst>
          </p:cNvPr>
          <p:cNvCxnSpPr>
            <a:cxnSpLocks noChangeShapeType="1"/>
          </p:cNvCxnSpPr>
          <p:nvPr/>
        </p:nvCxnSpPr>
        <p:spPr bwMode="auto">
          <a:xfrm>
            <a:off x="3404597" y="3902622"/>
            <a:ext cx="910763" cy="1140"/>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矩形 21">
            <a:extLst>
              <a:ext uri="{FF2B5EF4-FFF2-40B4-BE49-F238E27FC236}">
                <a16:creationId xmlns:a16="http://schemas.microsoft.com/office/drawing/2014/main" id="{73337DF3-B6DA-E442-4A1C-22A5442E4798}"/>
              </a:ext>
            </a:extLst>
          </p:cNvPr>
          <p:cNvSpPr/>
          <p:nvPr/>
        </p:nvSpPr>
        <p:spPr>
          <a:xfrm>
            <a:off x="4315360" y="3769453"/>
            <a:ext cx="4605314" cy="923330"/>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Times New Roman" panose="02020603050405020304" pitchFamily="18" charset="0"/>
                <a:cs typeface="Times New Roman" panose="02020603050405020304" pitchFamily="18" charset="0"/>
              </a:rPr>
              <a:t>Thể hiện cái nhìn châm biếm, tiếng cười sâu cay, mỉa mai cửa quan là chốn ô trọc, lúc nhúc những kẻ đục khoét đầy mưu mô</a:t>
            </a:r>
          </a:p>
        </p:txBody>
      </p:sp>
      <p:pic>
        <p:nvPicPr>
          <p:cNvPr id="34" name="图片 3">
            <a:extLst>
              <a:ext uri="{FF2B5EF4-FFF2-40B4-BE49-F238E27FC236}">
                <a16:creationId xmlns:a16="http://schemas.microsoft.com/office/drawing/2014/main" id="{BF2CD834-0B02-4A47-A058-434DC52C7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10" t="5044" r="27874" b="5802"/>
          <a:stretch/>
        </p:blipFill>
        <p:spPr>
          <a:xfrm>
            <a:off x="-198307" y="2366572"/>
            <a:ext cx="2241103" cy="3039912"/>
          </a:xfrm>
          <a:prstGeom prst="rect">
            <a:avLst/>
          </a:prstGeom>
        </p:spPr>
      </p:pic>
    </p:spTree>
    <p:extLst>
      <p:ext uri="{BB962C8B-B14F-4D97-AF65-F5344CB8AC3E}">
        <p14:creationId xmlns:p14="http://schemas.microsoft.com/office/powerpoint/2010/main" val="99723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ea typeface="SimSun" panose="02010600030101010101" pitchFamily="2" charset="-122"/>
              </a:rPr>
              <a:t>2. Nghệ thuật</a:t>
            </a:r>
            <a:endParaRPr sz="4000" u="sng"/>
          </a:p>
        </p:txBody>
      </p:sp>
      <p:grpSp>
        <p:nvGrpSpPr>
          <p:cNvPr id="6770" name="Google Shape;6770;p71"/>
          <p:cNvGrpSpPr/>
          <p:nvPr/>
        </p:nvGrpSpPr>
        <p:grpSpPr>
          <a:xfrm>
            <a:off x="8046880" y="4608790"/>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63515" y="661817"/>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Google Shape;482;p27">
            <a:extLst>
              <a:ext uri="{FF2B5EF4-FFF2-40B4-BE49-F238E27FC236}">
                <a16:creationId xmlns:a16="http://schemas.microsoft.com/office/drawing/2014/main" id="{DCEA46F3-D2E3-D24B-723C-C43DE3AE910F}"/>
              </a:ext>
            </a:extLst>
          </p:cNvPr>
          <p:cNvSpPr/>
          <p:nvPr/>
        </p:nvSpPr>
        <p:spPr>
          <a:xfrm rot="10800000" flipH="1">
            <a:off x="3708258" y="2966049"/>
            <a:ext cx="417900" cy="773400"/>
          </a:xfrm>
          <a:prstGeom prst="roundRect">
            <a:avLst>
              <a:gd name="adj" fmla="val 16667"/>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483;p27">
            <a:extLst>
              <a:ext uri="{FF2B5EF4-FFF2-40B4-BE49-F238E27FC236}">
                <a16:creationId xmlns:a16="http://schemas.microsoft.com/office/drawing/2014/main" id="{6260A3F4-1695-E70E-3324-A6C1D9203E06}"/>
              </a:ext>
            </a:extLst>
          </p:cNvPr>
          <p:cNvSpPr/>
          <p:nvPr/>
        </p:nvSpPr>
        <p:spPr>
          <a:xfrm rot="10800000" flipH="1">
            <a:off x="6387149" y="1799189"/>
            <a:ext cx="417900" cy="281400"/>
          </a:xfrm>
          <a:prstGeom prst="roundRect">
            <a:avLst>
              <a:gd name="adj" fmla="val 16667"/>
            </a:avLst>
          </a:pr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484;p27">
            <a:extLst>
              <a:ext uri="{FF2B5EF4-FFF2-40B4-BE49-F238E27FC236}">
                <a16:creationId xmlns:a16="http://schemas.microsoft.com/office/drawing/2014/main" id="{838E2B38-A335-11F0-5790-E572AA32D273}"/>
              </a:ext>
            </a:extLst>
          </p:cNvPr>
          <p:cNvSpPr/>
          <p:nvPr/>
        </p:nvSpPr>
        <p:spPr>
          <a:xfrm rot="10800000" flipH="1">
            <a:off x="959513" y="1799314"/>
            <a:ext cx="417900" cy="7734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86;p27">
            <a:extLst>
              <a:ext uri="{FF2B5EF4-FFF2-40B4-BE49-F238E27FC236}">
                <a16:creationId xmlns:a16="http://schemas.microsoft.com/office/drawing/2014/main" id="{4AE4A37A-56B9-A66F-2ED5-DE533E15AAAE}"/>
              </a:ext>
            </a:extLst>
          </p:cNvPr>
          <p:cNvSpPr txBox="1"/>
          <p:nvPr/>
        </p:nvSpPr>
        <p:spPr>
          <a:xfrm>
            <a:off x="1552812" y="2116804"/>
            <a:ext cx="1496299" cy="641100"/>
          </a:xfrm>
          <a:prstGeom prst="rect">
            <a:avLst/>
          </a:prstGeom>
          <a:noFill/>
          <a:ln>
            <a:noFill/>
          </a:ln>
        </p:spPr>
        <p:txBody>
          <a:bodyPr spcFirstLastPara="1" wrap="square" lIns="91425" tIns="91425" rIns="91425" bIns="91425" anchor="ctr" anchorCtr="0">
            <a:noAutofit/>
          </a:bodyPr>
          <a:lstStyle/>
          <a:p>
            <a:pPr algn="just"/>
            <a:r>
              <a:rPr lang="en-US" sz="2000">
                <a:solidFill>
                  <a:schemeClr val="bg1"/>
                </a:solidFill>
                <a:latin typeface="Times New Roman" panose="02020603050405020304" pitchFamily="18" charset="0"/>
                <a:cs typeface="Times New Roman" panose="02020603050405020304" pitchFamily="18" charset="0"/>
              </a:rPr>
              <a:t>Kết hợp giữa ngôn ngữ bác học và ngôn ngữ bình dân</a:t>
            </a:r>
          </a:p>
        </p:txBody>
      </p:sp>
      <p:sp>
        <p:nvSpPr>
          <p:cNvPr id="6" name="Google Shape;488;p27">
            <a:extLst>
              <a:ext uri="{FF2B5EF4-FFF2-40B4-BE49-F238E27FC236}">
                <a16:creationId xmlns:a16="http://schemas.microsoft.com/office/drawing/2014/main" id="{F569D89E-9051-5228-12AE-110F03E4A833}"/>
              </a:ext>
            </a:extLst>
          </p:cNvPr>
          <p:cNvSpPr txBox="1"/>
          <p:nvPr/>
        </p:nvSpPr>
        <p:spPr>
          <a:xfrm>
            <a:off x="6976900" y="2116804"/>
            <a:ext cx="1441305" cy="641100"/>
          </a:xfrm>
          <a:prstGeom prst="rect">
            <a:avLst/>
          </a:prstGeom>
          <a:noFill/>
          <a:ln>
            <a:noFill/>
          </a:ln>
        </p:spPr>
        <p:txBody>
          <a:bodyPr spcFirstLastPara="1" wrap="square" lIns="91425" tIns="91425" rIns="91425" bIns="91425" anchor="ctr" anchorCtr="0">
            <a:noAutofit/>
          </a:bodyPr>
          <a:lstStyle/>
          <a:p>
            <a:pPr algn="just"/>
            <a:r>
              <a:rPr lang="en-US" sz="2000">
                <a:solidFill>
                  <a:schemeClr val="bg1"/>
                </a:solidFill>
                <a:latin typeface="Times New Roman" panose="02020603050405020304" pitchFamily="18" charset="0"/>
                <a:cs typeface="Times New Roman" panose="02020603050405020304" pitchFamily="18" charset="0"/>
              </a:rPr>
              <a:t>Có sự phối hợp giữa văn học, ca nhạc và vũ đạo sân khấu</a:t>
            </a:r>
            <a:endPar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Google Shape;490;p27">
            <a:extLst>
              <a:ext uri="{FF2B5EF4-FFF2-40B4-BE49-F238E27FC236}">
                <a16:creationId xmlns:a16="http://schemas.microsoft.com/office/drawing/2014/main" id="{4C55FC85-C2F1-25FD-B238-BB98E86D49DD}"/>
              </a:ext>
            </a:extLst>
          </p:cNvPr>
          <p:cNvSpPr txBox="1"/>
          <p:nvPr/>
        </p:nvSpPr>
        <p:spPr>
          <a:xfrm>
            <a:off x="4292970" y="2966049"/>
            <a:ext cx="1441305" cy="641100"/>
          </a:xfrm>
          <a:prstGeom prst="rect">
            <a:avLst/>
          </a:prstGeom>
          <a:noFill/>
          <a:ln>
            <a:noFill/>
          </a:ln>
        </p:spPr>
        <p:txBody>
          <a:bodyPr spcFirstLastPara="1" wrap="square" lIns="91425" tIns="91425" rIns="91425" bIns="91425" anchor="ctr" anchorCtr="0">
            <a:noAutofit/>
          </a:bodyPr>
          <a:lstStyle/>
          <a:p>
            <a:pPr algn="just"/>
            <a:r>
              <a:rPr lang="en-US" sz="2000">
                <a:solidFill>
                  <a:schemeClr val="bg1"/>
                </a:solidFill>
                <a:latin typeface="Times New Roman" panose="02020603050405020304" pitchFamily="18" charset="0"/>
                <a:cs typeface="Times New Roman" panose="02020603050405020304" pitchFamily="18" charset="0"/>
              </a:rPr>
              <a:t>Ngôn ngữ tuồng sử dụng nhiều điển tích, cách nói ước lệ, mang tính hành động</a:t>
            </a:r>
          </a:p>
        </p:txBody>
      </p:sp>
      <p:grpSp>
        <p:nvGrpSpPr>
          <p:cNvPr id="8" name="Google Shape;495;p27">
            <a:extLst>
              <a:ext uri="{FF2B5EF4-FFF2-40B4-BE49-F238E27FC236}">
                <a16:creationId xmlns:a16="http://schemas.microsoft.com/office/drawing/2014/main" id="{58B561E5-602C-E247-CC77-35591DD9F8EB}"/>
              </a:ext>
            </a:extLst>
          </p:cNvPr>
          <p:cNvGrpSpPr/>
          <p:nvPr/>
        </p:nvGrpSpPr>
        <p:grpSpPr>
          <a:xfrm rot="10800000" flipH="1">
            <a:off x="895399" y="1799449"/>
            <a:ext cx="576324" cy="1805956"/>
            <a:chOff x="2186986" y="1587359"/>
            <a:chExt cx="576324" cy="1805956"/>
          </a:xfrm>
        </p:grpSpPr>
        <p:sp>
          <p:nvSpPr>
            <p:cNvPr id="9" name="Google Shape;496;p27">
              <a:extLst>
                <a:ext uri="{FF2B5EF4-FFF2-40B4-BE49-F238E27FC236}">
                  <a16:creationId xmlns:a16="http://schemas.microsoft.com/office/drawing/2014/main" id="{0AB6ACAC-94F0-88EF-9D87-8836423E5A34}"/>
                </a:ext>
              </a:extLst>
            </p:cNvPr>
            <p:cNvSpPr/>
            <p:nvPr/>
          </p:nvSpPr>
          <p:spPr>
            <a:xfrm>
              <a:off x="2352225" y="1588675"/>
              <a:ext cx="242700" cy="1686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97;p27">
              <a:extLst>
                <a:ext uri="{FF2B5EF4-FFF2-40B4-BE49-F238E27FC236}">
                  <a16:creationId xmlns:a16="http://schemas.microsoft.com/office/drawing/2014/main" id="{C74A5C16-6315-6C33-EFE4-71225F1B214A}"/>
                </a:ext>
              </a:extLst>
            </p:cNvPr>
            <p:cNvSpPr/>
            <p:nvPr/>
          </p:nvSpPr>
          <p:spPr>
            <a:xfrm rot="10800000" flipH="1">
              <a:off x="2186986" y="1587359"/>
              <a:ext cx="576324" cy="1805956"/>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498;p27">
            <a:extLst>
              <a:ext uri="{FF2B5EF4-FFF2-40B4-BE49-F238E27FC236}">
                <a16:creationId xmlns:a16="http://schemas.microsoft.com/office/drawing/2014/main" id="{13C64051-5E7E-2EA2-2078-468BC8F6EDC1}"/>
              </a:ext>
            </a:extLst>
          </p:cNvPr>
          <p:cNvGrpSpPr/>
          <p:nvPr/>
        </p:nvGrpSpPr>
        <p:grpSpPr>
          <a:xfrm rot="10800000" flipH="1">
            <a:off x="3629050" y="2966184"/>
            <a:ext cx="576324" cy="1805956"/>
            <a:chOff x="4330355" y="1587359"/>
            <a:chExt cx="576324" cy="1805956"/>
          </a:xfrm>
        </p:grpSpPr>
        <p:sp>
          <p:nvSpPr>
            <p:cNvPr id="12" name="Google Shape;499;p27">
              <a:extLst>
                <a:ext uri="{FF2B5EF4-FFF2-40B4-BE49-F238E27FC236}">
                  <a16:creationId xmlns:a16="http://schemas.microsoft.com/office/drawing/2014/main" id="{8A6845DD-87A5-56A3-A357-040F9A77DD7C}"/>
                </a:ext>
              </a:extLst>
            </p:cNvPr>
            <p:cNvSpPr/>
            <p:nvPr/>
          </p:nvSpPr>
          <p:spPr>
            <a:xfrm>
              <a:off x="4497166" y="1588675"/>
              <a:ext cx="242700" cy="168600"/>
            </a:xfrm>
            <a:prstGeom prst="triangle">
              <a:avLst>
                <a:gd name="adj" fmla="val 50000"/>
              </a:avLst>
            </a:prstGeom>
            <a:solidFill>
              <a:srgbClr val="CF37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00;p27">
              <a:extLst>
                <a:ext uri="{FF2B5EF4-FFF2-40B4-BE49-F238E27FC236}">
                  <a16:creationId xmlns:a16="http://schemas.microsoft.com/office/drawing/2014/main" id="{D42B1F43-004B-B673-A00C-EDDF5061C341}"/>
                </a:ext>
              </a:extLst>
            </p:cNvPr>
            <p:cNvSpPr/>
            <p:nvPr/>
          </p:nvSpPr>
          <p:spPr>
            <a:xfrm rot="10800000" flipH="1">
              <a:off x="4330355" y="1587359"/>
              <a:ext cx="576324" cy="1805956"/>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501;p27">
            <a:extLst>
              <a:ext uri="{FF2B5EF4-FFF2-40B4-BE49-F238E27FC236}">
                <a16:creationId xmlns:a16="http://schemas.microsoft.com/office/drawing/2014/main" id="{DD8421AB-9950-4F0B-7FC7-54ABAAADD5D3}"/>
              </a:ext>
            </a:extLst>
          </p:cNvPr>
          <p:cNvGrpSpPr/>
          <p:nvPr/>
        </p:nvGrpSpPr>
        <p:grpSpPr>
          <a:xfrm rot="10800000" flipH="1">
            <a:off x="6306330" y="1799449"/>
            <a:ext cx="576324" cy="1805956"/>
            <a:chOff x="6487206" y="1587359"/>
            <a:chExt cx="576324" cy="1805956"/>
          </a:xfrm>
        </p:grpSpPr>
        <p:sp>
          <p:nvSpPr>
            <p:cNvPr id="15" name="Google Shape;502;p27">
              <a:extLst>
                <a:ext uri="{FF2B5EF4-FFF2-40B4-BE49-F238E27FC236}">
                  <a16:creationId xmlns:a16="http://schemas.microsoft.com/office/drawing/2014/main" id="{107E3901-8977-D5CF-04EB-036EBDB8082D}"/>
                </a:ext>
              </a:extLst>
            </p:cNvPr>
            <p:cNvSpPr/>
            <p:nvPr/>
          </p:nvSpPr>
          <p:spPr>
            <a:xfrm>
              <a:off x="6654018" y="1588675"/>
              <a:ext cx="242700" cy="168600"/>
            </a:xfrm>
            <a:prstGeom prst="triangle">
              <a:avLst>
                <a:gd name="adj" fmla="val 50000"/>
              </a:avLst>
            </a:prstGeom>
            <a:solidFill>
              <a:srgbClr val="2371A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03;p27">
              <a:extLst>
                <a:ext uri="{FF2B5EF4-FFF2-40B4-BE49-F238E27FC236}">
                  <a16:creationId xmlns:a16="http://schemas.microsoft.com/office/drawing/2014/main" id="{0B898D93-CA67-B056-B0E2-BBFA02CFA041}"/>
                </a:ext>
              </a:extLst>
            </p:cNvPr>
            <p:cNvSpPr/>
            <p:nvPr/>
          </p:nvSpPr>
          <p:spPr>
            <a:xfrm rot="10800000" flipH="1">
              <a:off x="6487206" y="1587359"/>
              <a:ext cx="576324" cy="1805956"/>
            </a:xfrm>
            <a:custGeom>
              <a:avLst/>
              <a:gdLst/>
              <a:ahLst/>
              <a:cxnLst/>
              <a:rect l="l" t="t" r="r" b="b"/>
              <a:pathLst>
                <a:path w="3002" h="9407" extrusionOk="0">
                  <a:moveTo>
                    <a:pt x="2739" y="1834"/>
                  </a:moveTo>
                  <a:lnTo>
                    <a:pt x="2739" y="7478"/>
                  </a:lnTo>
                  <a:lnTo>
                    <a:pt x="1453" y="9145"/>
                  </a:lnTo>
                  <a:lnTo>
                    <a:pt x="263" y="7597"/>
                  </a:lnTo>
                  <a:lnTo>
                    <a:pt x="1358" y="7597"/>
                  </a:lnTo>
                  <a:cubicBezTo>
                    <a:pt x="1429" y="7597"/>
                    <a:pt x="1453" y="7573"/>
                    <a:pt x="1453" y="7502"/>
                  </a:cubicBezTo>
                  <a:cubicBezTo>
                    <a:pt x="1453" y="7454"/>
                    <a:pt x="1406" y="7430"/>
                    <a:pt x="1358" y="7430"/>
                  </a:cubicBezTo>
                  <a:lnTo>
                    <a:pt x="167" y="7430"/>
                  </a:lnTo>
                  <a:lnTo>
                    <a:pt x="167" y="1834"/>
                  </a:lnTo>
                  <a:lnTo>
                    <a:pt x="1358" y="1834"/>
                  </a:lnTo>
                  <a:lnTo>
                    <a:pt x="1358" y="6239"/>
                  </a:lnTo>
                  <a:cubicBezTo>
                    <a:pt x="1358" y="6287"/>
                    <a:pt x="1406" y="6311"/>
                    <a:pt x="1453" y="6311"/>
                  </a:cubicBezTo>
                  <a:cubicBezTo>
                    <a:pt x="1525" y="6311"/>
                    <a:pt x="1549" y="6263"/>
                    <a:pt x="1549" y="6239"/>
                  </a:cubicBezTo>
                  <a:lnTo>
                    <a:pt x="1549" y="1834"/>
                  </a:lnTo>
                  <a:close/>
                  <a:moveTo>
                    <a:pt x="120" y="0"/>
                  </a:moveTo>
                  <a:cubicBezTo>
                    <a:pt x="48" y="0"/>
                    <a:pt x="24" y="72"/>
                    <a:pt x="24" y="95"/>
                  </a:cubicBezTo>
                  <a:lnTo>
                    <a:pt x="24" y="1000"/>
                  </a:lnTo>
                  <a:cubicBezTo>
                    <a:pt x="24" y="1048"/>
                    <a:pt x="96" y="1072"/>
                    <a:pt x="120" y="1072"/>
                  </a:cubicBezTo>
                  <a:cubicBezTo>
                    <a:pt x="167" y="1072"/>
                    <a:pt x="191" y="1048"/>
                    <a:pt x="191" y="1000"/>
                  </a:cubicBezTo>
                  <a:lnTo>
                    <a:pt x="191" y="214"/>
                  </a:lnTo>
                  <a:lnTo>
                    <a:pt x="2787" y="214"/>
                  </a:lnTo>
                  <a:lnTo>
                    <a:pt x="2787" y="1619"/>
                  </a:lnTo>
                  <a:lnTo>
                    <a:pt x="96" y="1619"/>
                  </a:lnTo>
                  <a:cubicBezTo>
                    <a:pt x="24" y="1619"/>
                    <a:pt x="1" y="1667"/>
                    <a:pt x="1" y="1715"/>
                  </a:cubicBezTo>
                  <a:lnTo>
                    <a:pt x="1" y="7502"/>
                  </a:lnTo>
                  <a:cubicBezTo>
                    <a:pt x="1" y="7549"/>
                    <a:pt x="1" y="7549"/>
                    <a:pt x="24" y="7573"/>
                  </a:cubicBezTo>
                  <a:lnTo>
                    <a:pt x="1406" y="9383"/>
                  </a:lnTo>
                  <a:cubicBezTo>
                    <a:pt x="1429" y="9407"/>
                    <a:pt x="1453" y="9407"/>
                    <a:pt x="1477" y="9407"/>
                  </a:cubicBezTo>
                  <a:cubicBezTo>
                    <a:pt x="1501" y="9407"/>
                    <a:pt x="1549" y="9407"/>
                    <a:pt x="1572" y="9383"/>
                  </a:cubicBezTo>
                  <a:lnTo>
                    <a:pt x="2977" y="7597"/>
                  </a:lnTo>
                  <a:cubicBezTo>
                    <a:pt x="2977" y="7573"/>
                    <a:pt x="3001" y="7573"/>
                    <a:pt x="3001" y="7549"/>
                  </a:cubicBezTo>
                  <a:lnTo>
                    <a:pt x="3001" y="1715"/>
                  </a:lnTo>
                  <a:cubicBezTo>
                    <a:pt x="3001" y="1667"/>
                    <a:pt x="3001" y="1667"/>
                    <a:pt x="2977" y="1643"/>
                  </a:cubicBezTo>
                  <a:cubicBezTo>
                    <a:pt x="2977" y="1619"/>
                    <a:pt x="3001" y="1619"/>
                    <a:pt x="3001" y="1596"/>
                  </a:cubicBezTo>
                  <a:lnTo>
                    <a:pt x="3001" y="95"/>
                  </a:lnTo>
                  <a:cubicBezTo>
                    <a:pt x="3001" y="48"/>
                    <a:pt x="2930" y="0"/>
                    <a:pt x="29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37587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8"/>
        <p:cNvGrpSpPr/>
        <p:nvPr/>
      </p:nvGrpSpPr>
      <p:grpSpPr>
        <a:xfrm>
          <a:off x="0" y="0"/>
          <a:ext cx="0" cy="0"/>
          <a:chOff x="0" y="0"/>
          <a:chExt cx="0" cy="0"/>
        </a:xfrm>
      </p:grpSpPr>
      <p:sp>
        <p:nvSpPr>
          <p:cNvPr id="6769" name="Google Shape;6769;p71"/>
          <p:cNvSpPr txBox="1">
            <a:spLocks noGrp="1"/>
          </p:cNvSpPr>
          <p:nvPr>
            <p:ph type="title"/>
          </p:nvPr>
        </p:nvSpPr>
        <p:spPr>
          <a:xfrm>
            <a:off x="1221880" y="598713"/>
            <a:ext cx="6442633"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a:latin typeface="Times New Roman" panose="02020603050405020304" pitchFamily="18" charset="0"/>
                <a:ea typeface="SimSun" panose="02010600030101010101" pitchFamily="2" charset="-122"/>
              </a:rPr>
              <a:t>III. Tổng kết</a:t>
            </a:r>
            <a:endParaRPr sz="4000" u="sng"/>
          </a:p>
        </p:txBody>
      </p:sp>
      <p:grpSp>
        <p:nvGrpSpPr>
          <p:cNvPr id="6770" name="Google Shape;6770;p71"/>
          <p:cNvGrpSpPr/>
          <p:nvPr/>
        </p:nvGrpSpPr>
        <p:grpSpPr>
          <a:xfrm>
            <a:off x="8046880" y="4608790"/>
            <a:ext cx="714950" cy="378500"/>
            <a:chOff x="-1074225" y="4512538"/>
            <a:chExt cx="714950" cy="378500"/>
          </a:xfrm>
        </p:grpSpPr>
        <p:sp>
          <p:nvSpPr>
            <p:cNvPr id="6771" name="Google Shape;6771;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2" name="Google Shape;6772;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3" name="Google Shape;6773;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4" name="Google Shape;6774;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5" name="Google Shape;6775;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6" name="Google Shape;6776;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7" name="Google Shape;6777;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8" name="Google Shape;6778;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9" name="Google Shape;6779;p71"/>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0" name="Google Shape;6780;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1" name="Google Shape;6781;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2" name="Google Shape;6782;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4" name="Google Shape;6784;p71"/>
          <p:cNvGrpSpPr/>
          <p:nvPr/>
        </p:nvGrpSpPr>
        <p:grpSpPr>
          <a:xfrm rot="1321491" flipH="1">
            <a:off x="363515" y="661817"/>
            <a:ext cx="714934" cy="378491"/>
            <a:chOff x="-1074225" y="4512538"/>
            <a:chExt cx="714950" cy="378500"/>
          </a:xfrm>
        </p:grpSpPr>
        <p:sp>
          <p:nvSpPr>
            <p:cNvPr id="6785" name="Google Shape;6785;p71"/>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6" name="Google Shape;6786;p71"/>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7" name="Google Shape;6787;p71"/>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8" name="Google Shape;6788;p71"/>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9" name="Google Shape;6789;p71"/>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0" name="Google Shape;6790;p71"/>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1" name="Google Shape;6791;p71"/>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2" name="Google Shape;6792;p71"/>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3" name="Google Shape;6793;p71"/>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4" name="Google Shape;6794;p71"/>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5" name="Google Shape;6795;p71"/>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图片 66" descr="微信截图_20220505112400">
            <a:extLst>
              <a:ext uri="{FF2B5EF4-FFF2-40B4-BE49-F238E27FC236}">
                <a16:creationId xmlns:a16="http://schemas.microsoft.com/office/drawing/2014/main" id="{6317B4F5-AE2D-9F55-52EC-74DE0FA9ED50}"/>
              </a:ext>
            </a:extLst>
          </p:cNvPr>
          <p:cNvPicPr>
            <a:picLocks noChangeAspect="1"/>
          </p:cNvPicPr>
          <p:nvPr/>
        </p:nvPicPr>
        <p:blipFill>
          <a:blip r:embed="rId3"/>
          <a:stretch>
            <a:fillRect/>
          </a:stretch>
        </p:blipFill>
        <p:spPr>
          <a:xfrm>
            <a:off x="7794255" y="298191"/>
            <a:ext cx="1168200" cy="1248603"/>
          </a:xfrm>
          <a:prstGeom prst="rect">
            <a:avLst/>
          </a:prstGeom>
        </p:spPr>
      </p:pic>
      <p:graphicFrame>
        <p:nvGraphicFramePr>
          <p:cNvPr id="3" name="Table 2">
            <a:extLst>
              <a:ext uri="{FF2B5EF4-FFF2-40B4-BE49-F238E27FC236}">
                <a16:creationId xmlns:a16="http://schemas.microsoft.com/office/drawing/2014/main" id="{C335E2AB-2525-06BF-23E7-CE739B36AFED}"/>
              </a:ext>
            </a:extLst>
          </p:cNvPr>
          <p:cNvGraphicFramePr>
            <a:graphicFrameLocks noGrp="1"/>
          </p:cNvGraphicFramePr>
          <p:nvPr>
            <p:extLst>
              <p:ext uri="{D42A27DB-BD31-4B8C-83A1-F6EECF244321}">
                <p14:modId xmlns:p14="http://schemas.microsoft.com/office/powerpoint/2010/main" val="1477276093"/>
              </p:ext>
            </p:extLst>
          </p:nvPr>
        </p:nvGraphicFramePr>
        <p:xfrm>
          <a:off x="714163" y="1706012"/>
          <a:ext cx="6079185" cy="2751186"/>
        </p:xfrm>
        <a:graphic>
          <a:graphicData uri="http://schemas.openxmlformats.org/drawingml/2006/table">
            <a:tbl>
              <a:tblPr firstRow="1" firstCol="1" bandRow="1">
                <a:tableStyleId>{775DCB02-9BB8-47FD-8907-85C794F793BA}</a:tableStyleId>
              </a:tblPr>
              <a:tblGrid>
                <a:gridCol w="3266926">
                  <a:extLst>
                    <a:ext uri="{9D8B030D-6E8A-4147-A177-3AD203B41FA5}">
                      <a16:colId xmlns:a16="http://schemas.microsoft.com/office/drawing/2014/main" val="2633263322"/>
                    </a:ext>
                  </a:extLst>
                </a:gridCol>
                <a:gridCol w="2812259">
                  <a:extLst>
                    <a:ext uri="{9D8B030D-6E8A-4147-A177-3AD203B41FA5}">
                      <a16:colId xmlns:a16="http://schemas.microsoft.com/office/drawing/2014/main" val="2934029202"/>
                    </a:ext>
                  </a:extLst>
                </a:gridCol>
              </a:tblGrid>
              <a:tr h="897884">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Những điều em nhận biết và làm được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Những điều em còn</a:t>
                      </a:r>
                    </a:p>
                    <a:p>
                      <a:pPr algn="ctr">
                        <a:lnSpc>
                          <a:spcPct val="150000"/>
                        </a:lnSpc>
                      </a:pPr>
                      <a:r>
                        <a:rPr lang="en-US" sz="2000" kern="100">
                          <a:effectLst/>
                          <a:latin typeface="Times New Roman" panose="02020603050405020304" pitchFamily="18" charset="0"/>
                          <a:cs typeface="Times New Roman" panose="02020603050405020304" pitchFamily="18" charset="0"/>
                        </a:rPr>
                        <a:t> băn khoăn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9927560"/>
                  </a:ext>
                </a:extLst>
              </a:tr>
              <a:tr h="1853302">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cs typeface="Times New Roman" panose="02020603050405020304" pitchFamily="18" charset="0"/>
                      </a:endParaRPr>
                    </a:p>
                    <a:p>
                      <a:pPr algn="ctr">
                        <a:lnSpc>
                          <a:spcPct val="150000"/>
                        </a:lnSpc>
                      </a:pPr>
                      <a:r>
                        <a:rPr lang="en-US" sz="2000" kern="1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cs typeface="Times New Roman" panose="02020603050405020304" pitchFamily="18" charset="0"/>
                      </a:endParaRPr>
                    </a:p>
                    <a:p>
                      <a:pPr algn="ctr">
                        <a:lnSpc>
                          <a:spcPct val="150000"/>
                        </a:lnSpc>
                      </a:pPr>
                      <a:r>
                        <a:rPr lang="en-US" sz="2000" kern="1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cs typeface="Times New Roman" panose="02020603050405020304" pitchFamily="18" charset="0"/>
                      </a:endParaRPr>
                    </a:p>
                    <a:p>
                      <a:pPr algn="ctr">
                        <a:lnSpc>
                          <a:spcPct val="150000"/>
                        </a:lnSpc>
                      </a:pPr>
                      <a:r>
                        <a:rPr lang="en-US" sz="2000" kern="1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7840788"/>
                  </a:ext>
                </a:extLst>
              </a:tr>
            </a:tbl>
          </a:graphicData>
        </a:graphic>
      </p:graphicFrame>
      <p:pic>
        <p:nvPicPr>
          <p:cNvPr id="4" name="图片 36">
            <a:extLst>
              <a:ext uri="{FF2B5EF4-FFF2-40B4-BE49-F238E27FC236}">
                <a16:creationId xmlns:a16="http://schemas.microsoft.com/office/drawing/2014/main" id="{50B8B900-079A-B115-FF9F-FF5086BBC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106" y="2016675"/>
            <a:ext cx="1322250" cy="3105992"/>
          </a:xfrm>
          <a:prstGeom prst="rect">
            <a:avLst/>
          </a:prstGeom>
        </p:spPr>
      </p:pic>
    </p:spTree>
    <p:extLst>
      <p:ext uri="{BB962C8B-B14F-4D97-AF65-F5344CB8AC3E}">
        <p14:creationId xmlns:p14="http://schemas.microsoft.com/office/powerpoint/2010/main" val="4045200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sp>
        <p:nvSpPr>
          <p:cNvPr id="9456" name="Google Shape;9456;p42"/>
          <p:cNvSpPr txBox="1">
            <a:spLocks noGrp="1"/>
          </p:cNvSpPr>
          <p:nvPr>
            <p:ph type="ctrTitle"/>
          </p:nvPr>
        </p:nvSpPr>
        <p:spPr>
          <a:xfrm>
            <a:off x="2126673" y="1847621"/>
            <a:ext cx="4879850" cy="17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6000" b="1">
                <a:solidFill>
                  <a:schemeClr val="lt1"/>
                </a:solidFill>
              </a:rPr>
              <a:t>Hoạt động luyện tập</a:t>
            </a:r>
            <a:endParaRPr sz="6000" b="0">
              <a:solidFill>
                <a:schemeClr val="lt1"/>
              </a:solidFill>
              <a:latin typeface="Amarante"/>
              <a:ea typeface="Amarante"/>
              <a:cs typeface="Amarante"/>
              <a:sym typeface="Amarante"/>
            </a:endParaRPr>
          </a:p>
        </p:txBody>
      </p:sp>
      <p:grpSp>
        <p:nvGrpSpPr>
          <p:cNvPr id="2" name="Google Shape;9628;p45">
            <a:extLst>
              <a:ext uri="{FF2B5EF4-FFF2-40B4-BE49-F238E27FC236}">
                <a16:creationId xmlns:a16="http://schemas.microsoft.com/office/drawing/2014/main" id="{0FEBB5BF-4487-2764-3A75-7AE984C7E9FE}"/>
              </a:ext>
            </a:extLst>
          </p:cNvPr>
          <p:cNvGrpSpPr/>
          <p:nvPr/>
        </p:nvGrpSpPr>
        <p:grpSpPr>
          <a:xfrm flipH="1">
            <a:off x="6354440" y="2464915"/>
            <a:ext cx="2324732" cy="2315612"/>
            <a:chOff x="2993975" y="1744075"/>
            <a:chExt cx="990025" cy="1099350"/>
          </a:xfrm>
        </p:grpSpPr>
        <p:sp>
          <p:nvSpPr>
            <p:cNvPr id="3" name="Google Shape;9629;p45">
              <a:extLst>
                <a:ext uri="{FF2B5EF4-FFF2-40B4-BE49-F238E27FC236}">
                  <a16:creationId xmlns:a16="http://schemas.microsoft.com/office/drawing/2014/main" id="{33EB7C5F-8191-78D4-3819-E79954640740}"/>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A552BC09-A61D-D740-3F09-23096CAB9384}"/>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B980C74D-C26F-D1BF-ED25-C0F9FC4332E0}"/>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3145FAA0-1CA8-08D5-CF16-833A1D355203}"/>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29DC60C3-A4C3-FB80-F370-0B74009E7CB1}"/>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E0146A9C-05AF-6F9D-CE59-023C3950710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B89A1AC-EB57-4769-AA8F-6FFB02BD5987}"/>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6ECFF9B9-0E4F-A5EC-BDD6-3B0690CCBE81}"/>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0B118561-5A0B-75AC-49BC-004EB82BC527}"/>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A025CDFD-15D0-55D9-D6C0-C672291A3917}"/>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13FF038E-53C8-35F3-8B05-23F43C21478A}"/>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A508A6A7-88C7-DA09-7D89-3D231AD3B931}"/>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2C3A5A98-7552-7665-00E7-5BC5DE795EC5}"/>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60B30A83-6DFC-9A0C-352B-835DFBE899C0}"/>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7FE8BF48-B577-B0D6-941D-05B5E701E8A7}"/>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3872D63F-2861-5532-6337-0BA8300D1FFB}"/>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021B8608-F79B-EFD3-B88E-DC027AE54C9E}"/>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F2CE0821-93B0-6D0A-C4FB-727FC679FB20}"/>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CDDEA60F-E89A-783D-373F-EEF08C892CEE}"/>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92C71C6A-5F46-3204-184F-DD53EF229614}"/>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FBE293E7-3127-19AE-1D1C-4513B6B1EA8E}"/>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AB1196B6-8AAE-34A0-4237-B6892BA930E0}"/>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862E18CA-DE56-368B-EDFF-0FCD24EBCED3}"/>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7A00827F-C9EE-D6F3-5B55-1A1565D1BF6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DF03AAAE-3593-D424-81C5-014817D2C7C8}"/>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9B7E2CDF-971B-6E27-8263-03E170042C67}"/>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CDCE3A4B-FA66-A604-7625-5BFD182554E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FB0F1681-DCA2-75AB-0822-5DF73C37CB67}"/>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1C96FBE3-817E-B049-CEF7-77F5D88462BC}"/>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44001E0D-EFB6-5514-4B96-4F46E157AD42}"/>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4B07D82F-149E-0A38-A46E-4CC1662A439F}"/>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B53068ED-5E31-B8FF-0767-3DC674305563}"/>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A41D46E7-316B-30E7-EC61-145833914394}"/>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1A5EE327-45F0-E188-4586-569D2158D640}"/>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1F899A3A-E7A9-3141-5C5A-F13DF321A30A}"/>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3DF84DFD-46DC-3C44-70F7-F69BC08722EB}"/>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36B29A68-01F5-5ABB-5967-D37916A8D0B8}"/>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FCDEB5CB-B33E-4774-5738-BA883745276B}"/>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88234929-F8F0-C925-C8CA-137D93533475}"/>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B378FDC9-E830-8664-1F54-8275DF52EE88}"/>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41F79942-5CFC-012E-8363-8FBED115FC23}"/>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F30698D1-6948-BBA6-9CC7-198143732490}"/>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FA8F72FD-90EF-D3E7-B2FE-99C7B8ED01E4}"/>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15709E2-9C46-4F8B-2B99-883C9A22E24F}"/>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85EB1E1C-00C7-4F46-6658-F4BF32C1D094}"/>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91F70EAD-E1B8-A231-4E9C-E31F6A437156}"/>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393B4474-D523-20B5-E5F1-393720E0466D}"/>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EDF01585-7C5F-CF4D-4F61-68D499DB1DC0}"/>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C0DA80F5-CED6-2B0B-C451-CE1021827DDE}"/>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59A364DF-B6E3-25FE-5272-163A709E3C9E}"/>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0316162F-264D-D955-2A4E-C424703C6070}"/>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3DD74576-525E-9DA6-2E33-7A940180931A}"/>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79AF74CF-D7C1-F3FE-9A4C-CA272FAF63F6}"/>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ED799CD6-861B-7E5B-6080-AA0855B7D005}"/>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418E43C1-39F5-2A8E-4086-6832A0CCA656}"/>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7485C15A-1B1E-92E5-A23B-377C6BB8C801}"/>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473A90EC-5732-007C-0FC1-0C232488BCE4}"/>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E3B8FB70-6BBA-D6DD-F486-F8B936697482}"/>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690;p45">
              <a:extLst>
                <a:ext uri="{FF2B5EF4-FFF2-40B4-BE49-F238E27FC236}">
                  <a16:creationId xmlns:a16="http://schemas.microsoft.com/office/drawing/2014/main" id="{FE952709-3B88-7C73-5037-FB137B49BF93}"/>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691;p45">
              <a:extLst>
                <a:ext uri="{FF2B5EF4-FFF2-40B4-BE49-F238E27FC236}">
                  <a16:creationId xmlns:a16="http://schemas.microsoft.com/office/drawing/2014/main" id="{1BA127BC-B7E5-0226-A4A3-551D4A049238}"/>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692;p45">
              <a:extLst>
                <a:ext uri="{FF2B5EF4-FFF2-40B4-BE49-F238E27FC236}">
                  <a16:creationId xmlns:a16="http://schemas.microsoft.com/office/drawing/2014/main" id="{142A5400-18F5-9D08-1073-C325FAF25C72}"/>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693;p45">
              <a:extLst>
                <a:ext uri="{FF2B5EF4-FFF2-40B4-BE49-F238E27FC236}">
                  <a16:creationId xmlns:a16="http://schemas.microsoft.com/office/drawing/2014/main" id="{F2D3F06B-A9F5-04CF-AA11-66B0BB4BF6E9}"/>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694;p45">
              <a:extLst>
                <a:ext uri="{FF2B5EF4-FFF2-40B4-BE49-F238E27FC236}">
                  <a16:creationId xmlns:a16="http://schemas.microsoft.com/office/drawing/2014/main" id="{5F1F0C60-E509-5BFA-C6F0-80DA116DD4FE}"/>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695;p45">
              <a:extLst>
                <a:ext uri="{FF2B5EF4-FFF2-40B4-BE49-F238E27FC236}">
                  <a16:creationId xmlns:a16="http://schemas.microsoft.com/office/drawing/2014/main" id="{80D995B9-A46C-5395-247E-02573874C0D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696;p45">
              <a:extLst>
                <a:ext uri="{FF2B5EF4-FFF2-40B4-BE49-F238E27FC236}">
                  <a16:creationId xmlns:a16="http://schemas.microsoft.com/office/drawing/2014/main" id="{B712DF37-4A4F-0BAB-31AF-AA90872896ED}"/>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697;p45">
              <a:extLst>
                <a:ext uri="{FF2B5EF4-FFF2-40B4-BE49-F238E27FC236}">
                  <a16:creationId xmlns:a16="http://schemas.microsoft.com/office/drawing/2014/main" id="{D98ED60F-E7CC-3B33-CCF8-33CCC31C14BF}"/>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698;p45">
              <a:extLst>
                <a:ext uri="{FF2B5EF4-FFF2-40B4-BE49-F238E27FC236}">
                  <a16:creationId xmlns:a16="http://schemas.microsoft.com/office/drawing/2014/main" id="{A1A96686-C932-E2B2-7597-5792558A7179}"/>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699;p45">
              <a:extLst>
                <a:ext uri="{FF2B5EF4-FFF2-40B4-BE49-F238E27FC236}">
                  <a16:creationId xmlns:a16="http://schemas.microsoft.com/office/drawing/2014/main" id="{72B3EBCA-DE4D-0491-C67A-EF0DEB01F597}"/>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700;p45">
              <a:extLst>
                <a:ext uri="{FF2B5EF4-FFF2-40B4-BE49-F238E27FC236}">
                  <a16:creationId xmlns:a16="http://schemas.microsoft.com/office/drawing/2014/main" id="{9975A55A-483B-66B6-CCDB-D89FB22A301D}"/>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701;p45">
              <a:extLst>
                <a:ext uri="{FF2B5EF4-FFF2-40B4-BE49-F238E27FC236}">
                  <a16:creationId xmlns:a16="http://schemas.microsoft.com/office/drawing/2014/main" id="{EC7A464D-29A1-1A19-12BA-FBEDCB32D2DD}"/>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702;p45">
              <a:extLst>
                <a:ext uri="{FF2B5EF4-FFF2-40B4-BE49-F238E27FC236}">
                  <a16:creationId xmlns:a16="http://schemas.microsoft.com/office/drawing/2014/main" id="{23BA0ED3-5745-E16F-2F44-0B3259E10CC5}"/>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703;p45">
              <a:extLst>
                <a:ext uri="{FF2B5EF4-FFF2-40B4-BE49-F238E27FC236}">
                  <a16:creationId xmlns:a16="http://schemas.microsoft.com/office/drawing/2014/main" id="{B131C8F1-DA9A-5004-47F5-569630266E8B}"/>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704;p45">
              <a:extLst>
                <a:ext uri="{FF2B5EF4-FFF2-40B4-BE49-F238E27FC236}">
                  <a16:creationId xmlns:a16="http://schemas.microsoft.com/office/drawing/2014/main" id="{2DBA903F-1A3D-F4BE-5650-14048B860F85}"/>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705;p45">
              <a:extLst>
                <a:ext uri="{FF2B5EF4-FFF2-40B4-BE49-F238E27FC236}">
                  <a16:creationId xmlns:a16="http://schemas.microsoft.com/office/drawing/2014/main" id="{182AF6B6-48A7-9DC3-1BD9-5179C6D5740A}"/>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706;p45">
              <a:extLst>
                <a:ext uri="{FF2B5EF4-FFF2-40B4-BE49-F238E27FC236}">
                  <a16:creationId xmlns:a16="http://schemas.microsoft.com/office/drawing/2014/main" id="{C0569DE5-230D-6664-85E6-5381A1D723E4}"/>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707;p45">
              <a:extLst>
                <a:ext uri="{FF2B5EF4-FFF2-40B4-BE49-F238E27FC236}">
                  <a16:creationId xmlns:a16="http://schemas.microsoft.com/office/drawing/2014/main" id="{D95B6B50-1CB2-84FB-5245-2A0D56A78631}"/>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708;p45">
              <a:extLst>
                <a:ext uri="{FF2B5EF4-FFF2-40B4-BE49-F238E27FC236}">
                  <a16:creationId xmlns:a16="http://schemas.microsoft.com/office/drawing/2014/main" id="{80E37BA6-1FE5-4BB6-3858-B62D491253EC}"/>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709;p45">
              <a:extLst>
                <a:ext uri="{FF2B5EF4-FFF2-40B4-BE49-F238E27FC236}">
                  <a16:creationId xmlns:a16="http://schemas.microsoft.com/office/drawing/2014/main" id="{8B7E1EEB-0060-AFF3-A022-DCF6B0E5CA33}"/>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710;p45">
              <a:extLst>
                <a:ext uri="{FF2B5EF4-FFF2-40B4-BE49-F238E27FC236}">
                  <a16:creationId xmlns:a16="http://schemas.microsoft.com/office/drawing/2014/main" id="{3A40438A-9D85-08EA-09B3-2A1E5E7CEF8D}"/>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711;p45">
              <a:extLst>
                <a:ext uri="{FF2B5EF4-FFF2-40B4-BE49-F238E27FC236}">
                  <a16:creationId xmlns:a16="http://schemas.microsoft.com/office/drawing/2014/main" id="{8DC8F835-3EEA-7F4E-01FF-2D28D541493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712;p45">
              <a:extLst>
                <a:ext uri="{FF2B5EF4-FFF2-40B4-BE49-F238E27FC236}">
                  <a16:creationId xmlns:a16="http://schemas.microsoft.com/office/drawing/2014/main" id="{C9B460EA-243A-2A7F-00BA-D3F071AFD992}"/>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713;p45">
              <a:extLst>
                <a:ext uri="{FF2B5EF4-FFF2-40B4-BE49-F238E27FC236}">
                  <a16:creationId xmlns:a16="http://schemas.microsoft.com/office/drawing/2014/main" id="{5D946152-86DF-7833-599D-7E7C45DAB0B8}"/>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715;p45">
              <a:extLst>
                <a:ext uri="{FF2B5EF4-FFF2-40B4-BE49-F238E27FC236}">
                  <a16:creationId xmlns:a16="http://schemas.microsoft.com/office/drawing/2014/main" id="{98B3B06A-B393-E5FA-BC4A-C16AE211CC8F}"/>
                </a:ext>
              </a:extLst>
            </p:cNvPr>
            <p:cNvSpPr/>
            <p:nvPr/>
          </p:nvSpPr>
          <p:spPr>
            <a:xfrm>
              <a:off x="3306200" y="1791850"/>
              <a:ext cx="93250" cy="72475"/>
            </a:xfrm>
            <a:custGeom>
              <a:avLst/>
              <a:gdLst/>
              <a:ahLst/>
              <a:cxnLst/>
              <a:rect l="l" t="t" r="r" b="b"/>
              <a:pathLst>
                <a:path w="3730" h="2899" extrusionOk="0">
                  <a:moveTo>
                    <a:pt x="2820" y="0"/>
                  </a:moveTo>
                  <a:lnTo>
                    <a:pt x="2658" y="1585"/>
                  </a:lnTo>
                  <a:lnTo>
                    <a:pt x="1120" y="1631"/>
                  </a:lnTo>
                  <a:lnTo>
                    <a:pt x="1" y="256"/>
                  </a:lnTo>
                  <a:lnTo>
                    <a:pt x="18" y="401"/>
                  </a:lnTo>
                  <a:cubicBezTo>
                    <a:pt x="97" y="762"/>
                    <a:pt x="219" y="1129"/>
                    <a:pt x="391" y="1492"/>
                  </a:cubicBezTo>
                  <a:cubicBezTo>
                    <a:pt x="654" y="2047"/>
                    <a:pt x="995" y="2522"/>
                    <a:pt x="1377" y="2899"/>
                  </a:cubicBezTo>
                  <a:cubicBezTo>
                    <a:pt x="2211" y="2659"/>
                    <a:pt x="3001" y="2476"/>
                    <a:pt x="3730" y="2377"/>
                  </a:cubicBezTo>
                  <a:lnTo>
                    <a:pt x="2820" y="0"/>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716;p45">
              <a:extLst>
                <a:ext uri="{FF2B5EF4-FFF2-40B4-BE49-F238E27FC236}">
                  <a16:creationId xmlns:a16="http://schemas.microsoft.com/office/drawing/2014/main" id="{CC4E9E39-8275-A866-3938-F84685EAF6BA}"/>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717;p45">
              <a:extLst>
                <a:ext uri="{FF2B5EF4-FFF2-40B4-BE49-F238E27FC236}">
                  <a16:creationId xmlns:a16="http://schemas.microsoft.com/office/drawing/2014/main" id="{721063D7-F6FE-0AD6-487B-5F7B71AD7627}"/>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718;p45">
              <a:extLst>
                <a:ext uri="{FF2B5EF4-FFF2-40B4-BE49-F238E27FC236}">
                  <a16:creationId xmlns:a16="http://schemas.microsoft.com/office/drawing/2014/main" id="{48DC9001-AEC6-79F9-C919-16A8F6E90AB1}"/>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719;p45">
              <a:extLst>
                <a:ext uri="{FF2B5EF4-FFF2-40B4-BE49-F238E27FC236}">
                  <a16:creationId xmlns:a16="http://schemas.microsoft.com/office/drawing/2014/main" id="{7AC81DA2-9673-3B35-3E0F-235D8FDA12F2}"/>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720;p45">
              <a:extLst>
                <a:ext uri="{FF2B5EF4-FFF2-40B4-BE49-F238E27FC236}">
                  <a16:creationId xmlns:a16="http://schemas.microsoft.com/office/drawing/2014/main" id="{B310D731-626F-D646-8FC7-0C09F224DD50}"/>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721;p45">
              <a:extLst>
                <a:ext uri="{FF2B5EF4-FFF2-40B4-BE49-F238E27FC236}">
                  <a16:creationId xmlns:a16="http://schemas.microsoft.com/office/drawing/2014/main" id="{5120F032-B409-2BD4-B7EC-6DE21CC62C1B}"/>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722;p45">
              <a:extLst>
                <a:ext uri="{FF2B5EF4-FFF2-40B4-BE49-F238E27FC236}">
                  <a16:creationId xmlns:a16="http://schemas.microsoft.com/office/drawing/2014/main" id="{70F4D478-6EEA-20B9-9753-73438818A803}"/>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723;p45">
              <a:extLst>
                <a:ext uri="{FF2B5EF4-FFF2-40B4-BE49-F238E27FC236}">
                  <a16:creationId xmlns:a16="http://schemas.microsoft.com/office/drawing/2014/main" id="{ACD16F3F-CF7E-36DF-55D7-B995B84350A8}"/>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724;p45">
              <a:extLst>
                <a:ext uri="{FF2B5EF4-FFF2-40B4-BE49-F238E27FC236}">
                  <a16:creationId xmlns:a16="http://schemas.microsoft.com/office/drawing/2014/main" id="{DB35C59C-B2C8-DD5B-D968-6F938EFCDF66}"/>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725;p45">
              <a:extLst>
                <a:ext uri="{FF2B5EF4-FFF2-40B4-BE49-F238E27FC236}">
                  <a16:creationId xmlns:a16="http://schemas.microsoft.com/office/drawing/2014/main" id="{27FD44FA-F7DD-11B2-4A19-7F19EF64048A}"/>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726;p45">
              <a:extLst>
                <a:ext uri="{FF2B5EF4-FFF2-40B4-BE49-F238E27FC236}">
                  <a16:creationId xmlns:a16="http://schemas.microsoft.com/office/drawing/2014/main" id="{E30D57E0-9B33-2BF8-FF85-78102FBE495A}"/>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727;p45">
              <a:extLst>
                <a:ext uri="{FF2B5EF4-FFF2-40B4-BE49-F238E27FC236}">
                  <a16:creationId xmlns:a16="http://schemas.microsoft.com/office/drawing/2014/main" id="{70278D00-B4AD-FCD2-8263-5F2FA27C955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728;p45">
              <a:extLst>
                <a:ext uri="{FF2B5EF4-FFF2-40B4-BE49-F238E27FC236}">
                  <a16:creationId xmlns:a16="http://schemas.microsoft.com/office/drawing/2014/main" id="{238868DF-01C7-0B9B-48B8-120CB7DB70FB}"/>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729;p45">
              <a:extLst>
                <a:ext uri="{FF2B5EF4-FFF2-40B4-BE49-F238E27FC236}">
                  <a16:creationId xmlns:a16="http://schemas.microsoft.com/office/drawing/2014/main" id="{94605286-0516-30A9-5AF4-1333FE9660C5}"/>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730;p45">
              <a:extLst>
                <a:ext uri="{FF2B5EF4-FFF2-40B4-BE49-F238E27FC236}">
                  <a16:creationId xmlns:a16="http://schemas.microsoft.com/office/drawing/2014/main" id="{A2A87686-A1CA-3202-930A-5F6805049C82}"/>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731;p45">
              <a:extLst>
                <a:ext uri="{FF2B5EF4-FFF2-40B4-BE49-F238E27FC236}">
                  <a16:creationId xmlns:a16="http://schemas.microsoft.com/office/drawing/2014/main" id="{071F6FE2-48FB-37AA-12CC-99BDDB733F53}"/>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732;p45">
              <a:extLst>
                <a:ext uri="{FF2B5EF4-FFF2-40B4-BE49-F238E27FC236}">
                  <a16:creationId xmlns:a16="http://schemas.microsoft.com/office/drawing/2014/main" id="{8F64E279-0C1C-655E-1EE4-BB74067F3C3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1" name="Google Shape;9733;p45">
            <a:extLst>
              <a:ext uri="{FF2B5EF4-FFF2-40B4-BE49-F238E27FC236}">
                <a16:creationId xmlns:a16="http://schemas.microsoft.com/office/drawing/2014/main" id="{675D6200-08A7-492B-3EF4-23631B87D35F}"/>
              </a:ext>
            </a:extLst>
          </p:cNvPr>
          <p:cNvGrpSpPr/>
          <p:nvPr/>
        </p:nvGrpSpPr>
        <p:grpSpPr>
          <a:xfrm flipH="1">
            <a:off x="4541147" y="3827247"/>
            <a:ext cx="1600045" cy="1127778"/>
            <a:chOff x="3999750" y="1922875"/>
            <a:chExt cx="934175" cy="914950"/>
          </a:xfrm>
        </p:grpSpPr>
        <p:sp>
          <p:nvSpPr>
            <p:cNvPr id="9452" name="Google Shape;9734;p45">
              <a:extLst>
                <a:ext uri="{FF2B5EF4-FFF2-40B4-BE49-F238E27FC236}">
                  <a16:creationId xmlns:a16="http://schemas.microsoft.com/office/drawing/2014/main" id="{907FEC1B-F582-2CE2-E7BF-843974E381A2}"/>
                </a:ext>
              </a:extLst>
            </p:cNvPr>
            <p:cNvSpPr/>
            <p:nvPr/>
          </p:nvSpPr>
          <p:spPr>
            <a:xfrm>
              <a:off x="3999750" y="1922875"/>
              <a:ext cx="934175" cy="914950"/>
            </a:xfrm>
            <a:custGeom>
              <a:avLst/>
              <a:gdLst/>
              <a:ahLst/>
              <a:cxnLst/>
              <a:rect l="l" t="t" r="r" b="b"/>
              <a:pathLst>
                <a:path w="37367" h="36598" extrusionOk="0">
                  <a:moveTo>
                    <a:pt x="19013" y="0"/>
                  </a:moveTo>
                  <a:cubicBezTo>
                    <a:pt x="18638" y="0"/>
                    <a:pt x="18249" y="95"/>
                    <a:pt x="17868" y="244"/>
                  </a:cubicBezTo>
                  <a:cubicBezTo>
                    <a:pt x="17611" y="137"/>
                    <a:pt x="17328" y="79"/>
                    <a:pt x="17030" y="79"/>
                  </a:cubicBezTo>
                  <a:cubicBezTo>
                    <a:pt x="15772" y="79"/>
                    <a:pt x="14085" y="1160"/>
                    <a:pt x="12834" y="2771"/>
                  </a:cubicBezTo>
                  <a:cubicBezTo>
                    <a:pt x="12231" y="3549"/>
                    <a:pt x="11836" y="4476"/>
                    <a:pt x="11625" y="5433"/>
                  </a:cubicBezTo>
                  <a:cubicBezTo>
                    <a:pt x="11383" y="6524"/>
                    <a:pt x="11409" y="7527"/>
                    <a:pt x="11554" y="8616"/>
                  </a:cubicBezTo>
                  <a:cubicBezTo>
                    <a:pt x="11632" y="9185"/>
                    <a:pt x="11547" y="9764"/>
                    <a:pt x="11498" y="10336"/>
                  </a:cubicBezTo>
                  <a:cubicBezTo>
                    <a:pt x="11400" y="11484"/>
                    <a:pt x="11439" y="12644"/>
                    <a:pt x="11613" y="13784"/>
                  </a:cubicBezTo>
                  <a:cubicBezTo>
                    <a:pt x="11589" y="13627"/>
                    <a:pt x="9961" y="13179"/>
                    <a:pt x="9723" y="13092"/>
                  </a:cubicBezTo>
                  <a:cubicBezTo>
                    <a:pt x="9295" y="12936"/>
                    <a:pt x="8864" y="12781"/>
                    <a:pt x="8433" y="12633"/>
                  </a:cubicBezTo>
                  <a:lnTo>
                    <a:pt x="8228" y="12561"/>
                  </a:lnTo>
                  <a:cubicBezTo>
                    <a:pt x="7884" y="12157"/>
                    <a:pt x="7506" y="11793"/>
                    <a:pt x="7161" y="11598"/>
                  </a:cubicBezTo>
                  <a:cubicBezTo>
                    <a:pt x="7043" y="11512"/>
                    <a:pt x="6799" y="11278"/>
                    <a:pt x="6691" y="11175"/>
                  </a:cubicBezTo>
                  <a:cubicBezTo>
                    <a:pt x="6572" y="11062"/>
                    <a:pt x="6486" y="10980"/>
                    <a:pt x="6394" y="10902"/>
                  </a:cubicBezTo>
                  <a:cubicBezTo>
                    <a:pt x="6029" y="10601"/>
                    <a:pt x="5562" y="10434"/>
                    <a:pt x="5081" y="10434"/>
                  </a:cubicBezTo>
                  <a:cubicBezTo>
                    <a:pt x="4575" y="10434"/>
                    <a:pt x="4073" y="10615"/>
                    <a:pt x="3672" y="10923"/>
                  </a:cubicBezTo>
                  <a:cubicBezTo>
                    <a:pt x="3592" y="10915"/>
                    <a:pt x="3508" y="10911"/>
                    <a:pt x="3425" y="10911"/>
                  </a:cubicBezTo>
                  <a:cubicBezTo>
                    <a:pt x="2438" y="10911"/>
                    <a:pt x="1878" y="11345"/>
                    <a:pt x="1580" y="11707"/>
                  </a:cubicBezTo>
                  <a:cubicBezTo>
                    <a:pt x="1559" y="11734"/>
                    <a:pt x="1537" y="11763"/>
                    <a:pt x="1515" y="11791"/>
                  </a:cubicBezTo>
                  <a:cubicBezTo>
                    <a:pt x="1137" y="11982"/>
                    <a:pt x="810" y="12273"/>
                    <a:pt x="589" y="12631"/>
                  </a:cubicBezTo>
                  <a:cubicBezTo>
                    <a:pt x="282" y="13124"/>
                    <a:pt x="198" y="13706"/>
                    <a:pt x="344" y="14248"/>
                  </a:cubicBezTo>
                  <a:cubicBezTo>
                    <a:pt x="1" y="14989"/>
                    <a:pt x="114" y="15830"/>
                    <a:pt x="639" y="16441"/>
                  </a:cubicBezTo>
                  <a:cubicBezTo>
                    <a:pt x="649" y="16452"/>
                    <a:pt x="1885" y="17744"/>
                    <a:pt x="2837" y="18027"/>
                  </a:cubicBezTo>
                  <a:cubicBezTo>
                    <a:pt x="3533" y="18232"/>
                    <a:pt x="4399" y="18179"/>
                    <a:pt x="5042" y="18508"/>
                  </a:cubicBezTo>
                  <a:cubicBezTo>
                    <a:pt x="5154" y="18566"/>
                    <a:pt x="5260" y="18641"/>
                    <a:pt x="5365" y="18714"/>
                  </a:cubicBezTo>
                  <a:cubicBezTo>
                    <a:pt x="6329" y="19394"/>
                    <a:pt x="7282" y="20082"/>
                    <a:pt x="8291" y="20693"/>
                  </a:cubicBezTo>
                  <a:cubicBezTo>
                    <a:pt x="7608" y="20911"/>
                    <a:pt x="7087" y="21458"/>
                    <a:pt x="6898" y="22180"/>
                  </a:cubicBezTo>
                  <a:cubicBezTo>
                    <a:pt x="6796" y="22571"/>
                    <a:pt x="6802" y="22980"/>
                    <a:pt x="6903" y="23358"/>
                  </a:cubicBezTo>
                  <a:cubicBezTo>
                    <a:pt x="6609" y="23561"/>
                    <a:pt x="6380" y="23822"/>
                    <a:pt x="6220" y="24200"/>
                  </a:cubicBezTo>
                  <a:cubicBezTo>
                    <a:pt x="5973" y="24781"/>
                    <a:pt x="5936" y="25682"/>
                    <a:pt x="6401" y="26386"/>
                  </a:cubicBezTo>
                  <a:cubicBezTo>
                    <a:pt x="6480" y="26507"/>
                    <a:pt x="6572" y="26616"/>
                    <a:pt x="6673" y="26715"/>
                  </a:cubicBezTo>
                  <a:cubicBezTo>
                    <a:pt x="6745" y="26923"/>
                    <a:pt x="6848" y="27130"/>
                    <a:pt x="6992" y="27320"/>
                  </a:cubicBezTo>
                  <a:cubicBezTo>
                    <a:pt x="7365" y="27814"/>
                    <a:pt x="7921" y="28107"/>
                    <a:pt x="8532" y="28130"/>
                  </a:cubicBezTo>
                  <a:cubicBezTo>
                    <a:pt x="8858" y="28342"/>
                    <a:pt x="9238" y="28457"/>
                    <a:pt x="9636" y="28457"/>
                  </a:cubicBezTo>
                  <a:cubicBezTo>
                    <a:pt x="9752" y="28457"/>
                    <a:pt x="9871" y="28447"/>
                    <a:pt x="9986" y="28426"/>
                  </a:cubicBezTo>
                  <a:cubicBezTo>
                    <a:pt x="10902" y="28267"/>
                    <a:pt x="11639" y="27692"/>
                    <a:pt x="12357" y="27139"/>
                  </a:cubicBezTo>
                  <a:cubicBezTo>
                    <a:pt x="13488" y="26268"/>
                    <a:pt x="14797" y="25608"/>
                    <a:pt x="16030" y="24891"/>
                  </a:cubicBezTo>
                  <a:lnTo>
                    <a:pt x="16030" y="24891"/>
                  </a:lnTo>
                  <a:cubicBezTo>
                    <a:pt x="14999" y="26244"/>
                    <a:pt x="14095" y="27688"/>
                    <a:pt x="13199" y="29136"/>
                  </a:cubicBezTo>
                  <a:cubicBezTo>
                    <a:pt x="12109" y="30904"/>
                    <a:pt x="11035" y="32680"/>
                    <a:pt x="9975" y="34466"/>
                  </a:cubicBezTo>
                  <a:cubicBezTo>
                    <a:pt x="9825" y="34717"/>
                    <a:pt x="9675" y="34976"/>
                    <a:pt x="9631" y="35265"/>
                  </a:cubicBezTo>
                  <a:cubicBezTo>
                    <a:pt x="9558" y="35764"/>
                    <a:pt x="9864" y="36295"/>
                    <a:pt x="10333" y="36482"/>
                  </a:cubicBezTo>
                  <a:cubicBezTo>
                    <a:pt x="10599" y="36588"/>
                    <a:pt x="10893" y="36590"/>
                    <a:pt x="11181" y="36590"/>
                  </a:cubicBezTo>
                  <a:cubicBezTo>
                    <a:pt x="13824" y="36588"/>
                    <a:pt x="16468" y="36588"/>
                    <a:pt x="19111" y="36588"/>
                  </a:cubicBezTo>
                  <a:cubicBezTo>
                    <a:pt x="21755" y="36588"/>
                    <a:pt x="24399" y="36588"/>
                    <a:pt x="27043" y="36590"/>
                  </a:cubicBezTo>
                  <a:cubicBezTo>
                    <a:pt x="28572" y="36593"/>
                    <a:pt x="30098" y="36593"/>
                    <a:pt x="31627" y="36594"/>
                  </a:cubicBezTo>
                  <a:cubicBezTo>
                    <a:pt x="32481" y="36596"/>
                    <a:pt x="33333" y="36596"/>
                    <a:pt x="34185" y="36597"/>
                  </a:cubicBezTo>
                  <a:cubicBezTo>
                    <a:pt x="34192" y="36597"/>
                    <a:pt x="34199" y="36597"/>
                    <a:pt x="34205" y="36597"/>
                  </a:cubicBezTo>
                  <a:cubicBezTo>
                    <a:pt x="35215" y="36597"/>
                    <a:pt x="36999" y="36383"/>
                    <a:pt x="37260" y="35139"/>
                  </a:cubicBezTo>
                  <a:cubicBezTo>
                    <a:pt x="37367" y="34633"/>
                    <a:pt x="37122" y="34108"/>
                    <a:pt x="36662" y="33867"/>
                  </a:cubicBezTo>
                  <a:cubicBezTo>
                    <a:pt x="36336" y="33697"/>
                    <a:pt x="35911" y="33623"/>
                    <a:pt x="35563" y="33510"/>
                  </a:cubicBezTo>
                  <a:cubicBezTo>
                    <a:pt x="34862" y="33282"/>
                    <a:pt x="34166" y="33041"/>
                    <a:pt x="33467" y="32809"/>
                  </a:cubicBezTo>
                  <a:cubicBezTo>
                    <a:pt x="32729" y="32563"/>
                    <a:pt x="31981" y="32344"/>
                    <a:pt x="31228" y="32142"/>
                  </a:cubicBezTo>
                  <a:cubicBezTo>
                    <a:pt x="29705" y="31736"/>
                    <a:pt x="28166" y="31398"/>
                    <a:pt x="26627" y="31043"/>
                  </a:cubicBezTo>
                  <a:lnTo>
                    <a:pt x="27252" y="29100"/>
                  </a:lnTo>
                  <a:lnTo>
                    <a:pt x="27456" y="28478"/>
                  </a:lnTo>
                  <a:lnTo>
                    <a:pt x="27233" y="27863"/>
                  </a:lnTo>
                  <a:cubicBezTo>
                    <a:pt x="27066" y="27400"/>
                    <a:pt x="26667" y="26219"/>
                    <a:pt x="26420" y="25223"/>
                  </a:cubicBezTo>
                  <a:cubicBezTo>
                    <a:pt x="26420" y="25223"/>
                    <a:pt x="26249" y="23904"/>
                    <a:pt x="26247" y="23893"/>
                  </a:cubicBezTo>
                  <a:cubicBezTo>
                    <a:pt x="26197" y="23499"/>
                    <a:pt x="26282" y="23032"/>
                    <a:pt x="26286" y="22634"/>
                  </a:cubicBezTo>
                  <a:cubicBezTo>
                    <a:pt x="26293" y="22076"/>
                    <a:pt x="26298" y="21520"/>
                    <a:pt x="26299" y="20961"/>
                  </a:cubicBezTo>
                  <a:cubicBezTo>
                    <a:pt x="26303" y="19874"/>
                    <a:pt x="26296" y="18786"/>
                    <a:pt x="26277" y="17698"/>
                  </a:cubicBezTo>
                  <a:cubicBezTo>
                    <a:pt x="26273" y="17326"/>
                    <a:pt x="26264" y="16952"/>
                    <a:pt x="26198" y="16586"/>
                  </a:cubicBezTo>
                  <a:cubicBezTo>
                    <a:pt x="26134" y="16231"/>
                    <a:pt x="26014" y="15886"/>
                    <a:pt x="25889" y="15545"/>
                  </a:cubicBezTo>
                  <a:cubicBezTo>
                    <a:pt x="25445" y="14331"/>
                    <a:pt x="24934" y="12995"/>
                    <a:pt x="24008" y="12059"/>
                  </a:cubicBezTo>
                  <a:cubicBezTo>
                    <a:pt x="23664" y="11711"/>
                    <a:pt x="23281" y="11469"/>
                    <a:pt x="22872" y="11335"/>
                  </a:cubicBezTo>
                  <a:cubicBezTo>
                    <a:pt x="22727" y="11289"/>
                    <a:pt x="22553" y="11239"/>
                    <a:pt x="22366" y="11191"/>
                  </a:cubicBezTo>
                  <a:cubicBezTo>
                    <a:pt x="21824" y="11038"/>
                    <a:pt x="21277" y="10953"/>
                    <a:pt x="20815" y="10907"/>
                  </a:cubicBezTo>
                  <a:cubicBezTo>
                    <a:pt x="21475" y="9294"/>
                    <a:pt x="21814" y="8177"/>
                    <a:pt x="21830" y="7567"/>
                  </a:cubicBezTo>
                  <a:cubicBezTo>
                    <a:pt x="21831" y="7455"/>
                    <a:pt x="21829" y="7346"/>
                    <a:pt x="21816" y="7242"/>
                  </a:cubicBezTo>
                  <a:cubicBezTo>
                    <a:pt x="21806" y="7146"/>
                    <a:pt x="21791" y="7057"/>
                    <a:pt x="21772" y="6974"/>
                  </a:cubicBezTo>
                  <a:cubicBezTo>
                    <a:pt x="21747" y="6843"/>
                    <a:pt x="21712" y="6715"/>
                    <a:pt x="21669" y="6593"/>
                  </a:cubicBezTo>
                  <a:cubicBezTo>
                    <a:pt x="22186" y="5392"/>
                    <a:pt x="22297" y="4673"/>
                    <a:pt x="22103" y="4009"/>
                  </a:cubicBezTo>
                  <a:cubicBezTo>
                    <a:pt x="22058" y="3853"/>
                    <a:pt x="21995" y="3702"/>
                    <a:pt x="21916" y="3561"/>
                  </a:cubicBezTo>
                  <a:cubicBezTo>
                    <a:pt x="21887" y="3509"/>
                    <a:pt x="21856" y="3457"/>
                    <a:pt x="21823" y="3409"/>
                  </a:cubicBezTo>
                  <a:cubicBezTo>
                    <a:pt x="21791" y="2821"/>
                    <a:pt x="21570" y="2390"/>
                    <a:pt x="21366" y="2110"/>
                  </a:cubicBezTo>
                  <a:cubicBezTo>
                    <a:pt x="21344" y="2079"/>
                    <a:pt x="21320" y="2049"/>
                    <a:pt x="21297" y="2021"/>
                  </a:cubicBezTo>
                  <a:cubicBezTo>
                    <a:pt x="21111" y="819"/>
                    <a:pt x="20249" y="331"/>
                    <a:pt x="19950" y="196"/>
                  </a:cubicBezTo>
                  <a:cubicBezTo>
                    <a:pt x="19660" y="65"/>
                    <a:pt x="19344" y="0"/>
                    <a:pt x="19013" y="0"/>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735;p45">
              <a:extLst>
                <a:ext uri="{FF2B5EF4-FFF2-40B4-BE49-F238E27FC236}">
                  <a16:creationId xmlns:a16="http://schemas.microsoft.com/office/drawing/2014/main" id="{679F7789-F34A-769C-D786-777743F5A13D}"/>
                </a:ext>
              </a:extLst>
            </p:cNvPr>
            <p:cNvSpPr/>
            <p:nvPr/>
          </p:nvSpPr>
          <p:spPr>
            <a:xfrm>
              <a:off x="4093600" y="2268500"/>
              <a:ext cx="117025" cy="79300"/>
            </a:xfrm>
            <a:custGeom>
              <a:avLst/>
              <a:gdLst/>
              <a:ahLst/>
              <a:cxnLst/>
              <a:rect l="l" t="t" r="r" b="b"/>
              <a:pathLst>
                <a:path w="4681" h="3172" extrusionOk="0">
                  <a:moveTo>
                    <a:pt x="2468" y="1"/>
                  </a:moveTo>
                  <a:cubicBezTo>
                    <a:pt x="2458" y="1"/>
                    <a:pt x="2448" y="1"/>
                    <a:pt x="2437" y="2"/>
                  </a:cubicBezTo>
                  <a:cubicBezTo>
                    <a:pt x="2270" y="13"/>
                    <a:pt x="1760" y="477"/>
                    <a:pt x="1330" y="477"/>
                  </a:cubicBezTo>
                  <a:cubicBezTo>
                    <a:pt x="1287" y="477"/>
                    <a:pt x="1246" y="473"/>
                    <a:pt x="1206" y="463"/>
                  </a:cubicBezTo>
                  <a:cubicBezTo>
                    <a:pt x="1142" y="447"/>
                    <a:pt x="1081" y="440"/>
                    <a:pt x="1023" y="440"/>
                  </a:cubicBezTo>
                  <a:cubicBezTo>
                    <a:pt x="677" y="440"/>
                    <a:pt x="448" y="724"/>
                    <a:pt x="256" y="1311"/>
                  </a:cubicBezTo>
                  <a:cubicBezTo>
                    <a:pt x="0" y="2087"/>
                    <a:pt x="364" y="2417"/>
                    <a:pt x="516" y="2529"/>
                  </a:cubicBezTo>
                  <a:cubicBezTo>
                    <a:pt x="658" y="2631"/>
                    <a:pt x="1817" y="2775"/>
                    <a:pt x="2071" y="2779"/>
                  </a:cubicBezTo>
                  <a:cubicBezTo>
                    <a:pt x="2834" y="2789"/>
                    <a:pt x="3698" y="2847"/>
                    <a:pt x="4144" y="3172"/>
                  </a:cubicBezTo>
                  <a:lnTo>
                    <a:pt x="4680" y="1729"/>
                  </a:lnTo>
                  <a:cubicBezTo>
                    <a:pt x="3726" y="1293"/>
                    <a:pt x="3100" y="1"/>
                    <a:pt x="246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736;p45">
              <a:extLst>
                <a:ext uri="{FF2B5EF4-FFF2-40B4-BE49-F238E27FC236}">
                  <a16:creationId xmlns:a16="http://schemas.microsoft.com/office/drawing/2014/main" id="{C2850211-1552-F0B5-7114-7614FAC9D337}"/>
                </a:ext>
              </a:extLst>
            </p:cNvPr>
            <p:cNvSpPr/>
            <p:nvPr/>
          </p:nvSpPr>
          <p:spPr>
            <a:xfrm>
              <a:off x="4115750" y="2231100"/>
              <a:ext cx="72875" cy="71125"/>
            </a:xfrm>
            <a:custGeom>
              <a:avLst/>
              <a:gdLst/>
              <a:ahLst/>
              <a:cxnLst/>
              <a:rect l="l" t="t" r="r" b="b"/>
              <a:pathLst>
                <a:path w="2915" h="2845" extrusionOk="0">
                  <a:moveTo>
                    <a:pt x="442" y="1"/>
                  </a:moveTo>
                  <a:cubicBezTo>
                    <a:pt x="260" y="1"/>
                    <a:pt x="0" y="202"/>
                    <a:pt x="83" y="321"/>
                  </a:cubicBezTo>
                  <a:cubicBezTo>
                    <a:pt x="186" y="467"/>
                    <a:pt x="906" y="1216"/>
                    <a:pt x="991" y="1419"/>
                  </a:cubicBezTo>
                  <a:cubicBezTo>
                    <a:pt x="1160" y="1821"/>
                    <a:pt x="622" y="1923"/>
                    <a:pt x="471" y="2002"/>
                  </a:cubicBezTo>
                  <a:cubicBezTo>
                    <a:pt x="606" y="2208"/>
                    <a:pt x="1943" y="2845"/>
                    <a:pt x="2575" y="2845"/>
                  </a:cubicBezTo>
                  <a:cubicBezTo>
                    <a:pt x="2783" y="2845"/>
                    <a:pt x="2915" y="2776"/>
                    <a:pt x="2904" y="2601"/>
                  </a:cubicBezTo>
                  <a:cubicBezTo>
                    <a:pt x="2888" y="2347"/>
                    <a:pt x="1918" y="1082"/>
                    <a:pt x="1597" y="921"/>
                  </a:cubicBezTo>
                  <a:cubicBezTo>
                    <a:pt x="1278" y="762"/>
                    <a:pt x="701" y="161"/>
                    <a:pt x="547" y="33"/>
                  </a:cubicBezTo>
                  <a:cubicBezTo>
                    <a:pt x="519" y="10"/>
                    <a:pt x="482" y="1"/>
                    <a:pt x="44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737;p45">
              <a:extLst>
                <a:ext uri="{FF2B5EF4-FFF2-40B4-BE49-F238E27FC236}">
                  <a16:creationId xmlns:a16="http://schemas.microsoft.com/office/drawing/2014/main" id="{7FB6DDEC-AC24-EFE3-075B-8BA1E4F0F9FE}"/>
                </a:ext>
              </a:extLst>
            </p:cNvPr>
            <p:cNvSpPr/>
            <p:nvPr/>
          </p:nvSpPr>
          <p:spPr>
            <a:xfrm>
              <a:off x="4074700" y="2243025"/>
              <a:ext cx="66400" cy="51225"/>
            </a:xfrm>
            <a:custGeom>
              <a:avLst/>
              <a:gdLst/>
              <a:ahLst/>
              <a:cxnLst/>
              <a:rect l="l" t="t" r="r" b="b"/>
              <a:pathLst>
                <a:path w="2656" h="2049" extrusionOk="0">
                  <a:moveTo>
                    <a:pt x="428" y="1"/>
                  </a:moveTo>
                  <a:cubicBezTo>
                    <a:pt x="246" y="1"/>
                    <a:pt x="0" y="42"/>
                    <a:pt x="29" y="186"/>
                  </a:cubicBezTo>
                  <a:cubicBezTo>
                    <a:pt x="69" y="381"/>
                    <a:pt x="554" y="1373"/>
                    <a:pt x="748" y="1539"/>
                  </a:cubicBezTo>
                  <a:cubicBezTo>
                    <a:pt x="944" y="1708"/>
                    <a:pt x="1535" y="2031"/>
                    <a:pt x="1628" y="2048"/>
                  </a:cubicBezTo>
                  <a:cubicBezTo>
                    <a:pt x="1630" y="2048"/>
                    <a:pt x="1632" y="2049"/>
                    <a:pt x="1635" y="2049"/>
                  </a:cubicBezTo>
                  <a:cubicBezTo>
                    <a:pt x="1758" y="2049"/>
                    <a:pt x="2655" y="1646"/>
                    <a:pt x="2481" y="1585"/>
                  </a:cubicBezTo>
                  <a:cubicBezTo>
                    <a:pt x="1973" y="1407"/>
                    <a:pt x="1285" y="1288"/>
                    <a:pt x="1199" y="1156"/>
                  </a:cubicBezTo>
                  <a:cubicBezTo>
                    <a:pt x="1113" y="1022"/>
                    <a:pt x="710" y="42"/>
                    <a:pt x="582" y="13"/>
                  </a:cubicBezTo>
                  <a:cubicBezTo>
                    <a:pt x="549" y="6"/>
                    <a:pt x="493" y="1"/>
                    <a:pt x="42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738;p45">
              <a:extLst>
                <a:ext uri="{FF2B5EF4-FFF2-40B4-BE49-F238E27FC236}">
                  <a16:creationId xmlns:a16="http://schemas.microsoft.com/office/drawing/2014/main" id="{7E234865-D70B-48C5-43C3-096E375D522B}"/>
                </a:ext>
              </a:extLst>
            </p:cNvPr>
            <p:cNvSpPr/>
            <p:nvPr/>
          </p:nvSpPr>
          <p:spPr>
            <a:xfrm>
              <a:off x="4052325" y="2258550"/>
              <a:ext cx="78175" cy="50950"/>
            </a:xfrm>
            <a:custGeom>
              <a:avLst/>
              <a:gdLst/>
              <a:ahLst/>
              <a:cxnLst/>
              <a:rect l="l" t="t" r="r" b="b"/>
              <a:pathLst>
                <a:path w="3127" h="2038" extrusionOk="0">
                  <a:moveTo>
                    <a:pt x="466" y="0"/>
                  </a:moveTo>
                  <a:cubicBezTo>
                    <a:pt x="298" y="0"/>
                    <a:pt x="1" y="183"/>
                    <a:pt x="83" y="355"/>
                  </a:cubicBezTo>
                  <a:cubicBezTo>
                    <a:pt x="184" y="558"/>
                    <a:pt x="858" y="1509"/>
                    <a:pt x="1101" y="1650"/>
                  </a:cubicBezTo>
                  <a:cubicBezTo>
                    <a:pt x="1345" y="1789"/>
                    <a:pt x="2141" y="2038"/>
                    <a:pt x="2238" y="2038"/>
                  </a:cubicBezTo>
                  <a:cubicBezTo>
                    <a:pt x="2337" y="2038"/>
                    <a:pt x="3127" y="1413"/>
                    <a:pt x="2933" y="1381"/>
                  </a:cubicBezTo>
                  <a:cubicBezTo>
                    <a:pt x="2378" y="1289"/>
                    <a:pt x="1526" y="1248"/>
                    <a:pt x="1401" y="1121"/>
                  </a:cubicBezTo>
                  <a:cubicBezTo>
                    <a:pt x="1275" y="996"/>
                    <a:pt x="640" y="91"/>
                    <a:pt x="542" y="20"/>
                  </a:cubicBezTo>
                  <a:cubicBezTo>
                    <a:pt x="523" y="7"/>
                    <a:pt x="497" y="0"/>
                    <a:pt x="46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739;p45">
              <a:extLst>
                <a:ext uri="{FF2B5EF4-FFF2-40B4-BE49-F238E27FC236}">
                  <a16:creationId xmlns:a16="http://schemas.microsoft.com/office/drawing/2014/main" id="{9FA1C584-CF19-67DC-E6C5-E3F652C16A7B}"/>
                </a:ext>
              </a:extLst>
            </p:cNvPr>
            <p:cNvSpPr/>
            <p:nvPr/>
          </p:nvSpPr>
          <p:spPr>
            <a:xfrm>
              <a:off x="4048425" y="2292550"/>
              <a:ext cx="127975" cy="44425"/>
            </a:xfrm>
            <a:custGeom>
              <a:avLst/>
              <a:gdLst/>
              <a:ahLst/>
              <a:cxnLst/>
              <a:rect l="l" t="t" r="r" b="b"/>
              <a:pathLst>
                <a:path w="5119" h="1777" extrusionOk="0">
                  <a:moveTo>
                    <a:pt x="472" y="1"/>
                  </a:moveTo>
                  <a:cubicBezTo>
                    <a:pt x="312" y="1"/>
                    <a:pt x="0" y="261"/>
                    <a:pt x="132" y="415"/>
                  </a:cubicBezTo>
                  <a:cubicBezTo>
                    <a:pt x="277" y="584"/>
                    <a:pt x="1158" y="1337"/>
                    <a:pt x="1431" y="1419"/>
                  </a:cubicBezTo>
                  <a:cubicBezTo>
                    <a:pt x="1704" y="1500"/>
                    <a:pt x="2360" y="1625"/>
                    <a:pt x="2832" y="1692"/>
                  </a:cubicBezTo>
                  <a:cubicBezTo>
                    <a:pt x="3229" y="1751"/>
                    <a:pt x="3528" y="1777"/>
                    <a:pt x="3748" y="1777"/>
                  </a:cubicBezTo>
                  <a:cubicBezTo>
                    <a:pt x="5119" y="1777"/>
                    <a:pt x="3378" y="786"/>
                    <a:pt x="3193" y="786"/>
                  </a:cubicBezTo>
                  <a:cubicBezTo>
                    <a:pt x="3193" y="786"/>
                    <a:pt x="3192" y="786"/>
                    <a:pt x="3191" y="786"/>
                  </a:cubicBezTo>
                  <a:cubicBezTo>
                    <a:pt x="2909" y="800"/>
                    <a:pt x="2525" y="815"/>
                    <a:pt x="2188" y="815"/>
                  </a:cubicBezTo>
                  <a:cubicBezTo>
                    <a:pt x="1838" y="815"/>
                    <a:pt x="1541" y="799"/>
                    <a:pt x="1462" y="753"/>
                  </a:cubicBezTo>
                  <a:cubicBezTo>
                    <a:pt x="1310" y="662"/>
                    <a:pt x="625" y="54"/>
                    <a:pt x="513" y="8"/>
                  </a:cubicBezTo>
                  <a:cubicBezTo>
                    <a:pt x="501" y="3"/>
                    <a:pt x="487" y="1"/>
                    <a:pt x="4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740;p45">
              <a:extLst>
                <a:ext uri="{FF2B5EF4-FFF2-40B4-BE49-F238E27FC236}">
                  <a16:creationId xmlns:a16="http://schemas.microsoft.com/office/drawing/2014/main" id="{4A51592B-2D52-7B28-AD9E-311A9015AC63}"/>
                </a:ext>
              </a:extLst>
            </p:cNvPr>
            <p:cNvSpPr/>
            <p:nvPr/>
          </p:nvSpPr>
          <p:spPr>
            <a:xfrm>
              <a:off x="4265375" y="2249250"/>
              <a:ext cx="214550" cy="181800"/>
            </a:xfrm>
            <a:custGeom>
              <a:avLst/>
              <a:gdLst/>
              <a:ahLst/>
              <a:cxnLst/>
              <a:rect l="l" t="t" r="r" b="b"/>
              <a:pathLst>
                <a:path w="8582" h="7272" extrusionOk="0">
                  <a:moveTo>
                    <a:pt x="7350" y="1"/>
                  </a:moveTo>
                  <a:cubicBezTo>
                    <a:pt x="6398" y="1"/>
                    <a:pt x="4206" y="1470"/>
                    <a:pt x="3872" y="1920"/>
                  </a:cubicBezTo>
                  <a:cubicBezTo>
                    <a:pt x="3498" y="2418"/>
                    <a:pt x="1" y="5359"/>
                    <a:pt x="64" y="5716"/>
                  </a:cubicBezTo>
                  <a:cubicBezTo>
                    <a:pt x="126" y="6074"/>
                    <a:pt x="1491" y="7224"/>
                    <a:pt x="1740" y="7258"/>
                  </a:cubicBezTo>
                  <a:cubicBezTo>
                    <a:pt x="1806" y="7267"/>
                    <a:pt x="1879" y="7272"/>
                    <a:pt x="1956" y="7272"/>
                  </a:cubicBezTo>
                  <a:cubicBezTo>
                    <a:pt x="3433" y="7272"/>
                    <a:pt x="6795" y="5653"/>
                    <a:pt x="8242" y="3626"/>
                  </a:cubicBezTo>
                  <a:cubicBezTo>
                    <a:pt x="8581" y="3150"/>
                    <a:pt x="8574" y="598"/>
                    <a:pt x="7618" y="59"/>
                  </a:cubicBezTo>
                  <a:cubicBezTo>
                    <a:pt x="7547" y="19"/>
                    <a:pt x="7456" y="1"/>
                    <a:pt x="7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741;p45">
              <a:extLst>
                <a:ext uri="{FF2B5EF4-FFF2-40B4-BE49-F238E27FC236}">
                  <a16:creationId xmlns:a16="http://schemas.microsoft.com/office/drawing/2014/main" id="{45457BE8-2762-AF02-68CD-D778AE637354}"/>
                </a:ext>
              </a:extLst>
            </p:cNvPr>
            <p:cNvSpPr/>
            <p:nvPr/>
          </p:nvSpPr>
          <p:spPr>
            <a:xfrm>
              <a:off x="4170175" y="2283375"/>
              <a:ext cx="167900" cy="148650"/>
            </a:xfrm>
            <a:custGeom>
              <a:avLst/>
              <a:gdLst/>
              <a:ahLst/>
              <a:cxnLst/>
              <a:rect l="l" t="t" r="r" b="b"/>
              <a:pathLst>
                <a:path w="6716" h="5946" extrusionOk="0">
                  <a:moveTo>
                    <a:pt x="997" y="0"/>
                  </a:moveTo>
                  <a:lnTo>
                    <a:pt x="1" y="2999"/>
                  </a:lnTo>
                  <a:cubicBezTo>
                    <a:pt x="1040" y="3785"/>
                    <a:pt x="4245" y="5945"/>
                    <a:pt x="5436" y="5945"/>
                  </a:cubicBezTo>
                  <a:cubicBezTo>
                    <a:pt x="5533" y="5945"/>
                    <a:pt x="5616" y="5931"/>
                    <a:pt x="5684" y="5900"/>
                  </a:cubicBezTo>
                  <a:cubicBezTo>
                    <a:pt x="6025" y="5341"/>
                    <a:pt x="6716" y="2742"/>
                    <a:pt x="6525" y="2296"/>
                  </a:cubicBezTo>
                  <a:cubicBezTo>
                    <a:pt x="6332" y="1851"/>
                    <a:pt x="997"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742;p45">
              <a:extLst>
                <a:ext uri="{FF2B5EF4-FFF2-40B4-BE49-F238E27FC236}">
                  <a16:creationId xmlns:a16="http://schemas.microsoft.com/office/drawing/2014/main" id="{B6F9FCF0-5725-9DFE-1554-D947B945C5ED}"/>
                </a:ext>
              </a:extLst>
            </p:cNvPr>
            <p:cNvSpPr/>
            <p:nvPr/>
          </p:nvSpPr>
          <p:spPr>
            <a:xfrm>
              <a:off x="4170225" y="2278075"/>
              <a:ext cx="308600" cy="153950"/>
            </a:xfrm>
            <a:custGeom>
              <a:avLst/>
              <a:gdLst/>
              <a:ahLst/>
              <a:cxnLst/>
              <a:rect l="l" t="t" r="r" b="b"/>
              <a:pathLst>
                <a:path w="12344" h="6158" extrusionOk="0">
                  <a:moveTo>
                    <a:pt x="12095" y="1"/>
                  </a:moveTo>
                  <a:cubicBezTo>
                    <a:pt x="12059" y="244"/>
                    <a:pt x="12006" y="435"/>
                    <a:pt x="11934" y="533"/>
                  </a:cubicBezTo>
                  <a:cubicBezTo>
                    <a:pt x="10488" y="2559"/>
                    <a:pt x="7128" y="4178"/>
                    <a:pt x="5652" y="4178"/>
                  </a:cubicBezTo>
                  <a:cubicBezTo>
                    <a:pt x="5621" y="4178"/>
                    <a:pt x="5591" y="4177"/>
                    <a:pt x="5561" y="4175"/>
                  </a:cubicBezTo>
                  <a:cubicBezTo>
                    <a:pt x="5495" y="4204"/>
                    <a:pt x="5413" y="4217"/>
                    <a:pt x="5319" y="4217"/>
                  </a:cubicBezTo>
                  <a:cubicBezTo>
                    <a:pt x="4310" y="4217"/>
                    <a:pt x="1855" y="2667"/>
                    <a:pt x="497" y="1715"/>
                  </a:cubicBezTo>
                  <a:lnTo>
                    <a:pt x="0" y="3213"/>
                  </a:lnTo>
                  <a:cubicBezTo>
                    <a:pt x="1040" y="3998"/>
                    <a:pt x="4244" y="6158"/>
                    <a:pt x="5434" y="6158"/>
                  </a:cubicBezTo>
                  <a:cubicBezTo>
                    <a:pt x="5528" y="6158"/>
                    <a:pt x="5609" y="6144"/>
                    <a:pt x="5676" y="6115"/>
                  </a:cubicBezTo>
                  <a:cubicBezTo>
                    <a:pt x="5706" y="6117"/>
                    <a:pt x="5736" y="6117"/>
                    <a:pt x="5767" y="6117"/>
                  </a:cubicBezTo>
                  <a:cubicBezTo>
                    <a:pt x="7245" y="6117"/>
                    <a:pt x="10604" y="4499"/>
                    <a:pt x="12049" y="2473"/>
                  </a:cubicBezTo>
                  <a:cubicBezTo>
                    <a:pt x="12272" y="2161"/>
                    <a:pt x="12344" y="948"/>
                    <a:pt x="120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743;p45">
              <a:extLst>
                <a:ext uri="{FF2B5EF4-FFF2-40B4-BE49-F238E27FC236}">
                  <a16:creationId xmlns:a16="http://schemas.microsoft.com/office/drawing/2014/main" id="{3F6C1664-82B1-E14E-F7AD-B7D049303422}"/>
                </a:ext>
              </a:extLst>
            </p:cNvPr>
            <p:cNvSpPr/>
            <p:nvPr/>
          </p:nvSpPr>
          <p:spPr>
            <a:xfrm>
              <a:off x="4313200" y="2564375"/>
              <a:ext cx="305600" cy="225800"/>
            </a:xfrm>
            <a:custGeom>
              <a:avLst/>
              <a:gdLst/>
              <a:ahLst/>
              <a:cxnLst/>
              <a:rect l="l" t="t" r="r" b="b"/>
              <a:pathLst>
                <a:path w="12224" h="9032" extrusionOk="0">
                  <a:moveTo>
                    <a:pt x="6251" y="0"/>
                  </a:moveTo>
                  <a:lnTo>
                    <a:pt x="726" y="8062"/>
                  </a:lnTo>
                  <a:lnTo>
                    <a:pt x="0" y="9032"/>
                  </a:lnTo>
                  <a:lnTo>
                    <a:pt x="12048" y="9032"/>
                  </a:lnTo>
                  <a:lnTo>
                    <a:pt x="12223" y="8622"/>
                  </a:lnTo>
                  <a:lnTo>
                    <a:pt x="6428" y="7218"/>
                  </a:lnTo>
                  <a:lnTo>
                    <a:pt x="9178" y="1042"/>
                  </a:lnTo>
                  <a:lnTo>
                    <a:pt x="6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744;p45">
              <a:extLst>
                <a:ext uri="{FF2B5EF4-FFF2-40B4-BE49-F238E27FC236}">
                  <a16:creationId xmlns:a16="http://schemas.microsoft.com/office/drawing/2014/main" id="{26B7FB2D-3150-46B9-F28C-620B35D321F0}"/>
                </a:ext>
              </a:extLst>
            </p:cNvPr>
            <p:cNvSpPr/>
            <p:nvPr/>
          </p:nvSpPr>
          <p:spPr>
            <a:xfrm>
              <a:off x="4387050" y="2590375"/>
              <a:ext cx="231750" cy="199800"/>
            </a:xfrm>
            <a:custGeom>
              <a:avLst/>
              <a:gdLst/>
              <a:ahLst/>
              <a:cxnLst/>
              <a:rect l="l" t="t" r="r" b="b"/>
              <a:pathLst>
                <a:path w="9270" h="7992" extrusionOk="0">
                  <a:moveTo>
                    <a:pt x="6224" y="1"/>
                  </a:moveTo>
                  <a:lnTo>
                    <a:pt x="2863" y="3409"/>
                  </a:lnTo>
                  <a:lnTo>
                    <a:pt x="1" y="7157"/>
                  </a:lnTo>
                  <a:lnTo>
                    <a:pt x="492" y="7992"/>
                  </a:lnTo>
                  <a:lnTo>
                    <a:pt x="9094" y="7992"/>
                  </a:lnTo>
                  <a:lnTo>
                    <a:pt x="9269" y="7582"/>
                  </a:lnTo>
                  <a:lnTo>
                    <a:pt x="3474" y="6178"/>
                  </a:lnTo>
                  <a:lnTo>
                    <a:pt x="622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745;p45">
              <a:extLst>
                <a:ext uri="{FF2B5EF4-FFF2-40B4-BE49-F238E27FC236}">
                  <a16:creationId xmlns:a16="http://schemas.microsoft.com/office/drawing/2014/main" id="{0BF65116-A33B-54FA-2A1B-C52C21DD4011}"/>
                </a:ext>
              </a:extLst>
            </p:cNvPr>
            <p:cNvSpPr/>
            <p:nvPr/>
          </p:nvSpPr>
          <p:spPr>
            <a:xfrm>
              <a:off x="4449575" y="2567700"/>
              <a:ext cx="373200" cy="222475"/>
            </a:xfrm>
            <a:custGeom>
              <a:avLst/>
              <a:gdLst/>
              <a:ahLst/>
              <a:cxnLst/>
              <a:rect l="l" t="t" r="r" b="b"/>
              <a:pathLst>
                <a:path w="14928" h="8899" extrusionOk="0">
                  <a:moveTo>
                    <a:pt x="1423" y="1"/>
                  </a:moveTo>
                  <a:lnTo>
                    <a:pt x="0" y="4205"/>
                  </a:lnTo>
                  <a:lnTo>
                    <a:pt x="819" y="4789"/>
                  </a:lnTo>
                  <a:lnTo>
                    <a:pt x="837" y="8315"/>
                  </a:lnTo>
                  <a:lnTo>
                    <a:pt x="1054" y="8899"/>
                  </a:lnTo>
                  <a:lnTo>
                    <a:pt x="14928" y="8899"/>
                  </a:lnTo>
                  <a:lnTo>
                    <a:pt x="14916" y="8641"/>
                  </a:lnTo>
                  <a:lnTo>
                    <a:pt x="5708" y="6663"/>
                  </a:lnTo>
                  <a:lnTo>
                    <a:pt x="6645" y="4205"/>
                  </a:lnTo>
                  <a:lnTo>
                    <a:pt x="6059" y="458"/>
                  </a:lnTo>
                  <a:lnTo>
                    <a:pt x="1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746;p45">
              <a:extLst>
                <a:ext uri="{FF2B5EF4-FFF2-40B4-BE49-F238E27FC236}">
                  <a16:creationId xmlns:a16="http://schemas.microsoft.com/office/drawing/2014/main" id="{FA332C18-F9ED-55E0-8246-692A73540D3C}"/>
                </a:ext>
              </a:extLst>
            </p:cNvPr>
            <p:cNvSpPr/>
            <p:nvPr/>
          </p:nvSpPr>
          <p:spPr>
            <a:xfrm>
              <a:off x="4461075" y="2559800"/>
              <a:ext cx="361700" cy="230375"/>
            </a:xfrm>
            <a:custGeom>
              <a:avLst/>
              <a:gdLst/>
              <a:ahLst/>
              <a:cxnLst/>
              <a:rect l="l" t="t" r="r" b="b"/>
              <a:pathLst>
                <a:path w="14468" h="9215" extrusionOk="0">
                  <a:moveTo>
                    <a:pt x="1035" y="1"/>
                  </a:moveTo>
                  <a:lnTo>
                    <a:pt x="10" y="1548"/>
                  </a:lnTo>
                  <a:lnTo>
                    <a:pt x="0" y="8917"/>
                  </a:lnTo>
                  <a:lnTo>
                    <a:pt x="4397" y="7684"/>
                  </a:lnTo>
                  <a:lnTo>
                    <a:pt x="8835" y="9215"/>
                  </a:lnTo>
                  <a:lnTo>
                    <a:pt x="14468" y="9215"/>
                  </a:lnTo>
                  <a:lnTo>
                    <a:pt x="14456" y="8957"/>
                  </a:lnTo>
                  <a:lnTo>
                    <a:pt x="5479" y="6894"/>
                  </a:lnTo>
                  <a:lnTo>
                    <a:pt x="6334" y="4457"/>
                  </a:lnTo>
                  <a:lnTo>
                    <a:pt x="5599" y="774"/>
                  </a:lnTo>
                  <a:lnTo>
                    <a:pt x="103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747;p45">
              <a:extLst>
                <a:ext uri="{FF2B5EF4-FFF2-40B4-BE49-F238E27FC236}">
                  <a16:creationId xmlns:a16="http://schemas.microsoft.com/office/drawing/2014/main" id="{AA72710B-B503-CEBB-FCBA-CFE5101397A1}"/>
                </a:ext>
              </a:extLst>
            </p:cNvPr>
            <p:cNvSpPr/>
            <p:nvPr/>
          </p:nvSpPr>
          <p:spPr>
            <a:xfrm>
              <a:off x="4298250" y="2241575"/>
              <a:ext cx="337750" cy="547875"/>
            </a:xfrm>
            <a:custGeom>
              <a:avLst/>
              <a:gdLst/>
              <a:ahLst/>
              <a:cxnLst/>
              <a:rect l="l" t="t" r="r" b="b"/>
              <a:pathLst>
                <a:path w="13510" h="21915" extrusionOk="0">
                  <a:moveTo>
                    <a:pt x="7785" y="1"/>
                  </a:moveTo>
                  <a:cubicBezTo>
                    <a:pt x="6411" y="1"/>
                    <a:pt x="4941" y="400"/>
                    <a:pt x="4435" y="1916"/>
                  </a:cubicBezTo>
                  <a:cubicBezTo>
                    <a:pt x="3528" y="4637"/>
                    <a:pt x="6777" y="9146"/>
                    <a:pt x="6777" y="9146"/>
                  </a:cubicBezTo>
                  <a:lnTo>
                    <a:pt x="7092" y="11911"/>
                  </a:lnTo>
                  <a:cubicBezTo>
                    <a:pt x="5194" y="13161"/>
                    <a:pt x="2587" y="17479"/>
                    <a:pt x="1" y="21705"/>
                  </a:cubicBezTo>
                  <a:cubicBezTo>
                    <a:pt x="136" y="21851"/>
                    <a:pt x="390" y="21915"/>
                    <a:pt x="737" y="21915"/>
                  </a:cubicBezTo>
                  <a:cubicBezTo>
                    <a:pt x="3021" y="21915"/>
                    <a:pt x="9302" y="19169"/>
                    <a:pt x="11846" y="19169"/>
                  </a:cubicBezTo>
                  <a:cubicBezTo>
                    <a:pt x="12013" y="19169"/>
                    <a:pt x="12164" y="19181"/>
                    <a:pt x="12297" y="19206"/>
                  </a:cubicBezTo>
                  <a:lnTo>
                    <a:pt x="13510" y="15762"/>
                  </a:lnTo>
                  <a:cubicBezTo>
                    <a:pt x="13510" y="15762"/>
                    <a:pt x="12251" y="12279"/>
                    <a:pt x="12397" y="11195"/>
                  </a:cubicBezTo>
                  <a:cubicBezTo>
                    <a:pt x="12544" y="10112"/>
                    <a:pt x="12418" y="4181"/>
                    <a:pt x="12418" y="4181"/>
                  </a:cubicBezTo>
                  <a:cubicBezTo>
                    <a:pt x="12418" y="4181"/>
                    <a:pt x="11344" y="717"/>
                    <a:pt x="10348" y="395"/>
                  </a:cubicBezTo>
                  <a:cubicBezTo>
                    <a:pt x="9908" y="252"/>
                    <a:pt x="8877" y="1"/>
                    <a:pt x="7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748;p45">
              <a:extLst>
                <a:ext uri="{FF2B5EF4-FFF2-40B4-BE49-F238E27FC236}">
                  <a16:creationId xmlns:a16="http://schemas.microsoft.com/office/drawing/2014/main" id="{12B2333F-A936-DE17-52CA-3C216555267E}"/>
                </a:ext>
              </a:extLst>
            </p:cNvPr>
            <p:cNvSpPr/>
            <p:nvPr/>
          </p:nvSpPr>
          <p:spPr>
            <a:xfrm>
              <a:off x="4297575" y="2251375"/>
              <a:ext cx="338425" cy="538825"/>
            </a:xfrm>
            <a:custGeom>
              <a:avLst/>
              <a:gdLst/>
              <a:ahLst/>
              <a:cxnLst/>
              <a:rect l="l" t="t" r="r" b="b"/>
              <a:pathLst>
                <a:path w="13537" h="21553" extrusionOk="0">
                  <a:moveTo>
                    <a:pt x="10370" y="0"/>
                  </a:moveTo>
                  <a:cubicBezTo>
                    <a:pt x="10066" y="0"/>
                    <a:pt x="10808" y="9532"/>
                    <a:pt x="9999" y="9935"/>
                  </a:cubicBezTo>
                  <a:cubicBezTo>
                    <a:pt x="9913" y="9978"/>
                    <a:pt x="9804" y="9998"/>
                    <a:pt x="9678" y="9998"/>
                  </a:cubicBezTo>
                  <a:cubicBezTo>
                    <a:pt x="9082" y="9998"/>
                    <a:pt x="8099" y="9561"/>
                    <a:pt x="7292" y="9135"/>
                  </a:cubicBezTo>
                  <a:lnTo>
                    <a:pt x="7292" y="9135"/>
                  </a:lnTo>
                  <a:cubicBezTo>
                    <a:pt x="8648" y="10769"/>
                    <a:pt x="10114" y="13602"/>
                    <a:pt x="10437" y="14239"/>
                  </a:cubicBezTo>
                  <a:cubicBezTo>
                    <a:pt x="11113" y="15568"/>
                    <a:pt x="6690" y="20984"/>
                    <a:pt x="0" y="21307"/>
                  </a:cubicBezTo>
                  <a:cubicBezTo>
                    <a:pt x="282" y="21479"/>
                    <a:pt x="666" y="21552"/>
                    <a:pt x="1128" y="21552"/>
                  </a:cubicBezTo>
                  <a:cubicBezTo>
                    <a:pt x="3836" y="21552"/>
                    <a:pt x="9191" y="19026"/>
                    <a:pt x="11932" y="19026"/>
                  </a:cubicBezTo>
                  <a:cubicBezTo>
                    <a:pt x="12080" y="19026"/>
                    <a:pt x="12221" y="19033"/>
                    <a:pt x="12353" y="19048"/>
                  </a:cubicBezTo>
                  <a:lnTo>
                    <a:pt x="13537" y="15367"/>
                  </a:lnTo>
                  <a:cubicBezTo>
                    <a:pt x="13537" y="15367"/>
                    <a:pt x="12278" y="11885"/>
                    <a:pt x="12424" y="10802"/>
                  </a:cubicBezTo>
                  <a:cubicBezTo>
                    <a:pt x="12571" y="9718"/>
                    <a:pt x="12445" y="3788"/>
                    <a:pt x="12445" y="3788"/>
                  </a:cubicBezTo>
                  <a:cubicBezTo>
                    <a:pt x="12445" y="3788"/>
                    <a:pt x="11371" y="322"/>
                    <a:pt x="10375" y="1"/>
                  </a:cubicBezTo>
                  <a:cubicBezTo>
                    <a:pt x="10374" y="1"/>
                    <a:pt x="10372" y="0"/>
                    <a:pt x="1037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749;p45">
              <a:extLst>
                <a:ext uri="{FF2B5EF4-FFF2-40B4-BE49-F238E27FC236}">
                  <a16:creationId xmlns:a16="http://schemas.microsoft.com/office/drawing/2014/main" id="{9213EE16-3C63-9995-CC46-E7EE5A7D6410}"/>
                </a:ext>
              </a:extLst>
            </p:cNvPr>
            <p:cNvSpPr/>
            <p:nvPr/>
          </p:nvSpPr>
          <p:spPr>
            <a:xfrm>
              <a:off x="4392725" y="2168325"/>
              <a:ext cx="86250" cy="154450"/>
            </a:xfrm>
            <a:custGeom>
              <a:avLst/>
              <a:gdLst/>
              <a:ahLst/>
              <a:cxnLst/>
              <a:rect l="l" t="t" r="r" b="b"/>
              <a:pathLst>
                <a:path w="3450" h="6178" extrusionOk="0">
                  <a:moveTo>
                    <a:pt x="2046" y="1"/>
                  </a:moveTo>
                  <a:lnTo>
                    <a:pt x="1" y="2579"/>
                  </a:lnTo>
                  <a:lnTo>
                    <a:pt x="1059" y="6177"/>
                  </a:lnTo>
                  <a:cubicBezTo>
                    <a:pt x="1059" y="6177"/>
                    <a:pt x="2807" y="4023"/>
                    <a:pt x="3450" y="3388"/>
                  </a:cubicBezTo>
                  <a:lnTo>
                    <a:pt x="2046"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750;p45">
              <a:extLst>
                <a:ext uri="{FF2B5EF4-FFF2-40B4-BE49-F238E27FC236}">
                  <a16:creationId xmlns:a16="http://schemas.microsoft.com/office/drawing/2014/main" id="{2AC69CDB-077D-3633-280E-86E91A3F7FCC}"/>
                </a:ext>
              </a:extLst>
            </p:cNvPr>
            <p:cNvSpPr/>
            <p:nvPr/>
          </p:nvSpPr>
          <p:spPr>
            <a:xfrm>
              <a:off x="4808375" y="2763250"/>
              <a:ext cx="79275" cy="26925"/>
            </a:xfrm>
            <a:custGeom>
              <a:avLst/>
              <a:gdLst/>
              <a:ahLst/>
              <a:cxnLst/>
              <a:rect l="l" t="t" r="r" b="b"/>
              <a:pathLst>
                <a:path w="3171" h="1077" extrusionOk="0">
                  <a:moveTo>
                    <a:pt x="277" y="0"/>
                  </a:moveTo>
                  <a:cubicBezTo>
                    <a:pt x="1" y="585"/>
                    <a:pt x="139" y="1077"/>
                    <a:pt x="139" y="1077"/>
                  </a:cubicBezTo>
                  <a:lnTo>
                    <a:pt x="3171" y="1077"/>
                  </a:lnTo>
                  <a:lnTo>
                    <a:pt x="277" y="0"/>
                  </a:ln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751;p45">
              <a:extLst>
                <a:ext uri="{FF2B5EF4-FFF2-40B4-BE49-F238E27FC236}">
                  <a16:creationId xmlns:a16="http://schemas.microsoft.com/office/drawing/2014/main" id="{0E013E5A-23AE-7B64-A9B5-721BB85C47E9}"/>
                </a:ext>
              </a:extLst>
            </p:cNvPr>
            <p:cNvSpPr/>
            <p:nvPr/>
          </p:nvSpPr>
          <p:spPr>
            <a:xfrm>
              <a:off x="4360550" y="2168325"/>
              <a:ext cx="185975" cy="226100"/>
            </a:xfrm>
            <a:custGeom>
              <a:avLst/>
              <a:gdLst/>
              <a:ahLst/>
              <a:cxnLst/>
              <a:rect l="l" t="t" r="r" b="b"/>
              <a:pathLst>
                <a:path w="7439" h="9044" extrusionOk="0">
                  <a:moveTo>
                    <a:pt x="3333" y="1"/>
                  </a:moveTo>
                  <a:lnTo>
                    <a:pt x="1613" y="2169"/>
                  </a:lnTo>
                  <a:cubicBezTo>
                    <a:pt x="1521" y="2414"/>
                    <a:pt x="1445" y="2662"/>
                    <a:pt x="1387" y="2914"/>
                  </a:cubicBezTo>
                  <a:cubicBezTo>
                    <a:pt x="1387" y="2914"/>
                    <a:pt x="910" y="4253"/>
                    <a:pt x="909" y="4259"/>
                  </a:cubicBezTo>
                  <a:cubicBezTo>
                    <a:pt x="0" y="6377"/>
                    <a:pt x="1891" y="8708"/>
                    <a:pt x="3147" y="9030"/>
                  </a:cubicBezTo>
                  <a:cubicBezTo>
                    <a:pt x="3185" y="9039"/>
                    <a:pt x="3223" y="9044"/>
                    <a:pt x="3260" y="9044"/>
                  </a:cubicBezTo>
                  <a:cubicBezTo>
                    <a:pt x="4394" y="9044"/>
                    <a:pt x="5276" y="4662"/>
                    <a:pt x="7438" y="3205"/>
                  </a:cubicBezTo>
                  <a:cubicBezTo>
                    <a:pt x="6782" y="3015"/>
                    <a:pt x="5986" y="2933"/>
                    <a:pt x="5313" y="2933"/>
                  </a:cubicBezTo>
                  <a:cubicBezTo>
                    <a:pt x="5037" y="2933"/>
                    <a:pt x="4782" y="2947"/>
                    <a:pt x="4566" y="2973"/>
                  </a:cubicBezTo>
                  <a:lnTo>
                    <a:pt x="3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752;p45">
              <a:extLst>
                <a:ext uri="{FF2B5EF4-FFF2-40B4-BE49-F238E27FC236}">
                  <a16:creationId xmlns:a16="http://schemas.microsoft.com/office/drawing/2014/main" id="{AE1F38BF-A940-C773-EA75-4753B7817559}"/>
                </a:ext>
              </a:extLst>
            </p:cNvPr>
            <p:cNvSpPr/>
            <p:nvPr/>
          </p:nvSpPr>
          <p:spPr>
            <a:xfrm>
              <a:off x="4327250" y="1970275"/>
              <a:ext cx="184600" cy="237075"/>
            </a:xfrm>
            <a:custGeom>
              <a:avLst/>
              <a:gdLst/>
              <a:ahLst/>
              <a:cxnLst/>
              <a:rect l="l" t="t" r="r" b="b"/>
              <a:pathLst>
                <a:path w="7384" h="9483" extrusionOk="0">
                  <a:moveTo>
                    <a:pt x="5918" y="0"/>
                  </a:moveTo>
                  <a:cubicBezTo>
                    <a:pt x="5351" y="0"/>
                    <a:pt x="4222" y="837"/>
                    <a:pt x="4222" y="837"/>
                  </a:cubicBezTo>
                  <a:cubicBezTo>
                    <a:pt x="4222" y="837"/>
                    <a:pt x="4245" y="433"/>
                    <a:pt x="4103" y="148"/>
                  </a:cubicBezTo>
                  <a:cubicBezTo>
                    <a:pt x="4080" y="101"/>
                    <a:pt x="4021" y="77"/>
                    <a:pt x="3933" y="77"/>
                  </a:cubicBezTo>
                  <a:cubicBezTo>
                    <a:pt x="3482" y="77"/>
                    <a:pt x="2271" y="702"/>
                    <a:pt x="1236" y="2036"/>
                  </a:cubicBezTo>
                  <a:cubicBezTo>
                    <a:pt x="0" y="3626"/>
                    <a:pt x="48" y="6173"/>
                    <a:pt x="641" y="7240"/>
                  </a:cubicBezTo>
                  <a:lnTo>
                    <a:pt x="5458" y="9482"/>
                  </a:lnTo>
                  <a:cubicBezTo>
                    <a:pt x="5458" y="9482"/>
                    <a:pt x="6908" y="6181"/>
                    <a:pt x="6836" y="5563"/>
                  </a:cubicBezTo>
                  <a:cubicBezTo>
                    <a:pt x="6766" y="4946"/>
                    <a:pt x="6362" y="4946"/>
                    <a:pt x="6362" y="4946"/>
                  </a:cubicBezTo>
                  <a:cubicBezTo>
                    <a:pt x="6362" y="4946"/>
                    <a:pt x="7384" y="2975"/>
                    <a:pt x="7169" y="2595"/>
                  </a:cubicBezTo>
                  <a:cubicBezTo>
                    <a:pt x="7047" y="2378"/>
                    <a:pt x="6894" y="2331"/>
                    <a:pt x="6785" y="2331"/>
                  </a:cubicBezTo>
                  <a:cubicBezTo>
                    <a:pt x="6703" y="2331"/>
                    <a:pt x="6646" y="2358"/>
                    <a:pt x="6646" y="2358"/>
                  </a:cubicBezTo>
                  <a:cubicBezTo>
                    <a:pt x="6646" y="2358"/>
                    <a:pt x="7003" y="1691"/>
                    <a:pt x="6743" y="1334"/>
                  </a:cubicBezTo>
                  <a:cubicBezTo>
                    <a:pt x="6636" y="1191"/>
                    <a:pt x="6534" y="1148"/>
                    <a:pt x="6450" y="1148"/>
                  </a:cubicBezTo>
                  <a:cubicBezTo>
                    <a:pt x="6326" y="1148"/>
                    <a:pt x="6243" y="1240"/>
                    <a:pt x="6243" y="1240"/>
                  </a:cubicBezTo>
                  <a:cubicBezTo>
                    <a:pt x="6243" y="1240"/>
                    <a:pt x="6551" y="242"/>
                    <a:pt x="6076" y="30"/>
                  </a:cubicBezTo>
                  <a:cubicBezTo>
                    <a:pt x="6031" y="9"/>
                    <a:pt x="5978" y="0"/>
                    <a:pt x="5918"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753;p45">
              <a:extLst>
                <a:ext uri="{FF2B5EF4-FFF2-40B4-BE49-F238E27FC236}">
                  <a16:creationId xmlns:a16="http://schemas.microsoft.com/office/drawing/2014/main" id="{FAE83B92-C2AB-B017-78B4-B12BA000F1B3}"/>
                </a:ext>
              </a:extLst>
            </p:cNvPr>
            <p:cNvSpPr/>
            <p:nvPr/>
          </p:nvSpPr>
          <p:spPr>
            <a:xfrm>
              <a:off x="4405450" y="1989100"/>
              <a:ext cx="106375" cy="218250"/>
            </a:xfrm>
            <a:custGeom>
              <a:avLst/>
              <a:gdLst/>
              <a:ahLst/>
              <a:cxnLst/>
              <a:rect l="l" t="t" r="r" b="b"/>
              <a:pathLst>
                <a:path w="4255" h="8730" extrusionOk="0">
                  <a:moveTo>
                    <a:pt x="3205" y="1"/>
                  </a:moveTo>
                  <a:lnTo>
                    <a:pt x="3205" y="1"/>
                  </a:lnTo>
                  <a:cubicBezTo>
                    <a:pt x="1890" y="633"/>
                    <a:pt x="564" y="2161"/>
                    <a:pt x="180" y="4474"/>
                  </a:cubicBezTo>
                  <a:cubicBezTo>
                    <a:pt x="1" y="5552"/>
                    <a:pt x="182" y="6904"/>
                    <a:pt x="350" y="7808"/>
                  </a:cubicBezTo>
                  <a:lnTo>
                    <a:pt x="2330" y="8729"/>
                  </a:lnTo>
                  <a:cubicBezTo>
                    <a:pt x="2327" y="8729"/>
                    <a:pt x="3777" y="5427"/>
                    <a:pt x="3705" y="4809"/>
                  </a:cubicBezTo>
                  <a:cubicBezTo>
                    <a:pt x="3633" y="4191"/>
                    <a:pt x="3231" y="4191"/>
                    <a:pt x="3231" y="4191"/>
                  </a:cubicBezTo>
                  <a:cubicBezTo>
                    <a:pt x="3231" y="4191"/>
                    <a:pt x="4254" y="2218"/>
                    <a:pt x="4040" y="1839"/>
                  </a:cubicBezTo>
                  <a:cubicBezTo>
                    <a:pt x="3918" y="1622"/>
                    <a:pt x="3765" y="1575"/>
                    <a:pt x="3656" y="1575"/>
                  </a:cubicBezTo>
                  <a:cubicBezTo>
                    <a:pt x="3574" y="1575"/>
                    <a:pt x="3517" y="1602"/>
                    <a:pt x="3517" y="1602"/>
                  </a:cubicBezTo>
                  <a:cubicBezTo>
                    <a:pt x="3517" y="1602"/>
                    <a:pt x="3872" y="938"/>
                    <a:pt x="3612" y="580"/>
                  </a:cubicBezTo>
                  <a:cubicBezTo>
                    <a:pt x="3506" y="436"/>
                    <a:pt x="3404" y="393"/>
                    <a:pt x="3321" y="393"/>
                  </a:cubicBezTo>
                  <a:cubicBezTo>
                    <a:pt x="3197" y="393"/>
                    <a:pt x="3113" y="485"/>
                    <a:pt x="3113" y="485"/>
                  </a:cubicBezTo>
                  <a:cubicBezTo>
                    <a:pt x="3113" y="485"/>
                    <a:pt x="3181" y="260"/>
                    <a:pt x="3205" y="1"/>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754;p45">
              <a:extLst>
                <a:ext uri="{FF2B5EF4-FFF2-40B4-BE49-F238E27FC236}">
                  <a16:creationId xmlns:a16="http://schemas.microsoft.com/office/drawing/2014/main" id="{87649F39-94BC-785D-6656-2B60FDBE09B9}"/>
                </a:ext>
              </a:extLst>
            </p:cNvPr>
            <p:cNvSpPr/>
            <p:nvPr/>
          </p:nvSpPr>
          <p:spPr>
            <a:xfrm>
              <a:off x="4328600" y="2046850"/>
              <a:ext cx="135050" cy="242825"/>
            </a:xfrm>
            <a:custGeom>
              <a:avLst/>
              <a:gdLst/>
              <a:ahLst/>
              <a:cxnLst/>
              <a:rect l="l" t="t" r="r" b="b"/>
              <a:pathLst>
                <a:path w="5402" h="9713" extrusionOk="0">
                  <a:moveTo>
                    <a:pt x="2702" y="0"/>
                  </a:moveTo>
                  <a:cubicBezTo>
                    <a:pt x="2097" y="0"/>
                    <a:pt x="1521" y="193"/>
                    <a:pt x="1173" y="719"/>
                  </a:cubicBezTo>
                  <a:cubicBezTo>
                    <a:pt x="201" y="2192"/>
                    <a:pt x="1" y="7557"/>
                    <a:pt x="492" y="9644"/>
                  </a:cubicBezTo>
                  <a:cubicBezTo>
                    <a:pt x="658" y="9692"/>
                    <a:pt x="851" y="9713"/>
                    <a:pt x="1060" y="9713"/>
                  </a:cubicBezTo>
                  <a:cubicBezTo>
                    <a:pt x="2202" y="9713"/>
                    <a:pt x="3838" y="9081"/>
                    <a:pt x="4239" y="8701"/>
                  </a:cubicBezTo>
                  <a:cubicBezTo>
                    <a:pt x="4714" y="8250"/>
                    <a:pt x="5401" y="2476"/>
                    <a:pt x="5069" y="1051"/>
                  </a:cubicBezTo>
                  <a:cubicBezTo>
                    <a:pt x="4970" y="625"/>
                    <a:pt x="3790" y="0"/>
                    <a:pt x="270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755;p45">
              <a:extLst>
                <a:ext uri="{FF2B5EF4-FFF2-40B4-BE49-F238E27FC236}">
                  <a16:creationId xmlns:a16="http://schemas.microsoft.com/office/drawing/2014/main" id="{55010256-FEDD-71FF-861B-3166C6ED3AB0}"/>
                </a:ext>
              </a:extLst>
            </p:cNvPr>
            <p:cNvSpPr/>
            <p:nvPr/>
          </p:nvSpPr>
          <p:spPr>
            <a:xfrm>
              <a:off x="4403550" y="2045525"/>
              <a:ext cx="67625" cy="140250"/>
            </a:xfrm>
            <a:custGeom>
              <a:avLst/>
              <a:gdLst/>
              <a:ahLst/>
              <a:cxnLst/>
              <a:rect l="l" t="t" r="r" b="b"/>
              <a:pathLst>
                <a:path w="2705" h="5610" extrusionOk="0">
                  <a:moveTo>
                    <a:pt x="1805" y="0"/>
                  </a:moveTo>
                  <a:cubicBezTo>
                    <a:pt x="1675" y="0"/>
                    <a:pt x="1526" y="35"/>
                    <a:pt x="1356" y="112"/>
                  </a:cubicBezTo>
                  <a:cubicBezTo>
                    <a:pt x="0" y="723"/>
                    <a:pt x="686" y="5610"/>
                    <a:pt x="686" y="5610"/>
                  </a:cubicBezTo>
                  <a:lnTo>
                    <a:pt x="1427" y="5515"/>
                  </a:lnTo>
                  <a:cubicBezTo>
                    <a:pt x="1427" y="5515"/>
                    <a:pt x="2491" y="3227"/>
                    <a:pt x="2594" y="2394"/>
                  </a:cubicBezTo>
                  <a:cubicBezTo>
                    <a:pt x="2685" y="1663"/>
                    <a:pt x="2705" y="0"/>
                    <a:pt x="1805" y="0"/>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756;p45">
              <a:extLst>
                <a:ext uri="{FF2B5EF4-FFF2-40B4-BE49-F238E27FC236}">
                  <a16:creationId xmlns:a16="http://schemas.microsoft.com/office/drawing/2014/main" id="{B861203D-64F9-353E-863B-0170C8D2051A}"/>
                </a:ext>
              </a:extLst>
            </p:cNvPr>
            <p:cNvSpPr/>
            <p:nvPr/>
          </p:nvSpPr>
          <p:spPr>
            <a:xfrm>
              <a:off x="4425475" y="2134300"/>
              <a:ext cx="38800" cy="63350"/>
            </a:xfrm>
            <a:custGeom>
              <a:avLst/>
              <a:gdLst/>
              <a:ahLst/>
              <a:cxnLst/>
              <a:rect l="l" t="t" r="r" b="b"/>
              <a:pathLst>
                <a:path w="1552" h="2534" extrusionOk="0">
                  <a:moveTo>
                    <a:pt x="888" y="1"/>
                  </a:moveTo>
                  <a:cubicBezTo>
                    <a:pt x="872" y="1"/>
                    <a:pt x="856" y="2"/>
                    <a:pt x="839" y="4"/>
                  </a:cubicBezTo>
                  <a:cubicBezTo>
                    <a:pt x="341" y="73"/>
                    <a:pt x="0" y="1563"/>
                    <a:pt x="137" y="2430"/>
                  </a:cubicBezTo>
                  <a:lnTo>
                    <a:pt x="359" y="2533"/>
                  </a:lnTo>
                  <a:cubicBezTo>
                    <a:pt x="359" y="2533"/>
                    <a:pt x="1180" y="2065"/>
                    <a:pt x="1369" y="1494"/>
                  </a:cubicBezTo>
                  <a:cubicBezTo>
                    <a:pt x="1551" y="941"/>
                    <a:pt x="1349" y="1"/>
                    <a:pt x="88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757;p45">
              <a:extLst>
                <a:ext uri="{FF2B5EF4-FFF2-40B4-BE49-F238E27FC236}">
                  <a16:creationId xmlns:a16="http://schemas.microsoft.com/office/drawing/2014/main" id="{BB0618CC-7293-B724-0964-B00D43D24D78}"/>
                </a:ext>
              </a:extLst>
            </p:cNvPr>
            <p:cNvSpPr/>
            <p:nvPr/>
          </p:nvSpPr>
          <p:spPr>
            <a:xfrm>
              <a:off x="4434325" y="2143325"/>
              <a:ext cx="23900" cy="38975"/>
            </a:xfrm>
            <a:custGeom>
              <a:avLst/>
              <a:gdLst/>
              <a:ahLst/>
              <a:cxnLst/>
              <a:rect l="l" t="t" r="r" b="b"/>
              <a:pathLst>
                <a:path w="956" h="1559" extrusionOk="0">
                  <a:moveTo>
                    <a:pt x="547" y="0"/>
                  </a:moveTo>
                  <a:cubicBezTo>
                    <a:pt x="537" y="0"/>
                    <a:pt x="527" y="1"/>
                    <a:pt x="517" y="2"/>
                  </a:cubicBezTo>
                  <a:cubicBezTo>
                    <a:pt x="212" y="45"/>
                    <a:pt x="1" y="962"/>
                    <a:pt x="86" y="1494"/>
                  </a:cubicBezTo>
                  <a:lnTo>
                    <a:pt x="222" y="1559"/>
                  </a:lnTo>
                  <a:cubicBezTo>
                    <a:pt x="222" y="1559"/>
                    <a:pt x="729" y="1271"/>
                    <a:pt x="844" y="919"/>
                  </a:cubicBezTo>
                  <a:cubicBezTo>
                    <a:pt x="956" y="579"/>
                    <a:pt x="832" y="0"/>
                    <a:pt x="547"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758;p45">
              <a:extLst>
                <a:ext uri="{FF2B5EF4-FFF2-40B4-BE49-F238E27FC236}">
                  <a16:creationId xmlns:a16="http://schemas.microsoft.com/office/drawing/2014/main" id="{F2E7802E-802E-4045-CE4F-D9FB9E05BDB1}"/>
                </a:ext>
              </a:extLst>
            </p:cNvPr>
            <p:cNvSpPr/>
            <p:nvPr/>
          </p:nvSpPr>
          <p:spPr>
            <a:xfrm>
              <a:off x="4433225" y="2160325"/>
              <a:ext cx="16625" cy="27050"/>
            </a:xfrm>
            <a:custGeom>
              <a:avLst/>
              <a:gdLst/>
              <a:ahLst/>
              <a:cxnLst/>
              <a:rect l="l" t="t" r="r" b="b"/>
              <a:pathLst>
                <a:path w="665" h="1082" extrusionOk="0">
                  <a:moveTo>
                    <a:pt x="380" y="1"/>
                  </a:moveTo>
                  <a:cubicBezTo>
                    <a:pt x="373" y="1"/>
                    <a:pt x="367" y="1"/>
                    <a:pt x="360" y="2"/>
                  </a:cubicBezTo>
                  <a:cubicBezTo>
                    <a:pt x="148" y="32"/>
                    <a:pt x="0" y="666"/>
                    <a:pt x="61" y="1037"/>
                  </a:cubicBezTo>
                  <a:lnTo>
                    <a:pt x="156" y="1081"/>
                  </a:lnTo>
                  <a:cubicBezTo>
                    <a:pt x="156" y="1081"/>
                    <a:pt x="506" y="881"/>
                    <a:pt x="587" y="637"/>
                  </a:cubicBezTo>
                  <a:cubicBezTo>
                    <a:pt x="665" y="401"/>
                    <a:pt x="578" y="1"/>
                    <a:pt x="38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759;p45">
              <a:extLst>
                <a:ext uri="{FF2B5EF4-FFF2-40B4-BE49-F238E27FC236}">
                  <a16:creationId xmlns:a16="http://schemas.microsoft.com/office/drawing/2014/main" id="{46A9C97F-9CD1-115D-E55C-26A07B43B7BA}"/>
                </a:ext>
              </a:extLst>
            </p:cNvPr>
            <p:cNvSpPr/>
            <p:nvPr/>
          </p:nvSpPr>
          <p:spPr>
            <a:xfrm>
              <a:off x="4399175" y="2257200"/>
              <a:ext cx="209850" cy="152825"/>
            </a:xfrm>
            <a:custGeom>
              <a:avLst/>
              <a:gdLst/>
              <a:ahLst/>
              <a:cxnLst/>
              <a:rect l="l" t="t" r="r" b="b"/>
              <a:pathLst>
                <a:path w="8394" h="6113" extrusionOk="0">
                  <a:moveTo>
                    <a:pt x="5888" y="1"/>
                  </a:moveTo>
                  <a:cubicBezTo>
                    <a:pt x="3677" y="1"/>
                    <a:pt x="1" y="4565"/>
                    <a:pt x="25" y="4798"/>
                  </a:cubicBezTo>
                  <a:cubicBezTo>
                    <a:pt x="99" y="5534"/>
                    <a:pt x="1664" y="6113"/>
                    <a:pt x="1894" y="6113"/>
                  </a:cubicBezTo>
                  <a:cubicBezTo>
                    <a:pt x="1896" y="6113"/>
                    <a:pt x="1898" y="6113"/>
                    <a:pt x="1900" y="6113"/>
                  </a:cubicBezTo>
                  <a:cubicBezTo>
                    <a:pt x="2108" y="6101"/>
                    <a:pt x="7107" y="5825"/>
                    <a:pt x="8159" y="3717"/>
                  </a:cubicBezTo>
                  <a:cubicBezTo>
                    <a:pt x="8394" y="3249"/>
                    <a:pt x="7648" y="1122"/>
                    <a:pt x="6735" y="310"/>
                  </a:cubicBezTo>
                  <a:cubicBezTo>
                    <a:pt x="6493" y="95"/>
                    <a:pt x="6206" y="1"/>
                    <a:pt x="5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760;p45">
              <a:extLst>
                <a:ext uri="{FF2B5EF4-FFF2-40B4-BE49-F238E27FC236}">
                  <a16:creationId xmlns:a16="http://schemas.microsoft.com/office/drawing/2014/main" id="{4DE68AD5-40F6-D65A-B89D-C18CD12206A7}"/>
                </a:ext>
              </a:extLst>
            </p:cNvPr>
            <p:cNvSpPr/>
            <p:nvPr/>
          </p:nvSpPr>
          <p:spPr>
            <a:xfrm>
              <a:off x="4273725" y="2467525"/>
              <a:ext cx="72475" cy="64500"/>
            </a:xfrm>
            <a:custGeom>
              <a:avLst/>
              <a:gdLst/>
              <a:ahLst/>
              <a:cxnLst/>
              <a:rect l="l" t="t" r="r" b="b"/>
              <a:pathLst>
                <a:path w="2899" h="2580" extrusionOk="0">
                  <a:moveTo>
                    <a:pt x="2046" y="0"/>
                  </a:moveTo>
                  <a:cubicBezTo>
                    <a:pt x="2044" y="0"/>
                    <a:pt x="887" y="812"/>
                    <a:pt x="0" y="854"/>
                  </a:cubicBezTo>
                  <a:lnTo>
                    <a:pt x="1637" y="2580"/>
                  </a:lnTo>
                  <a:cubicBezTo>
                    <a:pt x="1952" y="2170"/>
                    <a:pt x="2633" y="1605"/>
                    <a:pt x="2899" y="1500"/>
                  </a:cubicBezTo>
                  <a:lnTo>
                    <a:pt x="2046" y="0"/>
                  </a:lnTo>
                  <a:cubicBezTo>
                    <a:pt x="2046" y="0"/>
                    <a:pt x="2046" y="0"/>
                    <a:pt x="204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761;p45">
              <a:extLst>
                <a:ext uri="{FF2B5EF4-FFF2-40B4-BE49-F238E27FC236}">
                  <a16:creationId xmlns:a16="http://schemas.microsoft.com/office/drawing/2014/main" id="{C90EE15B-D3A5-DD67-3C3A-B1DABEBF2602}"/>
                </a:ext>
              </a:extLst>
            </p:cNvPr>
            <p:cNvSpPr/>
            <p:nvPr/>
          </p:nvSpPr>
          <p:spPr>
            <a:xfrm>
              <a:off x="4216375" y="2484875"/>
              <a:ext cx="107850" cy="71875"/>
            </a:xfrm>
            <a:custGeom>
              <a:avLst/>
              <a:gdLst/>
              <a:ahLst/>
              <a:cxnLst/>
              <a:rect l="l" t="t" r="r" b="b"/>
              <a:pathLst>
                <a:path w="4314" h="2875" extrusionOk="0">
                  <a:moveTo>
                    <a:pt x="311" y="1"/>
                  </a:moveTo>
                  <a:cubicBezTo>
                    <a:pt x="290" y="1"/>
                    <a:pt x="268" y="2"/>
                    <a:pt x="247" y="6"/>
                  </a:cubicBezTo>
                  <a:cubicBezTo>
                    <a:pt x="1" y="48"/>
                    <a:pt x="28" y="423"/>
                    <a:pt x="139" y="513"/>
                  </a:cubicBezTo>
                  <a:cubicBezTo>
                    <a:pt x="452" y="765"/>
                    <a:pt x="1415" y="854"/>
                    <a:pt x="1383" y="1022"/>
                  </a:cubicBezTo>
                  <a:cubicBezTo>
                    <a:pt x="1329" y="1339"/>
                    <a:pt x="798" y="1604"/>
                    <a:pt x="765" y="1758"/>
                  </a:cubicBezTo>
                  <a:cubicBezTo>
                    <a:pt x="696" y="2094"/>
                    <a:pt x="2099" y="2735"/>
                    <a:pt x="2500" y="2858"/>
                  </a:cubicBezTo>
                  <a:cubicBezTo>
                    <a:pt x="2534" y="2869"/>
                    <a:pt x="2573" y="2874"/>
                    <a:pt x="2615" y="2874"/>
                  </a:cubicBezTo>
                  <a:cubicBezTo>
                    <a:pt x="3067" y="2874"/>
                    <a:pt x="3935" y="2286"/>
                    <a:pt x="4204" y="1544"/>
                  </a:cubicBezTo>
                  <a:cubicBezTo>
                    <a:pt x="4313" y="1247"/>
                    <a:pt x="3041" y="200"/>
                    <a:pt x="3041" y="200"/>
                  </a:cubicBezTo>
                  <a:cubicBezTo>
                    <a:pt x="2894" y="200"/>
                    <a:pt x="2574" y="97"/>
                    <a:pt x="2251" y="97"/>
                  </a:cubicBezTo>
                  <a:cubicBezTo>
                    <a:pt x="2159" y="97"/>
                    <a:pt x="2067" y="105"/>
                    <a:pt x="1978" y="127"/>
                  </a:cubicBezTo>
                  <a:cubicBezTo>
                    <a:pt x="1729" y="187"/>
                    <a:pt x="1521" y="210"/>
                    <a:pt x="1344" y="210"/>
                  </a:cubicBezTo>
                  <a:cubicBezTo>
                    <a:pt x="807" y="210"/>
                    <a:pt x="554" y="1"/>
                    <a:pt x="31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762;p45">
              <a:extLst>
                <a:ext uri="{FF2B5EF4-FFF2-40B4-BE49-F238E27FC236}">
                  <a16:creationId xmlns:a16="http://schemas.microsoft.com/office/drawing/2014/main" id="{094A9148-1E52-1261-B4BA-C582B5CD9AC5}"/>
                </a:ext>
              </a:extLst>
            </p:cNvPr>
            <p:cNvSpPr/>
            <p:nvPr/>
          </p:nvSpPr>
          <p:spPr>
            <a:xfrm>
              <a:off x="4197075" y="2516450"/>
              <a:ext cx="61400" cy="41450"/>
            </a:xfrm>
            <a:custGeom>
              <a:avLst/>
              <a:gdLst/>
              <a:ahLst/>
              <a:cxnLst/>
              <a:rect l="l" t="t" r="r" b="b"/>
              <a:pathLst>
                <a:path w="2456" h="1658" extrusionOk="0">
                  <a:moveTo>
                    <a:pt x="2158" y="0"/>
                  </a:moveTo>
                  <a:cubicBezTo>
                    <a:pt x="2137" y="0"/>
                    <a:pt x="2116" y="8"/>
                    <a:pt x="2095" y="25"/>
                  </a:cubicBezTo>
                  <a:cubicBezTo>
                    <a:pt x="1740" y="302"/>
                    <a:pt x="1273" y="702"/>
                    <a:pt x="1125" y="755"/>
                  </a:cubicBezTo>
                  <a:cubicBezTo>
                    <a:pt x="977" y="808"/>
                    <a:pt x="118" y="1097"/>
                    <a:pt x="74" y="1196"/>
                  </a:cubicBezTo>
                  <a:cubicBezTo>
                    <a:pt x="33" y="1292"/>
                    <a:pt x="0" y="1657"/>
                    <a:pt x="205" y="1657"/>
                  </a:cubicBezTo>
                  <a:cubicBezTo>
                    <a:pt x="208" y="1657"/>
                    <a:pt x="210" y="1657"/>
                    <a:pt x="212" y="1657"/>
                  </a:cubicBezTo>
                  <a:cubicBezTo>
                    <a:pt x="424" y="1649"/>
                    <a:pt x="1368" y="1317"/>
                    <a:pt x="1562" y="1181"/>
                  </a:cubicBezTo>
                  <a:cubicBezTo>
                    <a:pt x="1754" y="1045"/>
                    <a:pt x="2408" y="650"/>
                    <a:pt x="2433" y="575"/>
                  </a:cubicBezTo>
                  <a:cubicBezTo>
                    <a:pt x="2456" y="511"/>
                    <a:pt x="2326" y="0"/>
                    <a:pt x="2158"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763;p45">
              <a:extLst>
                <a:ext uri="{FF2B5EF4-FFF2-40B4-BE49-F238E27FC236}">
                  <a16:creationId xmlns:a16="http://schemas.microsoft.com/office/drawing/2014/main" id="{13D11BA9-7D5B-6BAC-8377-EF4BD48B746A}"/>
                </a:ext>
              </a:extLst>
            </p:cNvPr>
            <p:cNvSpPr/>
            <p:nvPr/>
          </p:nvSpPr>
          <p:spPr>
            <a:xfrm>
              <a:off x="4210300" y="2531925"/>
              <a:ext cx="57375" cy="46875"/>
            </a:xfrm>
            <a:custGeom>
              <a:avLst/>
              <a:gdLst/>
              <a:ahLst/>
              <a:cxnLst/>
              <a:rect l="l" t="t" r="r" b="b"/>
              <a:pathLst>
                <a:path w="2295" h="1875" extrusionOk="0">
                  <a:moveTo>
                    <a:pt x="1951" y="0"/>
                  </a:moveTo>
                  <a:cubicBezTo>
                    <a:pt x="1927" y="0"/>
                    <a:pt x="1904" y="10"/>
                    <a:pt x="1882" y="32"/>
                  </a:cubicBezTo>
                  <a:cubicBezTo>
                    <a:pt x="1564" y="350"/>
                    <a:pt x="1151" y="801"/>
                    <a:pt x="1011" y="869"/>
                  </a:cubicBezTo>
                  <a:cubicBezTo>
                    <a:pt x="870" y="938"/>
                    <a:pt x="57" y="1321"/>
                    <a:pt x="28" y="1425"/>
                  </a:cubicBezTo>
                  <a:cubicBezTo>
                    <a:pt x="1" y="1523"/>
                    <a:pt x="9" y="1875"/>
                    <a:pt x="194" y="1875"/>
                  </a:cubicBezTo>
                  <a:cubicBezTo>
                    <a:pt x="201" y="1875"/>
                    <a:pt x="209" y="1874"/>
                    <a:pt x="217" y="1873"/>
                  </a:cubicBezTo>
                  <a:cubicBezTo>
                    <a:pt x="423" y="1843"/>
                    <a:pt x="1314" y="1407"/>
                    <a:pt x="1488" y="1249"/>
                  </a:cubicBezTo>
                  <a:cubicBezTo>
                    <a:pt x="1662" y="1094"/>
                    <a:pt x="2258" y="624"/>
                    <a:pt x="2277" y="550"/>
                  </a:cubicBezTo>
                  <a:cubicBezTo>
                    <a:pt x="2295" y="483"/>
                    <a:pt x="2115" y="0"/>
                    <a:pt x="195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764;p45">
              <a:extLst>
                <a:ext uri="{FF2B5EF4-FFF2-40B4-BE49-F238E27FC236}">
                  <a16:creationId xmlns:a16="http://schemas.microsoft.com/office/drawing/2014/main" id="{BFFA537B-58FC-0A24-6A82-ED467613B7B9}"/>
                </a:ext>
              </a:extLst>
            </p:cNvPr>
            <p:cNvSpPr/>
            <p:nvPr/>
          </p:nvSpPr>
          <p:spPr>
            <a:xfrm>
              <a:off x="4235750" y="2538975"/>
              <a:ext cx="56625" cy="47925"/>
            </a:xfrm>
            <a:custGeom>
              <a:avLst/>
              <a:gdLst/>
              <a:ahLst/>
              <a:cxnLst/>
              <a:rect l="l" t="t" r="r" b="b"/>
              <a:pathLst>
                <a:path w="2265" h="1917" extrusionOk="0">
                  <a:moveTo>
                    <a:pt x="1911" y="0"/>
                  </a:moveTo>
                  <a:cubicBezTo>
                    <a:pt x="1888" y="0"/>
                    <a:pt x="1864" y="10"/>
                    <a:pt x="1843" y="33"/>
                  </a:cubicBezTo>
                  <a:cubicBezTo>
                    <a:pt x="1534" y="360"/>
                    <a:pt x="1131" y="821"/>
                    <a:pt x="993" y="893"/>
                  </a:cubicBezTo>
                  <a:cubicBezTo>
                    <a:pt x="855" y="964"/>
                    <a:pt x="52" y="1367"/>
                    <a:pt x="25" y="1469"/>
                  </a:cubicBezTo>
                  <a:cubicBezTo>
                    <a:pt x="0" y="1569"/>
                    <a:pt x="16" y="1917"/>
                    <a:pt x="198" y="1917"/>
                  </a:cubicBezTo>
                  <a:cubicBezTo>
                    <a:pt x="206" y="1917"/>
                    <a:pt x="215" y="1916"/>
                    <a:pt x="225" y="1914"/>
                  </a:cubicBezTo>
                  <a:cubicBezTo>
                    <a:pt x="431" y="1878"/>
                    <a:pt x="1309" y="1424"/>
                    <a:pt x="1480" y="1262"/>
                  </a:cubicBezTo>
                  <a:cubicBezTo>
                    <a:pt x="1651" y="1101"/>
                    <a:pt x="2235" y="620"/>
                    <a:pt x="2251" y="542"/>
                  </a:cubicBezTo>
                  <a:cubicBezTo>
                    <a:pt x="2264" y="478"/>
                    <a:pt x="2075" y="0"/>
                    <a:pt x="191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765;p45">
              <a:extLst>
                <a:ext uri="{FF2B5EF4-FFF2-40B4-BE49-F238E27FC236}">
                  <a16:creationId xmlns:a16="http://schemas.microsoft.com/office/drawing/2014/main" id="{F5C4CDD6-27B9-7F01-F2F1-A888CBA011E3}"/>
                </a:ext>
              </a:extLst>
            </p:cNvPr>
            <p:cNvSpPr/>
            <p:nvPr/>
          </p:nvSpPr>
          <p:spPr>
            <a:xfrm>
              <a:off x="4290175" y="2347600"/>
              <a:ext cx="230075" cy="177250"/>
            </a:xfrm>
            <a:custGeom>
              <a:avLst/>
              <a:gdLst/>
              <a:ahLst/>
              <a:cxnLst/>
              <a:rect l="l" t="t" r="r" b="b"/>
              <a:pathLst>
                <a:path w="9203" h="7090" extrusionOk="0">
                  <a:moveTo>
                    <a:pt x="5662" y="0"/>
                  </a:moveTo>
                  <a:cubicBezTo>
                    <a:pt x="5639" y="0"/>
                    <a:pt x="5618" y="1"/>
                    <a:pt x="5600" y="2"/>
                  </a:cubicBezTo>
                  <a:cubicBezTo>
                    <a:pt x="5038" y="41"/>
                    <a:pt x="0" y="4991"/>
                    <a:pt x="0" y="4991"/>
                  </a:cubicBezTo>
                  <a:lnTo>
                    <a:pt x="2058" y="7089"/>
                  </a:lnTo>
                  <a:cubicBezTo>
                    <a:pt x="3656" y="6185"/>
                    <a:pt x="8740" y="2803"/>
                    <a:pt x="8974" y="1653"/>
                  </a:cubicBezTo>
                  <a:cubicBezTo>
                    <a:pt x="9202" y="542"/>
                    <a:pt x="6354" y="0"/>
                    <a:pt x="5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766;p45">
              <a:extLst>
                <a:ext uri="{FF2B5EF4-FFF2-40B4-BE49-F238E27FC236}">
                  <a16:creationId xmlns:a16="http://schemas.microsoft.com/office/drawing/2014/main" id="{690C8AFD-85EF-CD54-D4E3-F8CA0B90206C}"/>
                </a:ext>
              </a:extLst>
            </p:cNvPr>
            <p:cNvSpPr/>
            <p:nvPr/>
          </p:nvSpPr>
          <p:spPr>
            <a:xfrm>
              <a:off x="4336675" y="2143700"/>
              <a:ext cx="31475" cy="64925"/>
            </a:xfrm>
            <a:custGeom>
              <a:avLst/>
              <a:gdLst/>
              <a:ahLst/>
              <a:cxnLst/>
              <a:rect l="l" t="t" r="r" b="b"/>
              <a:pathLst>
                <a:path w="1259" h="2597" extrusionOk="0">
                  <a:moveTo>
                    <a:pt x="1206" y="1"/>
                  </a:moveTo>
                  <a:cubicBezTo>
                    <a:pt x="986" y="1"/>
                    <a:pt x="1" y="2054"/>
                    <a:pt x="21" y="2449"/>
                  </a:cubicBezTo>
                  <a:cubicBezTo>
                    <a:pt x="27" y="2571"/>
                    <a:pt x="433" y="2597"/>
                    <a:pt x="770" y="2597"/>
                  </a:cubicBezTo>
                  <a:cubicBezTo>
                    <a:pt x="1009" y="2597"/>
                    <a:pt x="1214" y="2584"/>
                    <a:pt x="1214" y="2584"/>
                  </a:cubicBezTo>
                  <a:cubicBezTo>
                    <a:pt x="1214" y="2584"/>
                    <a:pt x="1259" y="43"/>
                    <a:pt x="1230" y="12"/>
                  </a:cubicBezTo>
                  <a:cubicBezTo>
                    <a:pt x="1223" y="4"/>
                    <a:pt x="1216" y="1"/>
                    <a:pt x="120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767;p45">
              <a:extLst>
                <a:ext uri="{FF2B5EF4-FFF2-40B4-BE49-F238E27FC236}">
                  <a16:creationId xmlns:a16="http://schemas.microsoft.com/office/drawing/2014/main" id="{87436580-E21B-EB81-90C0-4AA46B78906F}"/>
                </a:ext>
              </a:extLst>
            </p:cNvPr>
            <p:cNvSpPr/>
            <p:nvPr/>
          </p:nvSpPr>
          <p:spPr>
            <a:xfrm>
              <a:off x="4331925" y="2144625"/>
              <a:ext cx="33525" cy="66400"/>
            </a:xfrm>
            <a:custGeom>
              <a:avLst/>
              <a:gdLst/>
              <a:ahLst/>
              <a:cxnLst/>
              <a:rect l="l" t="t" r="r" b="b"/>
              <a:pathLst>
                <a:path w="1341" h="2656" extrusionOk="0">
                  <a:moveTo>
                    <a:pt x="1340" y="1"/>
                  </a:moveTo>
                  <a:cubicBezTo>
                    <a:pt x="1145" y="1"/>
                    <a:pt x="0" y="2141"/>
                    <a:pt x="10" y="2543"/>
                  </a:cubicBezTo>
                  <a:cubicBezTo>
                    <a:pt x="12" y="2630"/>
                    <a:pt x="229" y="2655"/>
                    <a:pt x="486" y="2655"/>
                  </a:cubicBezTo>
                  <a:cubicBezTo>
                    <a:pt x="863" y="2655"/>
                    <a:pt x="1325" y="2600"/>
                    <a:pt x="1325" y="2600"/>
                  </a:cubicBezTo>
                  <a:cubicBezTo>
                    <a:pt x="1325" y="2600"/>
                    <a:pt x="1325" y="2563"/>
                    <a:pt x="1326" y="2498"/>
                  </a:cubicBezTo>
                  <a:lnTo>
                    <a:pt x="1326" y="2498"/>
                  </a:lnTo>
                  <a:cubicBezTo>
                    <a:pt x="1255" y="2502"/>
                    <a:pt x="1151" y="2505"/>
                    <a:pt x="1037" y="2505"/>
                  </a:cubicBezTo>
                  <a:cubicBezTo>
                    <a:pt x="708" y="2505"/>
                    <a:pt x="289" y="2478"/>
                    <a:pt x="280" y="2362"/>
                  </a:cubicBezTo>
                  <a:cubicBezTo>
                    <a:pt x="257" y="2024"/>
                    <a:pt x="1088" y="345"/>
                    <a:pt x="1341" y="1"/>
                  </a:cubicBezTo>
                  <a:cubicBezTo>
                    <a:pt x="1340" y="1"/>
                    <a:pt x="1340" y="1"/>
                    <a:pt x="1340"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768;p45">
              <a:extLst>
                <a:ext uri="{FF2B5EF4-FFF2-40B4-BE49-F238E27FC236}">
                  <a16:creationId xmlns:a16="http://schemas.microsoft.com/office/drawing/2014/main" id="{7B35B390-885A-6575-30DA-65540E013A2E}"/>
                </a:ext>
              </a:extLst>
            </p:cNvPr>
            <p:cNvSpPr/>
            <p:nvPr/>
          </p:nvSpPr>
          <p:spPr>
            <a:xfrm>
              <a:off x="4368600" y="2101225"/>
              <a:ext cx="45775" cy="32425"/>
            </a:xfrm>
            <a:custGeom>
              <a:avLst/>
              <a:gdLst/>
              <a:ahLst/>
              <a:cxnLst/>
              <a:rect l="l" t="t" r="r" b="b"/>
              <a:pathLst>
                <a:path w="1831" h="1297" extrusionOk="0">
                  <a:moveTo>
                    <a:pt x="405" y="0"/>
                  </a:moveTo>
                  <a:cubicBezTo>
                    <a:pt x="395" y="0"/>
                    <a:pt x="386" y="1"/>
                    <a:pt x="378" y="4"/>
                  </a:cubicBezTo>
                  <a:cubicBezTo>
                    <a:pt x="207" y="52"/>
                    <a:pt x="0" y="254"/>
                    <a:pt x="186" y="432"/>
                  </a:cubicBezTo>
                  <a:cubicBezTo>
                    <a:pt x="371" y="609"/>
                    <a:pt x="1275" y="1295"/>
                    <a:pt x="1485" y="1297"/>
                  </a:cubicBezTo>
                  <a:cubicBezTo>
                    <a:pt x="1485" y="1297"/>
                    <a:pt x="1486" y="1297"/>
                    <a:pt x="1486" y="1297"/>
                  </a:cubicBezTo>
                  <a:cubicBezTo>
                    <a:pt x="1695" y="1297"/>
                    <a:pt x="1831" y="937"/>
                    <a:pt x="1781" y="798"/>
                  </a:cubicBezTo>
                  <a:cubicBezTo>
                    <a:pt x="1678" y="504"/>
                    <a:pt x="644" y="0"/>
                    <a:pt x="405"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769;p45">
              <a:extLst>
                <a:ext uri="{FF2B5EF4-FFF2-40B4-BE49-F238E27FC236}">
                  <a16:creationId xmlns:a16="http://schemas.microsoft.com/office/drawing/2014/main" id="{9F61DE79-25AB-4D23-F355-F1F4295B0056}"/>
                </a:ext>
              </a:extLst>
            </p:cNvPr>
            <p:cNvSpPr/>
            <p:nvPr/>
          </p:nvSpPr>
          <p:spPr>
            <a:xfrm>
              <a:off x="4330450" y="2096925"/>
              <a:ext cx="35600" cy="24400"/>
            </a:xfrm>
            <a:custGeom>
              <a:avLst/>
              <a:gdLst/>
              <a:ahLst/>
              <a:cxnLst/>
              <a:rect l="l" t="t" r="r" b="b"/>
              <a:pathLst>
                <a:path w="1424" h="976" extrusionOk="0">
                  <a:moveTo>
                    <a:pt x="1071" y="0"/>
                  </a:moveTo>
                  <a:cubicBezTo>
                    <a:pt x="845" y="0"/>
                    <a:pt x="178" y="504"/>
                    <a:pt x="92" y="605"/>
                  </a:cubicBezTo>
                  <a:cubicBezTo>
                    <a:pt x="0" y="713"/>
                    <a:pt x="130" y="838"/>
                    <a:pt x="286" y="953"/>
                  </a:cubicBezTo>
                  <a:cubicBezTo>
                    <a:pt x="307" y="969"/>
                    <a:pt x="345" y="976"/>
                    <a:pt x="393" y="976"/>
                  </a:cubicBezTo>
                  <a:cubicBezTo>
                    <a:pt x="694" y="976"/>
                    <a:pt x="1424" y="698"/>
                    <a:pt x="1411" y="469"/>
                  </a:cubicBezTo>
                  <a:cubicBezTo>
                    <a:pt x="1407" y="345"/>
                    <a:pt x="1279" y="84"/>
                    <a:pt x="1111" y="7"/>
                  </a:cubicBezTo>
                  <a:cubicBezTo>
                    <a:pt x="1100" y="3"/>
                    <a:pt x="1087" y="0"/>
                    <a:pt x="1071"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770;p45">
              <a:extLst>
                <a:ext uri="{FF2B5EF4-FFF2-40B4-BE49-F238E27FC236}">
                  <a16:creationId xmlns:a16="http://schemas.microsoft.com/office/drawing/2014/main" id="{F3ABF1CE-AFF9-8121-80DA-EBC410B77936}"/>
                </a:ext>
              </a:extLst>
            </p:cNvPr>
            <p:cNvSpPr/>
            <p:nvPr/>
          </p:nvSpPr>
          <p:spPr>
            <a:xfrm>
              <a:off x="4363275" y="2220125"/>
              <a:ext cx="17050" cy="27275"/>
            </a:xfrm>
            <a:custGeom>
              <a:avLst/>
              <a:gdLst/>
              <a:ahLst/>
              <a:cxnLst/>
              <a:rect l="l" t="t" r="r" b="b"/>
              <a:pathLst>
                <a:path w="682" h="1091" extrusionOk="0">
                  <a:moveTo>
                    <a:pt x="162" y="1"/>
                  </a:moveTo>
                  <a:cubicBezTo>
                    <a:pt x="156" y="1"/>
                    <a:pt x="150" y="1"/>
                    <a:pt x="144" y="3"/>
                  </a:cubicBezTo>
                  <a:cubicBezTo>
                    <a:pt x="1" y="31"/>
                    <a:pt x="8" y="403"/>
                    <a:pt x="85" y="702"/>
                  </a:cubicBezTo>
                  <a:cubicBezTo>
                    <a:pt x="154" y="972"/>
                    <a:pt x="255" y="1090"/>
                    <a:pt x="380" y="1090"/>
                  </a:cubicBezTo>
                  <a:cubicBezTo>
                    <a:pt x="393" y="1090"/>
                    <a:pt x="407" y="1089"/>
                    <a:pt x="422" y="1086"/>
                  </a:cubicBezTo>
                  <a:cubicBezTo>
                    <a:pt x="564" y="1057"/>
                    <a:pt x="682" y="898"/>
                    <a:pt x="604" y="600"/>
                  </a:cubicBezTo>
                  <a:cubicBezTo>
                    <a:pt x="530" y="315"/>
                    <a:pt x="307" y="1"/>
                    <a:pt x="162" y="1"/>
                  </a:cubicBezTo>
                  <a:close/>
                </a:path>
              </a:pathLst>
            </a:custGeom>
            <a:solidFill>
              <a:srgbClr val="542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771;p45">
              <a:extLst>
                <a:ext uri="{FF2B5EF4-FFF2-40B4-BE49-F238E27FC236}">
                  <a16:creationId xmlns:a16="http://schemas.microsoft.com/office/drawing/2014/main" id="{2DE2BDDB-506B-D9FB-07F3-77E71DC303BA}"/>
                </a:ext>
              </a:extLst>
            </p:cNvPr>
            <p:cNvSpPr/>
            <p:nvPr/>
          </p:nvSpPr>
          <p:spPr>
            <a:xfrm>
              <a:off x="4380150" y="2131775"/>
              <a:ext cx="15025" cy="14250"/>
            </a:xfrm>
            <a:custGeom>
              <a:avLst/>
              <a:gdLst/>
              <a:ahLst/>
              <a:cxnLst/>
              <a:rect l="l" t="t" r="r" b="b"/>
              <a:pathLst>
                <a:path w="601" h="570" extrusionOk="0">
                  <a:moveTo>
                    <a:pt x="289" y="0"/>
                  </a:moveTo>
                  <a:cubicBezTo>
                    <a:pt x="128" y="0"/>
                    <a:pt x="1" y="178"/>
                    <a:pt x="1" y="405"/>
                  </a:cubicBezTo>
                  <a:cubicBezTo>
                    <a:pt x="1" y="411"/>
                    <a:pt x="2" y="415"/>
                    <a:pt x="2" y="421"/>
                  </a:cubicBezTo>
                  <a:lnTo>
                    <a:pt x="583" y="569"/>
                  </a:lnTo>
                  <a:cubicBezTo>
                    <a:pt x="593" y="525"/>
                    <a:pt x="600" y="477"/>
                    <a:pt x="600" y="425"/>
                  </a:cubicBezTo>
                  <a:cubicBezTo>
                    <a:pt x="599" y="196"/>
                    <a:pt x="464" y="4"/>
                    <a:pt x="297" y="0"/>
                  </a:cubicBezTo>
                  <a:cubicBezTo>
                    <a:pt x="294" y="0"/>
                    <a:pt x="292" y="0"/>
                    <a:pt x="28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772;p45">
              <a:extLst>
                <a:ext uri="{FF2B5EF4-FFF2-40B4-BE49-F238E27FC236}">
                  <a16:creationId xmlns:a16="http://schemas.microsoft.com/office/drawing/2014/main" id="{8E84355D-B865-A058-22CA-87E81B6CFCC0}"/>
                </a:ext>
              </a:extLst>
            </p:cNvPr>
            <p:cNvSpPr/>
            <p:nvPr/>
          </p:nvSpPr>
          <p:spPr>
            <a:xfrm>
              <a:off x="4340900" y="2126600"/>
              <a:ext cx="15225" cy="12675"/>
            </a:xfrm>
            <a:custGeom>
              <a:avLst/>
              <a:gdLst/>
              <a:ahLst/>
              <a:cxnLst/>
              <a:rect l="l" t="t" r="r" b="b"/>
              <a:pathLst>
                <a:path w="609" h="507" extrusionOk="0">
                  <a:moveTo>
                    <a:pt x="309" y="0"/>
                  </a:moveTo>
                  <a:cubicBezTo>
                    <a:pt x="147" y="0"/>
                    <a:pt x="12" y="179"/>
                    <a:pt x="3" y="405"/>
                  </a:cubicBezTo>
                  <a:cubicBezTo>
                    <a:pt x="0" y="441"/>
                    <a:pt x="5" y="474"/>
                    <a:pt x="8" y="506"/>
                  </a:cubicBezTo>
                  <a:lnTo>
                    <a:pt x="597" y="439"/>
                  </a:lnTo>
                  <a:cubicBezTo>
                    <a:pt x="597" y="434"/>
                    <a:pt x="600" y="431"/>
                    <a:pt x="600" y="427"/>
                  </a:cubicBezTo>
                  <a:cubicBezTo>
                    <a:pt x="608" y="197"/>
                    <a:pt x="480" y="6"/>
                    <a:pt x="317" y="0"/>
                  </a:cubicBezTo>
                  <a:cubicBezTo>
                    <a:pt x="314" y="0"/>
                    <a:pt x="311" y="0"/>
                    <a:pt x="30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773;p45">
              <a:extLst>
                <a:ext uri="{FF2B5EF4-FFF2-40B4-BE49-F238E27FC236}">
                  <a16:creationId xmlns:a16="http://schemas.microsoft.com/office/drawing/2014/main" id="{504F0D80-72C6-12AF-1F0A-A1AE34ED1B67}"/>
                </a:ext>
              </a:extLst>
            </p:cNvPr>
            <p:cNvSpPr/>
            <p:nvPr/>
          </p:nvSpPr>
          <p:spPr>
            <a:xfrm>
              <a:off x="4472875" y="2530525"/>
              <a:ext cx="138675" cy="37625"/>
            </a:xfrm>
            <a:custGeom>
              <a:avLst/>
              <a:gdLst/>
              <a:ahLst/>
              <a:cxnLst/>
              <a:rect l="l" t="t" r="r" b="b"/>
              <a:pathLst>
                <a:path w="5547" h="1505" extrusionOk="0">
                  <a:moveTo>
                    <a:pt x="5454" y="1"/>
                  </a:moveTo>
                  <a:cubicBezTo>
                    <a:pt x="5454" y="1"/>
                    <a:pt x="4300" y="995"/>
                    <a:pt x="2641" y="995"/>
                  </a:cubicBezTo>
                  <a:cubicBezTo>
                    <a:pt x="1864" y="995"/>
                    <a:pt x="977" y="777"/>
                    <a:pt x="45" y="137"/>
                  </a:cubicBezTo>
                  <a:lnTo>
                    <a:pt x="1" y="320"/>
                  </a:lnTo>
                  <a:cubicBezTo>
                    <a:pt x="740" y="1161"/>
                    <a:pt x="1692" y="1504"/>
                    <a:pt x="2625" y="1504"/>
                  </a:cubicBezTo>
                  <a:cubicBezTo>
                    <a:pt x="3766" y="1504"/>
                    <a:pt x="4880" y="991"/>
                    <a:pt x="5546" y="251"/>
                  </a:cubicBezTo>
                  <a:lnTo>
                    <a:pt x="5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774;p45">
              <a:extLst>
                <a:ext uri="{FF2B5EF4-FFF2-40B4-BE49-F238E27FC236}">
                  <a16:creationId xmlns:a16="http://schemas.microsoft.com/office/drawing/2014/main" id="{E2547D5D-3659-0027-210E-497B8E6B44E6}"/>
                </a:ext>
              </a:extLst>
            </p:cNvPr>
            <p:cNvSpPr/>
            <p:nvPr/>
          </p:nvSpPr>
          <p:spPr>
            <a:xfrm>
              <a:off x="4438975" y="2559375"/>
              <a:ext cx="87775" cy="127525"/>
            </a:xfrm>
            <a:custGeom>
              <a:avLst/>
              <a:gdLst/>
              <a:ahLst/>
              <a:cxnLst/>
              <a:rect l="l" t="t" r="r" b="b"/>
              <a:pathLst>
                <a:path w="3511" h="5101" extrusionOk="0">
                  <a:moveTo>
                    <a:pt x="3475" y="0"/>
                  </a:moveTo>
                  <a:lnTo>
                    <a:pt x="3117" y="18"/>
                  </a:lnTo>
                  <a:cubicBezTo>
                    <a:pt x="3147" y="690"/>
                    <a:pt x="2412" y="1502"/>
                    <a:pt x="1699" y="2290"/>
                  </a:cubicBezTo>
                  <a:cubicBezTo>
                    <a:pt x="865" y="3211"/>
                    <a:pt x="0" y="4165"/>
                    <a:pt x="130" y="5100"/>
                  </a:cubicBezTo>
                  <a:lnTo>
                    <a:pt x="483" y="5050"/>
                  </a:lnTo>
                  <a:cubicBezTo>
                    <a:pt x="378" y="4280"/>
                    <a:pt x="1184" y="3389"/>
                    <a:pt x="1963" y="2528"/>
                  </a:cubicBezTo>
                  <a:cubicBezTo>
                    <a:pt x="2759" y="1650"/>
                    <a:pt x="3511" y="820"/>
                    <a:pt x="3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775;p45">
              <a:extLst>
                <a:ext uri="{FF2B5EF4-FFF2-40B4-BE49-F238E27FC236}">
                  <a16:creationId xmlns:a16="http://schemas.microsoft.com/office/drawing/2014/main" id="{A4EB4CB7-8DBE-01F2-80AE-D9B33ED9BB2D}"/>
                </a:ext>
              </a:extLst>
            </p:cNvPr>
            <p:cNvSpPr/>
            <p:nvPr/>
          </p:nvSpPr>
          <p:spPr>
            <a:xfrm>
              <a:off x="4490450" y="2562025"/>
              <a:ext cx="42950" cy="102450"/>
            </a:xfrm>
            <a:custGeom>
              <a:avLst/>
              <a:gdLst/>
              <a:ahLst/>
              <a:cxnLst/>
              <a:rect l="l" t="t" r="r" b="b"/>
              <a:pathLst>
                <a:path w="1718" h="4098" extrusionOk="0">
                  <a:moveTo>
                    <a:pt x="1103" y="1"/>
                  </a:moveTo>
                  <a:cubicBezTo>
                    <a:pt x="434" y="376"/>
                    <a:pt x="124" y="672"/>
                    <a:pt x="64" y="992"/>
                  </a:cubicBezTo>
                  <a:cubicBezTo>
                    <a:pt x="1" y="1329"/>
                    <a:pt x="225" y="1603"/>
                    <a:pt x="483" y="1919"/>
                  </a:cubicBezTo>
                  <a:cubicBezTo>
                    <a:pt x="868" y="2391"/>
                    <a:pt x="1347" y="2974"/>
                    <a:pt x="1242" y="4065"/>
                  </a:cubicBezTo>
                  <a:lnTo>
                    <a:pt x="1597" y="4098"/>
                  </a:lnTo>
                  <a:cubicBezTo>
                    <a:pt x="1718" y="2860"/>
                    <a:pt x="1164" y="2185"/>
                    <a:pt x="758" y="1695"/>
                  </a:cubicBezTo>
                  <a:cubicBezTo>
                    <a:pt x="548" y="1436"/>
                    <a:pt x="381" y="1234"/>
                    <a:pt x="413" y="1061"/>
                  </a:cubicBezTo>
                  <a:cubicBezTo>
                    <a:pt x="449" y="863"/>
                    <a:pt x="733" y="619"/>
                    <a:pt x="1278" y="314"/>
                  </a:cubicBez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776;p45">
              <a:extLst>
                <a:ext uri="{FF2B5EF4-FFF2-40B4-BE49-F238E27FC236}">
                  <a16:creationId xmlns:a16="http://schemas.microsoft.com/office/drawing/2014/main" id="{E2F04384-BA6E-3CB0-2DA5-E06AE90BAFE0}"/>
                </a:ext>
              </a:extLst>
            </p:cNvPr>
            <p:cNvSpPr/>
            <p:nvPr/>
          </p:nvSpPr>
          <p:spPr>
            <a:xfrm>
              <a:off x="4316025" y="2253625"/>
              <a:ext cx="293000" cy="271175"/>
            </a:xfrm>
            <a:custGeom>
              <a:avLst/>
              <a:gdLst/>
              <a:ahLst/>
              <a:cxnLst/>
              <a:rect l="l" t="t" r="r" b="b"/>
              <a:pathLst>
                <a:path w="11720" h="10847" extrusionOk="0">
                  <a:moveTo>
                    <a:pt x="9607" y="0"/>
                  </a:moveTo>
                  <a:cubicBezTo>
                    <a:pt x="9485" y="702"/>
                    <a:pt x="9955" y="1787"/>
                    <a:pt x="9836" y="2054"/>
                  </a:cubicBezTo>
                  <a:cubicBezTo>
                    <a:pt x="9218" y="3425"/>
                    <a:pt x="7637" y="5031"/>
                    <a:pt x="6046" y="5484"/>
                  </a:cubicBezTo>
                  <a:cubicBezTo>
                    <a:pt x="4993" y="6981"/>
                    <a:pt x="1546" y="8724"/>
                    <a:pt x="1" y="9802"/>
                  </a:cubicBezTo>
                  <a:lnTo>
                    <a:pt x="1024" y="10847"/>
                  </a:lnTo>
                  <a:cubicBezTo>
                    <a:pt x="2425" y="10053"/>
                    <a:pt x="5658" y="8142"/>
                    <a:pt x="6799" y="6717"/>
                  </a:cubicBezTo>
                  <a:cubicBezTo>
                    <a:pt x="8307" y="6402"/>
                    <a:pt x="10909" y="5010"/>
                    <a:pt x="11485" y="3859"/>
                  </a:cubicBezTo>
                  <a:cubicBezTo>
                    <a:pt x="11720" y="3392"/>
                    <a:pt x="10974" y="1265"/>
                    <a:pt x="10060" y="453"/>
                  </a:cubicBezTo>
                  <a:cubicBezTo>
                    <a:pt x="9981" y="383"/>
                    <a:pt x="9695" y="45"/>
                    <a:pt x="9607"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1" name="Google Shape;2830;p15">
            <a:extLst>
              <a:ext uri="{FF2B5EF4-FFF2-40B4-BE49-F238E27FC236}">
                <a16:creationId xmlns:a16="http://schemas.microsoft.com/office/drawing/2014/main" id="{70924EED-0233-553C-4600-C0A96F3D5239}"/>
              </a:ext>
            </a:extLst>
          </p:cNvPr>
          <p:cNvSpPr/>
          <p:nvPr/>
        </p:nvSpPr>
        <p:spPr>
          <a:xfrm>
            <a:off x="1625547" y="1214511"/>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9" name="Google Shape;2923;p15">
            <a:extLst>
              <a:ext uri="{FF2B5EF4-FFF2-40B4-BE49-F238E27FC236}">
                <a16:creationId xmlns:a16="http://schemas.microsoft.com/office/drawing/2014/main" id="{6672D8BB-A50E-7800-EDF4-8371843C24AD}"/>
              </a:ext>
            </a:extLst>
          </p:cNvPr>
          <p:cNvGrpSpPr/>
          <p:nvPr/>
        </p:nvGrpSpPr>
        <p:grpSpPr>
          <a:xfrm>
            <a:off x="587337" y="2290466"/>
            <a:ext cx="1189049" cy="2041348"/>
            <a:chOff x="6643175" y="3157775"/>
            <a:chExt cx="543825" cy="1075600"/>
          </a:xfrm>
        </p:grpSpPr>
        <p:sp>
          <p:nvSpPr>
            <p:cNvPr id="9870" name="Google Shape;2924;p15">
              <a:extLst>
                <a:ext uri="{FF2B5EF4-FFF2-40B4-BE49-F238E27FC236}">
                  <a16:creationId xmlns:a16="http://schemas.microsoft.com/office/drawing/2014/main" id="{07B05BF4-9FDF-176A-8989-C90604472509}"/>
                </a:ext>
              </a:extLst>
            </p:cNvPr>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2925;p15">
              <a:extLst>
                <a:ext uri="{FF2B5EF4-FFF2-40B4-BE49-F238E27FC236}">
                  <a16:creationId xmlns:a16="http://schemas.microsoft.com/office/drawing/2014/main" id="{20F75934-5019-8507-8D34-2C6B471849A9}"/>
                </a:ext>
              </a:extLst>
            </p:cNvPr>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2926;p15">
              <a:extLst>
                <a:ext uri="{FF2B5EF4-FFF2-40B4-BE49-F238E27FC236}">
                  <a16:creationId xmlns:a16="http://schemas.microsoft.com/office/drawing/2014/main" id="{DCB6B4C7-5A5F-A3DD-586C-3523953641C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2927;p15">
              <a:extLst>
                <a:ext uri="{FF2B5EF4-FFF2-40B4-BE49-F238E27FC236}">
                  <a16:creationId xmlns:a16="http://schemas.microsoft.com/office/drawing/2014/main" id="{87493004-E0B4-DADC-261B-8D8DB6444641}"/>
                </a:ext>
              </a:extLst>
            </p:cNvPr>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2928;p15">
              <a:extLst>
                <a:ext uri="{FF2B5EF4-FFF2-40B4-BE49-F238E27FC236}">
                  <a16:creationId xmlns:a16="http://schemas.microsoft.com/office/drawing/2014/main" id="{3915A0D6-B3EC-5924-E38E-CEE08314FBEB}"/>
                </a:ext>
              </a:extLst>
            </p:cNvPr>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2929;p15">
              <a:extLst>
                <a:ext uri="{FF2B5EF4-FFF2-40B4-BE49-F238E27FC236}">
                  <a16:creationId xmlns:a16="http://schemas.microsoft.com/office/drawing/2014/main" id="{7B7711D9-5E23-4203-8449-F911CC2FA901}"/>
                </a:ext>
              </a:extLst>
            </p:cNvPr>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2930;p15">
              <a:extLst>
                <a:ext uri="{FF2B5EF4-FFF2-40B4-BE49-F238E27FC236}">
                  <a16:creationId xmlns:a16="http://schemas.microsoft.com/office/drawing/2014/main" id="{E7C5B300-F3E1-123C-D136-116005F32676}"/>
                </a:ext>
              </a:extLst>
            </p:cNvPr>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2931;p15">
              <a:extLst>
                <a:ext uri="{FF2B5EF4-FFF2-40B4-BE49-F238E27FC236}">
                  <a16:creationId xmlns:a16="http://schemas.microsoft.com/office/drawing/2014/main" id="{F419A1C6-1666-CB4F-0416-3BE7DD9C0D11}"/>
                </a:ext>
              </a:extLst>
            </p:cNvPr>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2932;p15">
              <a:extLst>
                <a:ext uri="{FF2B5EF4-FFF2-40B4-BE49-F238E27FC236}">
                  <a16:creationId xmlns:a16="http://schemas.microsoft.com/office/drawing/2014/main" id="{8724CEA6-2ADC-251B-7FED-733D9D3BA587}"/>
                </a:ext>
              </a:extLst>
            </p:cNvPr>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2933;p15">
              <a:extLst>
                <a:ext uri="{FF2B5EF4-FFF2-40B4-BE49-F238E27FC236}">
                  <a16:creationId xmlns:a16="http://schemas.microsoft.com/office/drawing/2014/main" id="{91AAF9BD-8667-18D7-9CE8-511B167D77A3}"/>
                </a:ext>
              </a:extLst>
            </p:cNvPr>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2934;p15">
              <a:extLst>
                <a:ext uri="{FF2B5EF4-FFF2-40B4-BE49-F238E27FC236}">
                  <a16:creationId xmlns:a16="http://schemas.microsoft.com/office/drawing/2014/main" id="{D6659969-AA99-A078-45B4-12EF1ECAFE5E}"/>
                </a:ext>
              </a:extLst>
            </p:cNvPr>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2935;p15">
              <a:extLst>
                <a:ext uri="{FF2B5EF4-FFF2-40B4-BE49-F238E27FC236}">
                  <a16:creationId xmlns:a16="http://schemas.microsoft.com/office/drawing/2014/main" id="{C87B9075-6620-87DA-0949-6D10FB5F49A6}"/>
                </a:ext>
              </a:extLst>
            </p:cNvPr>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2936;p15">
              <a:extLst>
                <a:ext uri="{FF2B5EF4-FFF2-40B4-BE49-F238E27FC236}">
                  <a16:creationId xmlns:a16="http://schemas.microsoft.com/office/drawing/2014/main" id="{C97CC1EE-C323-C6E4-ABD6-1521709273D0}"/>
                </a:ext>
              </a:extLst>
            </p:cNvPr>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2937;p15">
              <a:extLst>
                <a:ext uri="{FF2B5EF4-FFF2-40B4-BE49-F238E27FC236}">
                  <a16:creationId xmlns:a16="http://schemas.microsoft.com/office/drawing/2014/main" id="{5D0388F3-3007-4C50-26A0-E5BA6C7EAFF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2938;p15">
              <a:extLst>
                <a:ext uri="{FF2B5EF4-FFF2-40B4-BE49-F238E27FC236}">
                  <a16:creationId xmlns:a16="http://schemas.microsoft.com/office/drawing/2014/main" id="{918540DF-3495-2DB4-5585-525472F3F2DF}"/>
                </a:ext>
              </a:extLst>
            </p:cNvPr>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2939;p15">
              <a:extLst>
                <a:ext uri="{FF2B5EF4-FFF2-40B4-BE49-F238E27FC236}">
                  <a16:creationId xmlns:a16="http://schemas.microsoft.com/office/drawing/2014/main" id="{75AD213A-6D7B-7341-098E-1B21BACA0C3C}"/>
                </a:ext>
              </a:extLst>
            </p:cNvPr>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2940;p15">
              <a:extLst>
                <a:ext uri="{FF2B5EF4-FFF2-40B4-BE49-F238E27FC236}">
                  <a16:creationId xmlns:a16="http://schemas.microsoft.com/office/drawing/2014/main" id="{37DD87A6-7D76-87CC-6F57-218A2BB54A0D}"/>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6" name="Google Shape;9456;p42">
            <a:extLst>
              <a:ext uri="{FF2B5EF4-FFF2-40B4-BE49-F238E27FC236}">
                <a16:creationId xmlns:a16="http://schemas.microsoft.com/office/drawing/2014/main" id="{4E0E5CFF-9756-F220-3FB9-838332994B89}"/>
              </a:ext>
            </a:extLst>
          </p:cNvPr>
          <p:cNvSpPr txBox="1">
            <a:spLocks/>
          </p:cNvSpPr>
          <p:nvPr/>
        </p:nvSpPr>
        <p:spPr>
          <a:xfrm>
            <a:off x="3768490" y="958045"/>
            <a:ext cx="1514472" cy="889576"/>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200"/>
              <a:buFont typeface="Amarante"/>
              <a:buNone/>
              <a:defRPr sz="5500" b="0" i="0" u="none" strike="noStrike" cap="none">
                <a:solidFill>
                  <a:schemeClr val="lt1"/>
                </a:solidFill>
                <a:latin typeface="Amarante"/>
                <a:ea typeface="Amarante"/>
                <a:cs typeface="Amarante"/>
                <a:sym typeface="Amarante"/>
              </a:defRPr>
            </a:lvl1pPr>
            <a:lvl2pPr marR="0" lvl="1"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2pPr>
            <a:lvl3pPr marR="0" lvl="2"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3pPr>
            <a:lvl4pPr marR="0" lvl="3"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4pPr>
            <a:lvl5pPr marR="0" lvl="4"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5pPr>
            <a:lvl6pPr marR="0" lvl="5"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6pPr>
            <a:lvl7pPr marR="0" lvl="6"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7pPr>
            <a:lvl8pPr marR="0" lvl="7"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8pPr>
            <a:lvl9pPr marR="0" lvl="8"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9pPr>
          </a:lstStyle>
          <a:p>
            <a:pPr>
              <a:buClr>
                <a:schemeClr val="dk1"/>
              </a:buClr>
              <a:buSzPts val="1100"/>
              <a:buFont typeface="Arial"/>
              <a:buNone/>
            </a:pPr>
            <a:r>
              <a:rPr lang="en-US" sz="6000" b="1"/>
              <a:t>03</a:t>
            </a:r>
            <a:endParaRPr lang="en-US" sz="6000"/>
          </a:p>
        </p:txBody>
      </p:sp>
    </p:spTree>
    <p:extLst>
      <p:ext uri="{BB962C8B-B14F-4D97-AF65-F5344CB8AC3E}">
        <p14:creationId xmlns:p14="http://schemas.microsoft.com/office/powerpoint/2010/main" val="74466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856"/>
                                        </p:tgtEl>
                                        <p:attrNameLst>
                                          <p:attrName>style.visibility</p:attrName>
                                        </p:attrNameLst>
                                      </p:cBhvr>
                                      <p:to>
                                        <p:strVal val="visible"/>
                                      </p:to>
                                    </p:set>
                                    <p:animEffect transition="in" filter="circle(in)">
                                      <p:cBhvr>
                                        <p:cTn id="7" dur="2000"/>
                                        <p:tgtEl>
                                          <p:spTgt spid="985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456"/>
                                        </p:tgtEl>
                                        <p:attrNameLst>
                                          <p:attrName>style.visibility</p:attrName>
                                        </p:attrNameLst>
                                      </p:cBhvr>
                                      <p:to>
                                        <p:strVal val="visible"/>
                                      </p:to>
                                    </p:set>
                                    <p:animEffect transition="in" filter="circle(in)">
                                      <p:cBhvr>
                                        <p:cTn id="10" dur="2000"/>
                                        <p:tgtEl>
                                          <p:spTgt spid="9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6" grpId="0"/>
      <p:bldP spid="985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8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4426" y="297414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09354" y="251632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519868" y="2681108"/>
            <a:ext cx="7037773"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Huyện đường là</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5536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748318"/>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Nơi làm việc của bộ máy chính quyền thuộc đơn vị huyện thời phong kiến</a:t>
            </a:r>
          </a:p>
          <a:p>
            <a:pPr marL="257175" indent="-257175" defTabSz="685800">
              <a:buClr>
                <a:prstClr val="white"/>
              </a:buClr>
              <a:buFont typeface="Wingdings" panose="05000000000000000000" pitchFamily="2" charset="2"/>
              <a:buChar cha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Tên quan huyện họ Đường</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1"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468668"/>
            <a:ext cx="3937330" cy="5536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715542"/>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Nơi làm việc của bộ máy chính quyền thuộc đơn vị tỉnh thời phong kiến</a:t>
            </a: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Cả A và B</a:t>
            </a: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684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593142"/>
            <a:ext cx="7037773" cy="923330"/>
          </a:xfrm>
          <a:prstGeom prst="rect">
            <a:avLst/>
          </a:prstGeom>
          <a:noFill/>
        </p:spPr>
        <p:txBody>
          <a:bodyPr wrap="square" rtlCol="0">
            <a:spAutoFit/>
          </a:bodyPr>
          <a:lstStyle/>
          <a:p>
            <a:r>
              <a:rPr lang="en-US" sz="1800">
                <a:solidFill>
                  <a:schemeClr val="bg1"/>
                </a:solidFill>
                <a:latin typeface="Times New Roman" panose="02020603050405020304" pitchFamily="18" charset="0"/>
                <a:cs typeface="Times New Roman" panose="02020603050405020304" pitchFamily="18" charset="0"/>
              </a:rPr>
              <a:t>Em hiểu thế nào về lời xưng danh của Tri huyện:</a:t>
            </a:r>
          </a:p>
          <a:p>
            <a:r>
              <a:rPr lang="en-US" sz="1800">
                <a:solidFill>
                  <a:schemeClr val="bg1"/>
                </a:solidFill>
                <a:latin typeface="Times New Roman" panose="02020603050405020304" pitchFamily="18" charset="0"/>
                <a:cs typeface="Times New Roman" panose="02020603050405020304" pitchFamily="18" charset="0"/>
              </a:rPr>
              <a:t>“Đỉnh chung đã đủ miếng</a:t>
            </a:r>
          </a:p>
          <a:p>
            <a:r>
              <a:rPr lang="en-US" sz="1800">
                <a:solidFill>
                  <a:schemeClr val="bg1"/>
                </a:solidFill>
                <a:latin typeface="Times New Roman" panose="02020603050405020304" pitchFamily="18" charset="0"/>
                <a:cs typeface="Times New Roman" panose="02020603050405020304" pitchFamily="18" charset="0"/>
              </a:rPr>
              <a:t>Hoa nguyệt cũng quen mùi”</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19" y="3657933"/>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50799" y="3616655"/>
            <a:ext cx="4106995" cy="754053"/>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a:solidFill>
                  <a:schemeClr val="bg1"/>
                </a:solidFill>
                <a:latin typeface="Times New Roman" panose="02020603050405020304" pitchFamily="18" charset="0"/>
                <a:cs typeface="Times New Roman" panose="02020603050405020304" pitchFamily="18" charset="0"/>
              </a:rPr>
              <a:t>Lời thoại không phải là ngôn ngữ tự nhiên của nhân vật mà là ngôn ngữ nghệ thuật; giúp định hướng suy nghĩ, cảm xúc của độc giả về nhân vật</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477387"/>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Là cách xưng danh quen thuộc trong cuộc sống đời thường</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7" y="3653716"/>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79848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Là lời thoại tự nhiên của nhân vật</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Cả A và B</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8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4426" y="297414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09354" y="251632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190798" y="2698789"/>
            <a:ext cx="7037773" cy="400110"/>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Lưỡi không xương ngàn đường lắt léo là</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5536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08422"/>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Sự xảo trá, lươn lẹo</a:t>
            </a:r>
          </a:p>
          <a:p>
            <a:pPr marL="257175" indent="-257175" defTabSz="685800">
              <a:buClr>
                <a:prstClr val="white"/>
              </a:buClr>
              <a:buFont typeface="Wingdings" panose="05000000000000000000" pitchFamily="2" charset="2"/>
              <a:buChar cha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Chỉ sự thông minh, nhanh nhẹn</a:t>
            </a: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1"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468668"/>
            <a:ext cx="3937330" cy="5536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729284"/>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Chỉ những người hay vu khống, đổ vạ cho người khác</a:t>
            </a: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Cả A và C</a:t>
            </a: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00625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684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0437" y="2743867"/>
            <a:ext cx="7037773" cy="400110"/>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Nhân vật Đề lại và lính lệ là người như thế nào?</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19" y="3657933"/>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7" y="3659471"/>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Có cùng bản chất với Tri huyện, luôn coi trọng và bị chi phối bởi đồng tiền</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Là những người tốt nhưng bị biến chất</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7" y="3653716"/>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79848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Là những kẻ thấp cổ bé họng</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Luôn tìm mọi cách để giúp đỡ những người dân vô tội</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0491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2517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0688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4906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297167" y="2730527"/>
            <a:ext cx="7037773" cy="369332"/>
          </a:xfrm>
          <a:prstGeom prst="rect">
            <a:avLst/>
          </a:prstGeom>
          <a:noFill/>
        </p:spPr>
        <p:txBody>
          <a:bodyPr wrap="square" rtlCol="0">
            <a:spAutoFit/>
          </a:bodyPr>
          <a:lstStyle/>
          <a:p>
            <a:r>
              <a:rPr lang="en-US" sz="1800" b="1">
                <a:solidFill>
                  <a:schemeClr val="bg1"/>
                </a:solidFill>
                <a:latin typeface="Times New Roman" panose="02020603050405020304" pitchFamily="18" charset="0"/>
                <a:cs typeface="Times New Roman" panose="02020603050405020304" pitchFamily="18" charset="0"/>
              </a:rPr>
              <a:t>Kết quả cuối cùng của vụ kiện như thế nào?</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6" y="4421274"/>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1"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97646" y="4355844"/>
            <a:ext cx="3773707" cy="98488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Ốc năm năm tù, Nghêu phạt năm chục trượng, lí trưởng và trùm Sò phải chi tiền để hối lộ Tri huyện, Thị Hến không bị hạch tội</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712705"/>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Ốc năm năm tù, Nghêu bị phạt năm chục trượng, lí trưởng và Sò được tha</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418973"/>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8214" y="3691978"/>
            <a:ext cx="3487814" cy="53860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Calibri" panose="020F0502020204030204"/>
                <a:ea typeface="Tahoma" panose="020B0604030504040204" pitchFamily="34" charset="0"/>
                <a:cs typeface="Tahoma" panose="020B0604030504040204" pitchFamily="34" charset="0"/>
              </a:rPr>
              <a:t>A. </a:t>
            </a:r>
            <a:r>
              <a:rPr lang="en-US">
                <a:solidFill>
                  <a:schemeClr val="bg1"/>
                </a:solidFill>
                <a:latin typeface="Times New Roman" panose="02020603050405020304" pitchFamily="18" charset="0"/>
                <a:cs typeface="Times New Roman" panose="02020603050405020304" pitchFamily="18" charset="0"/>
              </a:rPr>
              <a:t>Ốc năm năm tù, Nghêu bị phạt năm chục trượng, Sò và Thị Hến được tha</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41063"/>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Ốc năm năm tù, Nghêu phạt năm chục trượng, Thị Hến bị giam ở đình</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946915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593142"/>
            <a:ext cx="7037773" cy="830997"/>
          </a:xfrm>
          <a:prstGeom prst="rect">
            <a:avLst/>
          </a:prstGeom>
          <a:noFill/>
        </p:spPr>
        <p:txBody>
          <a:bodyPr wrap="square" rtlCol="0">
            <a:spAutoFit/>
          </a:bodyPr>
          <a:lstStyle/>
          <a:p>
            <a:r>
              <a:rPr lang="en-US" sz="1600">
                <a:solidFill>
                  <a:schemeClr val="bg1"/>
                </a:solidFill>
                <a:latin typeface="Times New Roman" panose="02020603050405020304" pitchFamily="18" charset="0"/>
                <a:cs typeface="Times New Roman" panose="02020603050405020304" pitchFamily="18" charset="0"/>
              </a:rPr>
              <a:t>Việc trùm Sò bị mất tiền, đem đi kiện quan nhưng cuối cùng lại phải mất tiền để đút lót, trong khi Thị Hến lại không bị hạch tội, lại còn được Tri huyện chiếu cố hẹn hò gần nghĩa với câu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482554"/>
            <a:ext cx="3487814" cy="769441"/>
          </a:xfrm>
          <a:prstGeom prst="rect">
            <a:avLst/>
          </a:prstGeom>
          <a:noFill/>
        </p:spPr>
        <p:txBody>
          <a:bodyPr wrap="square" rtlCol="0">
            <a:spAutoFit/>
          </a:bodyPr>
          <a:lstStyle/>
          <a:p>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Thua kiện mười bốn quan năm,</a:t>
            </a:r>
          </a:p>
          <a:p>
            <a:r>
              <a:rPr lang="en-US">
                <a:solidFill>
                  <a:schemeClr val="bg1"/>
                </a:solidFill>
                <a:latin typeface="Times New Roman" panose="02020603050405020304" pitchFamily="18" charset="0"/>
                <a:cs typeface="Times New Roman" panose="02020603050405020304" pitchFamily="18" charset="0"/>
              </a:rPr>
              <a:t>     Được kiện mười lăm quan chẵn</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46096" y="3700966"/>
            <a:ext cx="3487814" cy="769441"/>
          </a:xfrm>
          <a:prstGeom prst="rect">
            <a:avLst/>
          </a:prstGeom>
          <a:noFill/>
        </p:spPr>
        <p:txBody>
          <a:bodyPr wrap="square" rtlCol="0">
            <a:spAutoFit/>
          </a:bodyPr>
          <a:lstStyle/>
          <a:p>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Con ơi nhớ lấy câu này</a:t>
            </a:r>
          </a:p>
          <a:p>
            <a:r>
              <a:rPr lang="en-US">
                <a:solidFill>
                  <a:schemeClr val="bg1"/>
                </a:solidFill>
                <a:latin typeface="Times New Roman" panose="02020603050405020304" pitchFamily="18" charset="0"/>
                <a:cs typeface="Times New Roman" panose="02020603050405020304" pitchFamily="18" charset="0"/>
              </a:rPr>
              <a:t>Cướp đêm là giặc, cướp ngày là quan</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79810" y="3731112"/>
            <a:ext cx="3937329" cy="769441"/>
          </a:xfrm>
          <a:prstGeom prst="rect">
            <a:avLst/>
          </a:prstGeom>
          <a:noFill/>
        </p:spPr>
        <p:txBody>
          <a:bodyPr wrap="square" rtlCol="0">
            <a:spAutoFit/>
          </a:bodyPr>
          <a:lstStyle/>
          <a:p>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Chưa đánh được người mặt đỏ như vang</a:t>
            </a:r>
          </a:p>
          <a:p>
            <a:r>
              <a:rPr lang="en-US">
                <a:solidFill>
                  <a:schemeClr val="bg1"/>
                </a:solidFill>
                <a:latin typeface="Times New Roman" panose="02020603050405020304" pitchFamily="18" charset="0"/>
                <a:cs typeface="Times New Roman" panose="02020603050405020304" pitchFamily="18" charset="0"/>
              </a:rPr>
              <a:t>Đánh được người mặt vàng như nghệ</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490190"/>
            <a:ext cx="3487814" cy="769441"/>
          </a:xfrm>
          <a:prstGeom prst="rect">
            <a:avLst/>
          </a:prstGeom>
          <a:noFill/>
        </p:spPr>
        <p:txBody>
          <a:bodyPr wrap="square" rtlCol="0">
            <a:spAutoFit/>
          </a:bodyPr>
          <a:lstStyle/>
          <a:p>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Ban ngày quan lớn như thần,</a:t>
            </a:r>
          </a:p>
          <a:p>
            <a:r>
              <a:rPr lang="en-US">
                <a:solidFill>
                  <a:schemeClr val="bg1"/>
                </a:solidFill>
                <a:latin typeface="Times New Roman" panose="02020603050405020304" pitchFamily="18" charset="0"/>
                <a:cs typeface="Times New Roman" panose="02020603050405020304" pitchFamily="18" charset="0"/>
              </a:rPr>
              <a:t>Ban đêm quan lớn tần mần như ma.</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6558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pic>
        <p:nvPicPr>
          <p:cNvPr id="4" name="图片 8">
            <a:extLst>
              <a:ext uri="{FF2B5EF4-FFF2-40B4-BE49-F238E27FC236}">
                <a16:creationId xmlns:a16="http://schemas.microsoft.com/office/drawing/2014/main" id="{F64CF94F-EAF2-4FB0-424C-C758BF2ADAC7}"/>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834329" y="46566"/>
            <a:ext cx="6628675" cy="3522133"/>
          </a:xfrm>
          <a:prstGeom prst="rect">
            <a:avLst/>
          </a:prstGeom>
        </p:spPr>
      </p:pic>
      <p:sp>
        <p:nvSpPr>
          <p:cNvPr id="6" name="TextBox 3">
            <a:extLst>
              <a:ext uri="{FF2B5EF4-FFF2-40B4-BE49-F238E27FC236}">
                <a16:creationId xmlns:a16="http://schemas.microsoft.com/office/drawing/2014/main" id="{B8E28565-133A-8B71-7655-43A2EE1D4405}"/>
              </a:ext>
            </a:extLst>
          </p:cNvPr>
          <p:cNvSpPr txBox="1"/>
          <p:nvPr/>
        </p:nvSpPr>
        <p:spPr>
          <a:xfrm>
            <a:off x="1949988" y="1109588"/>
            <a:ext cx="4736024"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a:solidFill>
                  <a:schemeClr val="bg1"/>
                </a:solidFill>
              </a:rPr>
              <a:t>Câu 3</a:t>
            </a:r>
            <a:endParaRPr lang="en-US" sz="2400">
              <a:solidFill>
                <a:schemeClr val="bg1"/>
              </a:solidFill>
            </a:endParaRPr>
          </a:p>
          <a:p>
            <a:r>
              <a:rPr lang="en-US" sz="2400" i="1">
                <a:solidFill>
                  <a:schemeClr val="bg1"/>
                </a:solidFill>
              </a:rPr>
              <a:t>Điền từ còn thiếu vào bài ca dao</a:t>
            </a:r>
            <a:endParaRPr lang="en-US" sz="2400">
              <a:solidFill>
                <a:schemeClr val="bg1"/>
              </a:solidFill>
            </a:endParaRPr>
          </a:p>
          <a:p>
            <a:r>
              <a:rPr lang="en-US" sz="2400" i="1">
                <a:solidFill>
                  <a:schemeClr val="bg1"/>
                </a:solidFill>
              </a:rPr>
              <a:t>Con quan thì lại…</a:t>
            </a:r>
            <a:endParaRPr lang="en-US" sz="2400">
              <a:solidFill>
                <a:schemeClr val="bg1"/>
              </a:solidFill>
            </a:endParaRPr>
          </a:p>
          <a:p>
            <a:r>
              <a:rPr lang="en-US" sz="2400" i="1">
                <a:solidFill>
                  <a:schemeClr val="bg1"/>
                </a:solidFill>
              </a:rPr>
              <a:t>Con sải ở chùa thì quét lá đa</a:t>
            </a:r>
            <a:endParaRPr lang="en-US" sz="2400">
              <a:solidFill>
                <a:schemeClr val="bg1"/>
              </a:solidFill>
            </a:endParaRPr>
          </a:p>
        </p:txBody>
      </p:sp>
      <p:grpSp>
        <p:nvGrpSpPr>
          <p:cNvPr id="7" name="组合 42">
            <a:extLst>
              <a:ext uri="{FF2B5EF4-FFF2-40B4-BE49-F238E27FC236}">
                <a16:creationId xmlns:a16="http://schemas.microsoft.com/office/drawing/2014/main" id="{4E82CE77-2C36-EDBE-6265-038BF0F01840}"/>
              </a:ext>
            </a:extLst>
          </p:cNvPr>
          <p:cNvGrpSpPr/>
          <p:nvPr/>
        </p:nvGrpSpPr>
        <p:grpSpPr>
          <a:xfrm>
            <a:off x="2336801" y="3551695"/>
            <a:ext cx="3623732" cy="581121"/>
            <a:chOff x="6938" y="8220"/>
            <a:chExt cx="5204" cy="832"/>
          </a:xfrm>
        </p:grpSpPr>
        <p:sp>
          <p:nvSpPr>
            <p:cNvPr id="8" name="圆角矩形 43">
              <a:extLst>
                <a:ext uri="{FF2B5EF4-FFF2-40B4-BE49-F238E27FC236}">
                  <a16:creationId xmlns:a16="http://schemas.microsoft.com/office/drawing/2014/main" id="{A180E74A-C965-9BC6-EE43-DCBABF1E640A}"/>
                </a:ext>
              </a:extLst>
            </p:cNvPr>
            <p:cNvSpPr/>
            <p:nvPr/>
          </p:nvSpPr>
          <p:spPr>
            <a:xfrm>
              <a:off x="6938" y="8244"/>
              <a:ext cx="5204" cy="808"/>
            </a:xfrm>
            <a:prstGeom prst="roundRect">
              <a:avLst>
                <a:gd name="adj" fmla="val 50000"/>
              </a:avLst>
            </a:prstGeom>
            <a:solidFill>
              <a:srgbClr val="6096E6"/>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9" name="文本框 44">
              <a:extLst>
                <a:ext uri="{FF2B5EF4-FFF2-40B4-BE49-F238E27FC236}">
                  <a16:creationId xmlns:a16="http://schemas.microsoft.com/office/drawing/2014/main" id="{90DBE5D7-5CCF-3AF1-FD9C-865ECCCA6191}"/>
                </a:ext>
              </a:extLst>
            </p:cNvPr>
            <p:cNvSpPr txBox="1"/>
            <p:nvPr/>
          </p:nvSpPr>
          <p:spPr>
            <a:xfrm>
              <a:off x="7086" y="8220"/>
              <a:ext cx="4908" cy="731"/>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a:effectLst/>
                  <a:latin typeface="Times New Roman" panose="02020603050405020304" pitchFamily="18" charset="0"/>
                  <a:ea typeface="Times New Roman" panose="02020603050405020304" pitchFamily="18" charset="0"/>
                </a:rPr>
                <a:t>Làm quan</a:t>
              </a:r>
              <a:endParaRPr kumimoji="0" lang="zh-CN" altLang="en-US" sz="2800" b="1" i="0" u="none" strike="noStrike" kern="1200" cap="none" spc="0" normalizeH="0" baseline="0" noProof="0">
                <a:ln>
                  <a:noFill/>
                </a:ln>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2763348"/>
            <a:ext cx="7037773"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Câu  nào sau đây không cùng chủ đề với đoạn trích Huyện đường</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Cả A và C</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776984" y="3818359"/>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Bòn nơi khố rách, đãi nơi quần hồng</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79812" y="3818360"/>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Nén bạc đâm toạc tờ giấy</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Thấy sang bắt quàng làm họ</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2517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0688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4906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241563" y="2717700"/>
            <a:ext cx="7037773" cy="400110"/>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“Bọn trọc đầu” chỉ ai</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6" y="4421274"/>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1"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9507" y="4440924"/>
            <a:ext cx="3487814" cy="81560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600">
                <a:solidFill>
                  <a:schemeClr val="bg1"/>
                </a:solidFill>
                <a:latin typeface="Times New Roman" panose="02020603050405020304" pitchFamily="18" charset="0"/>
                <a:cs typeface="Times New Roman" panose="02020603050405020304" pitchFamily="18" charset="0"/>
              </a:rPr>
              <a:t>Những người dân thường không có hoặc ít có quyền lực</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08421"/>
            <a:ext cx="3487814" cy="56938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600">
                <a:solidFill>
                  <a:schemeClr val="bg1"/>
                </a:solidFill>
                <a:latin typeface="Times New Roman" panose="02020603050405020304" pitchFamily="18" charset="0"/>
                <a:cs typeface="Times New Roman" panose="02020603050405020304" pitchFamily="18" charset="0"/>
              </a:rPr>
              <a:t>Trẻ em</a:t>
            </a:r>
            <a:endParaRPr lang="en-US">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418973"/>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08421"/>
            <a:ext cx="3487814" cy="56938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600">
                <a:solidFill>
                  <a:schemeClr val="bg1"/>
                </a:solidFill>
                <a:latin typeface="Times New Roman" panose="02020603050405020304" pitchFamily="18" charset="0"/>
                <a:cs typeface="Times New Roman" panose="02020603050405020304" pitchFamily="18" charset="0"/>
              </a:rPr>
              <a:t>Nhà sư</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56938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600">
                <a:solidFill>
                  <a:schemeClr val="bg1"/>
                </a:solidFill>
                <a:latin typeface="Times New Roman" panose="02020603050405020304" pitchFamily="18" charset="0"/>
                <a:cs typeface="Times New Roman" panose="02020603050405020304" pitchFamily="18" charset="0"/>
              </a:rPr>
              <a:t>Người già</a:t>
            </a:r>
            <a:endParaRPr lang="en-US">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106227" y="2751335"/>
            <a:ext cx="7037773" cy="400110"/>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Đặc sắc về nghệ thuật tuồng trong đoạn trích</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a:solidFill>
                  <a:schemeClr val="bg1"/>
                </a:solidFill>
                <a:latin typeface="Times New Roman" panose="02020603050405020304" pitchFamily="18" charset="0"/>
                <a:cs typeface="Times New Roman" panose="02020603050405020304" pitchFamily="18" charset="0"/>
              </a:rPr>
              <a:t>Cả A,B,C</a:t>
            </a: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8" y="3711654"/>
            <a:ext cx="3487814" cy="538609"/>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a:solidFill>
                  <a:schemeClr val="bg1"/>
                </a:solidFill>
                <a:latin typeface="Times New Roman" panose="02020603050405020304" pitchFamily="18" charset="0"/>
                <a:cs typeface="Times New Roman" panose="02020603050405020304" pitchFamily="18" charset="0"/>
              </a:rPr>
              <a:t>Ngôn ngữ tuồng sử dụng nhiều điển tích, cách nói ước lệ, mang tính hành động</a:t>
            </a:r>
            <a:endParaRPr kumimoji="0" lang="en-US" sz="15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6" y="3700966"/>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a:solidFill>
                  <a:schemeClr val="bg1"/>
                </a:solidFill>
                <a:latin typeface="Times New Roman" panose="02020603050405020304" pitchFamily="18" charset="0"/>
                <a:cs typeface="Times New Roman" panose="02020603050405020304" pitchFamily="18" charset="0"/>
              </a:rPr>
              <a:t>Kết hợp giữa ngôn ngữ bác học và ngôn ngữ bình dân</a:t>
            </a: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6" y="4469043"/>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a:solidFill>
                  <a:schemeClr val="bg1"/>
                </a:solidFill>
                <a:latin typeface="Times New Roman" panose="02020603050405020304" pitchFamily="18" charset="0"/>
                <a:cs typeface="Times New Roman" panose="02020603050405020304" pitchFamily="18" charset="0"/>
              </a:rPr>
              <a:t>Có sự phối hợp giữa văn học, ca nhạc và vũ đạo sân khấu</a:t>
            </a: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9560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353691" y="2728133"/>
            <a:ext cx="7037773" cy="400110"/>
          </a:xfrm>
          <a:prstGeom prst="rect">
            <a:avLst/>
          </a:prstGeom>
          <a:noFill/>
        </p:spPr>
        <p:txBody>
          <a:bodyPr wrap="square" rtlCol="0">
            <a:spAutoFit/>
          </a:bodyPr>
          <a:lstStyle/>
          <a:p>
            <a:pPr lvl="0" defTabSz="685800">
              <a:buClrTx/>
              <a:defRPr/>
            </a:pPr>
            <a:r>
              <a:rPr lang="en-US" sz="2000" b="1">
                <a:solidFill>
                  <a:schemeClr val="bg1"/>
                </a:solidFill>
                <a:latin typeface="Times New Roman" panose="02020603050405020304" pitchFamily="18" charset="0"/>
                <a:cs typeface="Times New Roman" panose="02020603050405020304" pitchFamily="18" charset="0"/>
              </a:rPr>
              <a:t>Ý nghĩa của đoạn trích Huyện đường</a:t>
            </a:r>
            <a:endPar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a:solidFill>
                  <a:schemeClr val="bg1"/>
                </a:solidFill>
                <a:latin typeface="Times New Roman" panose="02020603050405020304" pitchFamily="18" charset="0"/>
                <a:cs typeface="Times New Roman" panose="02020603050405020304" pitchFamily="18" charset="0"/>
              </a:rPr>
              <a:t>Cả A,B,C</a:t>
            </a: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5483" y="3613190"/>
            <a:ext cx="3713767" cy="98488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a:solidFill>
                  <a:schemeClr val="bg1"/>
                </a:solidFill>
                <a:latin typeface="Times New Roman" panose="02020603050405020304" pitchFamily="18" charset="0"/>
                <a:cs typeface="Times New Roman" panose="02020603050405020304" pitchFamily="18" charset="0"/>
              </a:rPr>
              <a:t>Thể hiện cái nhìn châm biếm, tiếng cười sâu cay, mỉa mai cửa quan là chốn ô trọc, lúc nhúc những kẻ đục khoét đầy mưu mô</a:t>
            </a: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53085" y="3711654"/>
            <a:ext cx="3487814" cy="538609"/>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a:solidFill>
                  <a:schemeClr val="bg1"/>
                </a:solidFill>
                <a:latin typeface="Times New Roman" panose="02020603050405020304" pitchFamily="18" charset="0"/>
                <a:cs typeface="Times New Roman" panose="02020603050405020304" pitchFamily="18" charset="0"/>
              </a:rPr>
              <a:t>Phê phán và lên án tầng lớp thống trị quan liêu, làm việc thiếu trách nhiệm</a:t>
            </a:r>
            <a:endParaRPr kumimoji="0" lang="en-US" sz="15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47049" y="4364351"/>
            <a:ext cx="3658765" cy="98488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a:solidFill>
                  <a:schemeClr val="bg1"/>
                </a:solidFill>
                <a:latin typeface="Times New Roman" panose="02020603050405020304" pitchFamily="18" charset="0"/>
                <a:cs typeface="Times New Roman" panose="02020603050405020304" pitchFamily="18" charset="0"/>
              </a:rPr>
              <a:t>Dựng lên bối cảnh của một thời đại, xã hội kim tiền lên ngôi, đồng tiền thống trị và chi phối mọi công bình, lí lẽ</a:t>
            </a: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04430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sp>
        <p:nvSpPr>
          <p:cNvPr id="9456" name="Google Shape;9456;p42"/>
          <p:cNvSpPr txBox="1">
            <a:spLocks noGrp="1"/>
          </p:cNvSpPr>
          <p:nvPr>
            <p:ph type="ctrTitle"/>
          </p:nvPr>
        </p:nvSpPr>
        <p:spPr>
          <a:xfrm>
            <a:off x="2126673" y="1847621"/>
            <a:ext cx="4879850" cy="17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6000" b="1">
                <a:solidFill>
                  <a:schemeClr val="lt1"/>
                </a:solidFill>
              </a:rPr>
              <a:t>Hoạt động </a:t>
            </a:r>
            <a:br>
              <a:rPr lang="en" sz="6000" b="1">
                <a:solidFill>
                  <a:schemeClr val="lt1"/>
                </a:solidFill>
              </a:rPr>
            </a:br>
            <a:r>
              <a:rPr lang="en" sz="6000" b="1">
                <a:solidFill>
                  <a:schemeClr val="lt1"/>
                </a:solidFill>
              </a:rPr>
              <a:t>vận dụng</a:t>
            </a:r>
            <a:endParaRPr sz="6000" b="0">
              <a:solidFill>
                <a:schemeClr val="lt1"/>
              </a:solidFill>
              <a:latin typeface="Amarante"/>
              <a:ea typeface="Amarante"/>
              <a:cs typeface="Amarante"/>
              <a:sym typeface="Amarante"/>
            </a:endParaRPr>
          </a:p>
        </p:txBody>
      </p:sp>
      <p:grpSp>
        <p:nvGrpSpPr>
          <p:cNvPr id="2" name="Google Shape;9628;p45">
            <a:extLst>
              <a:ext uri="{FF2B5EF4-FFF2-40B4-BE49-F238E27FC236}">
                <a16:creationId xmlns:a16="http://schemas.microsoft.com/office/drawing/2014/main" id="{0FEBB5BF-4487-2764-3A75-7AE984C7E9FE}"/>
              </a:ext>
            </a:extLst>
          </p:cNvPr>
          <p:cNvGrpSpPr/>
          <p:nvPr/>
        </p:nvGrpSpPr>
        <p:grpSpPr>
          <a:xfrm flipH="1">
            <a:off x="6354440" y="2464915"/>
            <a:ext cx="2324732" cy="2315612"/>
            <a:chOff x="2993975" y="1744075"/>
            <a:chExt cx="990025" cy="1099350"/>
          </a:xfrm>
        </p:grpSpPr>
        <p:sp>
          <p:nvSpPr>
            <p:cNvPr id="3" name="Google Shape;9629;p45">
              <a:extLst>
                <a:ext uri="{FF2B5EF4-FFF2-40B4-BE49-F238E27FC236}">
                  <a16:creationId xmlns:a16="http://schemas.microsoft.com/office/drawing/2014/main" id="{33EB7C5F-8191-78D4-3819-E79954640740}"/>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A552BC09-A61D-D740-3F09-23096CAB9384}"/>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B980C74D-C26F-D1BF-ED25-C0F9FC4332E0}"/>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3145FAA0-1CA8-08D5-CF16-833A1D355203}"/>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29DC60C3-A4C3-FB80-F370-0B74009E7CB1}"/>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E0146A9C-05AF-6F9D-CE59-023C3950710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B89A1AC-EB57-4769-AA8F-6FFB02BD5987}"/>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6ECFF9B9-0E4F-A5EC-BDD6-3B0690CCBE81}"/>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0B118561-5A0B-75AC-49BC-004EB82BC527}"/>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A025CDFD-15D0-55D9-D6C0-C672291A3917}"/>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13FF038E-53C8-35F3-8B05-23F43C21478A}"/>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A508A6A7-88C7-DA09-7D89-3D231AD3B931}"/>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2C3A5A98-7552-7665-00E7-5BC5DE795EC5}"/>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60B30A83-6DFC-9A0C-352B-835DFBE899C0}"/>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7FE8BF48-B577-B0D6-941D-05B5E701E8A7}"/>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3872D63F-2861-5532-6337-0BA8300D1FFB}"/>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021B8608-F79B-EFD3-B88E-DC027AE54C9E}"/>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F2CE0821-93B0-6D0A-C4FB-727FC679FB20}"/>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CDDEA60F-E89A-783D-373F-EEF08C892CEE}"/>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92C71C6A-5F46-3204-184F-DD53EF229614}"/>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FBE293E7-3127-19AE-1D1C-4513B6B1EA8E}"/>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AB1196B6-8AAE-34A0-4237-B6892BA930E0}"/>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862E18CA-DE56-368B-EDFF-0FCD24EBCED3}"/>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7A00827F-C9EE-D6F3-5B55-1A1565D1BF6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DF03AAAE-3593-D424-81C5-014817D2C7C8}"/>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9B7E2CDF-971B-6E27-8263-03E170042C67}"/>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CDCE3A4B-FA66-A604-7625-5BFD182554E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FB0F1681-DCA2-75AB-0822-5DF73C37CB67}"/>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1C96FBE3-817E-B049-CEF7-77F5D88462BC}"/>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44001E0D-EFB6-5514-4B96-4F46E157AD42}"/>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4B07D82F-149E-0A38-A46E-4CC1662A439F}"/>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B53068ED-5E31-B8FF-0767-3DC674305563}"/>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A41D46E7-316B-30E7-EC61-145833914394}"/>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1A5EE327-45F0-E188-4586-569D2158D640}"/>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1F899A3A-E7A9-3141-5C5A-F13DF321A30A}"/>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3DF84DFD-46DC-3C44-70F7-F69BC08722EB}"/>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36B29A68-01F5-5ABB-5967-D37916A8D0B8}"/>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FCDEB5CB-B33E-4774-5738-BA883745276B}"/>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88234929-F8F0-C925-C8CA-137D93533475}"/>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B378FDC9-E830-8664-1F54-8275DF52EE88}"/>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41F79942-5CFC-012E-8363-8FBED115FC23}"/>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F30698D1-6948-BBA6-9CC7-198143732490}"/>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FA8F72FD-90EF-D3E7-B2FE-99C7B8ED01E4}"/>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15709E2-9C46-4F8B-2B99-883C9A22E24F}"/>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85EB1E1C-00C7-4F46-6658-F4BF32C1D094}"/>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91F70EAD-E1B8-A231-4E9C-E31F6A437156}"/>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393B4474-D523-20B5-E5F1-393720E0466D}"/>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EDF01585-7C5F-CF4D-4F61-68D499DB1DC0}"/>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C0DA80F5-CED6-2B0B-C451-CE1021827DDE}"/>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59A364DF-B6E3-25FE-5272-163A709E3C9E}"/>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0316162F-264D-D955-2A4E-C424703C6070}"/>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3DD74576-525E-9DA6-2E33-7A940180931A}"/>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79AF74CF-D7C1-F3FE-9A4C-CA272FAF63F6}"/>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ED799CD6-861B-7E5B-6080-AA0855B7D005}"/>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418E43C1-39F5-2A8E-4086-6832A0CCA656}"/>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7485C15A-1B1E-92E5-A23B-377C6BB8C801}"/>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473A90EC-5732-007C-0FC1-0C232488BCE4}"/>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E3B8FB70-6BBA-D6DD-F486-F8B936697482}"/>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690;p45">
              <a:extLst>
                <a:ext uri="{FF2B5EF4-FFF2-40B4-BE49-F238E27FC236}">
                  <a16:creationId xmlns:a16="http://schemas.microsoft.com/office/drawing/2014/main" id="{FE952709-3B88-7C73-5037-FB137B49BF93}"/>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691;p45">
              <a:extLst>
                <a:ext uri="{FF2B5EF4-FFF2-40B4-BE49-F238E27FC236}">
                  <a16:creationId xmlns:a16="http://schemas.microsoft.com/office/drawing/2014/main" id="{1BA127BC-B7E5-0226-A4A3-551D4A049238}"/>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692;p45">
              <a:extLst>
                <a:ext uri="{FF2B5EF4-FFF2-40B4-BE49-F238E27FC236}">
                  <a16:creationId xmlns:a16="http://schemas.microsoft.com/office/drawing/2014/main" id="{142A5400-18F5-9D08-1073-C325FAF25C72}"/>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693;p45">
              <a:extLst>
                <a:ext uri="{FF2B5EF4-FFF2-40B4-BE49-F238E27FC236}">
                  <a16:creationId xmlns:a16="http://schemas.microsoft.com/office/drawing/2014/main" id="{F2D3F06B-A9F5-04CF-AA11-66B0BB4BF6E9}"/>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694;p45">
              <a:extLst>
                <a:ext uri="{FF2B5EF4-FFF2-40B4-BE49-F238E27FC236}">
                  <a16:creationId xmlns:a16="http://schemas.microsoft.com/office/drawing/2014/main" id="{5F1F0C60-E509-5BFA-C6F0-80DA116DD4FE}"/>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695;p45">
              <a:extLst>
                <a:ext uri="{FF2B5EF4-FFF2-40B4-BE49-F238E27FC236}">
                  <a16:creationId xmlns:a16="http://schemas.microsoft.com/office/drawing/2014/main" id="{80D995B9-A46C-5395-247E-02573874C0D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696;p45">
              <a:extLst>
                <a:ext uri="{FF2B5EF4-FFF2-40B4-BE49-F238E27FC236}">
                  <a16:creationId xmlns:a16="http://schemas.microsoft.com/office/drawing/2014/main" id="{B712DF37-4A4F-0BAB-31AF-AA90872896ED}"/>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697;p45">
              <a:extLst>
                <a:ext uri="{FF2B5EF4-FFF2-40B4-BE49-F238E27FC236}">
                  <a16:creationId xmlns:a16="http://schemas.microsoft.com/office/drawing/2014/main" id="{D98ED60F-E7CC-3B33-CCF8-33CCC31C14BF}"/>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698;p45">
              <a:extLst>
                <a:ext uri="{FF2B5EF4-FFF2-40B4-BE49-F238E27FC236}">
                  <a16:creationId xmlns:a16="http://schemas.microsoft.com/office/drawing/2014/main" id="{A1A96686-C932-E2B2-7597-5792558A7179}"/>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699;p45">
              <a:extLst>
                <a:ext uri="{FF2B5EF4-FFF2-40B4-BE49-F238E27FC236}">
                  <a16:creationId xmlns:a16="http://schemas.microsoft.com/office/drawing/2014/main" id="{72B3EBCA-DE4D-0491-C67A-EF0DEB01F597}"/>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700;p45">
              <a:extLst>
                <a:ext uri="{FF2B5EF4-FFF2-40B4-BE49-F238E27FC236}">
                  <a16:creationId xmlns:a16="http://schemas.microsoft.com/office/drawing/2014/main" id="{9975A55A-483B-66B6-CCDB-D89FB22A301D}"/>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701;p45">
              <a:extLst>
                <a:ext uri="{FF2B5EF4-FFF2-40B4-BE49-F238E27FC236}">
                  <a16:creationId xmlns:a16="http://schemas.microsoft.com/office/drawing/2014/main" id="{EC7A464D-29A1-1A19-12BA-FBEDCB32D2DD}"/>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702;p45">
              <a:extLst>
                <a:ext uri="{FF2B5EF4-FFF2-40B4-BE49-F238E27FC236}">
                  <a16:creationId xmlns:a16="http://schemas.microsoft.com/office/drawing/2014/main" id="{23BA0ED3-5745-E16F-2F44-0B3259E10CC5}"/>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703;p45">
              <a:extLst>
                <a:ext uri="{FF2B5EF4-FFF2-40B4-BE49-F238E27FC236}">
                  <a16:creationId xmlns:a16="http://schemas.microsoft.com/office/drawing/2014/main" id="{B131C8F1-DA9A-5004-47F5-569630266E8B}"/>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704;p45">
              <a:extLst>
                <a:ext uri="{FF2B5EF4-FFF2-40B4-BE49-F238E27FC236}">
                  <a16:creationId xmlns:a16="http://schemas.microsoft.com/office/drawing/2014/main" id="{2DBA903F-1A3D-F4BE-5650-14048B860F85}"/>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705;p45">
              <a:extLst>
                <a:ext uri="{FF2B5EF4-FFF2-40B4-BE49-F238E27FC236}">
                  <a16:creationId xmlns:a16="http://schemas.microsoft.com/office/drawing/2014/main" id="{182AF6B6-48A7-9DC3-1BD9-5179C6D5740A}"/>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706;p45">
              <a:extLst>
                <a:ext uri="{FF2B5EF4-FFF2-40B4-BE49-F238E27FC236}">
                  <a16:creationId xmlns:a16="http://schemas.microsoft.com/office/drawing/2014/main" id="{C0569DE5-230D-6664-85E6-5381A1D723E4}"/>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707;p45">
              <a:extLst>
                <a:ext uri="{FF2B5EF4-FFF2-40B4-BE49-F238E27FC236}">
                  <a16:creationId xmlns:a16="http://schemas.microsoft.com/office/drawing/2014/main" id="{D95B6B50-1CB2-84FB-5245-2A0D56A78631}"/>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708;p45">
              <a:extLst>
                <a:ext uri="{FF2B5EF4-FFF2-40B4-BE49-F238E27FC236}">
                  <a16:creationId xmlns:a16="http://schemas.microsoft.com/office/drawing/2014/main" id="{80E37BA6-1FE5-4BB6-3858-B62D491253EC}"/>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709;p45">
              <a:extLst>
                <a:ext uri="{FF2B5EF4-FFF2-40B4-BE49-F238E27FC236}">
                  <a16:creationId xmlns:a16="http://schemas.microsoft.com/office/drawing/2014/main" id="{8B7E1EEB-0060-AFF3-A022-DCF6B0E5CA33}"/>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710;p45">
              <a:extLst>
                <a:ext uri="{FF2B5EF4-FFF2-40B4-BE49-F238E27FC236}">
                  <a16:creationId xmlns:a16="http://schemas.microsoft.com/office/drawing/2014/main" id="{3A40438A-9D85-08EA-09B3-2A1E5E7CEF8D}"/>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711;p45">
              <a:extLst>
                <a:ext uri="{FF2B5EF4-FFF2-40B4-BE49-F238E27FC236}">
                  <a16:creationId xmlns:a16="http://schemas.microsoft.com/office/drawing/2014/main" id="{8DC8F835-3EEA-7F4E-01FF-2D28D541493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712;p45">
              <a:extLst>
                <a:ext uri="{FF2B5EF4-FFF2-40B4-BE49-F238E27FC236}">
                  <a16:creationId xmlns:a16="http://schemas.microsoft.com/office/drawing/2014/main" id="{C9B460EA-243A-2A7F-00BA-D3F071AFD992}"/>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713;p45">
              <a:extLst>
                <a:ext uri="{FF2B5EF4-FFF2-40B4-BE49-F238E27FC236}">
                  <a16:creationId xmlns:a16="http://schemas.microsoft.com/office/drawing/2014/main" id="{5D946152-86DF-7833-599D-7E7C45DAB0B8}"/>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715;p45">
              <a:extLst>
                <a:ext uri="{FF2B5EF4-FFF2-40B4-BE49-F238E27FC236}">
                  <a16:creationId xmlns:a16="http://schemas.microsoft.com/office/drawing/2014/main" id="{98B3B06A-B393-E5FA-BC4A-C16AE211CC8F}"/>
                </a:ext>
              </a:extLst>
            </p:cNvPr>
            <p:cNvSpPr/>
            <p:nvPr/>
          </p:nvSpPr>
          <p:spPr>
            <a:xfrm>
              <a:off x="3306200" y="1791850"/>
              <a:ext cx="93250" cy="72475"/>
            </a:xfrm>
            <a:custGeom>
              <a:avLst/>
              <a:gdLst/>
              <a:ahLst/>
              <a:cxnLst/>
              <a:rect l="l" t="t" r="r" b="b"/>
              <a:pathLst>
                <a:path w="3730" h="2899" extrusionOk="0">
                  <a:moveTo>
                    <a:pt x="2820" y="0"/>
                  </a:moveTo>
                  <a:lnTo>
                    <a:pt x="2658" y="1585"/>
                  </a:lnTo>
                  <a:lnTo>
                    <a:pt x="1120" y="1631"/>
                  </a:lnTo>
                  <a:lnTo>
                    <a:pt x="1" y="256"/>
                  </a:lnTo>
                  <a:lnTo>
                    <a:pt x="18" y="401"/>
                  </a:lnTo>
                  <a:cubicBezTo>
                    <a:pt x="97" y="762"/>
                    <a:pt x="219" y="1129"/>
                    <a:pt x="391" y="1492"/>
                  </a:cubicBezTo>
                  <a:cubicBezTo>
                    <a:pt x="654" y="2047"/>
                    <a:pt x="995" y="2522"/>
                    <a:pt x="1377" y="2899"/>
                  </a:cubicBezTo>
                  <a:cubicBezTo>
                    <a:pt x="2211" y="2659"/>
                    <a:pt x="3001" y="2476"/>
                    <a:pt x="3730" y="2377"/>
                  </a:cubicBezTo>
                  <a:lnTo>
                    <a:pt x="2820" y="0"/>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716;p45">
              <a:extLst>
                <a:ext uri="{FF2B5EF4-FFF2-40B4-BE49-F238E27FC236}">
                  <a16:creationId xmlns:a16="http://schemas.microsoft.com/office/drawing/2014/main" id="{CC4E9E39-8275-A866-3938-F84685EAF6BA}"/>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717;p45">
              <a:extLst>
                <a:ext uri="{FF2B5EF4-FFF2-40B4-BE49-F238E27FC236}">
                  <a16:creationId xmlns:a16="http://schemas.microsoft.com/office/drawing/2014/main" id="{721063D7-F6FE-0AD6-487B-5F7B71AD7627}"/>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718;p45">
              <a:extLst>
                <a:ext uri="{FF2B5EF4-FFF2-40B4-BE49-F238E27FC236}">
                  <a16:creationId xmlns:a16="http://schemas.microsoft.com/office/drawing/2014/main" id="{48DC9001-AEC6-79F9-C919-16A8F6E90AB1}"/>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719;p45">
              <a:extLst>
                <a:ext uri="{FF2B5EF4-FFF2-40B4-BE49-F238E27FC236}">
                  <a16:creationId xmlns:a16="http://schemas.microsoft.com/office/drawing/2014/main" id="{7AC81DA2-9673-3B35-3E0F-235D8FDA12F2}"/>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720;p45">
              <a:extLst>
                <a:ext uri="{FF2B5EF4-FFF2-40B4-BE49-F238E27FC236}">
                  <a16:creationId xmlns:a16="http://schemas.microsoft.com/office/drawing/2014/main" id="{B310D731-626F-D646-8FC7-0C09F224DD50}"/>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721;p45">
              <a:extLst>
                <a:ext uri="{FF2B5EF4-FFF2-40B4-BE49-F238E27FC236}">
                  <a16:creationId xmlns:a16="http://schemas.microsoft.com/office/drawing/2014/main" id="{5120F032-B409-2BD4-B7EC-6DE21CC62C1B}"/>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722;p45">
              <a:extLst>
                <a:ext uri="{FF2B5EF4-FFF2-40B4-BE49-F238E27FC236}">
                  <a16:creationId xmlns:a16="http://schemas.microsoft.com/office/drawing/2014/main" id="{70F4D478-6EEA-20B9-9753-73438818A803}"/>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723;p45">
              <a:extLst>
                <a:ext uri="{FF2B5EF4-FFF2-40B4-BE49-F238E27FC236}">
                  <a16:creationId xmlns:a16="http://schemas.microsoft.com/office/drawing/2014/main" id="{ACD16F3F-CF7E-36DF-55D7-B995B84350A8}"/>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724;p45">
              <a:extLst>
                <a:ext uri="{FF2B5EF4-FFF2-40B4-BE49-F238E27FC236}">
                  <a16:creationId xmlns:a16="http://schemas.microsoft.com/office/drawing/2014/main" id="{DB35C59C-B2C8-DD5B-D968-6F938EFCDF66}"/>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725;p45">
              <a:extLst>
                <a:ext uri="{FF2B5EF4-FFF2-40B4-BE49-F238E27FC236}">
                  <a16:creationId xmlns:a16="http://schemas.microsoft.com/office/drawing/2014/main" id="{27FD44FA-F7DD-11B2-4A19-7F19EF64048A}"/>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726;p45">
              <a:extLst>
                <a:ext uri="{FF2B5EF4-FFF2-40B4-BE49-F238E27FC236}">
                  <a16:creationId xmlns:a16="http://schemas.microsoft.com/office/drawing/2014/main" id="{E30D57E0-9B33-2BF8-FF85-78102FBE495A}"/>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727;p45">
              <a:extLst>
                <a:ext uri="{FF2B5EF4-FFF2-40B4-BE49-F238E27FC236}">
                  <a16:creationId xmlns:a16="http://schemas.microsoft.com/office/drawing/2014/main" id="{70278D00-B4AD-FCD2-8263-5F2FA27C955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728;p45">
              <a:extLst>
                <a:ext uri="{FF2B5EF4-FFF2-40B4-BE49-F238E27FC236}">
                  <a16:creationId xmlns:a16="http://schemas.microsoft.com/office/drawing/2014/main" id="{238868DF-01C7-0B9B-48B8-120CB7DB70FB}"/>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729;p45">
              <a:extLst>
                <a:ext uri="{FF2B5EF4-FFF2-40B4-BE49-F238E27FC236}">
                  <a16:creationId xmlns:a16="http://schemas.microsoft.com/office/drawing/2014/main" id="{94605286-0516-30A9-5AF4-1333FE9660C5}"/>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730;p45">
              <a:extLst>
                <a:ext uri="{FF2B5EF4-FFF2-40B4-BE49-F238E27FC236}">
                  <a16:creationId xmlns:a16="http://schemas.microsoft.com/office/drawing/2014/main" id="{A2A87686-A1CA-3202-930A-5F6805049C82}"/>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731;p45">
              <a:extLst>
                <a:ext uri="{FF2B5EF4-FFF2-40B4-BE49-F238E27FC236}">
                  <a16:creationId xmlns:a16="http://schemas.microsoft.com/office/drawing/2014/main" id="{071F6FE2-48FB-37AA-12CC-99BDDB733F53}"/>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732;p45">
              <a:extLst>
                <a:ext uri="{FF2B5EF4-FFF2-40B4-BE49-F238E27FC236}">
                  <a16:creationId xmlns:a16="http://schemas.microsoft.com/office/drawing/2014/main" id="{8F64E279-0C1C-655E-1EE4-BB74067F3C3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1" name="Google Shape;9733;p45">
            <a:extLst>
              <a:ext uri="{FF2B5EF4-FFF2-40B4-BE49-F238E27FC236}">
                <a16:creationId xmlns:a16="http://schemas.microsoft.com/office/drawing/2014/main" id="{675D6200-08A7-492B-3EF4-23631B87D35F}"/>
              </a:ext>
            </a:extLst>
          </p:cNvPr>
          <p:cNvGrpSpPr/>
          <p:nvPr/>
        </p:nvGrpSpPr>
        <p:grpSpPr>
          <a:xfrm flipH="1">
            <a:off x="4541147" y="3827247"/>
            <a:ext cx="1600045" cy="1127778"/>
            <a:chOff x="3999750" y="1922875"/>
            <a:chExt cx="934175" cy="914950"/>
          </a:xfrm>
        </p:grpSpPr>
        <p:sp>
          <p:nvSpPr>
            <p:cNvPr id="9452" name="Google Shape;9734;p45">
              <a:extLst>
                <a:ext uri="{FF2B5EF4-FFF2-40B4-BE49-F238E27FC236}">
                  <a16:creationId xmlns:a16="http://schemas.microsoft.com/office/drawing/2014/main" id="{907FEC1B-F582-2CE2-E7BF-843974E381A2}"/>
                </a:ext>
              </a:extLst>
            </p:cNvPr>
            <p:cNvSpPr/>
            <p:nvPr/>
          </p:nvSpPr>
          <p:spPr>
            <a:xfrm>
              <a:off x="3999750" y="1922875"/>
              <a:ext cx="934175" cy="914950"/>
            </a:xfrm>
            <a:custGeom>
              <a:avLst/>
              <a:gdLst/>
              <a:ahLst/>
              <a:cxnLst/>
              <a:rect l="l" t="t" r="r" b="b"/>
              <a:pathLst>
                <a:path w="37367" h="36598" extrusionOk="0">
                  <a:moveTo>
                    <a:pt x="19013" y="0"/>
                  </a:moveTo>
                  <a:cubicBezTo>
                    <a:pt x="18638" y="0"/>
                    <a:pt x="18249" y="95"/>
                    <a:pt x="17868" y="244"/>
                  </a:cubicBezTo>
                  <a:cubicBezTo>
                    <a:pt x="17611" y="137"/>
                    <a:pt x="17328" y="79"/>
                    <a:pt x="17030" y="79"/>
                  </a:cubicBezTo>
                  <a:cubicBezTo>
                    <a:pt x="15772" y="79"/>
                    <a:pt x="14085" y="1160"/>
                    <a:pt x="12834" y="2771"/>
                  </a:cubicBezTo>
                  <a:cubicBezTo>
                    <a:pt x="12231" y="3549"/>
                    <a:pt x="11836" y="4476"/>
                    <a:pt x="11625" y="5433"/>
                  </a:cubicBezTo>
                  <a:cubicBezTo>
                    <a:pt x="11383" y="6524"/>
                    <a:pt x="11409" y="7527"/>
                    <a:pt x="11554" y="8616"/>
                  </a:cubicBezTo>
                  <a:cubicBezTo>
                    <a:pt x="11632" y="9185"/>
                    <a:pt x="11547" y="9764"/>
                    <a:pt x="11498" y="10336"/>
                  </a:cubicBezTo>
                  <a:cubicBezTo>
                    <a:pt x="11400" y="11484"/>
                    <a:pt x="11439" y="12644"/>
                    <a:pt x="11613" y="13784"/>
                  </a:cubicBezTo>
                  <a:cubicBezTo>
                    <a:pt x="11589" y="13627"/>
                    <a:pt x="9961" y="13179"/>
                    <a:pt x="9723" y="13092"/>
                  </a:cubicBezTo>
                  <a:cubicBezTo>
                    <a:pt x="9295" y="12936"/>
                    <a:pt x="8864" y="12781"/>
                    <a:pt x="8433" y="12633"/>
                  </a:cubicBezTo>
                  <a:lnTo>
                    <a:pt x="8228" y="12561"/>
                  </a:lnTo>
                  <a:cubicBezTo>
                    <a:pt x="7884" y="12157"/>
                    <a:pt x="7506" y="11793"/>
                    <a:pt x="7161" y="11598"/>
                  </a:cubicBezTo>
                  <a:cubicBezTo>
                    <a:pt x="7043" y="11512"/>
                    <a:pt x="6799" y="11278"/>
                    <a:pt x="6691" y="11175"/>
                  </a:cubicBezTo>
                  <a:cubicBezTo>
                    <a:pt x="6572" y="11062"/>
                    <a:pt x="6486" y="10980"/>
                    <a:pt x="6394" y="10902"/>
                  </a:cubicBezTo>
                  <a:cubicBezTo>
                    <a:pt x="6029" y="10601"/>
                    <a:pt x="5562" y="10434"/>
                    <a:pt x="5081" y="10434"/>
                  </a:cubicBezTo>
                  <a:cubicBezTo>
                    <a:pt x="4575" y="10434"/>
                    <a:pt x="4073" y="10615"/>
                    <a:pt x="3672" y="10923"/>
                  </a:cubicBezTo>
                  <a:cubicBezTo>
                    <a:pt x="3592" y="10915"/>
                    <a:pt x="3508" y="10911"/>
                    <a:pt x="3425" y="10911"/>
                  </a:cubicBezTo>
                  <a:cubicBezTo>
                    <a:pt x="2438" y="10911"/>
                    <a:pt x="1878" y="11345"/>
                    <a:pt x="1580" y="11707"/>
                  </a:cubicBezTo>
                  <a:cubicBezTo>
                    <a:pt x="1559" y="11734"/>
                    <a:pt x="1537" y="11763"/>
                    <a:pt x="1515" y="11791"/>
                  </a:cubicBezTo>
                  <a:cubicBezTo>
                    <a:pt x="1137" y="11982"/>
                    <a:pt x="810" y="12273"/>
                    <a:pt x="589" y="12631"/>
                  </a:cubicBezTo>
                  <a:cubicBezTo>
                    <a:pt x="282" y="13124"/>
                    <a:pt x="198" y="13706"/>
                    <a:pt x="344" y="14248"/>
                  </a:cubicBezTo>
                  <a:cubicBezTo>
                    <a:pt x="1" y="14989"/>
                    <a:pt x="114" y="15830"/>
                    <a:pt x="639" y="16441"/>
                  </a:cubicBezTo>
                  <a:cubicBezTo>
                    <a:pt x="649" y="16452"/>
                    <a:pt x="1885" y="17744"/>
                    <a:pt x="2837" y="18027"/>
                  </a:cubicBezTo>
                  <a:cubicBezTo>
                    <a:pt x="3533" y="18232"/>
                    <a:pt x="4399" y="18179"/>
                    <a:pt x="5042" y="18508"/>
                  </a:cubicBezTo>
                  <a:cubicBezTo>
                    <a:pt x="5154" y="18566"/>
                    <a:pt x="5260" y="18641"/>
                    <a:pt x="5365" y="18714"/>
                  </a:cubicBezTo>
                  <a:cubicBezTo>
                    <a:pt x="6329" y="19394"/>
                    <a:pt x="7282" y="20082"/>
                    <a:pt x="8291" y="20693"/>
                  </a:cubicBezTo>
                  <a:cubicBezTo>
                    <a:pt x="7608" y="20911"/>
                    <a:pt x="7087" y="21458"/>
                    <a:pt x="6898" y="22180"/>
                  </a:cubicBezTo>
                  <a:cubicBezTo>
                    <a:pt x="6796" y="22571"/>
                    <a:pt x="6802" y="22980"/>
                    <a:pt x="6903" y="23358"/>
                  </a:cubicBezTo>
                  <a:cubicBezTo>
                    <a:pt x="6609" y="23561"/>
                    <a:pt x="6380" y="23822"/>
                    <a:pt x="6220" y="24200"/>
                  </a:cubicBezTo>
                  <a:cubicBezTo>
                    <a:pt x="5973" y="24781"/>
                    <a:pt x="5936" y="25682"/>
                    <a:pt x="6401" y="26386"/>
                  </a:cubicBezTo>
                  <a:cubicBezTo>
                    <a:pt x="6480" y="26507"/>
                    <a:pt x="6572" y="26616"/>
                    <a:pt x="6673" y="26715"/>
                  </a:cubicBezTo>
                  <a:cubicBezTo>
                    <a:pt x="6745" y="26923"/>
                    <a:pt x="6848" y="27130"/>
                    <a:pt x="6992" y="27320"/>
                  </a:cubicBezTo>
                  <a:cubicBezTo>
                    <a:pt x="7365" y="27814"/>
                    <a:pt x="7921" y="28107"/>
                    <a:pt x="8532" y="28130"/>
                  </a:cubicBezTo>
                  <a:cubicBezTo>
                    <a:pt x="8858" y="28342"/>
                    <a:pt x="9238" y="28457"/>
                    <a:pt x="9636" y="28457"/>
                  </a:cubicBezTo>
                  <a:cubicBezTo>
                    <a:pt x="9752" y="28457"/>
                    <a:pt x="9871" y="28447"/>
                    <a:pt x="9986" y="28426"/>
                  </a:cubicBezTo>
                  <a:cubicBezTo>
                    <a:pt x="10902" y="28267"/>
                    <a:pt x="11639" y="27692"/>
                    <a:pt x="12357" y="27139"/>
                  </a:cubicBezTo>
                  <a:cubicBezTo>
                    <a:pt x="13488" y="26268"/>
                    <a:pt x="14797" y="25608"/>
                    <a:pt x="16030" y="24891"/>
                  </a:cubicBezTo>
                  <a:lnTo>
                    <a:pt x="16030" y="24891"/>
                  </a:lnTo>
                  <a:cubicBezTo>
                    <a:pt x="14999" y="26244"/>
                    <a:pt x="14095" y="27688"/>
                    <a:pt x="13199" y="29136"/>
                  </a:cubicBezTo>
                  <a:cubicBezTo>
                    <a:pt x="12109" y="30904"/>
                    <a:pt x="11035" y="32680"/>
                    <a:pt x="9975" y="34466"/>
                  </a:cubicBezTo>
                  <a:cubicBezTo>
                    <a:pt x="9825" y="34717"/>
                    <a:pt x="9675" y="34976"/>
                    <a:pt x="9631" y="35265"/>
                  </a:cubicBezTo>
                  <a:cubicBezTo>
                    <a:pt x="9558" y="35764"/>
                    <a:pt x="9864" y="36295"/>
                    <a:pt x="10333" y="36482"/>
                  </a:cubicBezTo>
                  <a:cubicBezTo>
                    <a:pt x="10599" y="36588"/>
                    <a:pt x="10893" y="36590"/>
                    <a:pt x="11181" y="36590"/>
                  </a:cubicBezTo>
                  <a:cubicBezTo>
                    <a:pt x="13824" y="36588"/>
                    <a:pt x="16468" y="36588"/>
                    <a:pt x="19111" y="36588"/>
                  </a:cubicBezTo>
                  <a:cubicBezTo>
                    <a:pt x="21755" y="36588"/>
                    <a:pt x="24399" y="36588"/>
                    <a:pt x="27043" y="36590"/>
                  </a:cubicBezTo>
                  <a:cubicBezTo>
                    <a:pt x="28572" y="36593"/>
                    <a:pt x="30098" y="36593"/>
                    <a:pt x="31627" y="36594"/>
                  </a:cubicBezTo>
                  <a:cubicBezTo>
                    <a:pt x="32481" y="36596"/>
                    <a:pt x="33333" y="36596"/>
                    <a:pt x="34185" y="36597"/>
                  </a:cubicBezTo>
                  <a:cubicBezTo>
                    <a:pt x="34192" y="36597"/>
                    <a:pt x="34199" y="36597"/>
                    <a:pt x="34205" y="36597"/>
                  </a:cubicBezTo>
                  <a:cubicBezTo>
                    <a:pt x="35215" y="36597"/>
                    <a:pt x="36999" y="36383"/>
                    <a:pt x="37260" y="35139"/>
                  </a:cubicBezTo>
                  <a:cubicBezTo>
                    <a:pt x="37367" y="34633"/>
                    <a:pt x="37122" y="34108"/>
                    <a:pt x="36662" y="33867"/>
                  </a:cubicBezTo>
                  <a:cubicBezTo>
                    <a:pt x="36336" y="33697"/>
                    <a:pt x="35911" y="33623"/>
                    <a:pt x="35563" y="33510"/>
                  </a:cubicBezTo>
                  <a:cubicBezTo>
                    <a:pt x="34862" y="33282"/>
                    <a:pt x="34166" y="33041"/>
                    <a:pt x="33467" y="32809"/>
                  </a:cubicBezTo>
                  <a:cubicBezTo>
                    <a:pt x="32729" y="32563"/>
                    <a:pt x="31981" y="32344"/>
                    <a:pt x="31228" y="32142"/>
                  </a:cubicBezTo>
                  <a:cubicBezTo>
                    <a:pt x="29705" y="31736"/>
                    <a:pt x="28166" y="31398"/>
                    <a:pt x="26627" y="31043"/>
                  </a:cubicBezTo>
                  <a:lnTo>
                    <a:pt x="27252" y="29100"/>
                  </a:lnTo>
                  <a:lnTo>
                    <a:pt x="27456" y="28478"/>
                  </a:lnTo>
                  <a:lnTo>
                    <a:pt x="27233" y="27863"/>
                  </a:lnTo>
                  <a:cubicBezTo>
                    <a:pt x="27066" y="27400"/>
                    <a:pt x="26667" y="26219"/>
                    <a:pt x="26420" y="25223"/>
                  </a:cubicBezTo>
                  <a:cubicBezTo>
                    <a:pt x="26420" y="25223"/>
                    <a:pt x="26249" y="23904"/>
                    <a:pt x="26247" y="23893"/>
                  </a:cubicBezTo>
                  <a:cubicBezTo>
                    <a:pt x="26197" y="23499"/>
                    <a:pt x="26282" y="23032"/>
                    <a:pt x="26286" y="22634"/>
                  </a:cubicBezTo>
                  <a:cubicBezTo>
                    <a:pt x="26293" y="22076"/>
                    <a:pt x="26298" y="21520"/>
                    <a:pt x="26299" y="20961"/>
                  </a:cubicBezTo>
                  <a:cubicBezTo>
                    <a:pt x="26303" y="19874"/>
                    <a:pt x="26296" y="18786"/>
                    <a:pt x="26277" y="17698"/>
                  </a:cubicBezTo>
                  <a:cubicBezTo>
                    <a:pt x="26273" y="17326"/>
                    <a:pt x="26264" y="16952"/>
                    <a:pt x="26198" y="16586"/>
                  </a:cubicBezTo>
                  <a:cubicBezTo>
                    <a:pt x="26134" y="16231"/>
                    <a:pt x="26014" y="15886"/>
                    <a:pt x="25889" y="15545"/>
                  </a:cubicBezTo>
                  <a:cubicBezTo>
                    <a:pt x="25445" y="14331"/>
                    <a:pt x="24934" y="12995"/>
                    <a:pt x="24008" y="12059"/>
                  </a:cubicBezTo>
                  <a:cubicBezTo>
                    <a:pt x="23664" y="11711"/>
                    <a:pt x="23281" y="11469"/>
                    <a:pt x="22872" y="11335"/>
                  </a:cubicBezTo>
                  <a:cubicBezTo>
                    <a:pt x="22727" y="11289"/>
                    <a:pt x="22553" y="11239"/>
                    <a:pt x="22366" y="11191"/>
                  </a:cubicBezTo>
                  <a:cubicBezTo>
                    <a:pt x="21824" y="11038"/>
                    <a:pt x="21277" y="10953"/>
                    <a:pt x="20815" y="10907"/>
                  </a:cubicBezTo>
                  <a:cubicBezTo>
                    <a:pt x="21475" y="9294"/>
                    <a:pt x="21814" y="8177"/>
                    <a:pt x="21830" y="7567"/>
                  </a:cubicBezTo>
                  <a:cubicBezTo>
                    <a:pt x="21831" y="7455"/>
                    <a:pt x="21829" y="7346"/>
                    <a:pt x="21816" y="7242"/>
                  </a:cubicBezTo>
                  <a:cubicBezTo>
                    <a:pt x="21806" y="7146"/>
                    <a:pt x="21791" y="7057"/>
                    <a:pt x="21772" y="6974"/>
                  </a:cubicBezTo>
                  <a:cubicBezTo>
                    <a:pt x="21747" y="6843"/>
                    <a:pt x="21712" y="6715"/>
                    <a:pt x="21669" y="6593"/>
                  </a:cubicBezTo>
                  <a:cubicBezTo>
                    <a:pt x="22186" y="5392"/>
                    <a:pt x="22297" y="4673"/>
                    <a:pt x="22103" y="4009"/>
                  </a:cubicBezTo>
                  <a:cubicBezTo>
                    <a:pt x="22058" y="3853"/>
                    <a:pt x="21995" y="3702"/>
                    <a:pt x="21916" y="3561"/>
                  </a:cubicBezTo>
                  <a:cubicBezTo>
                    <a:pt x="21887" y="3509"/>
                    <a:pt x="21856" y="3457"/>
                    <a:pt x="21823" y="3409"/>
                  </a:cubicBezTo>
                  <a:cubicBezTo>
                    <a:pt x="21791" y="2821"/>
                    <a:pt x="21570" y="2390"/>
                    <a:pt x="21366" y="2110"/>
                  </a:cubicBezTo>
                  <a:cubicBezTo>
                    <a:pt x="21344" y="2079"/>
                    <a:pt x="21320" y="2049"/>
                    <a:pt x="21297" y="2021"/>
                  </a:cubicBezTo>
                  <a:cubicBezTo>
                    <a:pt x="21111" y="819"/>
                    <a:pt x="20249" y="331"/>
                    <a:pt x="19950" y="196"/>
                  </a:cubicBezTo>
                  <a:cubicBezTo>
                    <a:pt x="19660" y="65"/>
                    <a:pt x="19344" y="0"/>
                    <a:pt x="19013" y="0"/>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735;p45">
              <a:extLst>
                <a:ext uri="{FF2B5EF4-FFF2-40B4-BE49-F238E27FC236}">
                  <a16:creationId xmlns:a16="http://schemas.microsoft.com/office/drawing/2014/main" id="{679F7789-F34A-769C-D786-777743F5A13D}"/>
                </a:ext>
              </a:extLst>
            </p:cNvPr>
            <p:cNvSpPr/>
            <p:nvPr/>
          </p:nvSpPr>
          <p:spPr>
            <a:xfrm>
              <a:off x="4093600" y="2268500"/>
              <a:ext cx="117025" cy="79300"/>
            </a:xfrm>
            <a:custGeom>
              <a:avLst/>
              <a:gdLst/>
              <a:ahLst/>
              <a:cxnLst/>
              <a:rect l="l" t="t" r="r" b="b"/>
              <a:pathLst>
                <a:path w="4681" h="3172" extrusionOk="0">
                  <a:moveTo>
                    <a:pt x="2468" y="1"/>
                  </a:moveTo>
                  <a:cubicBezTo>
                    <a:pt x="2458" y="1"/>
                    <a:pt x="2448" y="1"/>
                    <a:pt x="2437" y="2"/>
                  </a:cubicBezTo>
                  <a:cubicBezTo>
                    <a:pt x="2270" y="13"/>
                    <a:pt x="1760" y="477"/>
                    <a:pt x="1330" y="477"/>
                  </a:cubicBezTo>
                  <a:cubicBezTo>
                    <a:pt x="1287" y="477"/>
                    <a:pt x="1246" y="473"/>
                    <a:pt x="1206" y="463"/>
                  </a:cubicBezTo>
                  <a:cubicBezTo>
                    <a:pt x="1142" y="447"/>
                    <a:pt x="1081" y="440"/>
                    <a:pt x="1023" y="440"/>
                  </a:cubicBezTo>
                  <a:cubicBezTo>
                    <a:pt x="677" y="440"/>
                    <a:pt x="448" y="724"/>
                    <a:pt x="256" y="1311"/>
                  </a:cubicBezTo>
                  <a:cubicBezTo>
                    <a:pt x="0" y="2087"/>
                    <a:pt x="364" y="2417"/>
                    <a:pt x="516" y="2529"/>
                  </a:cubicBezTo>
                  <a:cubicBezTo>
                    <a:pt x="658" y="2631"/>
                    <a:pt x="1817" y="2775"/>
                    <a:pt x="2071" y="2779"/>
                  </a:cubicBezTo>
                  <a:cubicBezTo>
                    <a:pt x="2834" y="2789"/>
                    <a:pt x="3698" y="2847"/>
                    <a:pt x="4144" y="3172"/>
                  </a:cubicBezTo>
                  <a:lnTo>
                    <a:pt x="4680" y="1729"/>
                  </a:lnTo>
                  <a:cubicBezTo>
                    <a:pt x="3726" y="1293"/>
                    <a:pt x="3100" y="1"/>
                    <a:pt x="246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736;p45">
              <a:extLst>
                <a:ext uri="{FF2B5EF4-FFF2-40B4-BE49-F238E27FC236}">
                  <a16:creationId xmlns:a16="http://schemas.microsoft.com/office/drawing/2014/main" id="{C2850211-1552-F0B5-7114-7614FAC9D337}"/>
                </a:ext>
              </a:extLst>
            </p:cNvPr>
            <p:cNvSpPr/>
            <p:nvPr/>
          </p:nvSpPr>
          <p:spPr>
            <a:xfrm>
              <a:off x="4115750" y="2231100"/>
              <a:ext cx="72875" cy="71125"/>
            </a:xfrm>
            <a:custGeom>
              <a:avLst/>
              <a:gdLst/>
              <a:ahLst/>
              <a:cxnLst/>
              <a:rect l="l" t="t" r="r" b="b"/>
              <a:pathLst>
                <a:path w="2915" h="2845" extrusionOk="0">
                  <a:moveTo>
                    <a:pt x="442" y="1"/>
                  </a:moveTo>
                  <a:cubicBezTo>
                    <a:pt x="260" y="1"/>
                    <a:pt x="0" y="202"/>
                    <a:pt x="83" y="321"/>
                  </a:cubicBezTo>
                  <a:cubicBezTo>
                    <a:pt x="186" y="467"/>
                    <a:pt x="906" y="1216"/>
                    <a:pt x="991" y="1419"/>
                  </a:cubicBezTo>
                  <a:cubicBezTo>
                    <a:pt x="1160" y="1821"/>
                    <a:pt x="622" y="1923"/>
                    <a:pt x="471" y="2002"/>
                  </a:cubicBezTo>
                  <a:cubicBezTo>
                    <a:pt x="606" y="2208"/>
                    <a:pt x="1943" y="2845"/>
                    <a:pt x="2575" y="2845"/>
                  </a:cubicBezTo>
                  <a:cubicBezTo>
                    <a:pt x="2783" y="2845"/>
                    <a:pt x="2915" y="2776"/>
                    <a:pt x="2904" y="2601"/>
                  </a:cubicBezTo>
                  <a:cubicBezTo>
                    <a:pt x="2888" y="2347"/>
                    <a:pt x="1918" y="1082"/>
                    <a:pt x="1597" y="921"/>
                  </a:cubicBezTo>
                  <a:cubicBezTo>
                    <a:pt x="1278" y="762"/>
                    <a:pt x="701" y="161"/>
                    <a:pt x="547" y="33"/>
                  </a:cubicBezTo>
                  <a:cubicBezTo>
                    <a:pt x="519" y="10"/>
                    <a:pt x="482" y="1"/>
                    <a:pt x="44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737;p45">
              <a:extLst>
                <a:ext uri="{FF2B5EF4-FFF2-40B4-BE49-F238E27FC236}">
                  <a16:creationId xmlns:a16="http://schemas.microsoft.com/office/drawing/2014/main" id="{7FB6DDEC-AC24-EFE3-075B-8BA1E4F0F9FE}"/>
                </a:ext>
              </a:extLst>
            </p:cNvPr>
            <p:cNvSpPr/>
            <p:nvPr/>
          </p:nvSpPr>
          <p:spPr>
            <a:xfrm>
              <a:off x="4074700" y="2243025"/>
              <a:ext cx="66400" cy="51225"/>
            </a:xfrm>
            <a:custGeom>
              <a:avLst/>
              <a:gdLst/>
              <a:ahLst/>
              <a:cxnLst/>
              <a:rect l="l" t="t" r="r" b="b"/>
              <a:pathLst>
                <a:path w="2656" h="2049" extrusionOk="0">
                  <a:moveTo>
                    <a:pt x="428" y="1"/>
                  </a:moveTo>
                  <a:cubicBezTo>
                    <a:pt x="246" y="1"/>
                    <a:pt x="0" y="42"/>
                    <a:pt x="29" y="186"/>
                  </a:cubicBezTo>
                  <a:cubicBezTo>
                    <a:pt x="69" y="381"/>
                    <a:pt x="554" y="1373"/>
                    <a:pt x="748" y="1539"/>
                  </a:cubicBezTo>
                  <a:cubicBezTo>
                    <a:pt x="944" y="1708"/>
                    <a:pt x="1535" y="2031"/>
                    <a:pt x="1628" y="2048"/>
                  </a:cubicBezTo>
                  <a:cubicBezTo>
                    <a:pt x="1630" y="2048"/>
                    <a:pt x="1632" y="2049"/>
                    <a:pt x="1635" y="2049"/>
                  </a:cubicBezTo>
                  <a:cubicBezTo>
                    <a:pt x="1758" y="2049"/>
                    <a:pt x="2655" y="1646"/>
                    <a:pt x="2481" y="1585"/>
                  </a:cubicBezTo>
                  <a:cubicBezTo>
                    <a:pt x="1973" y="1407"/>
                    <a:pt x="1285" y="1288"/>
                    <a:pt x="1199" y="1156"/>
                  </a:cubicBezTo>
                  <a:cubicBezTo>
                    <a:pt x="1113" y="1022"/>
                    <a:pt x="710" y="42"/>
                    <a:pt x="582" y="13"/>
                  </a:cubicBezTo>
                  <a:cubicBezTo>
                    <a:pt x="549" y="6"/>
                    <a:pt x="493" y="1"/>
                    <a:pt x="42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738;p45">
              <a:extLst>
                <a:ext uri="{FF2B5EF4-FFF2-40B4-BE49-F238E27FC236}">
                  <a16:creationId xmlns:a16="http://schemas.microsoft.com/office/drawing/2014/main" id="{7E234865-D70B-48C5-43C3-096E375D522B}"/>
                </a:ext>
              </a:extLst>
            </p:cNvPr>
            <p:cNvSpPr/>
            <p:nvPr/>
          </p:nvSpPr>
          <p:spPr>
            <a:xfrm>
              <a:off x="4052325" y="2258550"/>
              <a:ext cx="78175" cy="50950"/>
            </a:xfrm>
            <a:custGeom>
              <a:avLst/>
              <a:gdLst/>
              <a:ahLst/>
              <a:cxnLst/>
              <a:rect l="l" t="t" r="r" b="b"/>
              <a:pathLst>
                <a:path w="3127" h="2038" extrusionOk="0">
                  <a:moveTo>
                    <a:pt x="466" y="0"/>
                  </a:moveTo>
                  <a:cubicBezTo>
                    <a:pt x="298" y="0"/>
                    <a:pt x="1" y="183"/>
                    <a:pt x="83" y="355"/>
                  </a:cubicBezTo>
                  <a:cubicBezTo>
                    <a:pt x="184" y="558"/>
                    <a:pt x="858" y="1509"/>
                    <a:pt x="1101" y="1650"/>
                  </a:cubicBezTo>
                  <a:cubicBezTo>
                    <a:pt x="1345" y="1789"/>
                    <a:pt x="2141" y="2038"/>
                    <a:pt x="2238" y="2038"/>
                  </a:cubicBezTo>
                  <a:cubicBezTo>
                    <a:pt x="2337" y="2038"/>
                    <a:pt x="3127" y="1413"/>
                    <a:pt x="2933" y="1381"/>
                  </a:cubicBezTo>
                  <a:cubicBezTo>
                    <a:pt x="2378" y="1289"/>
                    <a:pt x="1526" y="1248"/>
                    <a:pt x="1401" y="1121"/>
                  </a:cubicBezTo>
                  <a:cubicBezTo>
                    <a:pt x="1275" y="996"/>
                    <a:pt x="640" y="91"/>
                    <a:pt x="542" y="20"/>
                  </a:cubicBezTo>
                  <a:cubicBezTo>
                    <a:pt x="523" y="7"/>
                    <a:pt x="497" y="0"/>
                    <a:pt x="46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739;p45">
              <a:extLst>
                <a:ext uri="{FF2B5EF4-FFF2-40B4-BE49-F238E27FC236}">
                  <a16:creationId xmlns:a16="http://schemas.microsoft.com/office/drawing/2014/main" id="{9FA1C584-CF19-67DC-E6C5-E3F652C16A7B}"/>
                </a:ext>
              </a:extLst>
            </p:cNvPr>
            <p:cNvSpPr/>
            <p:nvPr/>
          </p:nvSpPr>
          <p:spPr>
            <a:xfrm>
              <a:off x="4048425" y="2292550"/>
              <a:ext cx="127975" cy="44425"/>
            </a:xfrm>
            <a:custGeom>
              <a:avLst/>
              <a:gdLst/>
              <a:ahLst/>
              <a:cxnLst/>
              <a:rect l="l" t="t" r="r" b="b"/>
              <a:pathLst>
                <a:path w="5119" h="1777" extrusionOk="0">
                  <a:moveTo>
                    <a:pt x="472" y="1"/>
                  </a:moveTo>
                  <a:cubicBezTo>
                    <a:pt x="312" y="1"/>
                    <a:pt x="0" y="261"/>
                    <a:pt x="132" y="415"/>
                  </a:cubicBezTo>
                  <a:cubicBezTo>
                    <a:pt x="277" y="584"/>
                    <a:pt x="1158" y="1337"/>
                    <a:pt x="1431" y="1419"/>
                  </a:cubicBezTo>
                  <a:cubicBezTo>
                    <a:pt x="1704" y="1500"/>
                    <a:pt x="2360" y="1625"/>
                    <a:pt x="2832" y="1692"/>
                  </a:cubicBezTo>
                  <a:cubicBezTo>
                    <a:pt x="3229" y="1751"/>
                    <a:pt x="3528" y="1777"/>
                    <a:pt x="3748" y="1777"/>
                  </a:cubicBezTo>
                  <a:cubicBezTo>
                    <a:pt x="5119" y="1777"/>
                    <a:pt x="3378" y="786"/>
                    <a:pt x="3193" y="786"/>
                  </a:cubicBezTo>
                  <a:cubicBezTo>
                    <a:pt x="3193" y="786"/>
                    <a:pt x="3192" y="786"/>
                    <a:pt x="3191" y="786"/>
                  </a:cubicBezTo>
                  <a:cubicBezTo>
                    <a:pt x="2909" y="800"/>
                    <a:pt x="2525" y="815"/>
                    <a:pt x="2188" y="815"/>
                  </a:cubicBezTo>
                  <a:cubicBezTo>
                    <a:pt x="1838" y="815"/>
                    <a:pt x="1541" y="799"/>
                    <a:pt x="1462" y="753"/>
                  </a:cubicBezTo>
                  <a:cubicBezTo>
                    <a:pt x="1310" y="662"/>
                    <a:pt x="625" y="54"/>
                    <a:pt x="513" y="8"/>
                  </a:cubicBezTo>
                  <a:cubicBezTo>
                    <a:pt x="501" y="3"/>
                    <a:pt x="487" y="1"/>
                    <a:pt x="4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740;p45">
              <a:extLst>
                <a:ext uri="{FF2B5EF4-FFF2-40B4-BE49-F238E27FC236}">
                  <a16:creationId xmlns:a16="http://schemas.microsoft.com/office/drawing/2014/main" id="{4A51592B-2D52-7B28-AD9E-311A9015AC63}"/>
                </a:ext>
              </a:extLst>
            </p:cNvPr>
            <p:cNvSpPr/>
            <p:nvPr/>
          </p:nvSpPr>
          <p:spPr>
            <a:xfrm>
              <a:off x="4265375" y="2249250"/>
              <a:ext cx="214550" cy="181800"/>
            </a:xfrm>
            <a:custGeom>
              <a:avLst/>
              <a:gdLst/>
              <a:ahLst/>
              <a:cxnLst/>
              <a:rect l="l" t="t" r="r" b="b"/>
              <a:pathLst>
                <a:path w="8582" h="7272" extrusionOk="0">
                  <a:moveTo>
                    <a:pt x="7350" y="1"/>
                  </a:moveTo>
                  <a:cubicBezTo>
                    <a:pt x="6398" y="1"/>
                    <a:pt x="4206" y="1470"/>
                    <a:pt x="3872" y="1920"/>
                  </a:cubicBezTo>
                  <a:cubicBezTo>
                    <a:pt x="3498" y="2418"/>
                    <a:pt x="1" y="5359"/>
                    <a:pt x="64" y="5716"/>
                  </a:cubicBezTo>
                  <a:cubicBezTo>
                    <a:pt x="126" y="6074"/>
                    <a:pt x="1491" y="7224"/>
                    <a:pt x="1740" y="7258"/>
                  </a:cubicBezTo>
                  <a:cubicBezTo>
                    <a:pt x="1806" y="7267"/>
                    <a:pt x="1879" y="7272"/>
                    <a:pt x="1956" y="7272"/>
                  </a:cubicBezTo>
                  <a:cubicBezTo>
                    <a:pt x="3433" y="7272"/>
                    <a:pt x="6795" y="5653"/>
                    <a:pt x="8242" y="3626"/>
                  </a:cubicBezTo>
                  <a:cubicBezTo>
                    <a:pt x="8581" y="3150"/>
                    <a:pt x="8574" y="598"/>
                    <a:pt x="7618" y="59"/>
                  </a:cubicBezTo>
                  <a:cubicBezTo>
                    <a:pt x="7547" y="19"/>
                    <a:pt x="7456" y="1"/>
                    <a:pt x="7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741;p45">
              <a:extLst>
                <a:ext uri="{FF2B5EF4-FFF2-40B4-BE49-F238E27FC236}">
                  <a16:creationId xmlns:a16="http://schemas.microsoft.com/office/drawing/2014/main" id="{45457BE8-2762-AF02-68CD-D778AE637354}"/>
                </a:ext>
              </a:extLst>
            </p:cNvPr>
            <p:cNvSpPr/>
            <p:nvPr/>
          </p:nvSpPr>
          <p:spPr>
            <a:xfrm>
              <a:off x="4170175" y="2283375"/>
              <a:ext cx="167900" cy="148650"/>
            </a:xfrm>
            <a:custGeom>
              <a:avLst/>
              <a:gdLst/>
              <a:ahLst/>
              <a:cxnLst/>
              <a:rect l="l" t="t" r="r" b="b"/>
              <a:pathLst>
                <a:path w="6716" h="5946" extrusionOk="0">
                  <a:moveTo>
                    <a:pt x="997" y="0"/>
                  </a:moveTo>
                  <a:lnTo>
                    <a:pt x="1" y="2999"/>
                  </a:lnTo>
                  <a:cubicBezTo>
                    <a:pt x="1040" y="3785"/>
                    <a:pt x="4245" y="5945"/>
                    <a:pt x="5436" y="5945"/>
                  </a:cubicBezTo>
                  <a:cubicBezTo>
                    <a:pt x="5533" y="5945"/>
                    <a:pt x="5616" y="5931"/>
                    <a:pt x="5684" y="5900"/>
                  </a:cubicBezTo>
                  <a:cubicBezTo>
                    <a:pt x="6025" y="5341"/>
                    <a:pt x="6716" y="2742"/>
                    <a:pt x="6525" y="2296"/>
                  </a:cubicBezTo>
                  <a:cubicBezTo>
                    <a:pt x="6332" y="1851"/>
                    <a:pt x="997"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742;p45">
              <a:extLst>
                <a:ext uri="{FF2B5EF4-FFF2-40B4-BE49-F238E27FC236}">
                  <a16:creationId xmlns:a16="http://schemas.microsoft.com/office/drawing/2014/main" id="{B6F9FCF0-5725-9DFE-1554-D947B945C5ED}"/>
                </a:ext>
              </a:extLst>
            </p:cNvPr>
            <p:cNvSpPr/>
            <p:nvPr/>
          </p:nvSpPr>
          <p:spPr>
            <a:xfrm>
              <a:off x="4170225" y="2278075"/>
              <a:ext cx="308600" cy="153950"/>
            </a:xfrm>
            <a:custGeom>
              <a:avLst/>
              <a:gdLst/>
              <a:ahLst/>
              <a:cxnLst/>
              <a:rect l="l" t="t" r="r" b="b"/>
              <a:pathLst>
                <a:path w="12344" h="6158" extrusionOk="0">
                  <a:moveTo>
                    <a:pt x="12095" y="1"/>
                  </a:moveTo>
                  <a:cubicBezTo>
                    <a:pt x="12059" y="244"/>
                    <a:pt x="12006" y="435"/>
                    <a:pt x="11934" y="533"/>
                  </a:cubicBezTo>
                  <a:cubicBezTo>
                    <a:pt x="10488" y="2559"/>
                    <a:pt x="7128" y="4178"/>
                    <a:pt x="5652" y="4178"/>
                  </a:cubicBezTo>
                  <a:cubicBezTo>
                    <a:pt x="5621" y="4178"/>
                    <a:pt x="5591" y="4177"/>
                    <a:pt x="5561" y="4175"/>
                  </a:cubicBezTo>
                  <a:cubicBezTo>
                    <a:pt x="5495" y="4204"/>
                    <a:pt x="5413" y="4217"/>
                    <a:pt x="5319" y="4217"/>
                  </a:cubicBezTo>
                  <a:cubicBezTo>
                    <a:pt x="4310" y="4217"/>
                    <a:pt x="1855" y="2667"/>
                    <a:pt x="497" y="1715"/>
                  </a:cubicBezTo>
                  <a:lnTo>
                    <a:pt x="0" y="3213"/>
                  </a:lnTo>
                  <a:cubicBezTo>
                    <a:pt x="1040" y="3998"/>
                    <a:pt x="4244" y="6158"/>
                    <a:pt x="5434" y="6158"/>
                  </a:cubicBezTo>
                  <a:cubicBezTo>
                    <a:pt x="5528" y="6158"/>
                    <a:pt x="5609" y="6144"/>
                    <a:pt x="5676" y="6115"/>
                  </a:cubicBezTo>
                  <a:cubicBezTo>
                    <a:pt x="5706" y="6117"/>
                    <a:pt x="5736" y="6117"/>
                    <a:pt x="5767" y="6117"/>
                  </a:cubicBezTo>
                  <a:cubicBezTo>
                    <a:pt x="7245" y="6117"/>
                    <a:pt x="10604" y="4499"/>
                    <a:pt x="12049" y="2473"/>
                  </a:cubicBezTo>
                  <a:cubicBezTo>
                    <a:pt x="12272" y="2161"/>
                    <a:pt x="12344" y="948"/>
                    <a:pt x="120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743;p45">
              <a:extLst>
                <a:ext uri="{FF2B5EF4-FFF2-40B4-BE49-F238E27FC236}">
                  <a16:creationId xmlns:a16="http://schemas.microsoft.com/office/drawing/2014/main" id="{3F6C1664-82B1-E14E-F7AD-B7D049303422}"/>
                </a:ext>
              </a:extLst>
            </p:cNvPr>
            <p:cNvSpPr/>
            <p:nvPr/>
          </p:nvSpPr>
          <p:spPr>
            <a:xfrm>
              <a:off x="4313200" y="2564375"/>
              <a:ext cx="305600" cy="225800"/>
            </a:xfrm>
            <a:custGeom>
              <a:avLst/>
              <a:gdLst/>
              <a:ahLst/>
              <a:cxnLst/>
              <a:rect l="l" t="t" r="r" b="b"/>
              <a:pathLst>
                <a:path w="12224" h="9032" extrusionOk="0">
                  <a:moveTo>
                    <a:pt x="6251" y="0"/>
                  </a:moveTo>
                  <a:lnTo>
                    <a:pt x="726" y="8062"/>
                  </a:lnTo>
                  <a:lnTo>
                    <a:pt x="0" y="9032"/>
                  </a:lnTo>
                  <a:lnTo>
                    <a:pt x="12048" y="9032"/>
                  </a:lnTo>
                  <a:lnTo>
                    <a:pt x="12223" y="8622"/>
                  </a:lnTo>
                  <a:lnTo>
                    <a:pt x="6428" y="7218"/>
                  </a:lnTo>
                  <a:lnTo>
                    <a:pt x="9178" y="1042"/>
                  </a:lnTo>
                  <a:lnTo>
                    <a:pt x="6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744;p45">
              <a:extLst>
                <a:ext uri="{FF2B5EF4-FFF2-40B4-BE49-F238E27FC236}">
                  <a16:creationId xmlns:a16="http://schemas.microsoft.com/office/drawing/2014/main" id="{26B7FB2D-3150-46B9-F28C-620B35D321F0}"/>
                </a:ext>
              </a:extLst>
            </p:cNvPr>
            <p:cNvSpPr/>
            <p:nvPr/>
          </p:nvSpPr>
          <p:spPr>
            <a:xfrm>
              <a:off x="4387050" y="2590375"/>
              <a:ext cx="231750" cy="199800"/>
            </a:xfrm>
            <a:custGeom>
              <a:avLst/>
              <a:gdLst/>
              <a:ahLst/>
              <a:cxnLst/>
              <a:rect l="l" t="t" r="r" b="b"/>
              <a:pathLst>
                <a:path w="9270" h="7992" extrusionOk="0">
                  <a:moveTo>
                    <a:pt x="6224" y="1"/>
                  </a:moveTo>
                  <a:lnTo>
                    <a:pt x="2863" y="3409"/>
                  </a:lnTo>
                  <a:lnTo>
                    <a:pt x="1" y="7157"/>
                  </a:lnTo>
                  <a:lnTo>
                    <a:pt x="492" y="7992"/>
                  </a:lnTo>
                  <a:lnTo>
                    <a:pt x="9094" y="7992"/>
                  </a:lnTo>
                  <a:lnTo>
                    <a:pt x="9269" y="7582"/>
                  </a:lnTo>
                  <a:lnTo>
                    <a:pt x="3474" y="6178"/>
                  </a:lnTo>
                  <a:lnTo>
                    <a:pt x="622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745;p45">
              <a:extLst>
                <a:ext uri="{FF2B5EF4-FFF2-40B4-BE49-F238E27FC236}">
                  <a16:creationId xmlns:a16="http://schemas.microsoft.com/office/drawing/2014/main" id="{0BF65116-A33B-54FA-2A1B-C52C21DD4011}"/>
                </a:ext>
              </a:extLst>
            </p:cNvPr>
            <p:cNvSpPr/>
            <p:nvPr/>
          </p:nvSpPr>
          <p:spPr>
            <a:xfrm>
              <a:off x="4449575" y="2567700"/>
              <a:ext cx="373200" cy="222475"/>
            </a:xfrm>
            <a:custGeom>
              <a:avLst/>
              <a:gdLst/>
              <a:ahLst/>
              <a:cxnLst/>
              <a:rect l="l" t="t" r="r" b="b"/>
              <a:pathLst>
                <a:path w="14928" h="8899" extrusionOk="0">
                  <a:moveTo>
                    <a:pt x="1423" y="1"/>
                  </a:moveTo>
                  <a:lnTo>
                    <a:pt x="0" y="4205"/>
                  </a:lnTo>
                  <a:lnTo>
                    <a:pt x="819" y="4789"/>
                  </a:lnTo>
                  <a:lnTo>
                    <a:pt x="837" y="8315"/>
                  </a:lnTo>
                  <a:lnTo>
                    <a:pt x="1054" y="8899"/>
                  </a:lnTo>
                  <a:lnTo>
                    <a:pt x="14928" y="8899"/>
                  </a:lnTo>
                  <a:lnTo>
                    <a:pt x="14916" y="8641"/>
                  </a:lnTo>
                  <a:lnTo>
                    <a:pt x="5708" y="6663"/>
                  </a:lnTo>
                  <a:lnTo>
                    <a:pt x="6645" y="4205"/>
                  </a:lnTo>
                  <a:lnTo>
                    <a:pt x="6059" y="458"/>
                  </a:lnTo>
                  <a:lnTo>
                    <a:pt x="1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746;p45">
              <a:extLst>
                <a:ext uri="{FF2B5EF4-FFF2-40B4-BE49-F238E27FC236}">
                  <a16:creationId xmlns:a16="http://schemas.microsoft.com/office/drawing/2014/main" id="{FA332C18-F9ED-55E0-8246-692A73540D3C}"/>
                </a:ext>
              </a:extLst>
            </p:cNvPr>
            <p:cNvSpPr/>
            <p:nvPr/>
          </p:nvSpPr>
          <p:spPr>
            <a:xfrm>
              <a:off x="4461075" y="2559800"/>
              <a:ext cx="361700" cy="230375"/>
            </a:xfrm>
            <a:custGeom>
              <a:avLst/>
              <a:gdLst/>
              <a:ahLst/>
              <a:cxnLst/>
              <a:rect l="l" t="t" r="r" b="b"/>
              <a:pathLst>
                <a:path w="14468" h="9215" extrusionOk="0">
                  <a:moveTo>
                    <a:pt x="1035" y="1"/>
                  </a:moveTo>
                  <a:lnTo>
                    <a:pt x="10" y="1548"/>
                  </a:lnTo>
                  <a:lnTo>
                    <a:pt x="0" y="8917"/>
                  </a:lnTo>
                  <a:lnTo>
                    <a:pt x="4397" y="7684"/>
                  </a:lnTo>
                  <a:lnTo>
                    <a:pt x="8835" y="9215"/>
                  </a:lnTo>
                  <a:lnTo>
                    <a:pt x="14468" y="9215"/>
                  </a:lnTo>
                  <a:lnTo>
                    <a:pt x="14456" y="8957"/>
                  </a:lnTo>
                  <a:lnTo>
                    <a:pt x="5479" y="6894"/>
                  </a:lnTo>
                  <a:lnTo>
                    <a:pt x="6334" y="4457"/>
                  </a:lnTo>
                  <a:lnTo>
                    <a:pt x="5599" y="774"/>
                  </a:lnTo>
                  <a:lnTo>
                    <a:pt x="103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747;p45">
              <a:extLst>
                <a:ext uri="{FF2B5EF4-FFF2-40B4-BE49-F238E27FC236}">
                  <a16:creationId xmlns:a16="http://schemas.microsoft.com/office/drawing/2014/main" id="{AA72710B-B503-CEBB-FCBA-CFE5101397A1}"/>
                </a:ext>
              </a:extLst>
            </p:cNvPr>
            <p:cNvSpPr/>
            <p:nvPr/>
          </p:nvSpPr>
          <p:spPr>
            <a:xfrm>
              <a:off x="4298250" y="2241575"/>
              <a:ext cx="337750" cy="547875"/>
            </a:xfrm>
            <a:custGeom>
              <a:avLst/>
              <a:gdLst/>
              <a:ahLst/>
              <a:cxnLst/>
              <a:rect l="l" t="t" r="r" b="b"/>
              <a:pathLst>
                <a:path w="13510" h="21915" extrusionOk="0">
                  <a:moveTo>
                    <a:pt x="7785" y="1"/>
                  </a:moveTo>
                  <a:cubicBezTo>
                    <a:pt x="6411" y="1"/>
                    <a:pt x="4941" y="400"/>
                    <a:pt x="4435" y="1916"/>
                  </a:cubicBezTo>
                  <a:cubicBezTo>
                    <a:pt x="3528" y="4637"/>
                    <a:pt x="6777" y="9146"/>
                    <a:pt x="6777" y="9146"/>
                  </a:cubicBezTo>
                  <a:lnTo>
                    <a:pt x="7092" y="11911"/>
                  </a:lnTo>
                  <a:cubicBezTo>
                    <a:pt x="5194" y="13161"/>
                    <a:pt x="2587" y="17479"/>
                    <a:pt x="1" y="21705"/>
                  </a:cubicBezTo>
                  <a:cubicBezTo>
                    <a:pt x="136" y="21851"/>
                    <a:pt x="390" y="21915"/>
                    <a:pt x="737" y="21915"/>
                  </a:cubicBezTo>
                  <a:cubicBezTo>
                    <a:pt x="3021" y="21915"/>
                    <a:pt x="9302" y="19169"/>
                    <a:pt x="11846" y="19169"/>
                  </a:cubicBezTo>
                  <a:cubicBezTo>
                    <a:pt x="12013" y="19169"/>
                    <a:pt x="12164" y="19181"/>
                    <a:pt x="12297" y="19206"/>
                  </a:cubicBezTo>
                  <a:lnTo>
                    <a:pt x="13510" y="15762"/>
                  </a:lnTo>
                  <a:cubicBezTo>
                    <a:pt x="13510" y="15762"/>
                    <a:pt x="12251" y="12279"/>
                    <a:pt x="12397" y="11195"/>
                  </a:cubicBezTo>
                  <a:cubicBezTo>
                    <a:pt x="12544" y="10112"/>
                    <a:pt x="12418" y="4181"/>
                    <a:pt x="12418" y="4181"/>
                  </a:cubicBezTo>
                  <a:cubicBezTo>
                    <a:pt x="12418" y="4181"/>
                    <a:pt x="11344" y="717"/>
                    <a:pt x="10348" y="395"/>
                  </a:cubicBezTo>
                  <a:cubicBezTo>
                    <a:pt x="9908" y="252"/>
                    <a:pt x="8877" y="1"/>
                    <a:pt x="7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748;p45">
              <a:extLst>
                <a:ext uri="{FF2B5EF4-FFF2-40B4-BE49-F238E27FC236}">
                  <a16:creationId xmlns:a16="http://schemas.microsoft.com/office/drawing/2014/main" id="{12B2333F-A936-DE17-52CA-3C216555267E}"/>
                </a:ext>
              </a:extLst>
            </p:cNvPr>
            <p:cNvSpPr/>
            <p:nvPr/>
          </p:nvSpPr>
          <p:spPr>
            <a:xfrm>
              <a:off x="4297575" y="2251375"/>
              <a:ext cx="338425" cy="538825"/>
            </a:xfrm>
            <a:custGeom>
              <a:avLst/>
              <a:gdLst/>
              <a:ahLst/>
              <a:cxnLst/>
              <a:rect l="l" t="t" r="r" b="b"/>
              <a:pathLst>
                <a:path w="13537" h="21553" extrusionOk="0">
                  <a:moveTo>
                    <a:pt x="10370" y="0"/>
                  </a:moveTo>
                  <a:cubicBezTo>
                    <a:pt x="10066" y="0"/>
                    <a:pt x="10808" y="9532"/>
                    <a:pt x="9999" y="9935"/>
                  </a:cubicBezTo>
                  <a:cubicBezTo>
                    <a:pt x="9913" y="9978"/>
                    <a:pt x="9804" y="9998"/>
                    <a:pt x="9678" y="9998"/>
                  </a:cubicBezTo>
                  <a:cubicBezTo>
                    <a:pt x="9082" y="9998"/>
                    <a:pt x="8099" y="9561"/>
                    <a:pt x="7292" y="9135"/>
                  </a:cubicBezTo>
                  <a:lnTo>
                    <a:pt x="7292" y="9135"/>
                  </a:lnTo>
                  <a:cubicBezTo>
                    <a:pt x="8648" y="10769"/>
                    <a:pt x="10114" y="13602"/>
                    <a:pt x="10437" y="14239"/>
                  </a:cubicBezTo>
                  <a:cubicBezTo>
                    <a:pt x="11113" y="15568"/>
                    <a:pt x="6690" y="20984"/>
                    <a:pt x="0" y="21307"/>
                  </a:cubicBezTo>
                  <a:cubicBezTo>
                    <a:pt x="282" y="21479"/>
                    <a:pt x="666" y="21552"/>
                    <a:pt x="1128" y="21552"/>
                  </a:cubicBezTo>
                  <a:cubicBezTo>
                    <a:pt x="3836" y="21552"/>
                    <a:pt x="9191" y="19026"/>
                    <a:pt x="11932" y="19026"/>
                  </a:cubicBezTo>
                  <a:cubicBezTo>
                    <a:pt x="12080" y="19026"/>
                    <a:pt x="12221" y="19033"/>
                    <a:pt x="12353" y="19048"/>
                  </a:cubicBezTo>
                  <a:lnTo>
                    <a:pt x="13537" y="15367"/>
                  </a:lnTo>
                  <a:cubicBezTo>
                    <a:pt x="13537" y="15367"/>
                    <a:pt x="12278" y="11885"/>
                    <a:pt x="12424" y="10802"/>
                  </a:cubicBezTo>
                  <a:cubicBezTo>
                    <a:pt x="12571" y="9718"/>
                    <a:pt x="12445" y="3788"/>
                    <a:pt x="12445" y="3788"/>
                  </a:cubicBezTo>
                  <a:cubicBezTo>
                    <a:pt x="12445" y="3788"/>
                    <a:pt x="11371" y="322"/>
                    <a:pt x="10375" y="1"/>
                  </a:cubicBezTo>
                  <a:cubicBezTo>
                    <a:pt x="10374" y="1"/>
                    <a:pt x="10372" y="0"/>
                    <a:pt x="1037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749;p45">
              <a:extLst>
                <a:ext uri="{FF2B5EF4-FFF2-40B4-BE49-F238E27FC236}">
                  <a16:creationId xmlns:a16="http://schemas.microsoft.com/office/drawing/2014/main" id="{9213EE16-3C63-9995-CC46-E7EE5A7D6410}"/>
                </a:ext>
              </a:extLst>
            </p:cNvPr>
            <p:cNvSpPr/>
            <p:nvPr/>
          </p:nvSpPr>
          <p:spPr>
            <a:xfrm>
              <a:off x="4392725" y="2168325"/>
              <a:ext cx="86250" cy="154450"/>
            </a:xfrm>
            <a:custGeom>
              <a:avLst/>
              <a:gdLst/>
              <a:ahLst/>
              <a:cxnLst/>
              <a:rect l="l" t="t" r="r" b="b"/>
              <a:pathLst>
                <a:path w="3450" h="6178" extrusionOk="0">
                  <a:moveTo>
                    <a:pt x="2046" y="1"/>
                  </a:moveTo>
                  <a:lnTo>
                    <a:pt x="1" y="2579"/>
                  </a:lnTo>
                  <a:lnTo>
                    <a:pt x="1059" y="6177"/>
                  </a:lnTo>
                  <a:cubicBezTo>
                    <a:pt x="1059" y="6177"/>
                    <a:pt x="2807" y="4023"/>
                    <a:pt x="3450" y="3388"/>
                  </a:cubicBezTo>
                  <a:lnTo>
                    <a:pt x="2046"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750;p45">
              <a:extLst>
                <a:ext uri="{FF2B5EF4-FFF2-40B4-BE49-F238E27FC236}">
                  <a16:creationId xmlns:a16="http://schemas.microsoft.com/office/drawing/2014/main" id="{2AC69CDB-077D-3633-280E-86E91A3F7FCC}"/>
                </a:ext>
              </a:extLst>
            </p:cNvPr>
            <p:cNvSpPr/>
            <p:nvPr/>
          </p:nvSpPr>
          <p:spPr>
            <a:xfrm>
              <a:off x="4808375" y="2763250"/>
              <a:ext cx="79275" cy="26925"/>
            </a:xfrm>
            <a:custGeom>
              <a:avLst/>
              <a:gdLst/>
              <a:ahLst/>
              <a:cxnLst/>
              <a:rect l="l" t="t" r="r" b="b"/>
              <a:pathLst>
                <a:path w="3171" h="1077" extrusionOk="0">
                  <a:moveTo>
                    <a:pt x="277" y="0"/>
                  </a:moveTo>
                  <a:cubicBezTo>
                    <a:pt x="1" y="585"/>
                    <a:pt x="139" y="1077"/>
                    <a:pt x="139" y="1077"/>
                  </a:cubicBezTo>
                  <a:lnTo>
                    <a:pt x="3171" y="1077"/>
                  </a:lnTo>
                  <a:lnTo>
                    <a:pt x="277" y="0"/>
                  </a:ln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751;p45">
              <a:extLst>
                <a:ext uri="{FF2B5EF4-FFF2-40B4-BE49-F238E27FC236}">
                  <a16:creationId xmlns:a16="http://schemas.microsoft.com/office/drawing/2014/main" id="{0E013E5A-23AE-7B64-A9B5-721BB85C47E9}"/>
                </a:ext>
              </a:extLst>
            </p:cNvPr>
            <p:cNvSpPr/>
            <p:nvPr/>
          </p:nvSpPr>
          <p:spPr>
            <a:xfrm>
              <a:off x="4360550" y="2168325"/>
              <a:ext cx="185975" cy="226100"/>
            </a:xfrm>
            <a:custGeom>
              <a:avLst/>
              <a:gdLst/>
              <a:ahLst/>
              <a:cxnLst/>
              <a:rect l="l" t="t" r="r" b="b"/>
              <a:pathLst>
                <a:path w="7439" h="9044" extrusionOk="0">
                  <a:moveTo>
                    <a:pt x="3333" y="1"/>
                  </a:moveTo>
                  <a:lnTo>
                    <a:pt x="1613" y="2169"/>
                  </a:lnTo>
                  <a:cubicBezTo>
                    <a:pt x="1521" y="2414"/>
                    <a:pt x="1445" y="2662"/>
                    <a:pt x="1387" y="2914"/>
                  </a:cubicBezTo>
                  <a:cubicBezTo>
                    <a:pt x="1387" y="2914"/>
                    <a:pt x="910" y="4253"/>
                    <a:pt x="909" y="4259"/>
                  </a:cubicBezTo>
                  <a:cubicBezTo>
                    <a:pt x="0" y="6377"/>
                    <a:pt x="1891" y="8708"/>
                    <a:pt x="3147" y="9030"/>
                  </a:cubicBezTo>
                  <a:cubicBezTo>
                    <a:pt x="3185" y="9039"/>
                    <a:pt x="3223" y="9044"/>
                    <a:pt x="3260" y="9044"/>
                  </a:cubicBezTo>
                  <a:cubicBezTo>
                    <a:pt x="4394" y="9044"/>
                    <a:pt x="5276" y="4662"/>
                    <a:pt x="7438" y="3205"/>
                  </a:cubicBezTo>
                  <a:cubicBezTo>
                    <a:pt x="6782" y="3015"/>
                    <a:pt x="5986" y="2933"/>
                    <a:pt x="5313" y="2933"/>
                  </a:cubicBezTo>
                  <a:cubicBezTo>
                    <a:pt x="5037" y="2933"/>
                    <a:pt x="4782" y="2947"/>
                    <a:pt x="4566" y="2973"/>
                  </a:cubicBezTo>
                  <a:lnTo>
                    <a:pt x="3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752;p45">
              <a:extLst>
                <a:ext uri="{FF2B5EF4-FFF2-40B4-BE49-F238E27FC236}">
                  <a16:creationId xmlns:a16="http://schemas.microsoft.com/office/drawing/2014/main" id="{AE1F38BF-A940-C773-EA75-4753B7817559}"/>
                </a:ext>
              </a:extLst>
            </p:cNvPr>
            <p:cNvSpPr/>
            <p:nvPr/>
          </p:nvSpPr>
          <p:spPr>
            <a:xfrm>
              <a:off x="4327250" y="1970275"/>
              <a:ext cx="184600" cy="237075"/>
            </a:xfrm>
            <a:custGeom>
              <a:avLst/>
              <a:gdLst/>
              <a:ahLst/>
              <a:cxnLst/>
              <a:rect l="l" t="t" r="r" b="b"/>
              <a:pathLst>
                <a:path w="7384" h="9483" extrusionOk="0">
                  <a:moveTo>
                    <a:pt x="5918" y="0"/>
                  </a:moveTo>
                  <a:cubicBezTo>
                    <a:pt x="5351" y="0"/>
                    <a:pt x="4222" y="837"/>
                    <a:pt x="4222" y="837"/>
                  </a:cubicBezTo>
                  <a:cubicBezTo>
                    <a:pt x="4222" y="837"/>
                    <a:pt x="4245" y="433"/>
                    <a:pt x="4103" y="148"/>
                  </a:cubicBezTo>
                  <a:cubicBezTo>
                    <a:pt x="4080" y="101"/>
                    <a:pt x="4021" y="77"/>
                    <a:pt x="3933" y="77"/>
                  </a:cubicBezTo>
                  <a:cubicBezTo>
                    <a:pt x="3482" y="77"/>
                    <a:pt x="2271" y="702"/>
                    <a:pt x="1236" y="2036"/>
                  </a:cubicBezTo>
                  <a:cubicBezTo>
                    <a:pt x="0" y="3626"/>
                    <a:pt x="48" y="6173"/>
                    <a:pt x="641" y="7240"/>
                  </a:cubicBezTo>
                  <a:lnTo>
                    <a:pt x="5458" y="9482"/>
                  </a:lnTo>
                  <a:cubicBezTo>
                    <a:pt x="5458" y="9482"/>
                    <a:pt x="6908" y="6181"/>
                    <a:pt x="6836" y="5563"/>
                  </a:cubicBezTo>
                  <a:cubicBezTo>
                    <a:pt x="6766" y="4946"/>
                    <a:pt x="6362" y="4946"/>
                    <a:pt x="6362" y="4946"/>
                  </a:cubicBezTo>
                  <a:cubicBezTo>
                    <a:pt x="6362" y="4946"/>
                    <a:pt x="7384" y="2975"/>
                    <a:pt x="7169" y="2595"/>
                  </a:cubicBezTo>
                  <a:cubicBezTo>
                    <a:pt x="7047" y="2378"/>
                    <a:pt x="6894" y="2331"/>
                    <a:pt x="6785" y="2331"/>
                  </a:cubicBezTo>
                  <a:cubicBezTo>
                    <a:pt x="6703" y="2331"/>
                    <a:pt x="6646" y="2358"/>
                    <a:pt x="6646" y="2358"/>
                  </a:cubicBezTo>
                  <a:cubicBezTo>
                    <a:pt x="6646" y="2358"/>
                    <a:pt x="7003" y="1691"/>
                    <a:pt x="6743" y="1334"/>
                  </a:cubicBezTo>
                  <a:cubicBezTo>
                    <a:pt x="6636" y="1191"/>
                    <a:pt x="6534" y="1148"/>
                    <a:pt x="6450" y="1148"/>
                  </a:cubicBezTo>
                  <a:cubicBezTo>
                    <a:pt x="6326" y="1148"/>
                    <a:pt x="6243" y="1240"/>
                    <a:pt x="6243" y="1240"/>
                  </a:cubicBezTo>
                  <a:cubicBezTo>
                    <a:pt x="6243" y="1240"/>
                    <a:pt x="6551" y="242"/>
                    <a:pt x="6076" y="30"/>
                  </a:cubicBezTo>
                  <a:cubicBezTo>
                    <a:pt x="6031" y="9"/>
                    <a:pt x="5978" y="0"/>
                    <a:pt x="5918"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753;p45">
              <a:extLst>
                <a:ext uri="{FF2B5EF4-FFF2-40B4-BE49-F238E27FC236}">
                  <a16:creationId xmlns:a16="http://schemas.microsoft.com/office/drawing/2014/main" id="{FAE83B92-C2AB-B017-78B4-B12BA000F1B3}"/>
                </a:ext>
              </a:extLst>
            </p:cNvPr>
            <p:cNvSpPr/>
            <p:nvPr/>
          </p:nvSpPr>
          <p:spPr>
            <a:xfrm>
              <a:off x="4405450" y="1989100"/>
              <a:ext cx="106375" cy="218250"/>
            </a:xfrm>
            <a:custGeom>
              <a:avLst/>
              <a:gdLst/>
              <a:ahLst/>
              <a:cxnLst/>
              <a:rect l="l" t="t" r="r" b="b"/>
              <a:pathLst>
                <a:path w="4255" h="8730" extrusionOk="0">
                  <a:moveTo>
                    <a:pt x="3205" y="1"/>
                  </a:moveTo>
                  <a:lnTo>
                    <a:pt x="3205" y="1"/>
                  </a:lnTo>
                  <a:cubicBezTo>
                    <a:pt x="1890" y="633"/>
                    <a:pt x="564" y="2161"/>
                    <a:pt x="180" y="4474"/>
                  </a:cubicBezTo>
                  <a:cubicBezTo>
                    <a:pt x="1" y="5552"/>
                    <a:pt x="182" y="6904"/>
                    <a:pt x="350" y="7808"/>
                  </a:cubicBezTo>
                  <a:lnTo>
                    <a:pt x="2330" y="8729"/>
                  </a:lnTo>
                  <a:cubicBezTo>
                    <a:pt x="2327" y="8729"/>
                    <a:pt x="3777" y="5427"/>
                    <a:pt x="3705" y="4809"/>
                  </a:cubicBezTo>
                  <a:cubicBezTo>
                    <a:pt x="3633" y="4191"/>
                    <a:pt x="3231" y="4191"/>
                    <a:pt x="3231" y="4191"/>
                  </a:cubicBezTo>
                  <a:cubicBezTo>
                    <a:pt x="3231" y="4191"/>
                    <a:pt x="4254" y="2218"/>
                    <a:pt x="4040" y="1839"/>
                  </a:cubicBezTo>
                  <a:cubicBezTo>
                    <a:pt x="3918" y="1622"/>
                    <a:pt x="3765" y="1575"/>
                    <a:pt x="3656" y="1575"/>
                  </a:cubicBezTo>
                  <a:cubicBezTo>
                    <a:pt x="3574" y="1575"/>
                    <a:pt x="3517" y="1602"/>
                    <a:pt x="3517" y="1602"/>
                  </a:cubicBezTo>
                  <a:cubicBezTo>
                    <a:pt x="3517" y="1602"/>
                    <a:pt x="3872" y="938"/>
                    <a:pt x="3612" y="580"/>
                  </a:cubicBezTo>
                  <a:cubicBezTo>
                    <a:pt x="3506" y="436"/>
                    <a:pt x="3404" y="393"/>
                    <a:pt x="3321" y="393"/>
                  </a:cubicBezTo>
                  <a:cubicBezTo>
                    <a:pt x="3197" y="393"/>
                    <a:pt x="3113" y="485"/>
                    <a:pt x="3113" y="485"/>
                  </a:cubicBezTo>
                  <a:cubicBezTo>
                    <a:pt x="3113" y="485"/>
                    <a:pt x="3181" y="260"/>
                    <a:pt x="3205" y="1"/>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754;p45">
              <a:extLst>
                <a:ext uri="{FF2B5EF4-FFF2-40B4-BE49-F238E27FC236}">
                  <a16:creationId xmlns:a16="http://schemas.microsoft.com/office/drawing/2014/main" id="{87649F39-94BC-785D-6656-2B60FDBE09B9}"/>
                </a:ext>
              </a:extLst>
            </p:cNvPr>
            <p:cNvSpPr/>
            <p:nvPr/>
          </p:nvSpPr>
          <p:spPr>
            <a:xfrm>
              <a:off x="4328600" y="2046850"/>
              <a:ext cx="135050" cy="242825"/>
            </a:xfrm>
            <a:custGeom>
              <a:avLst/>
              <a:gdLst/>
              <a:ahLst/>
              <a:cxnLst/>
              <a:rect l="l" t="t" r="r" b="b"/>
              <a:pathLst>
                <a:path w="5402" h="9713" extrusionOk="0">
                  <a:moveTo>
                    <a:pt x="2702" y="0"/>
                  </a:moveTo>
                  <a:cubicBezTo>
                    <a:pt x="2097" y="0"/>
                    <a:pt x="1521" y="193"/>
                    <a:pt x="1173" y="719"/>
                  </a:cubicBezTo>
                  <a:cubicBezTo>
                    <a:pt x="201" y="2192"/>
                    <a:pt x="1" y="7557"/>
                    <a:pt x="492" y="9644"/>
                  </a:cubicBezTo>
                  <a:cubicBezTo>
                    <a:pt x="658" y="9692"/>
                    <a:pt x="851" y="9713"/>
                    <a:pt x="1060" y="9713"/>
                  </a:cubicBezTo>
                  <a:cubicBezTo>
                    <a:pt x="2202" y="9713"/>
                    <a:pt x="3838" y="9081"/>
                    <a:pt x="4239" y="8701"/>
                  </a:cubicBezTo>
                  <a:cubicBezTo>
                    <a:pt x="4714" y="8250"/>
                    <a:pt x="5401" y="2476"/>
                    <a:pt x="5069" y="1051"/>
                  </a:cubicBezTo>
                  <a:cubicBezTo>
                    <a:pt x="4970" y="625"/>
                    <a:pt x="3790" y="0"/>
                    <a:pt x="270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755;p45">
              <a:extLst>
                <a:ext uri="{FF2B5EF4-FFF2-40B4-BE49-F238E27FC236}">
                  <a16:creationId xmlns:a16="http://schemas.microsoft.com/office/drawing/2014/main" id="{55010256-FEDD-71FF-861B-3166C6ED3AB0}"/>
                </a:ext>
              </a:extLst>
            </p:cNvPr>
            <p:cNvSpPr/>
            <p:nvPr/>
          </p:nvSpPr>
          <p:spPr>
            <a:xfrm>
              <a:off x="4403550" y="2045525"/>
              <a:ext cx="67625" cy="140250"/>
            </a:xfrm>
            <a:custGeom>
              <a:avLst/>
              <a:gdLst/>
              <a:ahLst/>
              <a:cxnLst/>
              <a:rect l="l" t="t" r="r" b="b"/>
              <a:pathLst>
                <a:path w="2705" h="5610" extrusionOk="0">
                  <a:moveTo>
                    <a:pt x="1805" y="0"/>
                  </a:moveTo>
                  <a:cubicBezTo>
                    <a:pt x="1675" y="0"/>
                    <a:pt x="1526" y="35"/>
                    <a:pt x="1356" y="112"/>
                  </a:cubicBezTo>
                  <a:cubicBezTo>
                    <a:pt x="0" y="723"/>
                    <a:pt x="686" y="5610"/>
                    <a:pt x="686" y="5610"/>
                  </a:cubicBezTo>
                  <a:lnTo>
                    <a:pt x="1427" y="5515"/>
                  </a:lnTo>
                  <a:cubicBezTo>
                    <a:pt x="1427" y="5515"/>
                    <a:pt x="2491" y="3227"/>
                    <a:pt x="2594" y="2394"/>
                  </a:cubicBezTo>
                  <a:cubicBezTo>
                    <a:pt x="2685" y="1663"/>
                    <a:pt x="2705" y="0"/>
                    <a:pt x="1805" y="0"/>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756;p45">
              <a:extLst>
                <a:ext uri="{FF2B5EF4-FFF2-40B4-BE49-F238E27FC236}">
                  <a16:creationId xmlns:a16="http://schemas.microsoft.com/office/drawing/2014/main" id="{B861203D-64F9-353E-863B-0170C8D2051A}"/>
                </a:ext>
              </a:extLst>
            </p:cNvPr>
            <p:cNvSpPr/>
            <p:nvPr/>
          </p:nvSpPr>
          <p:spPr>
            <a:xfrm>
              <a:off x="4425475" y="2134300"/>
              <a:ext cx="38800" cy="63350"/>
            </a:xfrm>
            <a:custGeom>
              <a:avLst/>
              <a:gdLst/>
              <a:ahLst/>
              <a:cxnLst/>
              <a:rect l="l" t="t" r="r" b="b"/>
              <a:pathLst>
                <a:path w="1552" h="2534" extrusionOk="0">
                  <a:moveTo>
                    <a:pt x="888" y="1"/>
                  </a:moveTo>
                  <a:cubicBezTo>
                    <a:pt x="872" y="1"/>
                    <a:pt x="856" y="2"/>
                    <a:pt x="839" y="4"/>
                  </a:cubicBezTo>
                  <a:cubicBezTo>
                    <a:pt x="341" y="73"/>
                    <a:pt x="0" y="1563"/>
                    <a:pt x="137" y="2430"/>
                  </a:cubicBezTo>
                  <a:lnTo>
                    <a:pt x="359" y="2533"/>
                  </a:lnTo>
                  <a:cubicBezTo>
                    <a:pt x="359" y="2533"/>
                    <a:pt x="1180" y="2065"/>
                    <a:pt x="1369" y="1494"/>
                  </a:cubicBezTo>
                  <a:cubicBezTo>
                    <a:pt x="1551" y="941"/>
                    <a:pt x="1349" y="1"/>
                    <a:pt x="88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757;p45">
              <a:extLst>
                <a:ext uri="{FF2B5EF4-FFF2-40B4-BE49-F238E27FC236}">
                  <a16:creationId xmlns:a16="http://schemas.microsoft.com/office/drawing/2014/main" id="{BB0618CC-7293-B724-0964-B00D43D24D78}"/>
                </a:ext>
              </a:extLst>
            </p:cNvPr>
            <p:cNvSpPr/>
            <p:nvPr/>
          </p:nvSpPr>
          <p:spPr>
            <a:xfrm>
              <a:off x="4434325" y="2143325"/>
              <a:ext cx="23900" cy="38975"/>
            </a:xfrm>
            <a:custGeom>
              <a:avLst/>
              <a:gdLst/>
              <a:ahLst/>
              <a:cxnLst/>
              <a:rect l="l" t="t" r="r" b="b"/>
              <a:pathLst>
                <a:path w="956" h="1559" extrusionOk="0">
                  <a:moveTo>
                    <a:pt x="547" y="0"/>
                  </a:moveTo>
                  <a:cubicBezTo>
                    <a:pt x="537" y="0"/>
                    <a:pt x="527" y="1"/>
                    <a:pt x="517" y="2"/>
                  </a:cubicBezTo>
                  <a:cubicBezTo>
                    <a:pt x="212" y="45"/>
                    <a:pt x="1" y="962"/>
                    <a:pt x="86" y="1494"/>
                  </a:cubicBezTo>
                  <a:lnTo>
                    <a:pt x="222" y="1559"/>
                  </a:lnTo>
                  <a:cubicBezTo>
                    <a:pt x="222" y="1559"/>
                    <a:pt x="729" y="1271"/>
                    <a:pt x="844" y="919"/>
                  </a:cubicBezTo>
                  <a:cubicBezTo>
                    <a:pt x="956" y="579"/>
                    <a:pt x="832" y="0"/>
                    <a:pt x="547"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758;p45">
              <a:extLst>
                <a:ext uri="{FF2B5EF4-FFF2-40B4-BE49-F238E27FC236}">
                  <a16:creationId xmlns:a16="http://schemas.microsoft.com/office/drawing/2014/main" id="{F2E7802E-802E-4045-CE4F-D9FB9E05BDB1}"/>
                </a:ext>
              </a:extLst>
            </p:cNvPr>
            <p:cNvSpPr/>
            <p:nvPr/>
          </p:nvSpPr>
          <p:spPr>
            <a:xfrm>
              <a:off x="4433225" y="2160325"/>
              <a:ext cx="16625" cy="27050"/>
            </a:xfrm>
            <a:custGeom>
              <a:avLst/>
              <a:gdLst/>
              <a:ahLst/>
              <a:cxnLst/>
              <a:rect l="l" t="t" r="r" b="b"/>
              <a:pathLst>
                <a:path w="665" h="1082" extrusionOk="0">
                  <a:moveTo>
                    <a:pt x="380" y="1"/>
                  </a:moveTo>
                  <a:cubicBezTo>
                    <a:pt x="373" y="1"/>
                    <a:pt x="367" y="1"/>
                    <a:pt x="360" y="2"/>
                  </a:cubicBezTo>
                  <a:cubicBezTo>
                    <a:pt x="148" y="32"/>
                    <a:pt x="0" y="666"/>
                    <a:pt x="61" y="1037"/>
                  </a:cubicBezTo>
                  <a:lnTo>
                    <a:pt x="156" y="1081"/>
                  </a:lnTo>
                  <a:cubicBezTo>
                    <a:pt x="156" y="1081"/>
                    <a:pt x="506" y="881"/>
                    <a:pt x="587" y="637"/>
                  </a:cubicBezTo>
                  <a:cubicBezTo>
                    <a:pt x="665" y="401"/>
                    <a:pt x="578" y="1"/>
                    <a:pt x="38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759;p45">
              <a:extLst>
                <a:ext uri="{FF2B5EF4-FFF2-40B4-BE49-F238E27FC236}">
                  <a16:creationId xmlns:a16="http://schemas.microsoft.com/office/drawing/2014/main" id="{46A9C97F-9CD1-115D-E55C-26A07B43B7BA}"/>
                </a:ext>
              </a:extLst>
            </p:cNvPr>
            <p:cNvSpPr/>
            <p:nvPr/>
          </p:nvSpPr>
          <p:spPr>
            <a:xfrm>
              <a:off x="4399175" y="2257200"/>
              <a:ext cx="209850" cy="152825"/>
            </a:xfrm>
            <a:custGeom>
              <a:avLst/>
              <a:gdLst/>
              <a:ahLst/>
              <a:cxnLst/>
              <a:rect l="l" t="t" r="r" b="b"/>
              <a:pathLst>
                <a:path w="8394" h="6113" extrusionOk="0">
                  <a:moveTo>
                    <a:pt x="5888" y="1"/>
                  </a:moveTo>
                  <a:cubicBezTo>
                    <a:pt x="3677" y="1"/>
                    <a:pt x="1" y="4565"/>
                    <a:pt x="25" y="4798"/>
                  </a:cubicBezTo>
                  <a:cubicBezTo>
                    <a:pt x="99" y="5534"/>
                    <a:pt x="1664" y="6113"/>
                    <a:pt x="1894" y="6113"/>
                  </a:cubicBezTo>
                  <a:cubicBezTo>
                    <a:pt x="1896" y="6113"/>
                    <a:pt x="1898" y="6113"/>
                    <a:pt x="1900" y="6113"/>
                  </a:cubicBezTo>
                  <a:cubicBezTo>
                    <a:pt x="2108" y="6101"/>
                    <a:pt x="7107" y="5825"/>
                    <a:pt x="8159" y="3717"/>
                  </a:cubicBezTo>
                  <a:cubicBezTo>
                    <a:pt x="8394" y="3249"/>
                    <a:pt x="7648" y="1122"/>
                    <a:pt x="6735" y="310"/>
                  </a:cubicBezTo>
                  <a:cubicBezTo>
                    <a:pt x="6493" y="95"/>
                    <a:pt x="6206" y="1"/>
                    <a:pt x="5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760;p45">
              <a:extLst>
                <a:ext uri="{FF2B5EF4-FFF2-40B4-BE49-F238E27FC236}">
                  <a16:creationId xmlns:a16="http://schemas.microsoft.com/office/drawing/2014/main" id="{4DE68AD5-40F6-D65A-B89D-C18CD12206A7}"/>
                </a:ext>
              </a:extLst>
            </p:cNvPr>
            <p:cNvSpPr/>
            <p:nvPr/>
          </p:nvSpPr>
          <p:spPr>
            <a:xfrm>
              <a:off x="4273725" y="2467525"/>
              <a:ext cx="72475" cy="64500"/>
            </a:xfrm>
            <a:custGeom>
              <a:avLst/>
              <a:gdLst/>
              <a:ahLst/>
              <a:cxnLst/>
              <a:rect l="l" t="t" r="r" b="b"/>
              <a:pathLst>
                <a:path w="2899" h="2580" extrusionOk="0">
                  <a:moveTo>
                    <a:pt x="2046" y="0"/>
                  </a:moveTo>
                  <a:cubicBezTo>
                    <a:pt x="2044" y="0"/>
                    <a:pt x="887" y="812"/>
                    <a:pt x="0" y="854"/>
                  </a:cubicBezTo>
                  <a:lnTo>
                    <a:pt x="1637" y="2580"/>
                  </a:lnTo>
                  <a:cubicBezTo>
                    <a:pt x="1952" y="2170"/>
                    <a:pt x="2633" y="1605"/>
                    <a:pt x="2899" y="1500"/>
                  </a:cubicBezTo>
                  <a:lnTo>
                    <a:pt x="2046" y="0"/>
                  </a:lnTo>
                  <a:cubicBezTo>
                    <a:pt x="2046" y="0"/>
                    <a:pt x="2046" y="0"/>
                    <a:pt x="204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761;p45">
              <a:extLst>
                <a:ext uri="{FF2B5EF4-FFF2-40B4-BE49-F238E27FC236}">
                  <a16:creationId xmlns:a16="http://schemas.microsoft.com/office/drawing/2014/main" id="{C90EE15B-D3A5-DD67-3C3A-B1DABEBF2602}"/>
                </a:ext>
              </a:extLst>
            </p:cNvPr>
            <p:cNvSpPr/>
            <p:nvPr/>
          </p:nvSpPr>
          <p:spPr>
            <a:xfrm>
              <a:off x="4216375" y="2484875"/>
              <a:ext cx="107850" cy="71875"/>
            </a:xfrm>
            <a:custGeom>
              <a:avLst/>
              <a:gdLst/>
              <a:ahLst/>
              <a:cxnLst/>
              <a:rect l="l" t="t" r="r" b="b"/>
              <a:pathLst>
                <a:path w="4314" h="2875" extrusionOk="0">
                  <a:moveTo>
                    <a:pt x="311" y="1"/>
                  </a:moveTo>
                  <a:cubicBezTo>
                    <a:pt x="290" y="1"/>
                    <a:pt x="268" y="2"/>
                    <a:pt x="247" y="6"/>
                  </a:cubicBezTo>
                  <a:cubicBezTo>
                    <a:pt x="1" y="48"/>
                    <a:pt x="28" y="423"/>
                    <a:pt x="139" y="513"/>
                  </a:cubicBezTo>
                  <a:cubicBezTo>
                    <a:pt x="452" y="765"/>
                    <a:pt x="1415" y="854"/>
                    <a:pt x="1383" y="1022"/>
                  </a:cubicBezTo>
                  <a:cubicBezTo>
                    <a:pt x="1329" y="1339"/>
                    <a:pt x="798" y="1604"/>
                    <a:pt x="765" y="1758"/>
                  </a:cubicBezTo>
                  <a:cubicBezTo>
                    <a:pt x="696" y="2094"/>
                    <a:pt x="2099" y="2735"/>
                    <a:pt x="2500" y="2858"/>
                  </a:cubicBezTo>
                  <a:cubicBezTo>
                    <a:pt x="2534" y="2869"/>
                    <a:pt x="2573" y="2874"/>
                    <a:pt x="2615" y="2874"/>
                  </a:cubicBezTo>
                  <a:cubicBezTo>
                    <a:pt x="3067" y="2874"/>
                    <a:pt x="3935" y="2286"/>
                    <a:pt x="4204" y="1544"/>
                  </a:cubicBezTo>
                  <a:cubicBezTo>
                    <a:pt x="4313" y="1247"/>
                    <a:pt x="3041" y="200"/>
                    <a:pt x="3041" y="200"/>
                  </a:cubicBezTo>
                  <a:cubicBezTo>
                    <a:pt x="2894" y="200"/>
                    <a:pt x="2574" y="97"/>
                    <a:pt x="2251" y="97"/>
                  </a:cubicBezTo>
                  <a:cubicBezTo>
                    <a:pt x="2159" y="97"/>
                    <a:pt x="2067" y="105"/>
                    <a:pt x="1978" y="127"/>
                  </a:cubicBezTo>
                  <a:cubicBezTo>
                    <a:pt x="1729" y="187"/>
                    <a:pt x="1521" y="210"/>
                    <a:pt x="1344" y="210"/>
                  </a:cubicBezTo>
                  <a:cubicBezTo>
                    <a:pt x="807" y="210"/>
                    <a:pt x="554" y="1"/>
                    <a:pt x="31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762;p45">
              <a:extLst>
                <a:ext uri="{FF2B5EF4-FFF2-40B4-BE49-F238E27FC236}">
                  <a16:creationId xmlns:a16="http://schemas.microsoft.com/office/drawing/2014/main" id="{094A9148-1E52-1261-B4BA-C582B5CD9AC5}"/>
                </a:ext>
              </a:extLst>
            </p:cNvPr>
            <p:cNvSpPr/>
            <p:nvPr/>
          </p:nvSpPr>
          <p:spPr>
            <a:xfrm>
              <a:off x="4197075" y="2516450"/>
              <a:ext cx="61400" cy="41450"/>
            </a:xfrm>
            <a:custGeom>
              <a:avLst/>
              <a:gdLst/>
              <a:ahLst/>
              <a:cxnLst/>
              <a:rect l="l" t="t" r="r" b="b"/>
              <a:pathLst>
                <a:path w="2456" h="1658" extrusionOk="0">
                  <a:moveTo>
                    <a:pt x="2158" y="0"/>
                  </a:moveTo>
                  <a:cubicBezTo>
                    <a:pt x="2137" y="0"/>
                    <a:pt x="2116" y="8"/>
                    <a:pt x="2095" y="25"/>
                  </a:cubicBezTo>
                  <a:cubicBezTo>
                    <a:pt x="1740" y="302"/>
                    <a:pt x="1273" y="702"/>
                    <a:pt x="1125" y="755"/>
                  </a:cubicBezTo>
                  <a:cubicBezTo>
                    <a:pt x="977" y="808"/>
                    <a:pt x="118" y="1097"/>
                    <a:pt x="74" y="1196"/>
                  </a:cubicBezTo>
                  <a:cubicBezTo>
                    <a:pt x="33" y="1292"/>
                    <a:pt x="0" y="1657"/>
                    <a:pt x="205" y="1657"/>
                  </a:cubicBezTo>
                  <a:cubicBezTo>
                    <a:pt x="208" y="1657"/>
                    <a:pt x="210" y="1657"/>
                    <a:pt x="212" y="1657"/>
                  </a:cubicBezTo>
                  <a:cubicBezTo>
                    <a:pt x="424" y="1649"/>
                    <a:pt x="1368" y="1317"/>
                    <a:pt x="1562" y="1181"/>
                  </a:cubicBezTo>
                  <a:cubicBezTo>
                    <a:pt x="1754" y="1045"/>
                    <a:pt x="2408" y="650"/>
                    <a:pt x="2433" y="575"/>
                  </a:cubicBezTo>
                  <a:cubicBezTo>
                    <a:pt x="2456" y="511"/>
                    <a:pt x="2326" y="0"/>
                    <a:pt x="2158"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763;p45">
              <a:extLst>
                <a:ext uri="{FF2B5EF4-FFF2-40B4-BE49-F238E27FC236}">
                  <a16:creationId xmlns:a16="http://schemas.microsoft.com/office/drawing/2014/main" id="{13D11BA9-7D5B-6BAC-8377-EF4BD48B746A}"/>
                </a:ext>
              </a:extLst>
            </p:cNvPr>
            <p:cNvSpPr/>
            <p:nvPr/>
          </p:nvSpPr>
          <p:spPr>
            <a:xfrm>
              <a:off x="4210300" y="2531925"/>
              <a:ext cx="57375" cy="46875"/>
            </a:xfrm>
            <a:custGeom>
              <a:avLst/>
              <a:gdLst/>
              <a:ahLst/>
              <a:cxnLst/>
              <a:rect l="l" t="t" r="r" b="b"/>
              <a:pathLst>
                <a:path w="2295" h="1875" extrusionOk="0">
                  <a:moveTo>
                    <a:pt x="1951" y="0"/>
                  </a:moveTo>
                  <a:cubicBezTo>
                    <a:pt x="1927" y="0"/>
                    <a:pt x="1904" y="10"/>
                    <a:pt x="1882" y="32"/>
                  </a:cubicBezTo>
                  <a:cubicBezTo>
                    <a:pt x="1564" y="350"/>
                    <a:pt x="1151" y="801"/>
                    <a:pt x="1011" y="869"/>
                  </a:cubicBezTo>
                  <a:cubicBezTo>
                    <a:pt x="870" y="938"/>
                    <a:pt x="57" y="1321"/>
                    <a:pt x="28" y="1425"/>
                  </a:cubicBezTo>
                  <a:cubicBezTo>
                    <a:pt x="1" y="1523"/>
                    <a:pt x="9" y="1875"/>
                    <a:pt x="194" y="1875"/>
                  </a:cubicBezTo>
                  <a:cubicBezTo>
                    <a:pt x="201" y="1875"/>
                    <a:pt x="209" y="1874"/>
                    <a:pt x="217" y="1873"/>
                  </a:cubicBezTo>
                  <a:cubicBezTo>
                    <a:pt x="423" y="1843"/>
                    <a:pt x="1314" y="1407"/>
                    <a:pt x="1488" y="1249"/>
                  </a:cubicBezTo>
                  <a:cubicBezTo>
                    <a:pt x="1662" y="1094"/>
                    <a:pt x="2258" y="624"/>
                    <a:pt x="2277" y="550"/>
                  </a:cubicBezTo>
                  <a:cubicBezTo>
                    <a:pt x="2295" y="483"/>
                    <a:pt x="2115" y="0"/>
                    <a:pt x="195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764;p45">
              <a:extLst>
                <a:ext uri="{FF2B5EF4-FFF2-40B4-BE49-F238E27FC236}">
                  <a16:creationId xmlns:a16="http://schemas.microsoft.com/office/drawing/2014/main" id="{BFFA537B-58FC-0A24-6A82-ED467613B7B9}"/>
                </a:ext>
              </a:extLst>
            </p:cNvPr>
            <p:cNvSpPr/>
            <p:nvPr/>
          </p:nvSpPr>
          <p:spPr>
            <a:xfrm>
              <a:off x="4235750" y="2538975"/>
              <a:ext cx="56625" cy="47925"/>
            </a:xfrm>
            <a:custGeom>
              <a:avLst/>
              <a:gdLst/>
              <a:ahLst/>
              <a:cxnLst/>
              <a:rect l="l" t="t" r="r" b="b"/>
              <a:pathLst>
                <a:path w="2265" h="1917" extrusionOk="0">
                  <a:moveTo>
                    <a:pt x="1911" y="0"/>
                  </a:moveTo>
                  <a:cubicBezTo>
                    <a:pt x="1888" y="0"/>
                    <a:pt x="1864" y="10"/>
                    <a:pt x="1843" y="33"/>
                  </a:cubicBezTo>
                  <a:cubicBezTo>
                    <a:pt x="1534" y="360"/>
                    <a:pt x="1131" y="821"/>
                    <a:pt x="993" y="893"/>
                  </a:cubicBezTo>
                  <a:cubicBezTo>
                    <a:pt x="855" y="964"/>
                    <a:pt x="52" y="1367"/>
                    <a:pt x="25" y="1469"/>
                  </a:cubicBezTo>
                  <a:cubicBezTo>
                    <a:pt x="0" y="1569"/>
                    <a:pt x="16" y="1917"/>
                    <a:pt x="198" y="1917"/>
                  </a:cubicBezTo>
                  <a:cubicBezTo>
                    <a:pt x="206" y="1917"/>
                    <a:pt x="215" y="1916"/>
                    <a:pt x="225" y="1914"/>
                  </a:cubicBezTo>
                  <a:cubicBezTo>
                    <a:pt x="431" y="1878"/>
                    <a:pt x="1309" y="1424"/>
                    <a:pt x="1480" y="1262"/>
                  </a:cubicBezTo>
                  <a:cubicBezTo>
                    <a:pt x="1651" y="1101"/>
                    <a:pt x="2235" y="620"/>
                    <a:pt x="2251" y="542"/>
                  </a:cubicBezTo>
                  <a:cubicBezTo>
                    <a:pt x="2264" y="478"/>
                    <a:pt x="2075" y="0"/>
                    <a:pt x="191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765;p45">
              <a:extLst>
                <a:ext uri="{FF2B5EF4-FFF2-40B4-BE49-F238E27FC236}">
                  <a16:creationId xmlns:a16="http://schemas.microsoft.com/office/drawing/2014/main" id="{F5C4CDD6-27B9-7F01-F2F1-A888CBA011E3}"/>
                </a:ext>
              </a:extLst>
            </p:cNvPr>
            <p:cNvSpPr/>
            <p:nvPr/>
          </p:nvSpPr>
          <p:spPr>
            <a:xfrm>
              <a:off x="4290175" y="2347600"/>
              <a:ext cx="230075" cy="177250"/>
            </a:xfrm>
            <a:custGeom>
              <a:avLst/>
              <a:gdLst/>
              <a:ahLst/>
              <a:cxnLst/>
              <a:rect l="l" t="t" r="r" b="b"/>
              <a:pathLst>
                <a:path w="9203" h="7090" extrusionOk="0">
                  <a:moveTo>
                    <a:pt x="5662" y="0"/>
                  </a:moveTo>
                  <a:cubicBezTo>
                    <a:pt x="5639" y="0"/>
                    <a:pt x="5618" y="1"/>
                    <a:pt x="5600" y="2"/>
                  </a:cubicBezTo>
                  <a:cubicBezTo>
                    <a:pt x="5038" y="41"/>
                    <a:pt x="0" y="4991"/>
                    <a:pt x="0" y="4991"/>
                  </a:cubicBezTo>
                  <a:lnTo>
                    <a:pt x="2058" y="7089"/>
                  </a:lnTo>
                  <a:cubicBezTo>
                    <a:pt x="3656" y="6185"/>
                    <a:pt x="8740" y="2803"/>
                    <a:pt x="8974" y="1653"/>
                  </a:cubicBezTo>
                  <a:cubicBezTo>
                    <a:pt x="9202" y="542"/>
                    <a:pt x="6354" y="0"/>
                    <a:pt x="5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766;p45">
              <a:extLst>
                <a:ext uri="{FF2B5EF4-FFF2-40B4-BE49-F238E27FC236}">
                  <a16:creationId xmlns:a16="http://schemas.microsoft.com/office/drawing/2014/main" id="{690C8AFD-85EF-CD54-D4E3-F8CA0B90206C}"/>
                </a:ext>
              </a:extLst>
            </p:cNvPr>
            <p:cNvSpPr/>
            <p:nvPr/>
          </p:nvSpPr>
          <p:spPr>
            <a:xfrm>
              <a:off x="4336675" y="2143700"/>
              <a:ext cx="31475" cy="64925"/>
            </a:xfrm>
            <a:custGeom>
              <a:avLst/>
              <a:gdLst/>
              <a:ahLst/>
              <a:cxnLst/>
              <a:rect l="l" t="t" r="r" b="b"/>
              <a:pathLst>
                <a:path w="1259" h="2597" extrusionOk="0">
                  <a:moveTo>
                    <a:pt x="1206" y="1"/>
                  </a:moveTo>
                  <a:cubicBezTo>
                    <a:pt x="986" y="1"/>
                    <a:pt x="1" y="2054"/>
                    <a:pt x="21" y="2449"/>
                  </a:cubicBezTo>
                  <a:cubicBezTo>
                    <a:pt x="27" y="2571"/>
                    <a:pt x="433" y="2597"/>
                    <a:pt x="770" y="2597"/>
                  </a:cubicBezTo>
                  <a:cubicBezTo>
                    <a:pt x="1009" y="2597"/>
                    <a:pt x="1214" y="2584"/>
                    <a:pt x="1214" y="2584"/>
                  </a:cubicBezTo>
                  <a:cubicBezTo>
                    <a:pt x="1214" y="2584"/>
                    <a:pt x="1259" y="43"/>
                    <a:pt x="1230" y="12"/>
                  </a:cubicBezTo>
                  <a:cubicBezTo>
                    <a:pt x="1223" y="4"/>
                    <a:pt x="1216" y="1"/>
                    <a:pt x="120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767;p45">
              <a:extLst>
                <a:ext uri="{FF2B5EF4-FFF2-40B4-BE49-F238E27FC236}">
                  <a16:creationId xmlns:a16="http://schemas.microsoft.com/office/drawing/2014/main" id="{87436580-E21B-EB81-90C0-4AA46B78906F}"/>
                </a:ext>
              </a:extLst>
            </p:cNvPr>
            <p:cNvSpPr/>
            <p:nvPr/>
          </p:nvSpPr>
          <p:spPr>
            <a:xfrm>
              <a:off x="4331925" y="2144625"/>
              <a:ext cx="33525" cy="66400"/>
            </a:xfrm>
            <a:custGeom>
              <a:avLst/>
              <a:gdLst/>
              <a:ahLst/>
              <a:cxnLst/>
              <a:rect l="l" t="t" r="r" b="b"/>
              <a:pathLst>
                <a:path w="1341" h="2656" extrusionOk="0">
                  <a:moveTo>
                    <a:pt x="1340" y="1"/>
                  </a:moveTo>
                  <a:cubicBezTo>
                    <a:pt x="1145" y="1"/>
                    <a:pt x="0" y="2141"/>
                    <a:pt x="10" y="2543"/>
                  </a:cubicBezTo>
                  <a:cubicBezTo>
                    <a:pt x="12" y="2630"/>
                    <a:pt x="229" y="2655"/>
                    <a:pt x="486" y="2655"/>
                  </a:cubicBezTo>
                  <a:cubicBezTo>
                    <a:pt x="863" y="2655"/>
                    <a:pt x="1325" y="2600"/>
                    <a:pt x="1325" y="2600"/>
                  </a:cubicBezTo>
                  <a:cubicBezTo>
                    <a:pt x="1325" y="2600"/>
                    <a:pt x="1325" y="2563"/>
                    <a:pt x="1326" y="2498"/>
                  </a:cubicBezTo>
                  <a:lnTo>
                    <a:pt x="1326" y="2498"/>
                  </a:lnTo>
                  <a:cubicBezTo>
                    <a:pt x="1255" y="2502"/>
                    <a:pt x="1151" y="2505"/>
                    <a:pt x="1037" y="2505"/>
                  </a:cubicBezTo>
                  <a:cubicBezTo>
                    <a:pt x="708" y="2505"/>
                    <a:pt x="289" y="2478"/>
                    <a:pt x="280" y="2362"/>
                  </a:cubicBezTo>
                  <a:cubicBezTo>
                    <a:pt x="257" y="2024"/>
                    <a:pt x="1088" y="345"/>
                    <a:pt x="1341" y="1"/>
                  </a:cubicBezTo>
                  <a:cubicBezTo>
                    <a:pt x="1340" y="1"/>
                    <a:pt x="1340" y="1"/>
                    <a:pt x="1340"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768;p45">
              <a:extLst>
                <a:ext uri="{FF2B5EF4-FFF2-40B4-BE49-F238E27FC236}">
                  <a16:creationId xmlns:a16="http://schemas.microsoft.com/office/drawing/2014/main" id="{7B35B390-885A-6575-30DA-65540E013A2E}"/>
                </a:ext>
              </a:extLst>
            </p:cNvPr>
            <p:cNvSpPr/>
            <p:nvPr/>
          </p:nvSpPr>
          <p:spPr>
            <a:xfrm>
              <a:off x="4368600" y="2101225"/>
              <a:ext cx="45775" cy="32425"/>
            </a:xfrm>
            <a:custGeom>
              <a:avLst/>
              <a:gdLst/>
              <a:ahLst/>
              <a:cxnLst/>
              <a:rect l="l" t="t" r="r" b="b"/>
              <a:pathLst>
                <a:path w="1831" h="1297" extrusionOk="0">
                  <a:moveTo>
                    <a:pt x="405" y="0"/>
                  </a:moveTo>
                  <a:cubicBezTo>
                    <a:pt x="395" y="0"/>
                    <a:pt x="386" y="1"/>
                    <a:pt x="378" y="4"/>
                  </a:cubicBezTo>
                  <a:cubicBezTo>
                    <a:pt x="207" y="52"/>
                    <a:pt x="0" y="254"/>
                    <a:pt x="186" y="432"/>
                  </a:cubicBezTo>
                  <a:cubicBezTo>
                    <a:pt x="371" y="609"/>
                    <a:pt x="1275" y="1295"/>
                    <a:pt x="1485" y="1297"/>
                  </a:cubicBezTo>
                  <a:cubicBezTo>
                    <a:pt x="1485" y="1297"/>
                    <a:pt x="1486" y="1297"/>
                    <a:pt x="1486" y="1297"/>
                  </a:cubicBezTo>
                  <a:cubicBezTo>
                    <a:pt x="1695" y="1297"/>
                    <a:pt x="1831" y="937"/>
                    <a:pt x="1781" y="798"/>
                  </a:cubicBezTo>
                  <a:cubicBezTo>
                    <a:pt x="1678" y="504"/>
                    <a:pt x="644" y="0"/>
                    <a:pt x="405"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769;p45">
              <a:extLst>
                <a:ext uri="{FF2B5EF4-FFF2-40B4-BE49-F238E27FC236}">
                  <a16:creationId xmlns:a16="http://schemas.microsoft.com/office/drawing/2014/main" id="{9F61DE79-25AB-4D23-F355-F1F4295B0056}"/>
                </a:ext>
              </a:extLst>
            </p:cNvPr>
            <p:cNvSpPr/>
            <p:nvPr/>
          </p:nvSpPr>
          <p:spPr>
            <a:xfrm>
              <a:off x="4330450" y="2096925"/>
              <a:ext cx="35600" cy="24400"/>
            </a:xfrm>
            <a:custGeom>
              <a:avLst/>
              <a:gdLst/>
              <a:ahLst/>
              <a:cxnLst/>
              <a:rect l="l" t="t" r="r" b="b"/>
              <a:pathLst>
                <a:path w="1424" h="976" extrusionOk="0">
                  <a:moveTo>
                    <a:pt x="1071" y="0"/>
                  </a:moveTo>
                  <a:cubicBezTo>
                    <a:pt x="845" y="0"/>
                    <a:pt x="178" y="504"/>
                    <a:pt x="92" y="605"/>
                  </a:cubicBezTo>
                  <a:cubicBezTo>
                    <a:pt x="0" y="713"/>
                    <a:pt x="130" y="838"/>
                    <a:pt x="286" y="953"/>
                  </a:cubicBezTo>
                  <a:cubicBezTo>
                    <a:pt x="307" y="969"/>
                    <a:pt x="345" y="976"/>
                    <a:pt x="393" y="976"/>
                  </a:cubicBezTo>
                  <a:cubicBezTo>
                    <a:pt x="694" y="976"/>
                    <a:pt x="1424" y="698"/>
                    <a:pt x="1411" y="469"/>
                  </a:cubicBezTo>
                  <a:cubicBezTo>
                    <a:pt x="1407" y="345"/>
                    <a:pt x="1279" y="84"/>
                    <a:pt x="1111" y="7"/>
                  </a:cubicBezTo>
                  <a:cubicBezTo>
                    <a:pt x="1100" y="3"/>
                    <a:pt x="1087" y="0"/>
                    <a:pt x="1071"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770;p45">
              <a:extLst>
                <a:ext uri="{FF2B5EF4-FFF2-40B4-BE49-F238E27FC236}">
                  <a16:creationId xmlns:a16="http://schemas.microsoft.com/office/drawing/2014/main" id="{F3ABF1CE-AFF9-8121-80DA-EBC410B77936}"/>
                </a:ext>
              </a:extLst>
            </p:cNvPr>
            <p:cNvSpPr/>
            <p:nvPr/>
          </p:nvSpPr>
          <p:spPr>
            <a:xfrm>
              <a:off x="4363275" y="2220125"/>
              <a:ext cx="17050" cy="27275"/>
            </a:xfrm>
            <a:custGeom>
              <a:avLst/>
              <a:gdLst/>
              <a:ahLst/>
              <a:cxnLst/>
              <a:rect l="l" t="t" r="r" b="b"/>
              <a:pathLst>
                <a:path w="682" h="1091" extrusionOk="0">
                  <a:moveTo>
                    <a:pt x="162" y="1"/>
                  </a:moveTo>
                  <a:cubicBezTo>
                    <a:pt x="156" y="1"/>
                    <a:pt x="150" y="1"/>
                    <a:pt x="144" y="3"/>
                  </a:cubicBezTo>
                  <a:cubicBezTo>
                    <a:pt x="1" y="31"/>
                    <a:pt x="8" y="403"/>
                    <a:pt x="85" y="702"/>
                  </a:cubicBezTo>
                  <a:cubicBezTo>
                    <a:pt x="154" y="972"/>
                    <a:pt x="255" y="1090"/>
                    <a:pt x="380" y="1090"/>
                  </a:cubicBezTo>
                  <a:cubicBezTo>
                    <a:pt x="393" y="1090"/>
                    <a:pt x="407" y="1089"/>
                    <a:pt x="422" y="1086"/>
                  </a:cubicBezTo>
                  <a:cubicBezTo>
                    <a:pt x="564" y="1057"/>
                    <a:pt x="682" y="898"/>
                    <a:pt x="604" y="600"/>
                  </a:cubicBezTo>
                  <a:cubicBezTo>
                    <a:pt x="530" y="315"/>
                    <a:pt x="307" y="1"/>
                    <a:pt x="162" y="1"/>
                  </a:cubicBezTo>
                  <a:close/>
                </a:path>
              </a:pathLst>
            </a:custGeom>
            <a:solidFill>
              <a:srgbClr val="542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771;p45">
              <a:extLst>
                <a:ext uri="{FF2B5EF4-FFF2-40B4-BE49-F238E27FC236}">
                  <a16:creationId xmlns:a16="http://schemas.microsoft.com/office/drawing/2014/main" id="{2DE2BDDB-506B-D9FB-07F3-77E71DC303BA}"/>
                </a:ext>
              </a:extLst>
            </p:cNvPr>
            <p:cNvSpPr/>
            <p:nvPr/>
          </p:nvSpPr>
          <p:spPr>
            <a:xfrm>
              <a:off x="4380150" y="2131775"/>
              <a:ext cx="15025" cy="14250"/>
            </a:xfrm>
            <a:custGeom>
              <a:avLst/>
              <a:gdLst/>
              <a:ahLst/>
              <a:cxnLst/>
              <a:rect l="l" t="t" r="r" b="b"/>
              <a:pathLst>
                <a:path w="601" h="570" extrusionOk="0">
                  <a:moveTo>
                    <a:pt x="289" y="0"/>
                  </a:moveTo>
                  <a:cubicBezTo>
                    <a:pt x="128" y="0"/>
                    <a:pt x="1" y="178"/>
                    <a:pt x="1" y="405"/>
                  </a:cubicBezTo>
                  <a:cubicBezTo>
                    <a:pt x="1" y="411"/>
                    <a:pt x="2" y="415"/>
                    <a:pt x="2" y="421"/>
                  </a:cubicBezTo>
                  <a:lnTo>
                    <a:pt x="583" y="569"/>
                  </a:lnTo>
                  <a:cubicBezTo>
                    <a:pt x="593" y="525"/>
                    <a:pt x="600" y="477"/>
                    <a:pt x="600" y="425"/>
                  </a:cubicBezTo>
                  <a:cubicBezTo>
                    <a:pt x="599" y="196"/>
                    <a:pt x="464" y="4"/>
                    <a:pt x="297" y="0"/>
                  </a:cubicBezTo>
                  <a:cubicBezTo>
                    <a:pt x="294" y="0"/>
                    <a:pt x="292" y="0"/>
                    <a:pt x="28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772;p45">
              <a:extLst>
                <a:ext uri="{FF2B5EF4-FFF2-40B4-BE49-F238E27FC236}">
                  <a16:creationId xmlns:a16="http://schemas.microsoft.com/office/drawing/2014/main" id="{8E84355D-B865-A058-22CA-87E81B6CFCC0}"/>
                </a:ext>
              </a:extLst>
            </p:cNvPr>
            <p:cNvSpPr/>
            <p:nvPr/>
          </p:nvSpPr>
          <p:spPr>
            <a:xfrm>
              <a:off x="4340900" y="2126600"/>
              <a:ext cx="15225" cy="12675"/>
            </a:xfrm>
            <a:custGeom>
              <a:avLst/>
              <a:gdLst/>
              <a:ahLst/>
              <a:cxnLst/>
              <a:rect l="l" t="t" r="r" b="b"/>
              <a:pathLst>
                <a:path w="609" h="507" extrusionOk="0">
                  <a:moveTo>
                    <a:pt x="309" y="0"/>
                  </a:moveTo>
                  <a:cubicBezTo>
                    <a:pt x="147" y="0"/>
                    <a:pt x="12" y="179"/>
                    <a:pt x="3" y="405"/>
                  </a:cubicBezTo>
                  <a:cubicBezTo>
                    <a:pt x="0" y="441"/>
                    <a:pt x="5" y="474"/>
                    <a:pt x="8" y="506"/>
                  </a:cubicBezTo>
                  <a:lnTo>
                    <a:pt x="597" y="439"/>
                  </a:lnTo>
                  <a:cubicBezTo>
                    <a:pt x="597" y="434"/>
                    <a:pt x="600" y="431"/>
                    <a:pt x="600" y="427"/>
                  </a:cubicBezTo>
                  <a:cubicBezTo>
                    <a:pt x="608" y="197"/>
                    <a:pt x="480" y="6"/>
                    <a:pt x="317" y="0"/>
                  </a:cubicBezTo>
                  <a:cubicBezTo>
                    <a:pt x="314" y="0"/>
                    <a:pt x="311" y="0"/>
                    <a:pt x="30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773;p45">
              <a:extLst>
                <a:ext uri="{FF2B5EF4-FFF2-40B4-BE49-F238E27FC236}">
                  <a16:creationId xmlns:a16="http://schemas.microsoft.com/office/drawing/2014/main" id="{504F0D80-72C6-12AF-1F0A-A1AE34ED1B67}"/>
                </a:ext>
              </a:extLst>
            </p:cNvPr>
            <p:cNvSpPr/>
            <p:nvPr/>
          </p:nvSpPr>
          <p:spPr>
            <a:xfrm>
              <a:off x="4472875" y="2530525"/>
              <a:ext cx="138675" cy="37625"/>
            </a:xfrm>
            <a:custGeom>
              <a:avLst/>
              <a:gdLst/>
              <a:ahLst/>
              <a:cxnLst/>
              <a:rect l="l" t="t" r="r" b="b"/>
              <a:pathLst>
                <a:path w="5547" h="1505" extrusionOk="0">
                  <a:moveTo>
                    <a:pt x="5454" y="1"/>
                  </a:moveTo>
                  <a:cubicBezTo>
                    <a:pt x="5454" y="1"/>
                    <a:pt x="4300" y="995"/>
                    <a:pt x="2641" y="995"/>
                  </a:cubicBezTo>
                  <a:cubicBezTo>
                    <a:pt x="1864" y="995"/>
                    <a:pt x="977" y="777"/>
                    <a:pt x="45" y="137"/>
                  </a:cubicBezTo>
                  <a:lnTo>
                    <a:pt x="1" y="320"/>
                  </a:lnTo>
                  <a:cubicBezTo>
                    <a:pt x="740" y="1161"/>
                    <a:pt x="1692" y="1504"/>
                    <a:pt x="2625" y="1504"/>
                  </a:cubicBezTo>
                  <a:cubicBezTo>
                    <a:pt x="3766" y="1504"/>
                    <a:pt x="4880" y="991"/>
                    <a:pt x="5546" y="251"/>
                  </a:cubicBezTo>
                  <a:lnTo>
                    <a:pt x="5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774;p45">
              <a:extLst>
                <a:ext uri="{FF2B5EF4-FFF2-40B4-BE49-F238E27FC236}">
                  <a16:creationId xmlns:a16="http://schemas.microsoft.com/office/drawing/2014/main" id="{E2547D5D-3659-0027-210E-497B8E6B44E6}"/>
                </a:ext>
              </a:extLst>
            </p:cNvPr>
            <p:cNvSpPr/>
            <p:nvPr/>
          </p:nvSpPr>
          <p:spPr>
            <a:xfrm>
              <a:off x="4438975" y="2559375"/>
              <a:ext cx="87775" cy="127525"/>
            </a:xfrm>
            <a:custGeom>
              <a:avLst/>
              <a:gdLst/>
              <a:ahLst/>
              <a:cxnLst/>
              <a:rect l="l" t="t" r="r" b="b"/>
              <a:pathLst>
                <a:path w="3511" h="5101" extrusionOk="0">
                  <a:moveTo>
                    <a:pt x="3475" y="0"/>
                  </a:moveTo>
                  <a:lnTo>
                    <a:pt x="3117" y="18"/>
                  </a:lnTo>
                  <a:cubicBezTo>
                    <a:pt x="3147" y="690"/>
                    <a:pt x="2412" y="1502"/>
                    <a:pt x="1699" y="2290"/>
                  </a:cubicBezTo>
                  <a:cubicBezTo>
                    <a:pt x="865" y="3211"/>
                    <a:pt x="0" y="4165"/>
                    <a:pt x="130" y="5100"/>
                  </a:cubicBezTo>
                  <a:lnTo>
                    <a:pt x="483" y="5050"/>
                  </a:lnTo>
                  <a:cubicBezTo>
                    <a:pt x="378" y="4280"/>
                    <a:pt x="1184" y="3389"/>
                    <a:pt x="1963" y="2528"/>
                  </a:cubicBezTo>
                  <a:cubicBezTo>
                    <a:pt x="2759" y="1650"/>
                    <a:pt x="3511" y="820"/>
                    <a:pt x="3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775;p45">
              <a:extLst>
                <a:ext uri="{FF2B5EF4-FFF2-40B4-BE49-F238E27FC236}">
                  <a16:creationId xmlns:a16="http://schemas.microsoft.com/office/drawing/2014/main" id="{A4EB4CB7-8DBE-01F2-80AE-D9B33ED9BB2D}"/>
                </a:ext>
              </a:extLst>
            </p:cNvPr>
            <p:cNvSpPr/>
            <p:nvPr/>
          </p:nvSpPr>
          <p:spPr>
            <a:xfrm>
              <a:off x="4490450" y="2562025"/>
              <a:ext cx="42950" cy="102450"/>
            </a:xfrm>
            <a:custGeom>
              <a:avLst/>
              <a:gdLst/>
              <a:ahLst/>
              <a:cxnLst/>
              <a:rect l="l" t="t" r="r" b="b"/>
              <a:pathLst>
                <a:path w="1718" h="4098" extrusionOk="0">
                  <a:moveTo>
                    <a:pt x="1103" y="1"/>
                  </a:moveTo>
                  <a:cubicBezTo>
                    <a:pt x="434" y="376"/>
                    <a:pt x="124" y="672"/>
                    <a:pt x="64" y="992"/>
                  </a:cubicBezTo>
                  <a:cubicBezTo>
                    <a:pt x="1" y="1329"/>
                    <a:pt x="225" y="1603"/>
                    <a:pt x="483" y="1919"/>
                  </a:cubicBezTo>
                  <a:cubicBezTo>
                    <a:pt x="868" y="2391"/>
                    <a:pt x="1347" y="2974"/>
                    <a:pt x="1242" y="4065"/>
                  </a:cubicBezTo>
                  <a:lnTo>
                    <a:pt x="1597" y="4098"/>
                  </a:lnTo>
                  <a:cubicBezTo>
                    <a:pt x="1718" y="2860"/>
                    <a:pt x="1164" y="2185"/>
                    <a:pt x="758" y="1695"/>
                  </a:cubicBezTo>
                  <a:cubicBezTo>
                    <a:pt x="548" y="1436"/>
                    <a:pt x="381" y="1234"/>
                    <a:pt x="413" y="1061"/>
                  </a:cubicBezTo>
                  <a:cubicBezTo>
                    <a:pt x="449" y="863"/>
                    <a:pt x="733" y="619"/>
                    <a:pt x="1278" y="314"/>
                  </a:cubicBez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776;p45">
              <a:extLst>
                <a:ext uri="{FF2B5EF4-FFF2-40B4-BE49-F238E27FC236}">
                  <a16:creationId xmlns:a16="http://schemas.microsoft.com/office/drawing/2014/main" id="{E2F04384-BA6E-3CB0-2DA5-E06AE90BAFE0}"/>
                </a:ext>
              </a:extLst>
            </p:cNvPr>
            <p:cNvSpPr/>
            <p:nvPr/>
          </p:nvSpPr>
          <p:spPr>
            <a:xfrm>
              <a:off x="4316025" y="2253625"/>
              <a:ext cx="293000" cy="271175"/>
            </a:xfrm>
            <a:custGeom>
              <a:avLst/>
              <a:gdLst/>
              <a:ahLst/>
              <a:cxnLst/>
              <a:rect l="l" t="t" r="r" b="b"/>
              <a:pathLst>
                <a:path w="11720" h="10847" extrusionOk="0">
                  <a:moveTo>
                    <a:pt x="9607" y="0"/>
                  </a:moveTo>
                  <a:cubicBezTo>
                    <a:pt x="9485" y="702"/>
                    <a:pt x="9955" y="1787"/>
                    <a:pt x="9836" y="2054"/>
                  </a:cubicBezTo>
                  <a:cubicBezTo>
                    <a:pt x="9218" y="3425"/>
                    <a:pt x="7637" y="5031"/>
                    <a:pt x="6046" y="5484"/>
                  </a:cubicBezTo>
                  <a:cubicBezTo>
                    <a:pt x="4993" y="6981"/>
                    <a:pt x="1546" y="8724"/>
                    <a:pt x="1" y="9802"/>
                  </a:cubicBezTo>
                  <a:lnTo>
                    <a:pt x="1024" y="10847"/>
                  </a:lnTo>
                  <a:cubicBezTo>
                    <a:pt x="2425" y="10053"/>
                    <a:pt x="5658" y="8142"/>
                    <a:pt x="6799" y="6717"/>
                  </a:cubicBezTo>
                  <a:cubicBezTo>
                    <a:pt x="8307" y="6402"/>
                    <a:pt x="10909" y="5010"/>
                    <a:pt x="11485" y="3859"/>
                  </a:cubicBezTo>
                  <a:cubicBezTo>
                    <a:pt x="11720" y="3392"/>
                    <a:pt x="10974" y="1265"/>
                    <a:pt x="10060" y="453"/>
                  </a:cubicBezTo>
                  <a:cubicBezTo>
                    <a:pt x="9981" y="383"/>
                    <a:pt x="9695" y="45"/>
                    <a:pt x="9607"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1" name="Google Shape;2830;p15">
            <a:extLst>
              <a:ext uri="{FF2B5EF4-FFF2-40B4-BE49-F238E27FC236}">
                <a16:creationId xmlns:a16="http://schemas.microsoft.com/office/drawing/2014/main" id="{70924EED-0233-553C-4600-C0A96F3D5239}"/>
              </a:ext>
            </a:extLst>
          </p:cNvPr>
          <p:cNvSpPr/>
          <p:nvPr/>
        </p:nvSpPr>
        <p:spPr>
          <a:xfrm>
            <a:off x="1625547" y="1214511"/>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9" name="Google Shape;2923;p15">
            <a:extLst>
              <a:ext uri="{FF2B5EF4-FFF2-40B4-BE49-F238E27FC236}">
                <a16:creationId xmlns:a16="http://schemas.microsoft.com/office/drawing/2014/main" id="{6672D8BB-A50E-7800-EDF4-8371843C24AD}"/>
              </a:ext>
            </a:extLst>
          </p:cNvPr>
          <p:cNvGrpSpPr/>
          <p:nvPr/>
        </p:nvGrpSpPr>
        <p:grpSpPr>
          <a:xfrm>
            <a:off x="587337" y="2290466"/>
            <a:ext cx="1189049" cy="2041348"/>
            <a:chOff x="6643175" y="3157775"/>
            <a:chExt cx="543825" cy="1075600"/>
          </a:xfrm>
        </p:grpSpPr>
        <p:sp>
          <p:nvSpPr>
            <p:cNvPr id="9870" name="Google Shape;2924;p15">
              <a:extLst>
                <a:ext uri="{FF2B5EF4-FFF2-40B4-BE49-F238E27FC236}">
                  <a16:creationId xmlns:a16="http://schemas.microsoft.com/office/drawing/2014/main" id="{07B05BF4-9FDF-176A-8989-C90604472509}"/>
                </a:ext>
              </a:extLst>
            </p:cNvPr>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2925;p15">
              <a:extLst>
                <a:ext uri="{FF2B5EF4-FFF2-40B4-BE49-F238E27FC236}">
                  <a16:creationId xmlns:a16="http://schemas.microsoft.com/office/drawing/2014/main" id="{20F75934-5019-8507-8D34-2C6B471849A9}"/>
                </a:ext>
              </a:extLst>
            </p:cNvPr>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2926;p15">
              <a:extLst>
                <a:ext uri="{FF2B5EF4-FFF2-40B4-BE49-F238E27FC236}">
                  <a16:creationId xmlns:a16="http://schemas.microsoft.com/office/drawing/2014/main" id="{DCB6B4C7-5A5F-A3DD-586C-3523953641C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2927;p15">
              <a:extLst>
                <a:ext uri="{FF2B5EF4-FFF2-40B4-BE49-F238E27FC236}">
                  <a16:creationId xmlns:a16="http://schemas.microsoft.com/office/drawing/2014/main" id="{87493004-E0B4-DADC-261B-8D8DB6444641}"/>
                </a:ext>
              </a:extLst>
            </p:cNvPr>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2928;p15">
              <a:extLst>
                <a:ext uri="{FF2B5EF4-FFF2-40B4-BE49-F238E27FC236}">
                  <a16:creationId xmlns:a16="http://schemas.microsoft.com/office/drawing/2014/main" id="{3915A0D6-B3EC-5924-E38E-CEE08314FBEB}"/>
                </a:ext>
              </a:extLst>
            </p:cNvPr>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2929;p15">
              <a:extLst>
                <a:ext uri="{FF2B5EF4-FFF2-40B4-BE49-F238E27FC236}">
                  <a16:creationId xmlns:a16="http://schemas.microsoft.com/office/drawing/2014/main" id="{7B7711D9-5E23-4203-8449-F911CC2FA901}"/>
                </a:ext>
              </a:extLst>
            </p:cNvPr>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2930;p15">
              <a:extLst>
                <a:ext uri="{FF2B5EF4-FFF2-40B4-BE49-F238E27FC236}">
                  <a16:creationId xmlns:a16="http://schemas.microsoft.com/office/drawing/2014/main" id="{E7C5B300-F3E1-123C-D136-116005F32676}"/>
                </a:ext>
              </a:extLst>
            </p:cNvPr>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2931;p15">
              <a:extLst>
                <a:ext uri="{FF2B5EF4-FFF2-40B4-BE49-F238E27FC236}">
                  <a16:creationId xmlns:a16="http://schemas.microsoft.com/office/drawing/2014/main" id="{F419A1C6-1666-CB4F-0416-3BE7DD9C0D11}"/>
                </a:ext>
              </a:extLst>
            </p:cNvPr>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2932;p15">
              <a:extLst>
                <a:ext uri="{FF2B5EF4-FFF2-40B4-BE49-F238E27FC236}">
                  <a16:creationId xmlns:a16="http://schemas.microsoft.com/office/drawing/2014/main" id="{8724CEA6-2ADC-251B-7FED-733D9D3BA587}"/>
                </a:ext>
              </a:extLst>
            </p:cNvPr>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2933;p15">
              <a:extLst>
                <a:ext uri="{FF2B5EF4-FFF2-40B4-BE49-F238E27FC236}">
                  <a16:creationId xmlns:a16="http://schemas.microsoft.com/office/drawing/2014/main" id="{91AAF9BD-8667-18D7-9CE8-511B167D77A3}"/>
                </a:ext>
              </a:extLst>
            </p:cNvPr>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2934;p15">
              <a:extLst>
                <a:ext uri="{FF2B5EF4-FFF2-40B4-BE49-F238E27FC236}">
                  <a16:creationId xmlns:a16="http://schemas.microsoft.com/office/drawing/2014/main" id="{D6659969-AA99-A078-45B4-12EF1ECAFE5E}"/>
                </a:ext>
              </a:extLst>
            </p:cNvPr>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2935;p15">
              <a:extLst>
                <a:ext uri="{FF2B5EF4-FFF2-40B4-BE49-F238E27FC236}">
                  <a16:creationId xmlns:a16="http://schemas.microsoft.com/office/drawing/2014/main" id="{C87B9075-6620-87DA-0949-6D10FB5F49A6}"/>
                </a:ext>
              </a:extLst>
            </p:cNvPr>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2936;p15">
              <a:extLst>
                <a:ext uri="{FF2B5EF4-FFF2-40B4-BE49-F238E27FC236}">
                  <a16:creationId xmlns:a16="http://schemas.microsoft.com/office/drawing/2014/main" id="{C97CC1EE-C323-C6E4-ABD6-1521709273D0}"/>
                </a:ext>
              </a:extLst>
            </p:cNvPr>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2937;p15">
              <a:extLst>
                <a:ext uri="{FF2B5EF4-FFF2-40B4-BE49-F238E27FC236}">
                  <a16:creationId xmlns:a16="http://schemas.microsoft.com/office/drawing/2014/main" id="{5D0388F3-3007-4C50-26A0-E5BA6C7EAFF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2938;p15">
              <a:extLst>
                <a:ext uri="{FF2B5EF4-FFF2-40B4-BE49-F238E27FC236}">
                  <a16:creationId xmlns:a16="http://schemas.microsoft.com/office/drawing/2014/main" id="{918540DF-3495-2DB4-5585-525472F3F2DF}"/>
                </a:ext>
              </a:extLst>
            </p:cNvPr>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2939;p15">
              <a:extLst>
                <a:ext uri="{FF2B5EF4-FFF2-40B4-BE49-F238E27FC236}">
                  <a16:creationId xmlns:a16="http://schemas.microsoft.com/office/drawing/2014/main" id="{75AD213A-6D7B-7341-098E-1B21BACA0C3C}"/>
                </a:ext>
              </a:extLst>
            </p:cNvPr>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2940;p15">
              <a:extLst>
                <a:ext uri="{FF2B5EF4-FFF2-40B4-BE49-F238E27FC236}">
                  <a16:creationId xmlns:a16="http://schemas.microsoft.com/office/drawing/2014/main" id="{37DD87A6-7D76-87CC-6F57-218A2BB54A0D}"/>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6" name="Google Shape;9456;p42">
            <a:extLst>
              <a:ext uri="{FF2B5EF4-FFF2-40B4-BE49-F238E27FC236}">
                <a16:creationId xmlns:a16="http://schemas.microsoft.com/office/drawing/2014/main" id="{4E0E5CFF-9756-F220-3FB9-838332994B89}"/>
              </a:ext>
            </a:extLst>
          </p:cNvPr>
          <p:cNvSpPr txBox="1">
            <a:spLocks/>
          </p:cNvSpPr>
          <p:nvPr/>
        </p:nvSpPr>
        <p:spPr>
          <a:xfrm>
            <a:off x="3768490" y="958045"/>
            <a:ext cx="1514472" cy="889576"/>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200"/>
              <a:buFont typeface="Amarante"/>
              <a:buNone/>
              <a:defRPr sz="5500" b="0" i="0" u="none" strike="noStrike" cap="none">
                <a:solidFill>
                  <a:schemeClr val="lt1"/>
                </a:solidFill>
                <a:latin typeface="Amarante"/>
                <a:ea typeface="Amarante"/>
                <a:cs typeface="Amarante"/>
                <a:sym typeface="Amarante"/>
              </a:defRPr>
            </a:lvl1pPr>
            <a:lvl2pPr marR="0" lvl="1"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2pPr>
            <a:lvl3pPr marR="0" lvl="2"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3pPr>
            <a:lvl4pPr marR="0" lvl="3"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4pPr>
            <a:lvl5pPr marR="0" lvl="4"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5pPr>
            <a:lvl6pPr marR="0" lvl="5"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6pPr>
            <a:lvl7pPr marR="0" lvl="6"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7pPr>
            <a:lvl8pPr marR="0" lvl="7"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8pPr>
            <a:lvl9pPr marR="0" lvl="8"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9pPr>
          </a:lstStyle>
          <a:p>
            <a:pPr>
              <a:buClr>
                <a:schemeClr val="dk1"/>
              </a:buClr>
              <a:buSzPts val="1100"/>
              <a:buFont typeface="Arial"/>
              <a:buNone/>
            </a:pPr>
            <a:r>
              <a:rPr lang="en-US" sz="6000" b="1"/>
              <a:t>04</a:t>
            </a:r>
            <a:endParaRPr lang="en-US" sz="6000"/>
          </a:p>
        </p:txBody>
      </p:sp>
    </p:spTree>
    <p:extLst>
      <p:ext uri="{BB962C8B-B14F-4D97-AF65-F5344CB8AC3E}">
        <p14:creationId xmlns:p14="http://schemas.microsoft.com/office/powerpoint/2010/main" val="243010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56"/>
                                        </p:tgtEl>
                                        <p:attrNameLst>
                                          <p:attrName>style.visibility</p:attrName>
                                        </p:attrNameLst>
                                      </p:cBhvr>
                                      <p:to>
                                        <p:strVal val="visible"/>
                                      </p:to>
                                    </p:set>
                                    <p:animEffect transition="in" filter="fade">
                                      <p:cBhvr>
                                        <p:cTn id="7" dur="1000"/>
                                        <p:tgtEl>
                                          <p:spTgt spid="9856"/>
                                        </p:tgtEl>
                                      </p:cBhvr>
                                    </p:animEffect>
                                    <p:anim calcmode="lin" valueType="num">
                                      <p:cBhvr>
                                        <p:cTn id="8" dur="1000" fill="hold"/>
                                        <p:tgtEl>
                                          <p:spTgt spid="9856"/>
                                        </p:tgtEl>
                                        <p:attrNameLst>
                                          <p:attrName>ppt_x</p:attrName>
                                        </p:attrNameLst>
                                      </p:cBhvr>
                                      <p:tavLst>
                                        <p:tav tm="0">
                                          <p:val>
                                            <p:strVal val="#ppt_x"/>
                                          </p:val>
                                        </p:tav>
                                        <p:tav tm="100000">
                                          <p:val>
                                            <p:strVal val="#ppt_x"/>
                                          </p:val>
                                        </p:tav>
                                      </p:tavLst>
                                    </p:anim>
                                    <p:anim calcmode="lin" valueType="num">
                                      <p:cBhvr>
                                        <p:cTn id="9" dur="1000" fill="hold"/>
                                        <p:tgtEl>
                                          <p:spTgt spid="98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456"/>
                                        </p:tgtEl>
                                        <p:attrNameLst>
                                          <p:attrName>style.visibility</p:attrName>
                                        </p:attrNameLst>
                                      </p:cBhvr>
                                      <p:to>
                                        <p:strVal val="visible"/>
                                      </p:to>
                                    </p:set>
                                    <p:animEffect transition="in" filter="fade">
                                      <p:cBhvr>
                                        <p:cTn id="12" dur="1000"/>
                                        <p:tgtEl>
                                          <p:spTgt spid="9456"/>
                                        </p:tgtEl>
                                      </p:cBhvr>
                                    </p:animEffect>
                                    <p:anim calcmode="lin" valueType="num">
                                      <p:cBhvr>
                                        <p:cTn id="13" dur="1000" fill="hold"/>
                                        <p:tgtEl>
                                          <p:spTgt spid="9456"/>
                                        </p:tgtEl>
                                        <p:attrNameLst>
                                          <p:attrName>ppt_x</p:attrName>
                                        </p:attrNameLst>
                                      </p:cBhvr>
                                      <p:tavLst>
                                        <p:tav tm="0">
                                          <p:val>
                                            <p:strVal val="#ppt_x"/>
                                          </p:val>
                                        </p:tav>
                                        <p:tav tm="100000">
                                          <p:val>
                                            <p:strVal val="#ppt_x"/>
                                          </p:val>
                                        </p:tav>
                                      </p:tavLst>
                                    </p:anim>
                                    <p:anim calcmode="lin" valueType="num">
                                      <p:cBhvr>
                                        <p:cTn id="14" dur="1000" fill="hold"/>
                                        <p:tgtEl>
                                          <p:spTgt spid="94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6" grpId="0"/>
      <p:bldP spid="985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89"/>
        <p:cNvGrpSpPr/>
        <p:nvPr/>
      </p:nvGrpSpPr>
      <p:grpSpPr>
        <a:xfrm>
          <a:off x="0" y="0"/>
          <a:ext cx="0" cy="0"/>
          <a:chOff x="0" y="0"/>
          <a:chExt cx="0" cy="0"/>
        </a:xfrm>
      </p:grpSpPr>
      <p:sp>
        <p:nvSpPr>
          <p:cNvPr id="9590" name="Google Shape;9590;p43"/>
          <p:cNvSpPr txBox="1">
            <a:spLocks noGrp="1"/>
          </p:cNvSpPr>
          <p:nvPr>
            <p:ph type="title"/>
          </p:nvPr>
        </p:nvSpPr>
        <p:spPr>
          <a:xfrm>
            <a:off x="720000" y="525975"/>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Hoạt động vận dụng</a:t>
            </a:r>
            <a:endParaRPr>
              <a:latin typeface="Times New Roman" panose="02020603050405020304" pitchFamily="18" charset="0"/>
              <a:cs typeface="Times New Roman" panose="02020603050405020304" pitchFamily="18" charset="0"/>
            </a:endParaRPr>
          </a:p>
        </p:txBody>
      </p:sp>
      <p:pic>
        <p:nvPicPr>
          <p:cNvPr id="2" name="图片 7">
            <a:extLst>
              <a:ext uri="{FF2B5EF4-FFF2-40B4-BE49-F238E27FC236}">
                <a16:creationId xmlns:a16="http://schemas.microsoft.com/office/drawing/2014/main" id="{99B25F8C-F3AF-799E-3255-CDE0DC1D4AD6}"/>
              </a:ext>
            </a:extLst>
          </p:cNvPr>
          <p:cNvPicPr>
            <a:picLocks noChangeAspect="1"/>
          </p:cNvPicPr>
          <p:nvPr/>
        </p:nvPicPr>
        <p:blipFill>
          <a:blip r:embed="rId3"/>
          <a:stretch>
            <a:fillRect/>
          </a:stretch>
        </p:blipFill>
        <p:spPr>
          <a:xfrm>
            <a:off x="4962529" y="1433384"/>
            <a:ext cx="3588528" cy="3588528"/>
          </a:xfrm>
          <a:prstGeom prst="rect">
            <a:avLst/>
          </a:prstGeom>
        </p:spPr>
      </p:pic>
      <p:pic>
        <p:nvPicPr>
          <p:cNvPr id="3" name="图片 2">
            <a:extLst>
              <a:ext uri="{FF2B5EF4-FFF2-40B4-BE49-F238E27FC236}">
                <a16:creationId xmlns:a16="http://schemas.microsoft.com/office/drawing/2014/main" id="{970C1139-1009-89E1-7DD8-E9632E62D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955" y="1062587"/>
            <a:ext cx="4917683" cy="3472862"/>
          </a:xfrm>
          <a:prstGeom prst="rect">
            <a:avLst/>
          </a:prstGeom>
        </p:spPr>
      </p:pic>
      <p:sp>
        <p:nvSpPr>
          <p:cNvPr id="4" name="文本框 5">
            <a:extLst>
              <a:ext uri="{FF2B5EF4-FFF2-40B4-BE49-F238E27FC236}">
                <a16:creationId xmlns:a16="http://schemas.microsoft.com/office/drawing/2014/main" id="{415818F9-CE3B-A010-0E5E-D3E49C4A2BD4}"/>
              </a:ext>
            </a:extLst>
          </p:cNvPr>
          <p:cNvSpPr txBox="1"/>
          <p:nvPr/>
        </p:nvSpPr>
        <p:spPr>
          <a:xfrm>
            <a:off x="1226695" y="1646938"/>
            <a:ext cx="2455620"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i="1">
                <a:solidFill>
                  <a:schemeClr val="bg1"/>
                </a:solidFill>
                <a:latin typeface="Times New Roman" panose="02020603050405020304" pitchFamily="18" charset="0"/>
                <a:cs typeface="Times New Roman" panose="02020603050405020304" pitchFamily="18" charset="0"/>
              </a:rPr>
              <a:t>Viết đoạn văn ngắn (khoảng 150 chữ) trình bày suy nghĩ về tiếng cười châm biếm của tác giả dân gian thể hiện qua đoạn trích.</a:t>
            </a:r>
            <a:endParaRPr lang="en-US">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951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pic>
        <p:nvPicPr>
          <p:cNvPr id="3" name="图片 8">
            <a:extLst>
              <a:ext uri="{FF2B5EF4-FFF2-40B4-BE49-F238E27FC236}">
                <a16:creationId xmlns:a16="http://schemas.microsoft.com/office/drawing/2014/main" id="{26B93761-DE7D-7CAA-CA06-950EDC323760}"/>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834329" y="46566"/>
            <a:ext cx="6628675" cy="3522133"/>
          </a:xfrm>
          <a:prstGeom prst="rect">
            <a:avLst/>
          </a:prstGeom>
        </p:spPr>
      </p:pic>
      <p:sp>
        <p:nvSpPr>
          <p:cNvPr id="4" name="TextBox 3">
            <a:extLst>
              <a:ext uri="{FF2B5EF4-FFF2-40B4-BE49-F238E27FC236}">
                <a16:creationId xmlns:a16="http://schemas.microsoft.com/office/drawing/2014/main" id="{7A78DB53-5E0F-8FED-4AA5-CC7EF97B2EA9}"/>
              </a:ext>
            </a:extLst>
          </p:cNvPr>
          <p:cNvSpPr txBox="1"/>
          <p:nvPr/>
        </p:nvSpPr>
        <p:spPr>
          <a:xfrm>
            <a:off x="1780654" y="1113251"/>
            <a:ext cx="4736024" cy="95410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a:solidFill>
                  <a:schemeClr val="bg1"/>
                </a:solidFill>
              </a:rPr>
              <a:t>Câu 4: Người đỗ đầu kì thi Đình được gọi là gì?</a:t>
            </a:r>
            <a:endParaRPr lang="en-US" sz="2800">
              <a:solidFill>
                <a:schemeClr val="bg1"/>
              </a:solidFill>
            </a:endParaRPr>
          </a:p>
        </p:txBody>
      </p:sp>
      <p:grpSp>
        <p:nvGrpSpPr>
          <p:cNvPr id="7" name="组合 42">
            <a:extLst>
              <a:ext uri="{FF2B5EF4-FFF2-40B4-BE49-F238E27FC236}">
                <a16:creationId xmlns:a16="http://schemas.microsoft.com/office/drawing/2014/main" id="{CFCCA660-B098-BF67-2EF0-8D5977B2332B}"/>
              </a:ext>
            </a:extLst>
          </p:cNvPr>
          <p:cNvGrpSpPr/>
          <p:nvPr/>
        </p:nvGrpSpPr>
        <p:grpSpPr>
          <a:xfrm>
            <a:off x="2336801" y="3551695"/>
            <a:ext cx="3623732" cy="581121"/>
            <a:chOff x="6938" y="8220"/>
            <a:chExt cx="5204" cy="832"/>
          </a:xfrm>
        </p:grpSpPr>
        <p:sp>
          <p:nvSpPr>
            <p:cNvPr id="8" name="圆角矩形 43">
              <a:extLst>
                <a:ext uri="{FF2B5EF4-FFF2-40B4-BE49-F238E27FC236}">
                  <a16:creationId xmlns:a16="http://schemas.microsoft.com/office/drawing/2014/main" id="{E62F2CC3-5F2B-B9E3-13A7-EEDF60DBAEC4}"/>
                </a:ext>
              </a:extLst>
            </p:cNvPr>
            <p:cNvSpPr/>
            <p:nvPr/>
          </p:nvSpPr>
          <p:spPr>
            <a:xfrm>
              <a:off x="6938" y="8244"/>
              <a:ext cx="5204" cy="808"/>
            </a:xfrm>
            <a:prstGeom prst="roundRect">
              <a:avLst>
                <a:gd name="adj" fmla="val 50000"/>
              </a:avLst>
            </a:prstGeom>
            <a:solidFill>
              <a:srgbClr val="6096E6"/>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微软雅黑"/>
                <a:cs typeface="Times New Roman" panose="02020603050405020304" pitchFamily="18" charset="0"/>
              </a:endParaRPr>
            </a:p>
          </p:txBody>
        </p:sp>
        <p:sp>
          <p:nvSpPr>
            <p:cNvPr id="9" name="文本框 44">
              <a:extLst>
                <a:ext uri="{FF2B5EF4-FFF2-40B4-BE49-F238E27FC236}">
                  <a16:creationId xmlns:a16="http://schemas.microsoft.com/office/drawing/2014/main" id="{DA77ADC7-1D28-9BD7-3D6A-0145D684D7D0}"/>
                </a:ext>
              </a:extLst>
            </p:cNvPr>
            <p:cNvSpPr txBox="1"/>
            <p:nvPr/>
          </p:nvSpPr>
          <p:spPr>
            <a:xfrm>
              <a:off x="7086" y="8220"/>
              <a:ext cx="4908" cy="731"/>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a:effectLst/>
                  <a:latin typeface="Times New Roman" panose="02020603050405020304" pitchFamily="18" charset="0"/>
                  <a:ea typeface="Times New Roman" panose="02020603050405020304" pitchFamily="18" charset="0"/>
                </a:rPr>
                <a:t>Trạng Nguyên</a:t>
              </a:r>
              <a:endParaRPr kumimoji="0" lang="zh-CN" altLang="en-US" sz="2800" b="1" i="0" u="none" strike="noStrike" kern="1200" cap="none" spc="0" normalizeH="0" baseline="0" noProof="0">
                <a:ln>
                  <a:noFill/>
                </a:ln>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135351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sp>
        <p:nvSpPr>
          <p:cNvPr id="9456" name="Google Shape;9456;p42"/>
          <p:cNvSpPr txBox="1">
            <a:spLocks noGrp="1"/>
          </p:cNvSpPr>
          <p:nvPr>
            <p:ph type="ctrTitle"/>
          </p:nvPr>
        </p:nvSpPr>
        <p:spPr>
          <a:xfrm>
            <a:off x="2126673" y="1847621"/>
            <a:ext cx="4879850" cy="17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6000" b="1">
                <a:solidFill>
                  <a:schemeClr val="lt1"/>
                </a:solidFill>
              </a:rPr>
              <a:t>Hình thành kiến thức</a:t>
            </a:r>
            <a:endParaRPr sz="6000" b="0">
              <a:solidFill>
                <a:schemeClr val="lt1"/>
              </a:solidFill>
              <a:latin typeface="Amarante"/>
              <a:ea typeface="Amarante"/>
              <a:cs typeface="Amarante"/>
              <a:sym typeface="Amarante"/>
            </a:endParaRPr>
          </a:p>
        </p:txBody>
      </p:sp>
      <p:grpSp>
        <p:nvGrpSpPr>
          <p:cNvPr id="2" name="Google Shape;9628;p45">
            <a:extLst>
              <a:ext uri="{FF2B5EF4-FFF2-40B4-BE49-F238E27FC236}">
                <a16:creationId xmlns:a16="http://schemas.microsoft.com/office/drawing/2014/main" id="{0FEBB5BF-4487-2764-3A75-7AE984C7E9FE}"/>
              </a:ext>
            </a:extLst>
          </p:cNvPr>
          <p:cNvGrpSpPr/>
          <p:nvPr/>
        </p:nvGrpSpPr>
        <p:grpSpPr>
          <a:xfrm flipH="1">
            <a:off x="6354440" y="2464915"/>
            <a:ext cx="2324732" cy="2315612"/>
            <a:chOff x="2993975" y="1744075"/>
            <a:chExt cx="990025" cy="1099350"/>
          </a:xfrm>
        </p:grpSpPr>
        <p:sp>
          <p:nvSpPr>
            <p:cNvPr id="3" name="Google Shape;9629;p45">
              <a:extLst>
                <a:ext uri="{FF2B5EF4-FFF2-40B4-BE49-F238E27FC236}">
                  <a16:creationId xmlns:a16="http://schemas.microsoft.com/office/drawing/2014/main" id="{33EB7C5F-8191-78D4-3819-E79954640740}"/>
                </a:ext>
              </a:extLst>
            </p:cNvPr>
            <p:cNvSpPr/>
            <p:nvPr/>
          </p:nvSpPr>
          <p:spPr>
            <a:xfrm>
              <a:off x="2993975" y="1744075"/>
              <a:ext cx="990025" cy="1099350"/>
            </a:xfrm>
            <a:custGeom>
              <a:avLst/>
              <a:gdLst/>
              <a:ahLst/>
              <a:cxnLst/>
              <a:rect l="l" t="t" r="r" b="b"/>
              <a:pathLst>
                <a:path w="39601" h="43974" extrusionOk="0">
                  <a:moveTo>
                    <a:pt x="12351" y="1"/>
                  </a:moveTo>
                  <a:cubicBezTo>
                    <a:pt x="11363" y="1"/>
                    <a:pt x="10408" y="827"/>
                    <a:pt x="10560" y="2018"/>
                  </a:cubicBezTo>
                  <a:lnTo>
                    <a:pt x="10560" y="2018"/>
                  </a:lnTo>
                  <a:lnTo>
                    <a:pt x="10004" y="1710"/>
                  </a:lnTo>
                  <a:cubicBezTo>
                    <a:pt x="9759" y="1576"/>
                    <a:pt x="9509" y="1516"/>
                    <a:pt x="9268" y="1516"/>
                  </a:cubicBezTo>
                  <a:cubicBezTo>
                    <a:pt x="8245" y="1516"/>
                    <a:pt x="7395" y="2604"/>
                    <a:pt x="7900" y="3680"/>
                  </a:cubicBezTo>
                  <a:lnTo>
                    <a:pt x="3753" y="3680"/>
                  </a:lnTo>
                  <a:cubicBezTo>
                    <a:pt x="3123" y="3680"/>
                    <a:pt x="2613" y="4191"/>
                    <a:pt x="2613" y="4820"/>
                  </a:cubicBezTo>
                  <a:cubicBezTo>
                    <a:pt x="2613" y="9348"/>
                    <a:pt x="2942" y="13818"/>
                    <a:pt x="3349" y="18326"/>
                  </a:cubicBezTo>
                  <a:cubicBezTo>
                    <a:pt x="3758" y="22874"/>
                    <a:pt x="4168" y="27419"/>
                    <a:pt x="4578" y="31967"/>
                  </a:cubicBezTo>
                  <a:cubicBezTo>
                    <a:pt x="4659" y="32875"/>
                    <a:pt x="4740" y="33782"/>
                    <a:pt x="4823" y="34690"/>
                  </a:cubicBezTo>
                  <a:lnTo>
                    <a:pt x="2937" y="34820"/>
                  </a:lnTo>
                  <a:cubicBezTo>
                    <a:pt x="1952" y="34889"/>
                    <a:pt x="1148" y="35630"/>
                    <a:pt x="1002" y="36606"/>
                  </a:cubicBezTo>
                  <a:lnTo>
                    <a:pt x="116" y="42522"/>
                  </a:lnTo>
                  <a:cubicBezTo>
                    <a:pt x="1" y="43286"/>
                    <a:pt x="593" y="43973"/>
                    <a:pt x="1366" y="43973"/>
                  </a:cubicBezTo>
                  <a:lnTo>
                    <a:pt x="37444" y="43973"/>
                  </a:lnTo>
                  <a:cubicBezTo>
                    <a:pt x="38837" y="43973"/>
                    <a:pt x="39601" y="42357"/>
                    <a:pt x="38720" y="41282"/>
                  </a:cubicBezTo>
                  <a:lnTo>
                    <a:pt x="34546" y="36191"/>
                  </a:lnTo>
                  <a:cubicBezTo>
                    <a:pt x="33889" y="35397"/>
                    <a:pt x="32918" y="34938"/>
                    <a:pt x="31890" y="34938"/>
                  </a:cubicBezTo>
                  <a:lnTo>
                    <a:pt x="31867" y="34938"/>
                  </a:lnTo>
                  <a:lnTo>
                    <a:pt x="26277" y="28205"/>
                  </a:lnTo>
                  <a:lnTo>
                    <a:pt x="26445" y="27023"/>
                  </a:lnTo>
                  <a:cubicBezTo>
                    <a:pt x="26572" y="26145"/>
                    <a:pt x="26128" y="25282"/>
                    <a:pt x="25343" y="24873"/>
                  </a:cubicBezTo>
                  <a:lnTo>
                    <a:pt x="25302" y="24851"/>
                  </a:lnTo>
                  <a:lnTo>
                    <a:pt x="25289" y="24729"/>
                  </a:lnTo>
                  <a:cubicBezTo>
                    <a:pt x="25583" y="24348"/>
                    <a:pt x="25763" y="23874"/>
                    <a:pt x="25782" y="23348"/>
                  </a:cubicBezTo>
                  <a:cubicBezTo>
                    <a:pt x="25823" y="22217"/>
                    <a:pt x="25077" y="20960"/>
                    <a:pt x="23386" y="20441"/>
                  </a:cubicBezTo>
                  <a:cubicBezTo>
                    <a:pt x="23823" y="20010"/>
                    <a:pt x="24748" y="12094"/>
                    <a:pt x="24748" y="12094"/>
                  </a:cubicBezTo>
                  <a:cubicBezTo>
                    <a:pt x="25228" y="11687"/>
                    <a:pt x="26254" y="10703"/>
                    <a:pt x="26329" y="9693"/>
                  </a:cubicBezTo>
                  <a:cubicBezTo>
                    <a:pt x="26343" y="9493"/>
                    <a:pt x="26197" y="7520"/>
                    <a:pt x="25194" y="6760"/>
                  </a:cubicBezTo>
                  <a:cubicBezTo>
                    <a:pt x="24918" y="6550"/>
                    <a:pt x="24596" y="6415"/>
                    <a:pt x="24253" y="6360"/>
                  </a:cubicBezTo>
                  <a:cubicBezTo>
                    <a:pt x="23849" y="5548"/>
                    <a:pt x="23112" y="5027"/>
                    <a:pt x="22234" y="5027"/>
                  </a:cubicBezTo>
                  <a:cubicBezTo>
                    <a:pt x="22211" y="5027"/>
                    <a:pt x="22188" y="5027"/>
                    <a:pt x="22163" y="5028"/>
                  </a:cubicBezTo>
                  <a:cubicBezTo>
                    <a:pt x="22140" y="5028"/>
                    <a:pt x="22117" y="5027"/>
                    <a:pt x="22094" y="5027"/>
                  </a:cubicBezTo>
                  <a:cubicBezTo>
                    <a:pt x="19503" y="5027"/>
                    <a:pt x="20446" y="7812"/>
                    <a:pt x="19302" y="9173"/>
                  </a:cubicBezTo>
                  <a:cubicBezTo>
                    <a:pt x="19232" y="9139"/>
                    <a:pt x="19172" y="9032"/>
                    <a:pt x="19222" y="8945"/>
                  </a:cubicBezTo>
                  <a:cubicBezTo>
                    <a:pt x="19430" y="8591"/>
                    <a:pt x="19526" y="8198"/>
                    <a:pt x="19572" y="7873"/>
                  </a:cubicBezTo>
                  <a:cubicBezTo>
                    <a:pt x="19690" y="6991"/>
                    <a:pt x="19281" y="6579"/>
                    <a:pt x="19016" y="5827"/>
                  </a:cubicBezTo>
                  <a:cubicBezTo>
                    <a:pt x="18726" y="5002"/>
                    <a:pt x="18771" y="4275"/>
                    <a:pt x="18194" y="3525"/>
                  </a:cubicBezTo>
                  <a:cubicBezTo>
                    <a:pt x="18064" y="3353"/>
                    <a:pt x="17916" y="3190"/>
                    <a:pt x="17805" y="3005"/>
                  </a:cubicBezTo>
                  <a:cubicBezTo>
                    <a:pt x="17657" y="2758"/>
                    <a:pt x="17576" y="2473"/>
                    <a:pt x="17431" y="2225"/>
                  </a:cubicBezTo>
                  <a:cubicBezTo>
                    <a:pt x="17061" y="1588"/>
                    <a:pt x="16494" y="1421"/>
                    <a:pt x="15881" y="1421"/>
                  </a:cubicBezTo>
                  <a:cubicBezTo>
                    <a:pt x="15410" y="1421"/>
                    <a:pt x="14913" y="1520"/>
                    <a:pt x="14458" y="1580"/>
                  </a:cubicBezTo>
                  <a:lnTo>
                    <a:pt x="13714" y="666"/>
                  </a:lnTo>
                  <a:cubicBezTo>
                    <a:pt x="13339" y="204"/>
                    <a:pt x="12841" y="1"/>
                    <a:pt x="12351" y="1"/>
                  </a:cubicBezTo>
                  <a:close/>
                </a:path>
              </a:pathLst>
            </a:custGeom>
            <a:solidFill>
              <a:schemeClr val="lt1"/>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30;p45">
              <a:extLst>
                <a:ext uri="{FF2B5EF4-FFF2-40B4-BE49-F238E27FC236}">
                  <a16:creationId xmlns:a16="http://schemas.microsoft.com/office/drawing/2014/main" id="{A552BC09-A61D-D740-3F09-23096CAB9384}"/>
                </a:ext>
              </a:extLst>
            </p:cNvPr>
            <p:cNvSpPr/>
            <p:nvPr/>
          </p:nvSpPr>
          <p:spPr>
            <a:xfrm>
              <a:off x="3173925" y="2609225"/>
              <a:ext cx="421900" cy="31500"/>
            </a:xfrm>
            <a:custGeom>
              <a:avLst/>
              <a:gdLst/>
              <a:ahLst/>
              <a:cxnLst/>
              <a:rect l="l" t="t" r="r" b="b"/>
              <a:pathLst>
                <a:path w="16876" h="1260" extrusionOk="0">
                  <a:moveTo>
                    <a:pt x="1" y="1"/>
                  </a:moveTo>
                  <a:lnTo>
                    <a:pt x="1" y="1260"/>
                  </a:lnTo>
                  <a:lnTo>
                    <a:pt x="16875" y="1260"/>
                  </a:lnTo>
                  <a:lnTo>
                    <a:pt x="16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631;p45">
              <a:extLst>
                <a:ext uri="{FF2B5EF4-FFF2-40B4-BE49-F238E27FC236}">
                  <a16:creationId xmlns:a16="http://schemas.microsoft.com/office/drawing/2014/main" id="{B980C74D-C26F-D1BF-ED25-C0F9FC4332E0}"/>
                </a:ext>
              </a:extLst>
            </p:cNvPr>
            <p:cNvSpPr/>
            <p:nvPr/>
          </p:nvSpPr>
          <p:spPr>
            <a:xfrm>
              <a:off x="3341775" y="2583575"/>
              <a:ext cx="33200" cy="89175"/>
            </a:xfrm>
            <a:custGeom>
              <a:avLst/>
              <a:gdLst/>
              <a:ahLst/>
              <a:cxnLst/>
              <a:rect l="l" t="t" r="r" b="b"/>
              <a:pathLst>
                <a:path w="1328" h="3567" extrusionOk="0">
                  <a:moveTo>
                    <a:pt x="0" y="1"/>
                  </a:moveTo>
                  <a:lnTo>
                    <a:pt x="0" y="3566"/>
                  </a:lnTo>
                  <a:lnTo>
                    <a:pt x="559" y="3566"/>
                  </a:lnTo>
                  <a:lnTo>
                    <a:pt x="1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32;p45">
              <a:extLst>
                <a:ext uri="{FF2B5EF4-FFF2-40B4-BE49-F238E27FC236}">
                  <a16:creationId xmlns:a16="http://schemas.microsoft.com/office/drawing/2014/main" id="{3145FAA0-1CA8-08D5-CF16-833A1D355203}"/>
                </a:ext>
              </a:extLst>
            </p:cNvPr>
            <p:cNvSpPr/>
            <p:nvPr/>
          </p:nvSpPr>
          <p:spPr>
            <a:xfrm>
              <a:off x="3162575" y="2583575"/>
              <a:ext cx="33250" cy="89175"/>
            </a:xfrm>
            <a:custGeom>
              <a:avLst/>
              <a:gdLst/>
              <a:ahLst/>
              <a:cxnLst/>
              <a:rect l="l" t="t" r="r" b="b"/>
              <a:pathLst>
                <a:path w="1330" h="3567" extrusionOk="0">
                  <a:moveTo>
                    <a:pt x="1" y="1"/>
                  </a:moveTo>
                  <a:lnTo>
                    <a:pt x="1" y="3566"/>
                  </a:lnTo>
                  <a:lnTo>
                    <a:pt x="560"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33;p45">
              <a:extLst>
                <a:ext uri="{FF2B5EF4-FFF2-40B4-BE49-F238E27FC236}">
                  <a16:creationId xmlns:a16="http://schemas.microsoft.com/office/drawing/2014/main" id="{29DC60C3-A4C3-FB80-F370-0B74009E7CB1}"/>
                </a:ext>
              </a:extLst>
            </p:cNvPr>
            <p:cNvSpPr/>
            <p:nvPr/>
          </p:nvSpPr>
          <p:spPr>
            <a:xfrm>
              <a:off x="3106650" y="1883575"/>
              <a:ext cx="298450" cy="67475"/>
            </a:xfrm>
            <a:custGeom>
              <a:avLst/>
              <a:gdLst/>
              <a:ahLst/>
              <a:cxnLst/>
              <a:rect l="l" t="t" r="r" b="b"/>
              <a:pathLst>
                <a:path w="11938" h="2699" extrusionOk="0">
                  <a:moveTo>
                    <a:pt x="0" y="0"/>
                  </a:moveTo>
                  <a:lnTo>
                    <a:pt x="0" y="2699"/>
                  </a:lnTo>
                  <a:lnTo>
                    <a:pt x="11937" y="2699"/>
                  </a:lnTo>
                  <a:lnTo>
                    <a:pt x="1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34;p45">
              <a:extLst>
                <a:ext uri="{FF2B5EF4-FFF2-40B4-BE49-F238E27FC236}">
                  <a16:creationId xmlns:a16="http://schemas.microsoft.com/office/drawing/2014/main" id="{E0146A9C-05AF-6F9D-CE59-023C39507107}"/>
                </a:ext>
              </a:extLst>
            </p:cNvPr>
            <p:cNvSpPr/>
            <p:nvPr/>
          </p:nvSpPr>
          <p:spPr>
            <a:xfrm>
              <a:off x="3116675" y="1885300"/>
              <a:ext cx="327025" cy="705500"/>
            </a:xfrm>
            <a:custGeom>
              <a:avLst/>
              <a:gdLst/>
              <a:ahLst/>
              <a:cxnLst/>
              <a:rect l="l" t="t" r="r" b="b"/>
              <a:pathLst>
                <a:path w="13081" h="28220" extrusionOk="0">
                  <a:moveTo>
                    <a:pt x="0" y="0"/>
                  </a:moveTo>
                  <a:lnTo>
                    <a:pt x="2048" y="28219"/>
                  </a:lnTo>
                  <a:lnTo>
                    <a:pt x="13081" y="28219"/>
                  </a:lnTo>
                  <a:lnTo>
                    <a:pt x="11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635;p45">
              <a:extLst>
                <a:ext uri="{FF2B5EF4-FFF2-40B4-BE49-F238E27FC236}">
                  <a16:creationId xmlns:a16="http://schemas.microsoft.com/office/drawing/2014/main" id="{2B89A1AC-EB57-4769-AA8F-6FFB02BD5987}"/>
                </a:ext>
              </a:extLst>
            </p:cNvPr>
            <p:cNvSpPr/>
            <p:nvPr/>
          </p:nvSpPr>
          <p:spPr>
            <a:xfrm>
              <a:off x="3130350" y="1883575"/>
              <a:ext cx="326475" cy="707225"/>
            </a:xfrm>
            <a:custGeom>
              <a:avLst/>
              <a:gdLst/>
              <a:ahLst/>
              <a:cxnLst/>
              <a:rect l="l" t="t" r="r" b="b"/>
              <a:pathLst>
                <a:path w="13059" h="28289" extrusionOk="0">
                  <a:moveTo>
                    <a:pt x="11011" y="0"/>
                  </a:moveTo>
                  <a:lnTo>
                    <a:pt x="1" y="29"/>
                  </a:lnTo>
                  <a:lnTo>
                    <a:pt x="2025" y="28288"/>
                  </a:lnTo>
                  <a:lnTo>
                    <a:pt x="13058" y="28288"/>
                  </a:lnTo>
                  <a:lnTo>
                    <a:pt x="110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636;p45">
              <a:extLst>
                <a:ext uri="{FF2B5EF4-FFF2-40B4-BE49-F238E27FC236}">
                  <a16:creationId xmlns:a16="http://schemas.microsoft.com/office/drawing/2014/main" id="{6ECFF9B9-0E4F-A5EC-BDD6-3B0690CCBE81}"/>
                </a:ext>
              </a:extLst>
            </p:cNvPr>
            <p:cNvSpPr/>
            <p:nvPr/>
          </p:nvSpPr>
          <p:spPr>
            <a:xfrm>
              <a:off x="3144900" y="1919025"/>
              <a:ext cx="257600" cy="533675"/>
            </a:xfrm>
            <a:custGeom>
              <a:avLst/>
              <a:gdLst/>
              <a:ahLst/>
              <a:cxnLst/>
              <a:rect l="l" t="t" r="r" b="b"/>
              <a:pathLst>
                <a:path w="10304" h="21347" extrusionOk="0">
                  <a:moveTo>
                    <a:pt x="1088" y="0"/>
                  </a:moveTo>
                  <a:cubicBezTo>
                    <a:pt x="466" y="0"/>
                    <a:pt x="1" y="500"/>
                    <a:pt x="51" y="1117"/>
                  </a:cubicBezTo>
                  <a:lnTo>
                    <a:pt x="1524" y="20230"/>
                  </a:lnTo>
                  <a:cubicBezTo>
                    <a:pt x="1574" y="20845"/>
                    <a:pt x="2120" y="21345"/>
                    <a:pt x="2742" y="21345"/>
                  </a:cubicBezTo>
                  <a:lnTo>
                    <a:pt x="9214" y="21347"/>
                  </a:lnTo>
                  <a:cubicBezTo>
                    <a:pt x="9838" y="21347"/>
                    <a:pt x="10304" y="20848"/>
                    <a:pt x="10253" y="20232"/>
                  </a:cubicBezTo>
                  <a:lnTo>
                    <a:pt x="8780" y="1118"/>
                  </a:lnTo>
                  <a:cubicBezTo>
                    <a:pt x="8730" y="502"/>
                    <a:pt x="8184" y="3"/>
                    <a:pt x="7560" y="3"/>
                  </a:cubicBezTo>
                  <a:lnTo>
                    <a:pt x="1088"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637;p45">
              <a:extLst>
                <a:ext uri="{FF2B5EF4-FFF2-40B4-BE49-F238E27FC236}">
                  <a16:creationId xmlns:a16="http://schemas.microsoft.com/office/drawing/2014/main" id="{0B118561-5A0B-75AC-49BC-004EB82BC527}"/>
                </a:ext>
              </a:extLst>
            </p:cNvPr>
            <p:cNvSpPr/>
            <p:nvPr/>
          </p:nvSpPr>
          <p:spPr>
            <a:xfrm>
              <a:off x="3362750" y="2338900"/>
              <a:ext cx="75750" cy="146825"/>
            </a:xfrm>
            <a:custGeom>
              <a:avLst/>
              <a:gdLst/>
              <a:ahLst/>
              <a:cxnLst/>
              <a:rect l="l" t="t" r="r" b="b"/>
              <a:pathLst>
                <a:path w="3030" h="5873" extrusionOk="0">
                  <a:moveTo>
                    <a:pt x="2192" y="1"/>
                  </a:moveTo>
                  <a:lnTo>
                    <a:pt x="0" y="5872"/>
                  </a:lnTo>
                  <a:lnTo>
                    <a:pt x="3030" y="5872"/>
                  </a:lnTo>
                  <a:lnTo>
                    <a:pt x="2192" y="1"/>
                  </a:lnTo>
                  <a:close/>
                </a:path>
              </a:pathLst>
            </a:custGeom>
            <a:solidFill>
              <a:srgbClr val="6D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38;p45">
              <a:extLst>
                <a:ext uri="{FF2B5EF4-FFF2-40B4-BE49-F238E27FC236}">
                  <a16:creationId xmlns:a16="http://schemas.microsoft.com/office/drawing/2014/main" id="{A025CDFD-15D0-55D9-D6C0-C672291A3917}"/>
                </a:ext>
              </a:extLst>
            </p:cNvPr>
            <p:cNvSpPr/>
            <p:nvPr/>
          </p:nvSpPr>
          <p:spPr>
            <a:xfrm>
              <a:off x="3151325" y="1915525"/>
              <a:ext cx="257600" cy="533700"/>
            </a:xfrm>
            <a:custGeom>
              <a:avLst/>
              <a:gdLst/>
              <a:ahLst/>
              <a:cxnLst/>
              <a:rect l="l" t="t" r="r" b="b"/>
              <a:pathLst>
                <a:path w="10304" h="21348" extrusionOk="0">
                  <a:moveTo>
                    <a:pt x="1089" y="1"/>
                  </a:moveTo>
                  <a:cubicBezTo>
                    <a:pt x="465" y="1"/>
                    <a:pt x="1" y="500"/>
                    <a:pt x="51" y="1116"/>
                  </a:cubicBezTo>
                  <a:lnTo>
                    <a:pt x="1524" y="20229"/>
                  </a:lnTo>
                  <a:cubicBezTo>
                    <a:pt x="1574" y="20846"/>
                    <a:pt x="2120" y="21344"/>
                    <a:pt x="2743" y="21344"/>
                  </a:cubicBezTo>
                  <a:lnTo>
                    <a:pt x="9215" y="21347"/>
                  </a:lnTo>
                  <a:cubicBezTo>
                    <a:pt x="9838" y="21347"/>
                    <a:pt x="10304" y="20847"/>
                    <a:pt x="10254" y="20231"/>
                  </a:cubicBezTo>
                  <a:lnTo>
                    <a:pt x="8781" y="1118"/>
                  </a:lnTo>
                  <a:cubicBezTo>
                    <a:pt x="8730" y="502"/>
                    <a:pt x="8184" y="2"/>
                    <a:pt x="7561"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39;p45">
              <a:extLst>
                <a:ext uri="{FF2B5EF4-FFF2-40B4-BE49-F238E27FC236}">
                  <a16:creationId xmlns:a16="http://schemas.microsoft.com/office/drawing/2014/main" id="{13FF038E-53C8-35F3-8B05-23F43C21478A}"/>
                </a:ext>
              </a:extLst>
            </p:cNvPr>
            <p:cNvSpPr/>
            <p:nvPr/>
          </p:nvSpPr>
          <p:spPr>
            <a:xfrm>
              <a:off x="3166175" y="1915525"/>
              <a:ext cx="257600" cy="533700"/>
            </a:xfrm>
            <a:custGeom>
              <a:avLst/>
              <a:gdLst/>
              <a:ahLst/>
              <a:cxnLst/>
              <a:rect l="l" t="t" r="r" b="b"/>
              <a:pathLst>
                <a:path w="10304" h="21348" extrusionOk="0">
                  <a:moveTo>
                    <a:pt x="1089" y="1"/>
                  </a:moveTo>
                  <a:cubicBezTo>
                    <a:pt x="466" y="1"/>
                    <a:pt x="0" y="500"/>
                    <a:pt x="51" y="1116"/>
                  </a:cubicBezTo>
                  <a:lnTo>
                    <a:pt x="1523" y="20229"/>
                  </a:lnTo>
                  <a:cubicBezTo>
                    <a:pt x="1574" y="20846"/>
                    <a:pt x="2120" y="21344"/>
                    <a:pt x="2743" y="21344"/>
                  </a:cubicBezTo>
                  <a:lnTo>
                    <a:pt x="9216" y="21347"/>
                  </a:lnTo>
                  <a:cubicBezTo>
                    <a:pt x="9838" y="21347"/>
                    <a:pt x="10303" y="20847"/>
                    <a:pt x="10253" y="20231"/>
                  </a:cubicBezTo>
                  <a:lnTo>
                    <a:pt x="8780" y="1118"/>
                  </a:lnTo>
                  <a:cubicBezTo>
                    <a:pt x="8730" y="502"/>
                    <a:pt x="8184" y="2"/>
                    <a:pt x="7562" y="2"/>
                  </a:cubicBez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640;p45">
              <a:extLst>
                <a:ext uri="{FF2B5EF4-FFF2-40B4-BE49-F238E27FC236}">
                  <a16:creationId xmlns:a16="http://schemas.microsoft.com/office/drawing/2014/main" id="{A508A6A7-88C7-DA09-7D89-3D231AD3B931}"/>
                </a:ext>
              </a:extLst>
            </p:cNvPr>
            <p:cNvSpPr/>
            <p:nvPr/>
          </p:nvSpPr>
          <p:spPr>
            <a:xfrm>
              <a:off x="3166275" y="1915675"/>
              <a:ext cx="257500" cy="533550"/>
            </a:xfrm>
            <a:custGeom>
              <a:avLst/>
              <a:gdLst/>
              <a:ahLst/>
              <a:cxnLst/>
              <a:rect l="l" t="t" r="r" b="b"/>
              <a:pathLst>
                <a:path w="10300" h="21342" extrusionOk="0">
                  <a:moveTo>
                    <a:pt x="995" y="1"/>
                  </a:moveTo>
                  <a:cubicBezTo>
                    <a:pt x="419" y="45"/>
                    <a:pt x="1" y="525"/>
                    <a:pt x="47" y="1110"/>
                  </a:cubicBezTo>
                  <a:lnTo>
                    <a:pt x="1519" y="20223"/>
                  </a:lnTo>
                  <a:cubicBezTo>
                    <a:pt x="1570" y="20840"/>
                    <a:pt x="2116" y="21338"/>
                    <a:pt x="2739" y="21338"/>
                  </a:cubicBezTo>
                  <a:lnTo>
                    <a:pt x="9212" y="21341"/>
                  </a:lnTo>
                  <a:cubicBezTo>
                    <a:pt x="9834" y="21341"/>
                    <a:pt x="10299" y="20841"/>
                    <a:pt x="10249" y="20225"/>
                  </a:cubicBezTo>
                  <a:lnTo>
                    <a:pt x="9923" y="15989"/>
                  </a:lnTo>
                  <a:cubicBezTo>
                    <a:pt x="9670" y="16171"/>
                    <a:pt x="9397" y="16306"/>
                    <a:pt x="9099" y="16378"/>
                  </a:cubicBezTo>
                  <a:cubicBezTo>
                    <a:pt x="8925" y="16420"/>
                    <a:pt x="8748" y="16441"/>
                    <a:pt x="8569" y="16441"/>
                  </a:cubicBezTo>
                  <a:cubicBezTo>
                    <a:pt x="6009" y="16441"/>
                    <a:pt x="3000" y="12239"/>
                    <a:pt x="1634" y="6584"/>
                  </a:cubicBezTo>
                  <a:cubicBezTo>
                    <a:pt x="1062" y="4208"/>
                    <a:pt x="864" y="1931"/>
                    <a:pt x="9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641;p45">
              <a:extLst>
                <a:ext uri="{FF2B5EF4-FFF2-40B4-BE49-F238E27FC236}">
                  <a16:creationId xmlns:a16="http://schemas.microsoft.com/office/drawing/2014/main" id="{2C3A5A98-7552-7665-00E7-5BC5DE795EC5}"/>
                </a:ext>
              </a:extLst>
            </p:cNvPr>
            <p:cNvSpPr/>
            <p:nvPr/>
          </p:nvSpPr>
          <p:spPr>
            <a:xfrm>
              <a:off x="3408725" y="2296375"/>
              <a:ext cx="193050" cy="45475"/>
            </a:xfrm>
            <a:custGeom>
              <a:avLst/>
              <a:gdLst/>
              <a:ahLst/>
              <a:cxnLst/>
              <a:rect l="l" t="t" r="r" b="b"/>
              <a:pathLst>
                <a:path w="7722" h="1819" extrusionOk="0">
                  <a:moveTo>
                    <a:pt x="836" y="0"/>
                  </a:moveTo>
                  <a:cubicBezTo>
                    <a:pt x="0" y="0"/>
                    <a:pt x="181" y="1818"/>
                    <a:pt x="492" y="1818"/>
                  </a:cubicBezTo>
                  <a:cubicBezTo>
                    <a:pt x="494" y="1818"/>
                    <a:pt x="495" y="1818"/>
                    <a:pt x="496" y="1818"/>
                  </a:cubicBezTo>
                  <a:lnTo>
                    <a:pt x="6693" y="1818"/>
                  </a:lnTo>
                  <a:lnTo>
                    <a:pt x="6693" y="1690"/>
                  </a:lnTo>
                  <a:cubicBezTo>
                    <a:pt x="7722" y="1689"/>
                    <a:pt x="7602" y="0"/>
                    <a:pt x="5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2;p45">
              <a:extLst>
                <a:ext uri="{FF2B5EF4-FFF2-40B4-BE49-F238E27FC236}">
                  <a16:creationId xmlns:a16="http://schemas.microsoft.com/office/drawing/2014/main" id="{60B30A83-6DFC-9A0C-352B-835DFBE899C0}"/>
                </a:ext>
              </a:extLst>
            </p:cNvPr>
            <p:cNvSpPr/>
            <p:nvPr/>
          </p:nvSpPr>
          <p:spPr>
            <a:xfrm>
              <a:off x="3408725" y="2296375"/>
              <a:ext cx="167325" cy="45475"/>
            </a:xfrm>
            <a:custGeom>
              <a:avLst/>
              <a:gdLst/>
              <a:ahLst/>
              <a:cxnLst/>
              <a:rect l="l" t="t" r="r" b="b"/>
              <a:pathLst>
                <a:path w="6693" h="1819" extrusionOk="0">
                  <a:moveTo>
                    <a:pt x="836" y="0"/>
                  </a:moveTo>
                  <a:cubicBezTo>
                    <a:pt x="0" y="0"/>
                    <a:pt x="181" y="1818"/>
                    <a:pt x="492" y="1818"/>
                  </a:cubicBezTo>
                  <a:cubicBezTo>
                    <a:pt x="494" y="1818"/>
                    <a:pt x="495" y="1818"/>
                    <a:pt x="496" y="1818"/>
                  </a:cubicBezTo>
                  <a:lnTo>
                    <a:pt x="6693" y="1818"/>
                  </a:lnTo>
                  <a:lnTo>
                    <a:pt x="6693" y="1703"/>
                  </a:lnTo>
                  <a:cubicBezTo>
                    <a:pt x="6627" y="1696"/>
                    <a:pt x="6560" y="1689"/>
                    <a:pt x="6492" y="1676"/>
                  </a:cubicBezTo>
                  <a:cubicBezTo>
                    <a:pt x="5671" y="1525"/>
                    <a:pt x="5085" y="960"/>
                    <a:pt x="5185" y="411"/>
                  </a:cubicBezTo>
                  <a:cubicBezTo>
                    <a:pt x="5213" y="260"/>
                    <a:pt x="5292" y="127"/>
                    <a:pt x="5407" y="15"/>
                  </a:cubicBezTo>
                  <a:cubicBezTo>
                    <a:pt x="5286" y="6"/>
                    <a:pt x="5161" y="0"/>
                    <a:pt x="5026"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3;p45">
              <a:extLst>
                <a:ext uri="{FF2B5EF4-FFF2-40B4-BE49-F238E27FC236}">
                  <a16:creationId xmlns:a16="http://schemas.microsoft.com/office/drawing/2014/main" id="{7FE8BF48-B577-B0D6-941D-05B5E701E8A7}"/>
                </a:ext>
              </a:extLst>
            </p:cNvPr>
            <p:cNvSpPr/>
            <p:nvPr/>
          </p:nvSpPr>
          <p:spPr>
            <a:xfrm>
              <a:off x="3423500" y="2338900"/>
              <a:ext cx="184000" cy="293400"/>
            </a:xfrm>
            <a:custGeom>
              <a:avLst/>
              <a:gdLst/>
              <a:ahLst/>
              <a:cxnLst/>
              <a:rect l="l" t="t" r="r" b="b"/>
              <a:pathLst>
                <a:path w="7360" h="11736" extrusionOk="0">
                  <a:moveTo>
                    <a:pt x="878" y="1"/>
                  </a:moveTo>
                  <a:lnTo>
                    <a:pt x="0" y="11735"/>
                  </a:lnTo>
                  <a:lnTo>
                    <a:pt x="7359" y="11735"/>
                  </a:lnTo>
                  <a:lnTo>
                    <a:pt x="6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44;p45">
              <a:extLst>
                <a:ext uri="{FF2B5EF4-FFF2-40B4-BE49-F238E27FC236}">
                  <a16:creationId xmlns:a16="http://schemas.microsoft.com/office/drawing/2014/main" id="{3872D63F-2861-5532-6337-0BA8300D1FFB}"/>
                </a:ext>
              </a:extLst>
            </p:cNvPr>
            <p:cNvSpPr/>
            <p:nvPr/>
          </p:nvSpPr>
          <p:spPr>
            <a:xfrm>
              <a:off x="3568525" y="2583575"/>
              <a:ext cx="43950" cy="89175"/>
            </a:xfrm>
            <a:custGeom>
              <a:avLst/>
              <a:gdLst/>
              <a:ahLst/>
              <a:cxnLst/>
              <a:rect l="l" t="t" r="r" b="b"/>
              <a:pathLst>
                <a:path w="1758" h="3567" extrusionOk="0">
                  <a:moveTo>
                    <a:pt x="0" y="1"/>
                  </a:moveTo>
                  <a:lnTo>
                    <a:pt x="1199" y="3566"/>
                  </a:lnTo>
                  <a:lnTo>
                    <a:pt x="1758" y="3566"/>
                  </a:lnTo>
                  <a:lnTo>
                    <a:pt x="1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5;p45">
              <a:extLst>
                <a:ext uri="{FF2B5EF4-FFF2-40B4-BE49-F238E27FC236}">
                  <a16:creationId xmlns:a16="http://schemas.microsoft.com/office/drawing/2014/main" id="{021B8608-F79B-EFD3-B88E-DC027AE54C9E}"/>
                </a:ext>
              </a:extLst>
            </p:cNvPr>
            <p:cNvSpPr/>
            <p:nvPr/>
          </p:nvSpPr>
          <p:spPr>
            <a:xfrm>
              <a:off x="3417525" y="2338900"/>
              <a:ext cx="174200" cy="293400"/>
            </a:xfrm>
            <a:custGeom>
              <a:avLst/>
              <a:gdLst/>
              <a:ahLst/>
              <a:cxnLst/>
              <a:rect l="l" t="t" r="r" b="b"/>
              <a:pathLst>
                <a:path w="6968" h="11736" extrusionOk="0">
                  <a:moveTo>
                    <a:pt x="1" y="1"/>
                  </a:moveTo>
                  <a:lnTo>
                    <a:pt x="512" y="11735"/>
                  </a:lnTo>
                  <a:lnTo>
                    <a:pt x="6967" y="11735"/>
                  </a:lnTo>
                  <a:lnTo>
                    <a:pt x="5710"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46;p45">
              <a:extLst>
                <a:ext uri="{FF2B5EF4-FFF2-40B4-BE49-F238E27FC236}">
                  <a16:creationId xmlns:a16="http://schemas.microsoft.com/office/drawing/2014/main" id="{F2CE0821-93B0-6D0A-C4FB-727FC679FB20}"/>
                </a:ext>
              </a:extLst>
            </p:cNvPr>
            <p:cNvSpPr/>
            <p:nvPr/>
          </p:nvSpPr>
          <p:spPr>
            <a:xfrm>
              <a:off x="3352650" y="2589875"/>
              <a:ext cx="106650" cy="42425"/>
            </a:xfrm>
            <a:custGeom>
              <a:avLst/>
              <a:gdLst/>
              <a:ahLst/>
              <a:cxnLst/>
              <a:rect l="l" t="t" r="r" b="b"/>
              <a:pathLst>
                <a:path w="4266" h="1697" extrusionOk="0">
                  <a:moveTo>
                    <a:pt x="1" y="0"/>
                  </a:moveTo>
                  <a:lnTo>
                    <a:pt x="1" y="1696"/>
                  </a:lnTo>
                  <a:lnTo>
                    <a:pt x="4266" y="1696"/>
                  </a:lnTo>
                  <a:lnTo>
                    <a:pt x="4266" y="0"/>
                  </a:lnTo>
                  <a:close/>
                </a:path>
              </a:pathLst>
            </a:custGeom>
            <a:solidFill>
              <a:srgbClr val="51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47;p45">
              <a:extLst>
                <a:ext uri="{FF2B5EF4-FFF2-40B4-BE49-F238E27FC236}">
                  <a16:creationId xmlns:a16="http://schemas.microsoft.com/office/drawing/2014/main" id="{CDDEA60F-E89A-783D-373F-EEF08C892CEE}"/>
                </a:ext>
              </a:extLst>
            </p:cNvPr>
            <p:cNvSpPr/>
            <p:nvPr/>
          </p:nvSpPr>
          <p:spPr>
            <a:xfrm>
              <a:off x="3386625" y="2476975"/>
              <a:ext cx="214425" cy="157650"/>
            </a:xfrm>
            <a:custGeom>
              <a:avLst/>
              <a:gdLst/>
              <a:ahLst/>
              <a:cxnLst/>
              <a:rect l="l" t="t" r="r" b="b"/>
              <a:pathLst>
                <a:path w="8577" h="6306" extrusionOk="0">
                  <a:moveTo>
                    <a:pt x="1" y="0"/>
                  </a:moveTo>
                  <a:lnTo>
                    <a:pt x="606" y="6306"/>
                  </a:lnTo>
                  <a:lnTo>
                    <a:pt x="8577" y="6306"/>
                  </a:lnTo>
                  <a:lnTo>
                    <a:pt x="7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8;p45">
              <a:extLst>
                <a:ext uri="{FF2B5EF4-FFF2-40B4-BE49-F238E27FC236}">
                  <a16:creationId xmlns:a16="http://schemas.microsoft.com/office/drawing/2014/main" id="{92C71C6A-5F46-3204-184F-DD53EF229614}"/>
                </a:ext>
              </a:extLst>
            </p:cNvPr>
            <p:cNvSpPr/>
            <p:nvPr/>
          </p:nvSpPr>
          <p:spPr>
            <a:xfrm>
              <a:off x="3314475" y="2465350"/>
              <a:ext cx="256875" cy="142250"/>
            </a:xfrm>
            <a:custGeom>
              <a:avLst/>
              <a:gdLst/>
              <a:ahLst/>
              <a:cxnLst/>
              <a:rect l="l" t="t" r="r" b="b"/>
              <a:pathLst>
                <a:path w="10275" h="5690" extrusionOk="0">
                  <a:moveTo>
                    <a:pt x="1242" y="1"/>
                  </a:moveTo>
                  <a:cubicBezTo>
                    <a:pt x="533" y="1"/>
                    <a:pt x="0" y="478"/>
                    <a:pt x="46" y="1067"/>
                  </a:cubicBezTo>
                  <a:lnTo>
                    <a:pt x="331" y="4622"/>
                  </a:lnTo>
                  <a:cubicBezTo>
                    <a:pt x="377" y="5211"/>
                    <a:pt x="990" y="5690"/>
                    <a:pt x="1696" y="5690"/>
                  </a:cubicBezTo>
                  <a:lnTo>
                    <a:pt x="9033" y="5690"/>
                  </a:lnTo>
                  <a:cubicBezTo>
                    <a:pt x="9741" y="5690"/>
                    <a:pt x="10274" y="5211"/>
                    <a:pt x="10227" y="4622"/>
                  </a:cubicBezTo>
                  <a:lnTo>
                    <a:pt x="9944" y="1067"/>
                  </a:lnTo>
                  <a:cubicBezTo>
                    <a:pt x="9895" y="477"/>
                    <a:pt x="9284" y="1"/>
                    <a:pt x="8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49;p45">
              <a:extLst>
                <a:ext uri="{FF2B5EF4-FFF2-40B4-BE49-F238E27FC236}">
                  <a16:creationId xmlns:a16="http://schemas.microsoft.com/office/drawing/2014/main" id="{FBE293E7-3127-19AE-1D1C-4513B6B1EA8E}"/>
                </a:ext>
              </a:extLst>
            </p:cNvPr>
            <p:cNvSpPr/>
            <p:nvPr/>
          </p:nvSpPr>
          <p:spPr>
            <a:xfrm>
              <a:off x="3314525" y="2465725"/>
              <a:ext cx="256800" cy="141825"/>
            </a:xfrm>
            <a:custGeom>
              <a:avLst/>
              <a:gdLst/>
              <a:ahLst/>
              <a:cxnLst/>
              <a:rect l="l" t="t" r="r" b="b"/>
              <a:pathLst>
                <a:path w="10272" h="5673" extrusionOk="0">
                  <a:moveTo>
                    <a:pt x="1024" y="0"/>
                  </a:moveTo>
                  <a:cubicBezTo>
                    <a:pt x="425" y="86"/>
                    <a:pt x="1" y="522"/>
                    <a:pt x="43" y="1051"/>
                  </a:cubicBezTo>
                  <a:lnTo>
                    <a:pt x="327" y="4606"/>
                  </a:lnTo>
                  <a:cubicBezTo>
                    <a:pt x="373" y="5195"/>
                    <a:pt x="985" y="5672"/>
                    <a:pt x="1692" y="5672"/>
                  </a:cubicBezTo>
                  <a:lnTo>
                    <a:pt x="9029" y="5672"/>
                  </a:lnTo>
                  <a:cubicBezTo>
                    <a:pt x="9736" y="5672"/>
                    <a:pt x="10271" y="5195"/>
                    <a:pt x="10224" y="4606"/>
                  </a:cubicBezTo>
                  <a:lnTo>
                    <a:pt x="10084" y="2837"/>
                  </a:lnTo>
                  <a:cubicBezTo>
                    <a:pt x="10014" y="2847"/>
                    <a:pt x="9943" y="2853"/>
                    <a:pt x="9870" y="2853"/>
                  </a:cubicBezTo>
                  <a:lnTo>
                    <a:pt x="2533" y="2853"/>
                  </a:lnTo>
                  <a:cubicBezTo>
                    <a:pt x="1824" y="2853"/>
                    <a:pt x="1214" y="2374"/>
                    <a:pt x="1168" y="1785"/>
                  </a:cubicBezTo>
                  <a:lnTo>
                    <a:pt x="1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50;p45">
              <a:extLst>
                <a:ext uri="{FF2B5EF4-FFF2-40B4-BE49-F238E27FC236}">
                  <a16:creationId xmlns:a16="http://schemas.microsoft.com/office/drawing/2014/main" id="{AB1196B6-8AAE-34A0-4237-B6892BA930E0}"/>
                </a:ext>
              </a:extLst>
            </p:cNvPr>
            <p:cNvSpPr/>
            <p:nvPr/>
          </p:nvSpPr>
          <p:spPr>
            <a:xfrm>
              <a:off x="3230650" y="2190325"/>
              <a:ext cx="10725" cy="35850"/>
            </a:xfrm>
            <a:custGeom>
              <a:avLst/>
              <a:gdLst/>
              <a:ahLst/>
              <a:cxnLst/>
              <a:rect l="l" t="t" r="r" b="b"/>
              <a:pathLst>
                <a:path w="429" h="1434" extrusionOk="0">
                  <a:moveTo>
                    <a:pt x="144" y="0"/>
                  </a:moveTo>
                  <a:cubicBezTo>
                    <a:pt x="48" y="0"/>
                    <a:pt x="1" y="321"/>
                    <a:pt x="41" y="716"/>
                  </a:cubicBezTo>
                  <a:cubicBezTo>
                    <a:pt x="78" y="1111"/>
                    <a:pt x="187" y="1433"/>
                    <a:pt x="285" y="1433"/>
                  </a:cubicBezTo>
                  <a:cubicBezTo>
                    <a:pt x="381" y="1433"/>
                    <a:pt x="429" y="1111"/>
                    <a:pt x="389" y="716"/>
                  </a:cubicBezTo>
                  <a:cubicBezTo>
                    <a:pt x="351" y="321"/>
                    <a:pt x="242" y="0"/>
                    <a:pt x="144"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51;p45">
              <a:extLst>
                <a:ext uri="{FF2B5EF4-FFF2-40B4-BE49-F238E27FC236}">
                  <a16:creationId xmlns:a16="http://schemas.microsoft.com/office/drawing/2014/main" id="{862E18CA-DE56-368B-EDFF-0FCD24EBCED3}"/>
                </a:ext>
              </a:extLst>
            </p:cNvPr>
            <p:cNvSpPr/>
            <p:nvPr/>
          </p:nvSpPr>
          <p:spPr>
            <a:xfrm>
              <a:off x="3367875" y="2190325"/>
              <a:ext cx="10700" cy="35850"/>
            </a:xfrm>
            <a:custGeom>
              <a:avLst/>
              <a:gdLst/>
              <a:ahLst/>
              <a:cxnLst/>
              <a:rect l="l" t="t" r="r" b="b"/>
              <a:pathLst>
                <a:path w="428" h="1434" extrusionOk="0">
                  <a:moveTo>
                    <a:pt x="145" y="0"/>
                  </a:moveTo>
                  <a:cubicBezTo>
                    <a:pt x="48" y="0"/>
                    <a:pt x="1" y="321"/>
                    <a:pt x="41" y="716"/>
                  </a:cubicBezTo>
                  <a:cubicBezTo>
                    <a:pt x="80" y="1111"/>
                    <a:pt x="188" y="1433"/>
                    <a:pt x="285" y="1433"/>
                  </a:cubicBezTo>
                  <a:cubicBezTo>
                    <a:pt x="380" y="1433"/>
                    <a:pt x="428" y="1111"/>
                    <a:pt x="389" y="716"/>
                  </a:cubicBezTo>
                  <a:cubicBezTo>
                    <a:pt x="350" y="321"/>
                    <a:pt x="242" y="0"/>
                    <a:pt x="145" y="0"/>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2;p45">
              <a:extLst>
                <a:ext uri="{FF2B5EF4-FFF2-40B4-BE49-F238E27FC236}">
                  <a16:creationId xmlns:a16="http://schemas.microsoft.com/office/drawing/2014/main" id="{7A00827F-C9EE-D6F3-5B55-1A1565D1BF61}"/>
                </a:ext>
              </a:extLst>
            </p:cNvPr>
            <p:cNvSpPr/>
            <p:nvPr/>
          </p:nvSpPr>
          <p:spPr>
            <a:xfrm>
              <a:off x="3291875" y="2094150"/>
              <a:ext cx="10650" cy="35875"/>
            </a:xfrm>
            <a:custGeom>
              <a:avLst/>
              <a:gdLst/>
              <a:ahLst/>
              <a:cxnLst/>
              <a:rect l="l" t="t" r="r" b="b"/>
              <a:pathLst>
                <a:path w="426" h="1435" extrusionOk="0">
                  <a:moveTo>
                    <a:pt x="144" y="1"/>
                  </a:moveTo>
                  <a:cubicBezTo>
                    <a:pt x="48" y="1"/>
                    <a:pt x="0" y="323"/>
                    <a:pt x="40" y="718"/>
                  </a:cubicBezTo>
                  <a:cubicBezTo>
                    <a:pt x="79" y="1113"/>
                    <a:pt x="187" y="1435"/>
                    <a:pt x="285" y="1435"/>
                  </a:cubicBezTo>
                  <a:cubicBezTo>
                    <a:pt x="380" y="1435"/>
                    <a:pt x="426" y="1114"/>
                    <a:pt x="388" y="718"/>
                  </a:cubicBezTo>
                  <a:cubicBezTo>
                    <a:pt x="349" y="323"/>
                    <a:pt x="242"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53;p45">
              <a:extLst>
                <a:ext uri="{FF2B5EF4-FFF2-40B4-BE49-F238E27FC236}">
                  <a16:creationId xmlns:a16="http://schemas.microsoft.com/office/drawing/2014/main" id="{DF03AAAE-3593-D424-81C5-014817D2C7C8}"/>
                </a:ext>
              </a:extLst>
            </p:cNvPr>
            <p:cNvSpPr/>
            <p:nvPr/>
          </p:nvSpPr>
          <p:spPr>
            <a:xfrm>
              <a:off x="3208850" y="1985800"/>
              <a:ext cx="10650" cy="35875"/>
            </a:xfrm>
            <a:custGeom>
              <a:avLst/>
              <a:gdLst/>
              <a:ahLst/>
              <a:cxnLst/>
              <a:rect l="l" t="t" r="r" b="b"/>
              <a:pathLst>
                <a:path w="426" h="1435" extrusionOk="0">
                  <a:moveTo>
                    <a:pt x="144" y="1"/>
                  </a:moveTo>
                  <a:cubicBezTo>
                    <a:pt x="46" y="1"/>
                    <a:pt x="0" y="323"/>
                    <a:pt x="39" y="718"/>
                  </a:cubicBezTo>
                  <a:cubicBezTo>
                    <a:pt x="78" y="1113"/>
                    <a:pt x="187" y="1435"/>
                    <a:pt x="283" y="1435"/>
                  </a:cubicBezTo>
                  <a:cubicBezTo>
                    <a:pt x="381" y="1435"/>
                    <a:pt x="426" y="1113"/>
                    <a:pt x="388" y="718"/>
                  </a:cubicBezTo>
                  <a:cubicBezTo>
                    <a:pt x="351" y="323"/>
                    <a:pt x="240" y="1"/>
                    <a:pt x="144"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4;p45">
              <a:extLst>
                <a:ext uri="{FF2B5EF4-FFF2-40B4-BE49-F238E27FC236}">
                  <a16:creationId xmlns:a16="http://schemas.microsoft.com/office/drawing/2014/main" id="{9B7E2CDF-971B-6E27-8263-03E170042C67}"/>
                </a:ext>
              </a:extLst>
            </p:cNvPr>
            <p:cNvSpPr/>
            <p:nvPr/>
          </p:nvSpPr>
          <p:spPr>
            <a:xfrm>
              <a:off x="3346050" y="1985800"/>
              <a:ext cx="10675" cy="35875"/>
            </a:xfrm>
            <a:custGeom>
              <a:avLst/>
              <a:gdLst/>
              <a:ahLst/>
              <a:cxnLst/>
              <a:rect l="l" t="t" r="r" b="b"/>
              <a:pathLst>
                <a:path w="427" h="1435" extrusionOk="0">
                  <a:moveTo>
                    <a:pt x="144" y="1"/>
                  </a:moveTo>
                  <a:cubicBezTo>
                    <a:pt x="46" y="1"/>
                    <a:pt x="0" y="323"/>
                    <a:pt x="39" y="718"/>
                  </a:cubicBezTo>
                  <a:cubicBezTo>
                    <a:pt x="76" y="1113"/>
                    <a:pt x="187" y="1435"/>
                    <a:pt x="283" y="1435"/>
                  </a:cubicBezTo>
                  <a:cubicBezTo>
                    <a:pt x="381" y="1435"/>
                    <a:pt x="427" y="1113"/>
                    <a:pt x="388" y="718"/>
                  </a:cubicBezTo>
                  <a:cubicBezTo>
                    <a:pt x="349" y="323"/>
                    <a:pt x="240" y="1"/>
                    <a:pt x="144" y="1"/>
                  </a:cubicBezTo>
                  <a:close/>
                </a:path>
              </a:pathLst>
            </a:custGeom>
            <a:solidFill>
              <a:srgbClr val="961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55;p45">
              <a:extLst>
                <a:ext uri="{FF2B5EF4-FFF2-40B4-BE49-F238E27FC236}">
                  <a16:creationId xmlns:a16="http://schemas.microsoft.com/office/drawing/2014/main" id="{CDCE3A4B-FA66-A604-7625-5BFD182554EE}"/>
                </a:ext>
              </a:extLst>
            </p:cNvPr>
            <p:cNvSpPr/>
            <p:nvPr/>
          </p:nvSpPr>
          <p:spPr>
            <a:xfrm>
              <a:off x="3204250" y="2116975"/>
              <a:ext cx="128225" cy="288450"/>
            </a:xfrm>
            <a:custGeom>
              <a:avLst/>
              <a:gdLst/>
              <a:ahLst/>
              <a:cxnLst/>
              <a:rect l="l" t="t" r="r" b="b"/>
              <a:pathLst>
                <a:path w="5129" h="11538" extrusionOk="0">
                  <a:moveTo>
                    <a:pt x="5129" y="0"/>
                  </a:moveTo>
                  <a:cubicBezTo>
                    <a:pt x="5129" y="0"/>
                    <a:pt x="1213" y="630"/>
                    <a:pt x="1074" y="1074"/>
                  </a:cubicBezTo>
                  <a:cubicBezTo>
                    <a:pt x="933" y="1516"/>
                    <a:pt x="0" y="6084"/>
                    <a:pt x="2541" y="11538"/>
                  </a:cubicBez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56;p45">
              <a:extLst>
                <a:ext uri="{FF2B5EF4-FFF2-40B4-BE49-F238E27FC236}">
                  <a16:creationId xmlns:a16="http://schemas.microsoft.com/office/drawing/2014/main" id="{FB0F1681-DCA2-75AB-0822-5DF73C37CB67}"/>
                </a:ext>
              </a:extLst>
            </p:cNvPr>
            <p:cNvSpPr/>
            <p:nvPr/>
          </p:nvSpPr>
          <p:spPr>
            <a:xfrm>
              <a:off x="3512275" y="1951075"/>
              <a:ext cx="48600" cy="65225"/>
            </a:xfrm>
            <a:custGeom>
              <a:avLst/>
              <a:gdLst/>
              <a:ahLst/>
              <a:cxnLst/>
              <a:rect l="l" t="t" r="r" b="b"/>
              <a:pathLst>
                <a:path w="1944" h="2609" extrusionOk="0">
                  <a:moveTo>
                    <a:pt x="1045" y="0"/>
                  </a:moveTo>
                  <a:cubicBezTo>
                    <a:pt x="912" y="0"/>
                    <a:pt x="777" y="33"/>
                    <a:pt x="763" y="140"/>
                  </a:cubicBezTo>
                  <a:cubicBezTo>
                    <a:pt x="739" y="334"/>
                    <a:pt x="818" y="855"/>
                    <a:pt x="760" y="1087"/>
                  </a:cubicBezTo>
                  <a:cubicBezTo>
                    <a:pt x="730" y="1209"/>
                    <a:pt x="0" y="1893"/>
                    <a:pt x="195" y="2192"/>
                  </a:cubicBezTo>
                  <a:cubicBezTo>
                    <a:pt x="394" y="2494"/>
                    <a:pt x="679" y="2609"/>
                    <a:pt x="950" y="2609"/>
                  </a:cubicBezTo>
                  <a:cubicBezTo>
                    <a:pt x="1473" y="2609"/>
                    <a:pt x="1943" y="2181"/>
                    <a:pt x="1637" y="1842"/>
                  </a:cubicBezTo>
                  <a:cubicBezTo>
                    <a:pt x="1380" y="1561"/>
                    <a:pt x="1423" y="1085"/>
                    <a:pt x="1443" y="881"/>
                  </a:cubicBezTo>
                  <a:cubicBezTo>
                    <a:pt x="1463" y="665"/>
                    <a:pt x="1420" y="109"/>
                    <a:pt x="1299" y="43"/>
                  </a:cubicBezTo>
                  <a:cubicBezTo>
                    <a:pt x="1261" y="22"/>
                    <a:pt x="1154" y="0"/>
                    <a:pt x="1045"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57;p45">
              <a:extLst>
                <a:ext uri="{FF2B5EF4-FFF2-40B4-BE49-F238E27FC236}">
                  <a16:creationId xmlns:a16="http://schemas.microsoft.com/office/drawing/2014/main" id="{1C96FBE3-817E-B049-CEF7-77F5D88462BC}"/>
                </a:ext>
              </a:extLst>
            </p:cNvPr>
            <p:cNvSpPr/>
            <p:nvPr/>
          </p:nvSpPr>
          <p:spPr>
            <a:xfrm>
              <a:off x="3507775" y="1976825"/>
              <a:ext cx="88175" cy="83900"/>
            </a:xfrm>
            <a:custGeom>
              <a:avLst/>
              <a:gdLst/>
              <a:ahLst/>
              <a:cxnLst/>
              <a:rect l="l" t="t" r="r" b="b"/>
              <a:pathLst>
                <a:path w="3527" h="3356" extrusionOk="0">
                  <a:moveTo>
                    <a:pt x="2966" y="1"/>
                  </a:moveTo>
                  <a:cubicBezTo>
                    <a:pt x="2899" y="1"/>
                    <a:pt x="2822" y="15"/>
                    <a:pt x="2732" y="45"/>
                  </a:cubicBezTo>
                  <a:cubicBezTo>
                    <a:pt x="2374" y="167"/>
                    <a:pt x="1982" y="764"/>
                    <a:pt x="1508" y="764"/>
                  </a:cubicBezTo>
                  <a:cubicBezTo>
                    <a:pt x="1491" y="764"/>
                    <a:pt x="1474" y="764"/>
                    <a:pt x="1458" y="762"/>
                  </a:cubicBezTo>
                  <a:cubicBezTo>
                    <a:pt x="1210" y="739"/>
                    <a:pt x="1000" y="574"/>
                    <a:pt x="789" y="574"/>
                  </a:cubicBezTo>
                  <a:cubicBezTo>
                    <a:pt x="672" y="574"/>
                    <a:pt x="555" y="626"/>
                    <a:pt x="432" y="782"/>
                  </a:cubicBezTo>
                  <a:cubicBezTo>
                    <a:pt x="204" y="1071"/>
                    <a:pt x="374" y="2067"/>
                    <a:pt x="0" y="3025"/>
                  </a:cubicBezTo>
                  <a:lnTo>
                    <a:pt x="1927" y="3356"/>
                  </a:lnTo>
                  <a:cubicBezTo>
                    <a:pt x="1820" y="2961"/>
                    <a:pt x="1745" y="2517"/>
                    <a:pt x="1827" y="2350"/>
                  </a:cubicBezTo>
                  <a:cubicBezTo>
                    <a:pt x="2055" y="1887"/>
                    <a:pt x="2794" y="1574"/>
                    <a:pt x="3142" y="1172"/>
                  </a:cubicBezTo>
                  <a:cubicBezTo>
                    <a:pt x="3309" y="979"/>
                    <a:pt x="3526" y="1"/>
                    <a:pt x="296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58;p45">
              <a:extLst>
                <a:ext uri="{FF2B5EF4-FFF2-40B4-BE49-F238E27FC236}">
                  <a16:creationId xmlns:a16="http://schemas.microsoft.com/office/drawing/2014/main" id="{44001E0D-EFB6-5514-4B96-4F46E157AD42}"/>
                </a:ext>
              </a:extLst>
            </p:cNvPr>
            <p:cNvSpPr/>
            <p:nvPr/>
          </p:nvSpPr>
          <p:spPr>
            <a:xfrm>
              <a:off x="3544425" y="1949850"/>
              <a:ext cx="60775" cy="66750"/>
            </a:xfrm>
            <a:custGeom>
              <a:avLst/>
              <a:gdLst/>
              <a:ahLst/>
              <a:cxnLst/>
              <a:rect l="l" t="t" r="r" b="b"/>
              <a:pathLst>
                <a:path w="2431" h="2670" extrusionOk="0">
                  <a:moveTo>
                    <a:pt x="1892" y="0"/>
                  </a:moveTo>
                  <a:cubicBezTo>
                    <a:pt x="1747" y="0"/>
                    <a:pt x="1565" y="94"/>
                    <a:pt x="1516" y="217"/>
                  </a:cubicBezTo>
                  <a:cubicBezTo>
                    <a:pt x="1450" y="387"/>
                    <a:pt x="1917" y="942"/>
                    <a:pt x="1723" y="1164"/>
                  </a:cubicBezTo>
                  <a:cubicBezTo>
                    <a:pt x="1529" y="1387"/>
                    <a:pt x="1167" y="1462"/>
                    <a:pt x="622" y="1601"/>
                  </a:cubicBezTo>
                  <a:cubicBezTo>
                    <a:pt x="0" y="1758"/>
                    <a:pt x="337" y="2670"/>
                    <a:pt x="944" y="2670"/>
                  </a:cubicBezTo>
                  <a:cubicBezTo>
                    <a:pt x="1035" y="2670"/>
                    <a:pt x="1130" y="2650"/>
                    <a:pt x="1230" y="2604"/>
                  </a:cubicBezTo>
                  <a:cubicBezTo>
                    <a:pt x="1689" y="2396"/>
                    <a:pt x="2406" y="1488"/>
                    <a:pt x="2419" y="1322"/>
                  </a:cubicBezTo>
                  <a:cubicBezTo>
                    <a:pt x="2430" y="1157"/>
                    <a:pt x="2163" y="143"/>
                    <a:pt x="2028" y="39"/>
                  </a:cubicBezTo>
                  <a:cubicBezTo>
                    <a:pt x="1992" y="12"/>
                    <a:pt x="1945" y="0"/>
                    <a:pt x="189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62;p45">
              <a:extLst>
                <a:ext uri="{FF2B5EF4-FFF2-40B4-BE49-F238E27FC236}">
                  <a16:creationId xmlns:a16="http://schemas.microsoft.com/office/drawing/2014/main" id="{4B07D82F-149E-0A38-A46E-4CC1662A439F}"/>
                </a:ext>
              </a:extLst>
            </p:cNvPr>
            <p:cNvSpPr/>
            <p:nvPr/>
          </p:nvSpPr>
          <p:spPr>
            <a:xfrm>
              <a:off x="3544875" y="1946775"/>
              <a:ext cx="42650" cy="64975"/>
            </a:xfrm>
            <a:custGeom>
              <a:avLst/>
              <a:gdLst/>
              <a:ahLst/>
              <a:cxnLst/>
              <a:rect l="l" t="t" r="r" b="b"/>
              <a:pathLst>
                <a:path w="1706" h="2599" extrusionOk="0">
                  <a:moveTo>
                    <a:pt x="291" y="0"/>
                  </a:moveTo>
                  <a:cubicBezTo>
                    <a:pt x="286" y="0"/>
                    <a:pt x="281" y="0"/>
                    <a:pt x="277" y="1"/>
                  </a:cubicBezTo>
                  <a:cubicBezTo>
                    <a:pt x="119" y="26"/>
                    <a:pt x="1" y="319"/>
                    <a:pt x="81" y="478"/>
                  </a:cubicBezTo>
                  <a:cubicBezTo>
                    <a:pt x="162" y="642"/>
                    <a:pt x="864" y="672"/>
                    <a:pt x="909" y="964"/>
                  </a:cubicBezTo>
                  <a:cubicBezTo>
                    <a:pt x="956" y="1260"/>
                    <a:pt x="787" y="1589"/>
                    <a:pt x="540" y="2126"/>
                  </a:cubicBezTo>
                  <a:cubicBezTo>
                    <a:pt x="392" y="2446"/>
                    <a:pt x="530" y="2598"/>
                    <a:pt x="750" y="2598"/>
                  </a:cubicBezTo>
                  <a:cubicBezTo>
                    <a:pt x="1042" y="2598"/>
                    <a:pt x="1478" y="2331"/>
                    <a:pt x="1593" y="1828"/>
                  </a:cubicBezTo>
                  <a:cubicBezTo>
                    <a:pt x="1705" y="1336"/>
                    <a:pt x="1553" y="679"/>
                    <a:pt x="1439" y="564"/>
                  </a:cubicBezTo>
                  <a:cubicBezTo>
                    <a:pt x="1330" y="453"/>
                    <a:pt x="481" y="0"/>
                    <a:pt x="29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63;p45">
              <a:extLst>
                <a:ext uri="{FF2B5EF4-FFF2-40B4-BE49-F238E27FC236}">
                  <a16:creationId xmlns:a16="http://schemas.microsoft.com/office/drawing/2014/main" id="{B53068ED-5E31-B8FF-0767-3DC674305563}"/>
                </a:ext>
              </a:extLst>
            </p:cNvPr>
            <p:cNvSpPr/>
            <p:nvPr/>
          </p:nvSpPr>
          <p:spPr>
            <a:xfrm>
              <a:off x="3533350" y="1972100"/>
              <a:ext cx="46125" cy="55675"/>
            </a:xfrm>
            <a:custGeom>
              <a:avLst/>
              <a:gdLst/>
              <a:ahLst/>
              <a:cxnLst/>
              <a:rect l="l" t="t" r="r" b="b"/>
              <a:pathLst>
                <a:path w="1845" h="2227" extrusionOk="0">
                  <a:moveTo>
                    <a:pt x="819" y="0"/>
                  </a:moveTo>
                  <a:cubicBezTo>
                    <a:pt x="672" y="0"/>
                    <a:pt x="508" y="151"/>
                    <a:pt x="522" y="291"/>
                  </a:cubicBezTo>
                  <a:cubicBezTo>
                    <a:pt x="541" y="452"/>
                    <a:pt x="1005" y="941"/>
                    <a:pt x="937" y="1181"/>
                  </a:cubicBezTo>
                  <a:cubicBezTo>
                    <a:pt x="869" y="1422"/>
                    <a:pt x="772" y="1445"/>
                    <a:pt x="366" y="1704"/>
                  </a:cubicBezTo>
                  <a:cubicBezTo>
                    <a:pt x="1" y="1935"/>
                    <a:pt x="396" y="2227"/>
                    <a:pt x="844" y="2227"/>
                  </a:cubicBezTo>
                  <a:cubicBezTo>
                    <a:pt x="1050" y="2227"/>
                    <a:pt x="1266" y="2165"/>
                    <a:pt x="1426" y="2009"/>
                  </a:cubicBezTo>
                  <a:cubicBezTo>
                    <a:pt x="1726" y="1714"/>
                    <a:pt x="1844" y="1152"/>
                    <a:pt x="1781" y="1009"/>
                  </a:cubicBezTo>
                  <a:cubicBezTo>
                    <a:pt x="1719" y="865"/>
                    <a:pt x="1041" y="64"/>
                    <a:pt x="881" y="10"/>
                  </a:cubicBezTo>
                  <a:cubicBezTo>
                    <a:pt x="861" y="3"/>
                    <a:pt x="841" y="0"/>
                    <a:pt x="81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64;p45">
              <a:extLst>
                <a:ext uri="{FF2B5EF4-FFF2-40B4-BE49-F238E27FC236}">
                  <a16:creationId xmlns:a16="http://schemas.microsoft.com/office/drawing/2014/main" id="{A41D46E7-316B-30E7-EC61-145833914394}"/>
                </a:ext>
              </a:extLst>
            </p:cNvPr>
            <p:cNvSpPr/>
            <p:nvPr/>
          </p:nvSpPr>
          <p:spPr>
            <a:xfrm>
              <a:off x="3361425" y="2039475"/>
              <a:ext cx="205075" cy="190300"/>
            </a:xfrm>
            <a:custGeom>
              <a:avLst/>
              <a:gdLst/>
              <a:ahLst/>
              <a:cxnLst/>
              <a:rect l="l" t="t" r="r" b="b"/>
              <a:pathLst>
                <a:path w="8203" h="7612" extrusionOk="0">
                  <a:moveTo>
                    <a:pt x="5856" y="1"/>
                  </a:moveTo>
                  <a:lnTo>
                    <a:pt x="5090" y="3336"/>
                  </a:lnTo>
                  <a:lnTo>
                    <a:pt x="5525" y="4153"/>
                  </a:lnTo>
                  <a:lnTo>
                    <a:pt x="5109" y="3767"/>
                  </a:lnTo>
                  <a:lnTo>
                    <a:pt x="4943" y="4357"/>
                  </a:lnTo>
                  <a:lnTo>
                    <a:pt x="4853" y="3879"/>
                  </a:lnTo>
                  <a:cubicBezTo>
                    <a:pt x="4853" y="3879"/>
                    <a:pt x="1796" y="1278"/>
                    <a:pt x="0" y="505"/>
                  </a:cubicBezTo>
                  <a:lnTo>
                    <a:pt x="0" y="505"/>
                  </a:lnTo>
                  <a:lnTo>
                    <a:pt x="2314" y="7026"/>
                  </a:lnTo>
                  <a:cubicBezTo>
                    <a:pt x="2314" y="7026"/>
                    <a:pt x="4499" y="7612"/>
                    <a:pt x="6032" y="7612"/>
                  </a:cubicBezTo>
                  <a:cubicBezTo>
                    <a:pt x="6614" y="7612"/>
                    <a:pt x="7103" y="7527"/>
                    <a:pt x="7340" y="7293"/>
                  </a:cubicBezTo>
                  <a:cubicBezTo>
                    <a:pt x="8202" y="6441"/>
                    <a:pt x="7866" y="420"/>
                    <a:pt x="7866" y="420"/>
                  </a:cubicBezTo>
                  <a:lnTo>
                    <a:pt x="5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65;p45">
              <a:extLst>
                <a:ext uri="{FF2B5EF4-FFF2-40B4-BE49-F238E27FC236}">
                  <a16:creationId xmlns:a16="http://schemas.microsoft.com/office/drawing/2014/main" id="{1A5EE327-45F0-E188-4586-569D2158D640}"/>
                </a:ext>
              </a:extLst>
            </p:cNvPr>
            <p:cNvSpPr/>
            <p:nvPr/>
          </p:nvSpPr>
          <p:spPr>
            <a:xfrm>
              <a:off x="3405675" y="2046025"/>
              <a:ext cx="160825" cy="185575"/>
            </a:xfrm>
            <a:custGeom>
              <a:avLst/>
              <a:gdLst/>
              <a:ahLst/>
              <a:cxnLst/>
              <a:rect l="l" t="t" r="r" b="b"/>
              <a:pathLst>
                <a:path w="6433" h="7423" extrusionOk="0">
                  <a:moveTo>
                    <a:pt x="5501" y="0"/>
                  </a:moveTo>
                  <a:cubicBezTo>
                    <a:pt x="5348" y="1664"/>
                    <a:pt x="5178" y="4833"/>
                    <a:pt x="4613" y="5392"/>
                  </a:cubicBezTo>
                  <a:cubicBezTo>
                    <a:pt x="4376" y="5625"/>
                    <a:pt x="3889" y="5710"/>
                    <a:pt x="3307" y="5710"/>
                  </a:cubicBezTo>
                  <a:cubicBezTo>
                    <a:pt x="2184" y="5710"/>
                    <a:pt x="708" y="5394"/>
                    <a:pt x="1" y="5226"/>
                  </a:cubicBezTo>
                  <a:lnTo>
                    <a:pt x="1" y="5226"/>
                  </a:lnTo>
                  <a:lnTo>
                    <a:pt x="568" y="7086"/>
                  </a:lnTo>
                  <a:cubicBezTo>
                    <a:pt x="568" y="7086"/>
                    <a:pt x="2323" y="7423"/>
                    <a:pt x="3785" y="7423"/>
                  </a:cubicBezTo>
                  <a:cubicBezTo>
                    <a:pt x="4569" y="7423"/>
                    <a:pt x="5269" y="7326"/>
                    <a:pt x="5570" y="7028"/>
                  </a:cubicBezTo>
                  <a:cubicBezTo>
                    <a:pt x="6432" y="6179"/>
                    <a:pt x="6131" y="141"/>
                    <a:pt x="6131" y="141"/>
                  </a:cubicBezTo>
                  <a:lnTo>
                    <a:pt x="5501"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6;p45">
              <a:extLst>
                <a:ext uri="{FF2B5EF4-FFF2-40B4-BE49-F238E27FC236}">
                  <a16:creationId xmlns:a16="http://schemas.microsoft.com/office/drawing/2014/main" id="{1F899A3A-E7A9-3141-5C5A-F13DF321A30A}"/>
                </a:ext>
              </a:extLst>
            </p:cNvPr>
            <p:cNvSpPr/>
            <p:nvPr/>
          </p:nvSpPr>
          <p:spPr>
            <a:xfrm>
              <a:off x="3365800" y="2316775"/>
              <a:ext cx="242900" cy="354450"/>
            </a:xfrm>
            <a:custGeom>
              <a:avLst/>
              <a:gdLst/>
              <a:ahLst/>
              <a:cxnLst/>
              <a:rect l="l" t="t" r="r" b="b"/>
              <a:pathLst>
                <a:path w="9716" h="14178" extrusionOk="0">
                  <a:moveTo>
                    <a:pt x="2596" y="1"/>
                  </a:moveTo>
                  <a:lnTo>
                    <a:pt x="1" y="3615"/>
                  </a:lnTo>
                  <a:lnTo>
                    <a:pt x="1315" y="4945"/>
                  </a:lnTo>
                  <a:lnTo>
                    <a:pt x="7388" y="5770"/>
                  </a:lnTo>
                  <a:lnTo>
                    <a:pt x="8015" y="14178"/>
                  </a:lnTo>
                  <a:lnTo>
                    <a:pt x="8229" y="14133"/>
                  </a:lnTo>
                  <a:lnTo>
                    <a:pt x="9716" y="3709"/>
                  </a:lnTo>
                  <a:lnTo>
                    <a:pt x="2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7;p45">
              <a:extLst>
                <a:ext uri="{FF2B5EF4-FFF2-40B4-BE49-F238E27FC236}">
                  <a16:creationId xmlns:a16="http://schemas.microsoft.com/office/drawing/2014/main" id="{3DF84DFD-46DC-3C44-70F7-F69BC08722EB}"/>
                </a:ext>
              </a:extLst>
            </p:cNvPr>
            <p:cNvSpPr/>
            <p:nvPr/>
          </p:nvSpPr>
          <p:spPr>
            <a:xfrm>
              <a:off x="3365800" y="2369800"/>
              <a:ext cx="215825" cy="301425"/>
            </a:xfrm>
            <a:custGeom>
              <a:avLst/>
              <a:gdLst/>
              <a:ahLst/>
              <a:cxnLst/>
              <a:rect l="l" t="t" r="r" b="b"/>
              <a:pathLst>
                <a:path w="8633" h="12057" extrusionOk="0">
                  <a:moveTo>
                    <a:pt x="4153" y="1"/>
                  </a:moveTo>
                  <a:lnTo>
                    <a:pt x="893" y="251"/>
                  </a:lnTo>
                  <a:lnTo>
                    <a:pt x="1" y="1494"/>
                  </a:lnTo>
                  <a:lnTo>
                    <a:pt x="1315" y="2824"/>
                  </a:lnTo>
                  <a:lnTo>
                    <a:pt x="7388" y="3649"/>
                  </a:lnTo>
                  <a:lnTo>
                    <a:pt x="8015" y="12057"/>
                  </a:lnTo>
                  <a:lnTo>
                    <a:pt x="8229" y="12012"/>
                  </a:lnTo>
                  <a:lnTo>
                    <a:pt x="8243" y="11907"/>
                  </a:lnTo>
                  <a:lnTo>
                    <a:pt x="8632" y="1976"/>
                  </a:lnTo>
                  <a:lnTo>
                    <a:pt x="4153"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8;p45">
              <a:extLst>
                <a:ext uri="{FF2B5EF4-FFF2-40B4-BE49-F238E27FC236}">
                  <a16:creationId xmlns:a16="http://schemas.microsoft.com/office/drawing/2014/main" id="{36B29A68-01F5-5ABB-5967-D37916A8D0B8}"/>
                </a:ext>
              </a:extLst>
            </p:cNvPr>
            <p:cNvSpPr/>
            <p:nvPr/>
          </p:nvSpPr>
          <p:spPr>
            <a:xfrm>
              <a:off x="3315925" y="2320550"/>
              <a:ext cx="457450" cy="350325"/>
            </a:xfrm>
            <a:custGeom>
              <a:avLst/>
              <a:gdLst/>
              <a:ahLst/>
              <a:cxnLst/>
              <a:rect l="l" t="t" r="r" b="b"/>
              <a:pathLst>
                <a:path w="18298" h="14013" extrusionOk="0">
                  <a:moveTo>
                    <a:pt x="2974" y="0"/>
                  </a:moveTo>
                  <a:lnTo>
                    <a:pt x="1" y="3471"/>
                  </a:lnTo>
                  <a:lnTo>
                    <a:pt x="2154" y="5119"/>
                  </a:lnTo>
                  <a:lnTo>
                    <a:pt x="8804" y="6257"/>
                  </a:lnTo>
                  <a:lnTo>
                    <a:pt x="18036" y="14012"/>
                  </a:lnTo>
                  <a:lnTo>
                    <a:pt x="18298" y="14012"/>
                  </a:lnTo>
                  <a:lnTo>
                    <a:pt x="9932" y="3939"/>
                  </a:lnTo>
                  <a:lnTo>
                    <a:pt x="2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69;p45">
              <a:extLst>
                <a:ext uri="{FF2B5EF4-FFF2-40B4-BE49-F238E27FC236}">
                  <a16:creationId xmlns:a16="http://schemas.microsoft.com/office/drawing/2014/main" id="{FCDEB5CB-B33E-4774-5738-BA883745276B}"/>
                </a:ext>
              </a:extLst>
            </p:cNvPr>
            <p:cNvSpPr/>
            <p:nvPr/>
          </p:nvSpPr>
          <p:spPr>
            <a:xfrm>
              <a:off x="3308025" y="2312725"/>
              <a:ext cx="462350" cy="358150"/>
            </a:xfrm>
            <a:custGeom>
              <a:avLst/>
              <a:gdLst/>
              <a:ahLst/>
              <a:cxnLst/>
              <a:rect l="l" t="t" r="r" b="b"/>
              <a:pathLst>
                <a:path w="18494" h="14326" extrusionOk="0">
                  <a:moveTo>
                    <a:pt x="4785" y="0"/>
                  </a:moveTo>
                  <a:lnTo>
                    <a:pt x="1" y="3817"/>
                  </a:lnTo>
                  <a:lnTo>
                    <a:pt x="2155" y="5466"/>
                  </a:lnTo>
                  <a:lnTo>
                    <a:pt x="9111" y="6754"/>
                  </a:lnTo>
                  <a:lnTo>
                    <a:pt x="18352" y="14325"/>
                  </a:lnTo>
                  <a:lnTo>
                    <a:pt x="18493" y="14325"/>
                  </a:lnTo>
                  <a:lnTo>
                    <a:pt x="9807" y="5583"/>
                  </a:lnTo>
                  <a:lnTo>
                    <a:pt x="5901" y="4318"/>
                  </a:lnTo>
                  <a:lnTo>
                    <a:pt x="6566" y="2341"/>
                  </a:lnTo>
                  <a:lnTo>
                    <a:pt x="8197" y="3091"/>
                  </a:lnTo>
                  <a:lnTo>
                    <a:pt x="6627" y="1880"/>
                  </a:lnTo>
                  <a:lnTo>
                    <a:pt x="6709" y="1099"/>
                  </a:lnTo>
                  <a:lnTo>
                    <a:pt x="4785" y="0"/>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70;p45">
              <a:extLst>
                <a:ext uri="{FF2B5EF4-FFF2-40B4-BE49-F238E27FC236}">
                  <a16:creationId xmlns:a16="http://schemas.microsoft.com/office/drawing/2014/main" id="{88234929-F8F0-C925-C8CA-137D93533475}"/>
                </a:ext>
              </a:extLst>
            </p:cNvPr>
            <p:cNvSpPr/>
            <p:nvPr/>
          </p:nvSpPr>
          <p:spPr>
            <a:xfrm>
              <a:off x="3444875" y="2359050"/>
              <a:ext cx="96625" cy="103775"/>
            </a:xfrm>
            <a:custGeom>
              <a:avLst/>
              <a:gdLst/>
              <a:ahLst/>
              <a:cxnLst/>
              <a:rect l="l" t="t" r="r" b="b"/>
              <a:pathLst>
                <a:path w="3865" h="4151" extrusionOk="0">
                  <a:moveTo>
                    <a:pt x="2611" y="1"/>
                  </a:moveTo>
                  <a:lnTo>
                    <a:pt x="0" y="3987"/>
                  </a:lnTo>
                  <a:lnTo>
                    <a:pt x="2913" y="4151"/>
                  </a:lnTo>
                  <a:lnTo>
                    <a:pt x="3864" y="625"/>
                  </a:lnTo>
                  <a:lnTo>
                    <a:pt x="2611"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71;p45">
              <a:extLst>
                <a:ext uri="{FF2B5EF4-FFF2-40B4-BE49-F238E27FC236}">
                  <a16:creationId xmlns:a16="http://schemas.microsoft.com/office/drawing/2014/main" id="{B378FDC9-E830-8664-1F54-8275DF52EE88}"/>
                </a:ext>
              </a:extLst>
            </p:cNvPr>
            <p:cNvSpPr/>
            <p:nvPr/>
          </p:nvSpPr>
          <p:spPr>
            <a:xfrm>
              <a:off x="3249125" y="2043150"/>
              <a:ext cx="287875" cy="463625"/>
            </a:xfrm>
            <a:custGeom>
              <a:avLst/>
              <a:gdLst/>
              <a:ahLst/>
              <a:cxnLst/>
              <a:rect l="l" t="t" r="r" b="b"/>
              <a:pathLst>
                <a:path w="11515" h="18545" extrusionOk="0">
                  <a:moveTo>
                    <a:pt x="2197" y="0"/>
                  </a:moveTo>
                  <a:cubicBezTo>
                    <a:pt x="2197" y="0"/>
                    <a:pt x="1190" y="870"/>
                    <a:pt x="595" y="1969"/>
                  </a:cubicBezTo>
                  <a:cubicBezTo>
                    <a:pt x="0" y="3068"/>
                    <a:pt x="551" y="4718"/>
                    <a:pt x="1054" y="5770"/>
                  </a:cubicBezTo>
                  <a:cubicBezTo>
                    <a:pt x="1556" y="6823"/>
                    <a:pt x="1144" y="11401"/>
                    <a:pt x="1373" y="13417"/>
                  </a:cubicBezTo>
                  <a:cubicBezTo>
                    <a:pt x="1601" y="15430"/>
                    <a:pt x="7622" y="18544"/>
                    <a:pt x="7622" y="18544"/>
                  </a:cubicBezTo>
                  <a:cubicBezTo>
                    <a:pt x="9865" y="16438"/>
                    <a:pt x="11515" y="12929"/>
                    <a:pt x="11515" y="12929"/>
                  </a:cubicBezTo>
                  <a:cubicBezTo>
                    <a:pt x="11515" y="12929"/>
                    <a:pt x="8391" y="11157"/>
                    <a:pt x="7320" y="10645"/>
                  </a:cubicBezTo>
                  <a:cubicBezTo>
                    <a:pt x="7198" y="10092"/>
                    <a:pt x="7416" y="7235"/>
                    <a:pt x="7416" y="6686"/>
                  </a:cubicBezTo>
                  <a:cubicBezTo>
                    <a:pt x="7416" y="6136"/>
                    <a:pt x="6959" y="4351"/>
                    <a:pt x="6227" y="2749"/>
                  </a:cubicBezTo>
                  <a:cubicBezTo>
                    <a:pt x="5494" y="1145"/>
                    <a:pt x="2197" y="0"/>
                    <a:pt x="2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72;p45">
              <a:extLst>
                <a:ext uri="{FF2B5EF4-FFF2-40B4-BE49-F238E27FC236}">
                  <a16:creationId xmlns:a16="http://schemas.microsoft.com/office/drawing/2014/main" id="{41F79942-5CFC-012E-8363-8FBED115FC23}"/>
                </a:ext>
              </a:extLst>
            </p:cNvPr>
            <p:cNvSpPr/>
            <p:nvPr/>
          </p:nvSpPr>
          <p:spPr>
            <a:xfrm>
              <a:off x="3249125" y="2043100"/>
              <a:ext cx="236050" cy="463625"/>
            </a:xfrm>
            <a:custGeom>
              <a:avLst/>
              <a:gdLst/>
              <a:ahLst/>
              <a:cxnLst/>
              <a:rect l="l" t="t" r="r" b="b"/>
              <a:pathLst>
                <a:path w="9442" h="18545" extrusionOk="0">
                  <a:moveTo>
                    <a:pt x="2197" y="1"/>
                  </a:moveTo>
                  <a:cubicBezTo>
                    <a:pt x="2197" y="1"/>
                    <a:pt x="1190" y="870"/>
                    <a:pt x="595" y="1969"/>
                  </a:cubicBezTo>
                  <a:cubicBezTo>
                    <a:pt x="0" y="3069"/>
                    <a:pt x="551" y="4718"/>
                    <a:pt x="1054" y="5770"/>
                  </a:cubicBezTo>
                  <a:cubicBezTo>
                    <a:pt x="1556" y="6822"/>
                    <a:pt x="1144" y="11402"/>
                    <a:pt x="1373" y="13416"/>
                  </a:cubicBezTo>
                  <a:cubicBezTo>
                    <a:pt x="1601" y="15432"/>
                    <a:pt x="7622" y="18545"/>
                    <a:pt x="7622" y="18545"/>
                  </a:cubicBezTo>
                  <a:cubicBezTo>
                    <a:pt x="8290" y="17918"/>
                    <a:pt x="8907" y="17165"/>
                    <a:pt x="9441" y="16418"/>
                  </a:cubicBezTo>
                  <a:cubicBezTo>
                    <a:pt x="8335" y="15823"/>
                    <a:pt x="4009" y="13373"/>
                    <a:pt x="4614" y="12044"/>
                  </a:cubicBezTo>
                  <a:cubicBezTo>
                    <a:pt x="5314" y="11113"/>
                    <a:pt x="3606" y="4820"/>
                    <a:pt x="3103" y="3767"/>
                  </a:cubicBezTo>
                  <a:cubicBezTo>
                    <a:pt x="2624" y="2768"/>
                    <a:pt x="2107" y="1235"/>
                    <a:pt x="2564" y="142"/>
                  </a:cubicBezTo>
                  <a:cubicBezTo>
                    <a:pt x="2337" y="51"/>
                    <a:pt x="2197" y="1"/>
                    <a:pt x="2197"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73;p45">
              <a:extLst>
                <a:ext uri="{FF2B5EF4-FFF2-40B4-BE49-F238E27FC236}">
                  <a16:creationId xmlns:a16="http://schemas.microsoft.com/office/drawing/2014/main" id="{F30698D1-6948-BBA6-9CC7-198143732490}"/>
                </a:ext>
              </a:extLst>
            </p:cNvPr>
            <p:cNvSpPr/>
            <p:nvPr/>
          </p:nvSpPr>
          <p:spPr>
            <a:xfrm>
              <a:off x="3281600" y="2043000"/>
              <a:ext cx="125275" cy="118425"/>
            </a:xfrm>
            <a:custGeom>
              <a:avLst/>
              <a:gdLst/>
              <a:ahLst/>
              <a:cxnLst/>
              <a:rect l="l" t="t" r="r" b="b"/>
              <a:pathLst>
                <a:path w="5011" h="4737" extrusionOk="0">
                  <a:moveTo>
                    <a:pt x="1087" y="1"/>
                  </a:moveTo>
                  <a:cubicBezTo>
                    <a:pt x="967" y="1"/>
                    <a:pt x="898" y="5"/>
                    <a:pt x="898" y="5"/>
                  </a:cubicBezTo>
                  <a:cubicBezTo>
                    <a:pt x="898" y="5"/>
                    <a:pt x="466" y="378"/>
                    <a:pt x="0" y="944"/>
                  </a:cubicBezTo>
                  <a:cubicBezTo>
                    <a:pt x="844" y="1292"/>
                    <a:pt x="3718" y="2517"/>
                    <a:pt x="3718" y="2517"/>
                  </a:cubicBezTo>
                  <a:lnTo>
                    <a:pt x="4557" y="4737"/>
                  </a:lnTo>
                  <a:lnTo>
                    <a:pt x="5011" y="4422"/>
                  </a:lnTo>
                  <a:lnTo>
                    <a:pt x="3929" y="2324"/>
                  </a:lnTo>
                  <a:lnTo>
                    <a:pt x="4051" y="873"/>
                  </a:lnTo>
                  <a:cubicBezTo>
                    <a:pt x="3050" y="76"/>
                    <a:pt x="1601"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74;p45">
              <a:extLst>
                <a:ext uri="{FF2B5EF4-FFF2-40B4-BE49-F238E27FC236}">
                  <a16:creationId xmlns:a16="http://schemas.microsoft.com/office/drawing/2014/main" id="{FA8F72FD-90EF-D3E7-B2FE-99C7B8ED01E4}"/>
                </a:ext>
              </a:extLst>
            </p:cNvPr>
            <p:cNvSpPr/>
            <p:nvPr/>
          </p:nvSpPr>
          <p:spPr>
            <a:xfrm>
              <a:off x="3435325" y="2120475"/>
              <a:ext cx="64500" cy="66275"/>
            </a:xfrm>
            <a:custGeom>
              <a:avLst/>
              <a:gdLst/>
              <a:ahLst/>
              <a:cxnLst/>
              <a:rect l="l" t="t" r="r" b="b"/>
              <a:pathLst>
                <a:path w="2580" h="2651" extrusionOk="0">
                  <a:moveTo>
                    <a:pt x="747" y="1"/>
                  </a:moveTo>
                  <a:lnTo>
                    <a:pt x="747" y="1"/>
                  </a:lnTo>
                  <a:cubicBezTo>
                    <a:pt x="754" y="821"/>
                    <a:pt x="0" y="1915"/>
                    <a:pt x="0" y="1918"/>
                  </a:cubicBezTo>
                  <a:lnTo>
                    <a:pt x="1561" y="2651"/>
                  </a:lnTo>
                  <a:cubicBezTo>
                    <a:pt x="1651" y="2401"/>
                    <a:pt x="2184" y="1754"/>
                    <a:pt x="2579" y="1451"/>
                  </a:cubicBezTo>
                  <a:lnTo>
                    <a:pt x="747"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75;p45">
              <a:extLst>
                <a:ext uri="{FF2B5EF4-FFF2-40B4-BE49-F238E27FC236}">
                  <a16:creationId xmlns:a16="http://schemas.microsoft.com/office/drawing/2014/main" id="{015709E2-9C46-4F8B-2B99-883C9A22E24F}"/>
                </a:ext>
              </a:extLst>
            </p:cNvPr>
            <p:cNvSpPr/>
            <p:nvPr/>
          </p:nvSpPr>
          <p:spPr>
            <a:xfrm>
              <a:off x="3450875" y="2083900"/>
              <a:ext cx="75200" cy="79625"/>
            </a:xfrm>
            <a:custGeom>
              <a:avLst/>
              <a:gdLst/>
              <a:ahLst/>
              <a:cxnLst/>
              <a:rect l="l" t="t" r="r" b="b"/>
              <a:pathLst>
                <a:path w="3008" h="3185" extrusionOk="0">
                  <a:moveTo>
                    <a:pt x="1683" y="1"/>
                  </a:moveTo>
                  <a:cubicBezTo>
                    <a:pt x="1673" y="1"/>
                    <a:pt x="1663" y="2"/>
                    <a:pt x="1653" y="4"/>
                  </a:cubicBezTo>
                  <a:cubicBezTo>
                    <a:pt x="1499" y="37"/>
                    <a:pt x="1215" y="651"/>
                    <a:pt x="906" y="740"/>
                  </a:cubicBezTo>
                  <a:cubicBezTo>
                    <a:pt x="896" y="743"/>
                    <a:pt x="886" y="744"/>
                    <a:pt x="874" y="744"/>
                  </a:cubicBezTo>
                  <a:cubicBezTo>
                    <a:pt x="784" y="744"/>
                    <a:pt x="646" y="661"/>
                    <a:pt x="505" y="661"/>
                  </a:cubicBezTo>
                  <a:cubicBezTo>
                    <a:pt x="327" y="661"/>
                    <a:pt x="145" y="795"/>
                    <a:pt x="56" y="1405"/>
                  </a:cubicBezTo>
                  <a:cubicBezTo>
                    <a:pt x="0" y="1783"/>
                    <a:pt x="199" y="1976"/>
                    <a:pt x="209" y="2152"/>
                  </a:cubicBezTo>
                  <a:cubicBezTo>
                    <a:pt x="209" y="2152"/>
                    <a:pt x="1233" y="3184"/>
                    <a:pt x="1584" y="3184"/>
                  </a:cubicBezTo>
                  <a:cubicBezTo>
                    <a:pt x="1601" y="3184"/>
                    <a:pt x="1616" y="3182"/>
                    <a:pt x="1630" y="3177"/>
                  </a:cubicBezTo>
                  <a:cubicBezTo>
                    <a:pt x="2432" y="2879"/>
                    <a:pt x="3008" y="1927"/>
                    <a:pt x="2860" y="1563"/>
                  </a:cubicBezTo>
                  <a:cubicBezTo>
                    <a:pt x="2718" y="1209"/>
                    <a:pt x="2031" y="1"/>
                    <a:pt x="1683"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76;p45">
              <a:extLst>
                <a:ext uri="{FF2B5EF4-FFF2-40B4-BE49-F238E27FC236}">
                  <a16:creationId xmlns:a16="http://schemas.microsoft.com/office/drawing/2014/main" id="{85EB1E1C-00C7-4F46-6658-F4BF32C1D094}"/>
                </a:ext>
              </a:extLst>
            </p:cNvPr>
            <p:cNvSpPr/>
            <p:nvPr/>
          </p:nvSpPr>
          <p:spPr>
            <a:xfrm>
              <a:off x="3480650" y="2082475"/>
              <a:ext cx="46225" cy="68400"/>
            </a:xfrm>
            <a:custGeom>
              <a:avLst/>
              <a:gdLst/>
              <a:ahLst/>
              <a:cxnLst/>
              <a:rect l="l" t="t" r="r" b="b"/>
              <a:pathLst>
                <a:path w="1849" h="2736" extrusionOk="0">
                  <a:moveTo>
                    <a:pt x="559" y="0"/>
                  </a:moveTo>
                  <a:cubicBezTo>
                    <a:pt x="549" y="0"/>
                    <a:pt x="539" y="1"/>
                    <a:pt x="529" y="3"/>
                  </a:cubicBezTo>
                  <a:cubicBezTo>
                    <a:pt x="515" y="6"/>
                    <a:pt x="19" y="768"/>
                    <a:pt x="1" y="781"/>
                  </a:cubicBezTo>
                  <a:cubicBezTo>
                    <a:pt x="479" y="985"/>
                    <a:pt x="789" y="866"/>
                    <a:pt x="1111" y="1304"/>
                  </a:cubicBezTo>
                  <a:cubicBezTo>
                    <a:pt x="1323" y="1593"/>
                    <a:pt x="1590" y="1915"/>
                    <a:pt x="1173" y="2735"/>
                  </a:cubicBezTo>
                  <a:cubicBezTo>
                    <a:pt x="1552" y="2341"/>
                    <a:pt x="1848" y="1818"/>
                    <a:pt x="1754" y="1581"/>
                  </a:cubicBezTo>
                  <a:cubicBezTo>
                    <a:pt x="1611" y="1228"/>
                    <a:pt x="905" y="0"/>
                    <a:pt x="55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77;p45">
              <a:extLst>
                <a:ext uri="{FF2B5EF4-FFF2-40B4-BE49-F238E27FC236}">
                  <a16:creationId xmlns:a16="http://schemas.microsoft.com/office/drawing/2014/main" id="{91F70EAD-E1B8-A231-4E9C-E31F6A437156}"/>
                </a:ext>
              </a:extLst>
            </p:cNvPr>
            <p:cNvSpPr/>
            <p:nvPr/>
          </p:nvSpPr>
          <p:spPr>
            <a:xfrm>
              <a:off x="3449925" y="2090350"/>
              <a:ext cx="40975" cy="62525"/>
            </a:xfrm>
            <a:custGeom>
              <a:avLst/>
              <a:gdLst/>
              <a:ahLst/>
              <a:cxnLst/>
              <a:rect l="l" t="t" r="r" b="b"/>
              <a:pathLst>
                <a:path w="1639" h="2501" extrusionOk="0">
                  <a:moveTo>
                    <a:pt x="1241" y="115"/>
                  </a:moveTo>
                  <a:cubicBezTo>
                    <a:pt x="1239" y="115"/>
                    <a:pt x="1237" y="115"/>
                    <a:pt x="1235" y="115"/>
                  </a:cubicBezTo>
                  <a:cubicBezTo>
                    <a:pt x="1048" y="171"/>
                    <a:pt x="261" y="0"/>
                    <a:pt x="93" y="1147"/>
                  </a:cubicBezTo>
                  <a:cubicBezTo>
                    <a:pt x="1" y="1772"/>
                    <a:pt x="409" y="2177"/>
                    <a:pt x="790" y="2501"/>
                  </a:cubicBezTo>
                  <a:cubicBezTo>
                    <a:pt x="1148" y="2402"/>
                    <a:pt x="1488" y="2167"/>
                    <a:pt x="1567" y="1739"/>
                  </a:cubicBezTo>
                  <a:cubicBezTo>
                    <a:pt x="1638" y="1349"/>
                    <a:pt x="1367" y="115"/>
                    <a:pt x="1241" y="115"/>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8;p45">
              <a:extLst>
                <a:ext uri="{FF2B5EF4-FFF2-40B4-BE49-F238E27FC236}">
                  <a16:creationId xmlns:a16="http://schemas.microsoft.com/office/drawing/2014/main" id="{393B4474-D523-20B5-E5F1-393720E0466D}"/>
                </a:ext>
              </a:extLst>
            </p:cNvPr>
            <p:cNvSpPr/>
            <p:nvPr/>
          </p:nvSpPr>
          <p:spPr>
            <a:xfrm>
              <a:off x="3464525" y="2077975"/>
              <a:ext cx="45450" cy="41775"/>
            </a:xfrm>
            <a:custGeom>
              <a:avLst/>
              <a:gdLst/>
              <a:ahLst/>
              <a:cxnLst/>
              <a:rect l="l" t="t" r="r" b="b"/>
              <a:pathLst>
                <a:path w="1818" h="1671" extrusionOk="0">
                  <a:moveTo>
                    <a:pt x="1337" y="0"/>
                  </a:moveTo>
                  <a:cubicBezTo>
                    <a:pt x="1291" y="0"/>
                    <a:pt x="1248" y="11"/>
                    <a:pt x="1215" y="34"/>
                  </a:cubicBezTo>
                  <a:cubicBezTo>
                    <a:pt x="1046" y="149"/>
                    <a:pt x="644" y="626"/>
                    <a:pt x="222" y="1090"/>
                  </a:cubicBezTo>
                  <a:cubicBezTo>
                    <a:pt x="0" y="1335"/>
                    <a:pt x="463" y="1671"/>
                    <a:pt x="603" y="1671"/>
                  </a:cubicBezTo>
                  <a:cubicBezTo>
                    <a:pt x="612" y="1671"/>
                    <a:pt x="619" y="1669"/>
                    <a:pt x="625" y="1666"/>
                  </a:cubicBezTo>
                  <a:cubicBezTo>
                    <a:pt x="725" y="1620"/>
                    <a:pt x="1551" y="741"/>
                    <a:pt x="1709" y="421"/>
                  </a:cubicBezTo>
                  <a:cubicBezTo>
                    <a:pt x="1818" y="199"/>
                    <a:pt x="1541" y="0"/>
                    <a:pt x="133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79;p45">
              <a:extLst>
                <a:ext uri="{FF2B5EF4-FFF2-40B4-BE49-F238E27FC236}">
                  <a16:creationId xmlns:a16="http://schemas.microsoft.com/office/drawing/2014/main" id="{EDF01585-7C5F-CF4D-4F61-68D499DB1DC0}"/>
                </a:ext>
              </a:extLst>
            </p:cNvPr>
            <p:cNvSpPr/>
            <p:nvPr/>
          </p:nvSpPr>
          <p:spPr>
            <a:xfrm>
              <a:off x="3485100" y="2090700"/>
              <a:ext cx="38850" cy="39450"/>
            </a:xfrm>
            <a:custGeom>
              <a:avLst/>
              <a:gdLst/>
              <a:ahLst/>
              <a:cxnLst/>
              <a:rect l="l" t="t" r="r" b="b"/>
              <a:pathLst>
                <a:path w="1554" h="1578" extrusionOk="0">
                  <a:moveTo>
                    <a:pt x="1049" y="0"/>
                  </a:moveTo>
                  <a:cubicBezTo>
                    <a:pt x="1027" y="0"/>
                    <a:pt x="1008" y="5"/>
                    <a:pt x="992" y="15"/>
                  </a:cubicBezTo>
                  <a:cubicBezTo>
                    <a:pt x="851" y="103"/>
                    <a:pt x="527" y="502"/>
                    <a:pt x="186" y="886"/>
                  </a:cubicBezTo>
                  <a:cubicBezTo>
                    <a:pt x="1" y="1095"/>
                    <a:pt x="475" y="1577"/>
                    <a:pt x="580" y="1577"/>
                  </a:cubicBezTo>
                  <a:cubicBezTo>
                    <a:pt x="583" y="1577"/>
                    <a:pt x="586" y="1577"/>
                    <a:pt x="588" y="1576"/>
                  </a:cubicBezTo>
                  <a:cubicBezTo>
                    <a:pt x="672" y="1545"/>
                    <a:pt x="1343" y="820"/>
                    <a:pt x="1462" y="537"/>
                  </a:cubicBezTo>
                  <a:cubicBezTo>
                    <a:pt x="1553" y="321"/>
                    <a:pt x="1226" y="0"/>
                    <a:pt x="104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80;p45">
              <a:extLst>
                <a:ext uri="{FF2B5EF4-FFF2-40B4-BE49-F238E27FC236}">
                  <a16:creationId xmlns:a16="http://schemas.microsoft.com/office/drawing/2014/main" id="{C0DA80F5-CED6-2B0B-C451-CE1021827DDE}"/>
                </a:ext>
              </a:extLst>
            </p:cNvPr>
            <p:cNvSpPr/>
            <p:nvPr/>
          </p:nvSpPr>
          <p:spPr>
            <a:xfrm>
              <a:off x="3502750" y="2108550"/>
              <a:ext cx="30000" cy="37275"/>
            </a:xfrm>
            <a:custGeom>
              <a:avLst/>
              <a:gdLst/>
              <a:ahLst/>
              <a:cxnLst/>
              <a:rect l="l" t="t" r="r" b="b"/>
              <a:pathLst>
                <a:path w="1200" h="1491" extrusionOk="0">
                  <a:moveTo>
                    <a:pt x="789" y="0"/>
                  </a:moveTo>
                  <a:cubicBezTo>
                    <a:pt x="763" y="0"/>
                    <a:pt x="739" y="8"/>
                    <a:pt x="719" y="25"/>
                  </a:cubicBezTo>
                  <a:cubicBezTo>
                    <a:pt x="610" y="117"/>
                    <a:pt x="236" y="699"/>
                    <a:pt x="138" y="830"/>
                  </a:cubicBezTo>
                  <a:cubicBezTo>
                    <a:pt x="1" y="1019"/>
                    <a:pt x="353" y="1490"/>
                    <a:pt x="432" y="1490"/>
                  </a:cubicBezTo>
                  <a:cubicBezTo>
                    <a:pt x="434" y="1490"/>
                    <a:pt x="436" y="1490"/>
                    <a:pt x="437" y="1490"/>
                  </a:cubicBezTo>
                  <a:cubicBezTo>
                    <a:pt x="503" y="1462"/>
                    <a:pt x="1097" y="706"/>
                    <a:pt x="1150" y="481"/>
                  </a:cubicBezTo>
                  <a:cubicBezTo>
                    <a:pt x="1199" y="276"/>
                    <a:pt x="949" y="0"/>
                    <a:pt x="789"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81;p45">
              <a:extLst>
                <a:ext uri="{FF2B5EF4-FFF2-40B4-BE49-F238E27FC236}">
                  <a16:creationId xmlns:a16="http://schemas.microsoft.com/office/drawing/2014/main" id="{59A364DF-B6E3-25FE-5272-163A709E3C9E}"/>
                </a:ext>
              </a:extLst>
            </p:cNvPr>
            <p:cNvSpPr/>
            <p:nvPr/>
          </p:nvSpPr>
          <p:spPr>
            <a:xfrm>
              <a:off x="3314325" y="2109950"/>
              <a:ext cx="106675" cy="138125"/>
            </a:xfrm>
            <a:custGeom>
              <a:avLst/>
              <a:gdLst/>
              <a:ahLst/>
              <a:cxnLst/>
              <a:rect l="l" t="t" r="r" b="b"/>
              <a:pathLst>
                <a:path w="4267" h="5525" extrusionOk="0">
                  <a:moveTo>
                    <a:pt x="911" y="1"/>
                  </a:moveTo>
                  <a:lnTo>
                    <a:pt x="0" y="142"/>
                  </a:lnTo>
                  <a:lnTo>
                    <a:pt x="723" y="3754"/>
                  </a:lnTo>
                  <a:lnTo>
                    <a:pt x="2915" y="5525"/>
                  </a:lnTo>
                  <a:lnTo>
                    <a:pt x="4267" y="3054"/>
                  </a:lnTo>
                  <a:lnTo>
                    <a:pt x="2729" y="3941"/>
                  </a:lnTo>
                  <a:cubicBezTo>
                    <a:pt x="2729" y="3941"/>
                    <a:pt x="2241" y="1937"/>
                    <a:pt x="91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82;p45">
              <a:extLst>
                <a:ext uri="{FF2B5EF4-FFF2-40B4-BE49-F238E27FC236}">
                  <a16:creationId xmlns:a16="http://schemas.microsoft.com/office/drawing/2014/main" id="{0316162F-264D-D955-2A4E-C424703C6070}"/>
                </a:ext>
              </a:extLst>
            </p:cNvPr>
            <p:cNvSpPr/>
            <p:nvPr/>
          </p:nvSpPr>
          <p:spPr>
            <a:xfrm>
              <a:off x="3225950" y="2078875"/>
              <a:ext cx="262625" cy="244275"/>
            </a:xfrm>
            <a:custGeom>
              <a:avLst/>
              <a:gdLst/>
              <a:ahLst/>
              <a:cxnLst/>
              <a:rect l="l" t="t" r="r" b="b"/>
              <a:pathLst>
                <a:path w="10505" h="9771" extrusionOk="0">
                  <a:moveTo>
                    <a:pt x="2489" y="1"/>
                  </a:moveTo>
                  <a:cubicBezTo>
                    <a:pt x="1036" y="1"/>
                    <a:pt x="1" y="2492"/>
                    <a:pt x="2767" y="6954"/>
                  </a:cubicBezTo>
                  <a:cubicBezTo>
                    <a:pt x="3408" y="7988"/>
                    <a:pt x="5394" y="9771"/>
                    <a:pt x="6592" y="9771"/>
                  </a:cubicBezTo>
                  <a:cubicBezTo>
                    <a:pt x="6699" y="9771"/>
                    <a:pt x="6799" y="9756"/>
                    <a:pt x="6892" y="9726"/>
                  </a:cubicBezTo>
                  <a:cubicBezTo>
                    <a:pt x="8026" y="9356"/>
                    <a:pt x="10505" y="3930"/>
                    <a:pt x="10505" y="3930"/>
                  </a:cubicBezTo>
                  <a:lnTo>
                    <a:pt x="8443" y="2724"/>
                  </a:lnTo>
                  <a:lnTo>
                    <a:pt x="6428" y="5236"/>
                  </a:lnTo>
                  <a:lnTo>
                    <a:pt x="6497" y="6151"/>
                  </a:lnTo>
                  <a:lnTo>
                    <a:pt x="6271" y="5625"/>
                  </a:lnTo>
                  <a:lnTo>
                    <a:pt x="5880" y="6075"/>
                  </a:lnTo>
                  <a:lnTo>
                    <a:pt x="5991" y="5609"/>
                  </a:lnTo>
                  <a:cubicBezTo>
                    <a:pt x="5991" y="5609"/>
                    <a:pt x="5063" y="1606"/>
                    <a:pt x="3491" y="382"/>
                  </a:cubicBezTo>
                  <a:cubicBezTo>
                    <a:pt x="3161" y="126"/>
                    <a:pt x="2815" y="1"/>
                    <a:pt x="2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83;p45">
              <a:extLst>
                <a:ext uri="{FF2B5EF4-FFF2-40B4-BE49-F238E27FC236}">
                  <a16:creationId xmlns:a16="http://schemas.microsoft.com/office/drawing/2014/main" id="{3DD74576-525E-9DA6-2E33-7A940180931A}"/>
                </a:ext>
              </a:extLst>
            </p:cNvPr>
            <p:cNvSpPr/>
            <p:nvPr/>
          </p:nvSpPr>
          <p:spPr>
            <a:xfrm>
              <a:off x="3253175" y="2146125"/>
              <a:ext cx="236275" cy="176725"/>
            </a:xfrm>
            <a:custGeom>
              <a:avLst/>
              <a:gdLst/>
              <a:ahLst/>
              <a:cxnLst/>
              <a:rect l="l" t="t" r="r" b="b"/>
              <a:pathLst>
                <a:path w="9451" h="7069" extrusionOk="0">
                  <a:moveTo>
                    <a:pt x="1" y="1"/>
                  </a:moveTo>
                  <a:lnTo>
                    <a:pt x="1" y="1"/>
                  </a:lnTo>
                  <a:cubicBezTo>
                    <a:pt x="101" y="1339"/>
                    <a:pt x="465" y="2656"/>
                    <a:pt x="1632" y="4451"/>
                  </a:cubicBezTo>
                  <a:cubicBezTo>
                    <a:pt x="1632" y="4451"/>
                    <a:pt x="4324" y="7068"/>
                    <a:pt x="5583" y="7068"/>
                  </a:cubicBezTo>
                  <a:cubicBezTo>
                    <a:pt x="5662" y="7068"/>
                    <a:pt x="5735" y="7058"/>
                    <a:pt x="5802" y="7036"/>
                  </a:cubicBezTo>
                  <a:cubicBezTo>
                    <a:pt x="6935" y="6669"/>
                    <a:pt x="9450" y="1205"/>
                    <a:pt x="9450" y="1205"/>
                  </a:cubicBezTo>
                  <a:lnTo>
                    <a:pt x="8595" y="787"/>
                  </a:lnTo>
                  <a:cubicBezTo>
                    <a:pt x="7782" y="2188"/>
                    <a:pt x="6333" y="4924"/>
                    <a:pt x="5586" y="5167"/>
                  </a:cubicBezTo>
                  <a:cubicBezTo>
                    <a:pt x="5534" y="5184"/>
                    <a:pt x="5472" y="5192"/>
                    <a:pt x="5402" y="5192"/>
                  </a:cubicBezTo>
                  <a:cubicBezTo>
                    <a:pt x="4244" y="5192"/>
                    <a:pt x="791" y="2924"/>
                    <a:pt x="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84;p45">
              <a:extLst>
                <a:ext uri="{FF2B5EF4-FFF2-40B4-BE49-F238E27FC236}">
                  <a16:creationId xmlns:a16="http://schemas.microsoft.com/office/drawing/2014/main" id="{79AF74CF-D7C1-F3FE-9A4C-CA272FAF63F6}"/>
                </a:ext>
              </a:extLst>
            </p:cNvPr>
            <p:cNvSpPr/>
            <p:nvPr/>
          </p:nvSpPr>
          <p:spPr>
            <a:xfrm>
              <a:off x="3240850" y="2035875"/>
              <a:ext cx="177425" cy="152200"/>
            </a:xfrm>
            <a:custGeom>
              <a:avLst/>
              <a:gdLst/>
              <a:ahLst/>
              <a:cxnLst/>
              <a:rect l="l" t="t" r="r" b="b"/>
              <a:pathLst>
                <a:path w="7097" h="6088" extrusionOk="0">
                  <a:moveTo>
                    <a:pt x="3475" y="0"/>
                  </a:moveTo>
                  <a:cubicBezTo>
                    <a:pt x="1615" y="0"/>
                    <a:pt x="133" y="1721"/>
                    <a:pt x="71" y="3379"/>
                  </a:cubicBezTo>
                  <a:cubicBezTo>
                    <a:pt x="1" y="5267"/>
                    <a:pt x="508" y="4411"/>
                    <a:pt x="769" y="6088"/>
                  </a:cubicBezTo>
                  <a:cubicBezTo>
                    <a:pt x="1399" y="3593"/>
                    <a:pt x="7096" y="5201"/>
                    <a:pt x="6467" y="1892"/>
                  </a:cubicBezTo>
                  <a:cubicBezTo>
                    <a:pt x="6467" y="1892"/>
                    <a:pt x="6479" y="686"/>
                    <a:pt x="4267" y="104"/>
                  </a:cubicBezTo>
                  <a:cubicBezTo>
                    <a:pt x="3998" y="33"/>
                    <a:pt x="3732" y="0"/>
                    <a:pt x="3475"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85;p45">
              <a:extLst>
                <a:ext uri="{FF2B5EF4-FFF2-40B4-BE49-F238E27FC236}">
                  <a16:creationId xmlns:a16="http://schemas.microsoft.com/office/drawing/2014/main" id="{ED799CD6-861B-7E5B-6080-AA0855B7D005}"/>
                </a:ext>
              </a:extLst>
            </p:cNvPr>
            <p:cNvSpPr/>
            <p:nvPr/>
          </p:nvSpPr>
          <p:spPr>
            <a:xfrm>
              <a:off x="3229250" y="2026575"/>
              <a:ext cx="186500" cy="173900"/>
            </a:xfrm>
            <a:custGeom>
              <a:avLst/>
              <a:gdLst/>
              <a:ahLst/>
              <a:cxnLst/>
              <a:rect l="l" t="t" r="r" b="b"/>
              <a:pathLst>
                <a:path w="7460" h="6956" extrusionOk="0">
                  <a:moveTo>
                    <a:pt x="3977" y="0"/>
                  </a:moveTo>
                  <a:cubicBezTo>
                    <a:pt x="1974" y="0"/>
                    <a:pt x="112" y="2552"/>
                    <a:pt x="48" y="4270"/>
                  </a:cubicBezTo>
                  <a:cubicBezTo>
                    <a:pt x="0" y="5549"/>
                    <a:pt x="221" y="6956"/>
                    <a:pt x="563" y="6956"/>
                  </a:cubicBezTo>
                  <a:cubicBezTo>
                    <a:pt x="727" y="6956"/>
                    <a:pt x="917" y="6636"/>
                    <a:pt x="1120" y="5832"/>
                  </a:cubicBezTo>
                  <a:cubicBezTo>
                    <a:pt x="1749" y="3336"/>
                    <a:pt x="7460" y="5247"/>
                    <a:pt x="6831" y="1939"/>
                  </a:cubicBezTo>
                  <a:cubicBezTo>
                    <a:pt x="6831" y="1939"/>
                    <a:pt x="6785" y="656"/>
                    <a:pt x="4569" y="77"/>
                  </a:cubicBezTo>
                  <a:cubicBezTo>
                    <a:pt x="4371" y="25"/>
                    <a:pt x="4173" y="0"/>
                    <a:pt x="39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86;p45">
              <a:extLst>
                <a:ext uri="{FF2B5EF4-FFF2-40B4-BE49-F238E27FC236}">
                  <a16:creationId xmlns:a16="http://schemas.microsoft.com/office/drawing/2014/main" id="{418E43C1-39F5-2A8E-4086-6832A0CCA656}"/>
                </a:ext>
              </a:extLst>
            </p:cNvPr>
            <p:cNvSpPr/>
            <p:nvPr/>
          </p:nvSpPr>
          <p:spPr>
            <a:xfrm>
              <a:off x="3229250" y="2026475"/>
              <a:ext cx="171850" cy="173975"/>
            </a:xfrm>
            <a:custGeom>
              <a:avLst/>
              <a:gdLst/>
              <a:ahLst/>
              <a:cxnLst/>
              <a:rect l="l" t="t" r="r" b="b"/>
              <a:pathLst>
                <a:path w="6874" h="6959" extrusionOk="0">
                  <a:moveTo>
                    <a:pt x="3979" y="0"/>
                  </a:moveTo>
                  <a:cubicBezTo>
                    <a:pt x="1974" y="0"/>
                    <a:pt x="112" y="2552"/>
                    <a:pt x="48" y="4273"/>
                  </a:cubicBezTo>
                  <a:cubicBezTo>
                    <a:pt x="0" y="5551"/>
                    <a:pt x="221" y="6958"/>
                    <a:pt x="563" y="6958"/>
                  </a:cubicBezTo>
                  <a:cubicBezTo>
                    <a:pt x="726" y="6958"/>
                    <a:pt x="917" y="6639"/>
                    <a:pt x="1120" y="5833"/>
                  </a:cubicBezTo>
                  <a:cubicBezTo>
                    <a:pt x="1221" y="5434"/>
                    <a:pt x="1455" y="5148"/>
                    <a:pt x="1771" y="4934"/>
                  </a:cubicBezTo>
                  <a:cubicBezTo>
                    <a:pt x="1728" y="4704"/>
                    <a:pt x="1705" y="4464"/>
                    <a:pt x="1705" y="4216"/>
                  </a:cubicBezTo>
                  <a:cubicBezTo>
                    <a:pt x="1705" y="2377"/>
                    <a:pt x="2979" y="887"/>
                    <a:pt x="4553" y="887"/>
                  </a:cubicBezTo>
                  <a:cubicBezTo>
                    <a:pt x="5510" y="887"/>
                    <a:pt x="6358" y="1440"/>
                    <a:pt x="6874" y="2288"/>
                  </a:cubicBezTo>
                  <a:cubicBezTo>
                    <a:pt x="6866" y="2179"/>
                    <a:pt x="6854" y="2065"/>
                    <a:pt x="6831" y="1942"/>
                  </a:cubicBezTo>
                  <a:cubicBezTo>
                    <a:pt x="6831" y="1942"/>
                    <a:pt x="6785" y="659"/>
                    <a:pt x="4569" y="77"/>
                  </a:cubicBezTo>
                  <a:cubicBezTo>
                    <a:pt x="4372" y="25"/>
                    <a:pt x="4175" y="0"/>
                    <a:pt x="3979"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87;p45">
              <a:extLst>
                <a:ext uri="{FF2B5EF4-FFF2-40B4-BE49-F238E27FC236}">
                  <a16:creationId xmlns:a16="http://schemas.microsoft.com/office/drawing/2014/main" id="{7485C15A-1B1E-92E5-A23B-377C6BB8C801}"/>
                </a:ext>
              </a:extLst>
            </p:cNvPr>
            <p:cNvSpPr/>
            <p:nvPr/>
          </p:nvSpPr>
          <p:spPr>
            <a:xfrm>
              <a:off x="3297125" y="1944700"/>
              <a:ext cx="91575" cy="147325"/>
            </a:xfrm>
            <a:custGeom>
              <a:avLst/>
              <a:gdLst/>
              <a:ahLst/>
              <a:cxnLst/>
              <a:rect l="l" t="t" r="r" b="b"/>
              <a:pathLst>
                <a:path w="3663" h="5893" extrusionOk="0">
                  <a:moveTo>
                    <a:pt x="2900" y="1"/>
                  </a:moveTo>
                  <a:lnTo>
                    <a:pt x="717" y="521"/>
                  </a:lnTo>
                  <a:cubicBezTo>
                    <a:pt x="917" y="1284"/>
                    <a:pt x="0" y="4549"/>
                    <a:pt x="0" y="4549"/>
                  </a:cubicBezTo>
                  <a:lnTo>
                    <a:pt x="2855" y="5892"/>
                  </a:lnTo>
                  <a:cubicBezTo>
                    <a:pt x="3151" y="4530"/>
                    <a:pt x="3663" y="3008"/>
                    <a:pt x="3663" y="3008"/>
                  </a:cubicBezTo>
                  <a:lnTo>
                    <a:pt x="2900"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88;p45">
              <a:extLst>
                <a:ext uri="{FF2B5EF4-FFF2-40B4-BE49-F238E27FC236}">
                  <a16:creationId xmlns:a16="http://schemas.microsoft.com/office/drawing/2014/main" id="{473A90EC-5732-007C-0FC1-0C232488BCE4}"/>
                </a:ext>
              </a:extLst>
            </p:cNvPr>
            <p:cNvSpPr/>
            <p:nvPr/>
          </p:nvSpPr>
          <p:spPr>
            <a:xfrm>
              <a:off x="3761150" y="2665700"/>
              <a:ext cx="48800" cy="14325"/>
            </a:xfrm>
            <a:custGeom>
              <a:avLst/>
              <a:gdLst/>
              <a:ahLst/>
              <a:cxnLst/>
              <a:rect l="l" t="t" r="r" b="b"/>
              <a:pathLst>
                <a:path w="1952" h="573" extrusionOk="0">
                  <a:moveTo>
                    <a:pt x="311" y="1"/>
                  </a:moveTo>
                  <a:cubicBezTo>
                    <a:pt x="268" y="1"/>
                    <a:pt x="234" y="8"/>
                    <a:pt x="213" y="22"/>
                  </a:cubicBezTo>
                  <a:cubicBezTo>
                    <a:pt x="0" y="176"/>
                    <a:pt x="319" y="573"/>
                    <a:pt x="319" y="573"/>
                  </a:cubicBezTo>
                  <a:lnTo>
                    <a:pt x="1952" y="573"/>
                  </a:lnTo>
                  <a:cubicBezTo>
                    <a:pt x="1952" y="573"/>
                    <a:pt x="711" y="1"/>
                    <a:pt x="311" y="1"/>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89;p45">
              <a:extLst>
                <a:ext uri="{FF2B5EF4-FFF2-40B4-BE49-F238E27FC236}">
                  <a16:creationId xmlns:a16="http://schemas.microsoft.com/office/drawing/2014/main" id="{E3B8FB70-6BBA-D6DD-F486-F8B936697482}"/>
                </a:ext>
              </a:extLst>
            </p:cNvPr>
            <p:cNvSpPr/>
            <p:nvPr/>
          </p:nvSpPr>
          <p:spPr>
            <a:xfrm>
              <a:off x="3563450" y="2664625"/>
              <a:ext cx="48500" cy="15400"/>
            </a:xfrm>
            <a:custGeom>
              <a:avLst/>
              <a:gdLst/>
              <a:ahLst/>
              <a:cxnLst/>
              <a:rect l="l" t="t" r="r" b="b"/>
              <a:pathLst>
                <a:path w="1940" h="616" extrusionOk="0">
                  <a:moveTo>
                    <a:pt x="304" y="0"/>
                  </a:moveTo>
                  <a:cubicBezTo>
                    <a:pt x="264" y="0"/>
                    <a:pt x="233" y="7"/>
                    <a:pt x="213" y="21"/>
                  </a:cubicBezTo>
                  <a:cubicBezTo>
                    <a:pt x="1" y="173"/>
                    <a:pt x="77" y="616"/>
                    <a:pt x="77" y="616"/>
                  </a:cubicBezTo>
                  <a:lnTo>
                    <a:pt x="1939" y="616"/>
                  </a:lnTo>
                  <a:cubicBezTo>
                    <a:pt x="1939" y="616"/>
                    <a:pt x="695" y="0"/>
                    <a:pt x="304" y="0"/>
                  </a:cubicBezTo>
                  <a:close/>
                </a:path>
              </a:pathLst>
            </a:custGeom>
            <a:solidFill>
              <a:srgbClr val="DD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690;p45">
              <a:extLst>
                <a:ext uri="{FF2B5EF4-FFF2-40B4-BE49-F238E27FC236}">
                  <a16:creationId xmlns:a16="http://schemas.microsoft.com/office/drawing/2014/main" id="{FE952709-3B88-7C73-5037-FB137B49BF93}"/>
                </a:ext>
              </a:extLst>
            </p:cNvPr>
            <p:cNvSpPr/>
            <p:nvPr/>
          </p:nvSpPr>
          <p:spPr>
            <a:xfrm>
              <a:off x="3417825" y="2356725"/>
              <a:ext cx="121950" cy="156050"/>
            </a:xfrm>
            <a:custGeom>
              <a:avLst/>
              <a:gdLst/>
              <a:ahLst/>
              <a:cxnLst/>
              <a:rect l="l" t="t" r="r" b="b"/>
              <a:pathLst>
                <a:path w="4878" h="6242" extrusionOk="0">
                  <a:moveTo>
                    <a:pt x="4160" y="0"/>
                  </a:moveTo>
                  <a:cubicBezTo>
                    <a:pt x="3129" y="2011"/>
                    <a:pt x="1717" y="3859"/>
                    <a:pt x="0" y="5576"/>
                  </a:cubicBezTo>
                  <a:lnTo>
                    <a:pt x="822" y="6241"/>
                  </a:lnTo>
                  <a:cubicBezTo>
                    <a:pt x="2499" y="5051"/>
                    <a:pt x="4282" y="1870"/>
                    <a:pt x="4877" y="386"/>
                  </a:cubicBezTo>
                  <a:lnTo>
                    <a:pt x="41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691;p45">
              <a:extLst>
                <a:ext uri="{FF2B5EF4-FFF2-40B4-BE49-F238E27FC236}">
                  <a16:creationId xmlns:a16="http://schemas.microsoft.com/office/drawing/2014/main" id="{1BA127BC-B7E5-0226-A4A3-551D4A049238}"/>
                </a:ext>
              </a:extLst>
            </p:cNvPr>
            <p:cNvSpPr/>
            <p:nvPr/>
          </p:nvSpPr>
          <p:spPr>
            <a:xfrm>
              <a:off x="3279250" y="2303425"/>
              <a:ext cx="158675" cy="87425"/>
            </a:xfrm>
            <a:custGeom>
              <a:avLst/>
              <a:gdLst/>
              <a:ahLst/>
              <a:cxnLst/>
              <a:rect l="l" t="t" r="r" b="b"/>
              <a:pathLst>
                <a:path w="6347" h="3497" extrusionOk="0">
                  <a:moveTo>
                    <a:pt x="6188" y="0"/>
                  </a:moveTo>
                  <a:lnTo>
                    <a:pt x="1" y="2709"/>
                  </a:lnTo>
                  <a:lnTo>
                    <a:pt x="262" y="3496"/>
                  </a:lnTo>
                  <a:lnTo>
                    <a:pt x="6347" y="263"/>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692;p45">
              <a:extLst>
                <a:ext uri="{FF2B5EF4-FFF2-40B4-BE49-F238E27FC236}">
                  <a16:creationId xmlns:a16="http://schemas.microsoft.com/office/drawing/2014/main" id="{142A5400-18F5-9D08-1073-C325FAF25C72}"/>
                </a:ext>
              </a:extLst>
            </p:cNvPr>
            <p:cNvSpPr/>
            <p:nvPr/>
          </p:nvSpPr>
          <p:spPr>
            <a:xfrm>
              <a:off x="3426975" y="2146125"/>
              <a:ext cx="66025" cy="51125"/>
            </a:xfrm>
            <a:custGeom>
              <a:avLst/>
              <a:gdLst/>
              <a:ahLst/>
              <a:cxnLst/>
              <a:rect l="l" t="t" r="r" b="b"/>
              <a:pathLst>
                <a:path w="2641" h="2045" extrusionOk="0">
                  <a:moveTo>
                    <a:pt x="508" y="1"/>
                  </a:moveTo>
                  <a:lnTo>
                    <a:pt x="1" y="856"/>
                  </a:lnTo>
                  <a:lnTo>
                    <a:pt x="2274" y="2044"/>
                  </a:lnTo>
                  <a:lnTo>
                    <a:pt x="2640" y="1117"/>
                  </a:lnTo>
                  <a:lnTo>
                    <a:pt x="5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693;p45">
              <a:extLst>
                <a:ext uri="{FF2B5EF4-FFF2-40B4-BE49-F238E27FC236}">
                  <a16:creationId xmlns:a16="http://schemas.microsoft.com/office/drawing/2014/main" id="{F2D3F06B-A9F5-04CF-AA11-66B0BB4BF6E9}"/>
                </a:ext>
              </a:extLst>
            </p:cNvPr>
            <p:cNvSpPr/>
            <p:nvPr/>
          </p:nvSpPr>
          <p:spPr>
            <a:xfrm>
              <a:off x="3502050" y="2039825"/>
              <a:ext cx="63975" cy="29200"/>
            </a:xfrm>
            <a:custGeom>
              <a:avLst/>
              <a:gdLst/>
              <a:ahLst/>
              <a:cxnLst/>
              <a:rect l="l" t="t" r="r" b="b"/>
              <a:pathLst>
                <a:path w="2559" h="1168" extrusionOk="0">
                  <a:moveTo>
                    <a:pt x="122" y="1"/>
                  </a:moveTo>
                  <a:lnTo>
                    <a:pt x="1" y="988"/>
                  </a:lnTo>
                  <a:lnTo>
                    <a:pt x="2559" y="1168"/>
                  </a:lnTo>
                  <a:lnTo>
                    <a:pt x="2526" y="173"/>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694;p45">
              <a:extLst>
                <a:ext uri="{FF2B5EF4-FFF2-40B4-BE49-F238E27FC236}">
                  <a16:creationId xmlns:a16="http://schemas.microsoft.com/office/drawing/2014/main" id="{5F1F0C60-E509-5BFA-C6F0-80DA116DD4FE}"/>
                </a:ext>
              </a:extLst>
            </p:cNvPr>
            <p:cNvSpPr/>
            <p:nvPr/>
          </p:nvSpPr>
          <p:spPr>
            <a:xfrm>
              <a:off x="3244625" y="1972650"/>
              <a:ext cx="176275" cy="180500"/>
            </a:xfrm>
            <a:custGeom>
              <a:avLst/>
              <a:gdLst/>
              <a:ahLst/>
              <a:cxnLst/>
              <a:rect l="l" t="t" r="r" b="b"/>
              <a:pathLst>
                <a:path w="7051" h="7220" extrusionOk="0">
                  <a:moveTo>
                    <a:pt x="2829" y="1"/>
                  </a:moveTo>
                  <a:cubicBezTo>
                    <a:pt x="2771" y="657"/>
                    <a:pt x="2558" y="1616"/>
                    <a:pt x="2379" y="2353"/>
                  </a:cubicBezTo>
                  <a:cubicBezTo>
                    <a:pt x="1403" y="2740"/>
                    <a:pt x="538" y="3645"/>
                    <a:pt x="1" y="4616"/>
                  </a:cubicBezTo>
                  <a:cubicBezTo>
                    <a:pt x="292" y="5003"/>
                    <a:pt x="640" y="5375"/>
                    <a:pt x="1041" y="5719"/>
                  </a:cubicBezTo>
                  <a:cubicBezTo>
                    <a:pt x="2195" y="6701"/>
                    <a:pt x="3521" y="7220"/>
                    <a:pt x="4631" y="7220"/>
                  </a:cubicBezTo>
                  <a:cubicBezTo>
                    <a:pt x="5392" y="7220"/>
                    <a:pt x="6051" y="6976"/>
                    <a:pt x="6483" y="6470"/>
                  </a:cubicBezTo>
                  <a:cubicBezTo>
                    <a:pt x="6911" y="5970"/>
                    <a:pt x="7050" y="5287"/>
                    <a:pt x="6935" y="4542"/>
                  </a:cubicBezTo>
                  <a:cubicBezTo>
                    <a:pt x="6698" y="4375"/>
                    <a:pt x="6460" y="4210"/>
                    <a:pt x="6221" y="4053"/>
                  </a:cubicBezTo>
                  <a:cubicBezTo>
                    <a:pt x="6216" y="4042"/>
                    <a:pt x="6210" y="4030"/>
                    <a:pt x="6205" y="4019"/>
                  </a:cubicBezTo>
                  <a:cubicBezTo>
                    <a:pt x="6172" y="3838"/>
                    <a:pt x="6034" y="3359"/>
                    <a:pt x="5444" y="2908"/>
                  </a:cubicBezTo>
                  <a:cubicBezTo>
                    <a:pt x="5556" y="2527"/>
                    <a:pt x="5655" y="2218"/>
                    <a:pt x="5711" y="2044"/>
                  </a:cubicBezTo>
                  <a:cubicBezTo>
                    <a:pt x="5468" y="1755"/>
                    <a:pt x="5192" y="1477"/>
                    <a:pt x="4885" y="1215"/>
                  </a:cubicBezTo>
                  <a:cubicBezTo>
                    <a:pt x="4231" y="656"/>
                    <a:pt x="3521" y="248"/>
                    <a:pt x="2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695;p45">
              <a:extLst>
                <a:ext uri="{FF2B5EF4-FFF2-40B4-BE49-F238E27FC236}">
                  <a16:creationId xmlns:a16="http://schemas.microsoft.com/office/drawing/2014/main" id="{80D995B9-A46C-5395-247E-02573874C0DC}"/>
                </a:ext>
              </a:extLst>
            </p:cNvPr>
            <p:cNvSpPr/>
            <p:nvPr/>
          </p:nvSpPr>
          <p:spPr>
            <a:xfrm>
              <a:off x="3264375" y="1850775"/>
              <a:ext cx="86175" cy="165350"/>
            </a:xfrm>
            <a:custGeom>
              <a:avLst/>
              <a:gdLst/>
              <a:ahLst/>
              <a:cxnLst/>
              <a:rect l="l" t="t" r="r" b="b"/>
              <a:pathLst>
                <a:path w="3447" h="6614" extrusionOk="0">
                  <a:moveTo>
                    <a:pt x="1956" y="1"/>
                  </a:moveTo>
                  <a:cubicBezTo>
                    <a:pt x="1115" y="1"/>
                    <a:pt x="196" y="433"/>
                    <a:pt x="70" y="2259"/>
                  </a:cubicBezTo>
                  <a:cubicBezTo>
                    <a:pt x="1" y="3266"/>
                    <a:pt x="1406" y="5988"/>
                    <a:pt x="1835" y="6613"/>
                  </a:cubicBezTo>
                  <a:cubicBezTo>
                    <a:pt x="2000" y="6284"/>
                    <a:pt x="2256" y="5964"/>
                    <a:pt x="2442" y="5494"/>
                  </a:cubicBezTo>
                  <a:cubicBezTo>
                    <a:pt x="2598" y="5451"/>
                    <a:pt x="2862" y="5372"/>
                    <a:pt x="2990" y="5234"/>
                  </a:cubicBezTo>
                  <a:cubicBezTo>
                    <a:pt x="3447" y="4029"/>
                    <a:pt x="3405" y="349"/>
                    <a:pt x="3405" y="349"/>
                  </a:cubicBezTo>
                  <a:cubicBezTo>
                    <a:pt x="3405" y="349"/>
                    <a:pt x="2712" y="1"/>
                    <a:pt x="1956"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696;p45">
              <a:extLst>
                <a:ext uri="{FF2B5EF4-FFF2-40B4-BE49-F238E27FC236}">
                  <a16:creationId xmlns:a16="http://schemas.microsoft.com/office/drawing/2014/main" id="{B712DF37-4A4F-0BAB-31AF-AA90872896ED}"/>
                </a:ext>
              </a:extLst>
            </p:cNvPr>
            <p:cNvSpPr/>
            <p:nvPr/>
          </p:nvSpPr>
          <p:spPr>
            <a:xfrm>
              <a:off x="3369100" y="1848375"/>
              <a:ext cx="61575" cy="80525"/>
            </a:xfrm>
            <a:custGeom>
              <a:avLst/>
              <a:gdLst/>
              <a:ahLst/>
              <a:cxnLst/>
              <a:rect l="l" t="t" r="r" b="b"/>
              <a:pathLst>
                <a:path w="2463" h="3221" extrusionOk="0">
                  <a:moveTo>
                    <a:pt x="826" y="0"/>
                  </a:moveTo>
                  <a:cubicBezTo>
                    <a:pt x="575" y="0"/>
                    <a:pt x="297" y="99"/>
                    <a:pt x="1" y="327"/>
                  </a:cubicBezTo>
                  <a:cubicBezTo>
                    <a:pt x="1" y="327"/>
                    <a:pt x="1239" y="3221"/>
                    <a:pt x="1756" y="3221"/>
                  </a:cubicBezTo>
                  <a:cubicBezTo>
                    <a:pt x="1817" y="3221"/>
                    <a:pt x="1868" y="3180"/>
                    <a:pt x="1906" y="3089"/>
                  </a:cubicBezTo>
                  <a:cubicBezTo>
                    <a:pt x="2462" y="1757"/>
                    <a:pt x="1883" y="0"/>
                    <a:pt x="826"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697;p45">
              <a:extLst>
                <a:ext uri="{FF2B5EF4-FFF2-40B4-BE49-F238E27FC236}">
                  <a16:creationId xmlns:a16="http://schemas.microsoft.com/office/drawing/2014/main" id="{D98ED60F-E7CC-3B33-CCF8-33CCC31C14BF}"/>
                </a:ext>
              </a:extLst>
            </p:cNvPr>
            <p:cNvSpPr/>
            <p:nvPr/>
          </p:nvSpPr>
          <p:spPr>
            <a:xfrm>
              <a:off x="3305050" y="1864650"/>
              <a:ext cx="139150" cy="203925"/>
            </a:xfrm>
            <a:custGeom>
              <a:avLst/>
              <a:gdLst/>
              <a:ahLst/>
              <a:cxnLst/>
              <a:rect l="l" t="t" r="r" b="b"/>
              <a:pathLst>
                <a:path w="5566" h="8157" extrusionOk="0">
                  <a:moveTo>
                    <a:pt x="3048" y="1"/>
                  </a:moveTo>
                  <a:cubicBezTo>
                    <a:pt x="1734" y="1"/>
                    <a:pt x="1" y="1434"/>
                    <a:pt x="218" y="3302"/>
                  </a:cubicBezTo>
                  <a:cubicBezTo>
                    <a:pt x="450" y="5319"/>
                    <a:pt x="1407" y="7574"/>
                    <a:pt x="1554" y="7690"/>
                  </a:cubicBezTo>
                  <a:cubicBezTo>
                    <a:pt x="1699" y="7807"/>
                    <a:pt x="4112" y="8127"/>
                    <a:pt x="4314" y="8156"/>
                  </a:cubicBezTo>
                  <a:cubicBezTo>
                    <a:pt x="4315" y="8156"/>
                    <a:pt x="4315" y="8156"/>
                    <a:pt x="4316" y="8156"/>
                  </a:cubicBezTo>
                  <a:cubicBezTo>
                    <a:pt x="4522" y="8156"/>
                    <a:pt x="5565" y="2650"/>
                    <a:pt x="4162" y="554"/>
                  </a:cubicBezTo>
                  <a:cubicBezTo>
                    <a:pt x="3906" y="172"/>
                    <a:pt x="3502" y="1"/>
                    <a:pt x="304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698;p45">
              <a:extLst>
                <a:ext uri="{FF2B5EF4-FFF2-40B4-BE49-F238E27FC236}">
                  <a16:creationId xmlns:a16="http://schemas.microsoft.com/office/drawing/2014/main" id="{A1A96686-C932-E2B2-7597-5792558A7179}"/>
                </a:ext>
              </a:extLst>
            </p:cNvPr>
            <p:cNvSpPr/>
            <p:nvPr/>
          </p:nvSpPr>
          <p:spPr>
            <a:xfrm>
              <a:off x="3307825" y="1889125"/>
              <a:ext cx="114075" cy="182675"/>
            </a:xfrm>
            <a:custGeom>
              <a:avLst/>
              <a:gdLst/>
              <a:ahLst/>
              <a:cxnLst/>
              <a:rect l="l" t="t" r="r" b="b"/>
              <a:pathLst>
                <a:path w="4563" h="7307" extrusionOk="0">
                  <a:moveTo>
                    <a:pt x="832" y="1"/>
                  </a:moveTo>
                  <a:cubicBezTo>
                    <a:pt x="326" y="599"/>
                    <a:pt x="0" y="1412"/>
                    <a:pt x="104" y="2323"/>
                  </a:cubicBezTo>
                  <a:cubicBezTo>
                    <a:pt x="338" y="4340"/>
                    <a:pt x="1209" y="6654"/>
                    <a:pt x="1352" y="6769"/>
                  </a:cubicBezTo>
                  <a:cubicBezTo>
                    <a:pt x="1498" y="6885"/>
                    <a:pt x="4011" y="7276"/>
                    <a:pt x="4213" y="7306"/>
                  </a:cubicBezTo>
                  <a:cubicBezTo>
                    <a:pt x="4214" y="7306"/>
                    <a:pt x="4214" y="7306"/>
                    <a:pt x="4215" y="7306"/>
                  </a:cubicBezTo>
                  <a:cubicBezTo>
                    <a:pt x="4300" y="7306"/>
                    <a:pt x="4471" y="6238"/>
                    <a:pt x="4563" y="4987"/>
                  </a:cubicBezTo>
                  <a:cubicBezTo>
                    <a:pt x="3828" y="4887"/>
                    <a:pt x="2298" y="4667"/>
                    <a:pt x="2183" y="4576"/>
                  </a:cubicBezTo>
                  <a:cubicBezTo>
                    <a:pt x="2036" y="4458"/>
                    <a:pt x="1079" y="2205"/>
                    <a:pt x="847" y="188"/>
                  </a:cubicBezTo>
                  <a:cubicBezTo>
                    <a:pt x="839" y="124"/>
                    <a:pt x="835" y="63"/>
                    <a:pt x="832"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699;p45">
              <a:extLst>
                <a:ext uri="{FF2B5EF4-FFF2-40B4-BE49-F238E27FC236}">
                  <a16:creationId xmlns:a16="http://schemas.microsoft.com/office/drawing/2014/main" id="{72B3EBCA-DE4D-0491-C67A-EF0DEB01F597}"/>
                </a:ext>
              </a:extLst>
            </p:cNvPr>
            <p:cNvSpPr/>
            <p:nvPr/>
          </p:nvSpPr>
          <p:spPr>
            <a:xfrm>
              <a:off x="3399075" y="1993825"/>
              <a:ext cx="53575" cy="95650"/>
            </a:xfrm>
            <a:custGeom>
              <a:avLst/>
              <a:gdLst/>
              <a:ahLst/>
              <a:cxnLst/>
              <a:rect l="l" t="t" r="r" b="b"/>
              <a:pathLst>
                <a:path w="2143" h="3826" extrusionOk="0">
                  <a:moveTo>
                    <a:pt x="989" y="1"/>
                  </a:moveTo>
                  <a:cubicBezTo>
                    <a:pt x="963" y="1"/>
                    <a:pt x="936" y="3"/>
                    <a:pt x="908" y="7"/>
                  </a:cubicBezTo>
                  <a:cubicBezTo>
                    <a:pt x="0" y="151"/>
                    <a:pt x="382" y="874"/>
                    <a:pt x="382" y="874"/>
                  </a:cubicBezTo>
                  <a:cubicBezTo>
                    <a:pt x="1193" y="1303"/>
                    <a:pt x="1907" y="3825"/>
                    <a:pt x="1907" y="3825"/>
                  </a:cubicBezTo>
                  <a:cubicBezTo>
                    <a:pt x="1907" y="3825"/>
                    <a:pt x="1907" y="3825"/>
                    <a:pt x="1907" y="3825"/>
                  </a:cubicBezTo>
                  <a:cubicBezTo>
                    <a:pt x="2143" y="2195"/>
                    <a:pt x="1837" y="1"/>
                    <a:pt x="98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700;p45">
              <a:extLst>
                <a:ext uri="{FF2B5EF4-FFF2-40B4-BE49-F238E27FC236}">
                  <a16:creationId xmlns:a16="http://schemas.microsoft.com/office/drawing/2014/main" id="{9975A55A-483B-66B6-CCDB-D89FB22A301D}"/>
                </a:ext>
              </a:extLst>
            </p:cNvPr>
            <p:cNvSpPr/>
            <p:nvPr/>
          </p:nvSpPr>
          <p:spPr>
            <a:xfrm>
              <a:off x="3402875" y="1998125"/>
              <a:ext cx="44975" cy="91375"/>
            </a:xfrm>
            <a:custGeom>
              <a:avLst/>
              <a:gdLst/>
              <a:ahLst/>
              <a:cxnLst/>
              <a:rect l="l" t="t" r="r" b="b"/>
              <a:pathLst>
                <a:path w="1799" h="3655" extrusionOk="0">
                  <a:moveTo>
                    <a:pt x="331" y="1"/>
                  </a:moveTo>
                  <a:lnTo>
                    <a:pt x="331" y="1"/>
                  </a:lnTo>
                  <a:cubicBezTo>
                    <a:pt x="0" y="262"/>
                    <a:pt x="174" y="745"/>
                    <a:pt x="174" y="745"/>
                  </a:cubicBezTo>
                  <a:cubicBezTo>
                    <a:pt x="985" y="1175"/>
                    <a:pt x="1755" y="3655"/>
                    <a:pt x="1755" y="3655"/>
                  </a:cubicBezTo>
                  <a:cubicBezTo>
                    <a:pt x="1774" y="3536"/>
                    <a:pt x="1788" y="3409"/>
                    <a:pt x="1798" y="3284"/>
                  </a:cubicBezTo>
                  <a:cubicBezTo>
                    <a:pt x="1597" y="2642"/>
                    <a:pt x="1003" y="920"/>
                    <a:pt x="347" y="573"/>
                  </a:cubicBezTo>
                  <a:cubicBezTo>
                    <a:pt x="347" y="573"/>
                    <a:pt x="182" y="256"/>
                    <a:pt x="331"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701;p45">
              <a:extLst>
                <a:ext uri="{FF2B5EF4-FFF2-40B4-BE49-F238E27FC236}">
                  <a16:creationId xmlns:a16="http://schemas.microsoft.com/office/drawing/2014/main" id="{EC7A464D-29A1-1A19-12BA-FBEDCB32D2DD}"/>
                </a:ext>
              </a:extLst>
            </p:cNvPr>
            <p:cNvSpPr/>
            <p:nvPr/>
          </p:nvSpPr>
          <p:spPr>
            <a:xfrm>
              <a:off x="3414775" y="1934725"/>
              <a:ext cx="8525" cy="21675"/>
            </a:xfrm>
            <a:custGeom>
              <a:avLst/>
              <a:gdLst/>
              <a:ahLst/>
              <a:cxnLst/>
              <a:rect l="l" t="t" r="r" b="b"/>
              <a:pathLst>
                <a:path w="341" h="867" extrusionOk="0">
                  <a:moveTo>
                    <a:pt x="162" y="0"/>
                  </a:moveTo>
                  <a:cubicBezTo>
                    <a:pt x="156" y="0"/>
                    <a:pt x="150" y="1"/>
                    <a:pt x="144" y="3"/>
                  </a:cubicBezTo>
                  <a:cubicBezTo>
                    <a:pt x="58" y="31"/>
                    <a:pt x="0" y="245"/>
                    <a:pt x="14" y="482"/>
                  </a:cubicBezTo>
                  <a:cubicBezTo>
                    <a:pt x="28" y="703"/>
                    <a:pt x="100" y="867"/>
                    <a:pt x="180" y="867"/>
                  </a:cubicBezTo>
                  <a:cubicBezTo>
                    <a:pt x="185" y="867"/>
                    <a:pt x="191" y="866"/>
                    <a:pt x="197" y="864"/>
                  </a:cubicBezTo>
                  <a:cubicBezTo>
                    <a:pt x="280" y="837"/>
                    <a:pt x="341" y="623"/>
                    <a:pt x="326" y="385"/>
                  </a:cubicBezTo>
                  <a:cubicBezTo>
                    <a:pt x="313" y="165"/>
                    <a:pt x="241" y="0"/>
                    <a:pt x="162" y="0"/>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702;p45">
              <a:extLst>
                <a:ext uri="{FF2B5EF4-FFF2-40B4-BE49-F238E27FC236}">
                  <a16:creationId xmlns:a16="http://schemas.microsoft.com/office/drawing/2014/main" id="{23BA0ED3-5745-E16F-2F44-0B3259E10CC5}"/>
                </a:ext>
              </a:extLst>
            </p:cNvPr>
            <p:cNvSpPr/>
            <p:nvPr/>
          </p:nvSpPr>
          <p:spPr>
            <a:xfrm>
              <a:off x="3400550" y="1934475"/>
              <a:ext cx="34525" cy="78575"/>
            </a:xfrm>
            <a:custGeom>
              <a:avLst/>
              <a:gdLst/>
              <a:ahLst/>
              <a:cxnLst/>
              <a:rect l="l" t="t" r="r" b="b"/>
              <a:pathLst>
                <a:path w="1381" h="3143" extrusionOk="0">
                  <a:moveTo>
                    <a:pt x="523" y="0"/>
                  </a:moveTo>
                  <a:lnTo>
                    <a:pt x="0" y="3143"/>
                  </a:lnTo>
                  <a:cubicBezTo>
                    <a:pt x="0" y="3143"/>
                    <a:pt x="831" y="3009"/>
                    <a:pt x="1278" y="2871"/>
                  </a:cubicBezTo>
                  <a:cubicBezTo>
                    <a:pt x="1381" y="2838"/>
                    <a:pt x="846" y="1242"/>
                    <a:pt x="523"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703;p45">
              <a:extLst>
                <a:ext uri="{FF2B5EF4-FFF2-40B4-BE49-F238E27FC236}">
                  <a16:creationId xmlns:a16="http://schemas.microsoft.com/office/drawing/2014/main" id="{B131C8F1-DA9A-5004-47F5-569630266E8B}"/>
                </a:ext>
              </a:extLst>
            </p:cNvPr>
            <p:cNvSpPr/>
            <p:nvPr/>
          </p:nvSpPr>
          <p:spPr>
            <a:xfrm>
              <a:off x="3396400" y="1931750"/>
              <a:ext cx="34475" cy="79275"/>
            </a:xfrm>
            <a:custGeom>
              <a:avLst/>
              <a:gdLst/>
              <a:ahLst/>
              <a:cxnLst/>
              <a:rect l="l" t="t" r="r" b="b"/>
              <a:pathLst>
                <a:path w="1379" h="3171" extrusionOk="0">
                  <a:moveTo>
                    <a:pt x="487" y="0"/>
                  </a:moveTo>
                  <a:lnTo>
                    <a:pt x="1" y="3170"/>
                  </a:lnTo>
                  <a:cubicBezTo>
                    <a:pt x="1" y="3170"/>
                    <a:pt x="829" y="3034"/>
                    <a:pt x="1273" y="2894"/>
                  </a:cubicBezTo>
                  <a:cubicBezTo>
                    <a:pt x="1379" y="2861"/>
                    <a:pt x="824" y="1255"/>
                    <a:pt x="487"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704;p45">
              <a:extLst>
                <a:ext uri="{FF2B5EF4-FFF2-40B4-BE49-F238E27FC236}">
                  <a16:creationId xmlns:a16="http://schemas.microsoft.com/office/drawing/2014/main" id="{2DBA903F-1A3D-F4BE-5650-14048B860F85}"/>
                </a:ext>
              </a:extLst>
            </p:cNvPr>
            <p:cNvSpPr/>
            <p:nvPr/>
          </p:nvSpPr>
          <p:spPr>
            <a:xfrm>
              <a:off x="3350600" y="1999175"/>
              <a:ext cx="77125" cy="109375"/>
            </a:xfrm>
            <a:custGeom>
              <a:avLst/>
              <a:gdLst/>
              <a:ahLst/>
              <a:cxnLst/>
              <a:rect l="l" t="t" r="r" b="b"/>
              <a:pathLst>
                <a:path w="3085" h="4375" extrusionOk="0">
                  <a:moveTo>
                    <a:pt x="2221" y="0"/>
                  </a:moveTo>
                  <a:cubicBezTo>
                    <a:pt x="1134" y="0"/>
                    <a:pt x="100" y="2463"/>
                    <a:pt x="1" y="4374"/>
                  </a:cubicBezTo>
                  <a:cubicBezTo>
                    <a:pt x="1" y="4374"/>
                    <a:pt x="1517" y="1440"/>
                    <a:pt x="2643" y="939"/>
                  </a:cubicBezTo>
                  <a:cubicBezTo>
                    <a:pt x="2643" y="939"/>
                    <a:pt x="3084" y="92"/>
                    <a:pt x="2300" y="5"/>
                  </a:cubicBezTo>
                  <a:cubicBezTo>
                    <a:pt x="2274" y="2"/>
                    <a:pt x="2247" y="0"/>
                    <a:pt x="222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705;p45">
              <a:extLst>
                <a:ext uri="{FF2B5EF4-FFF2-40B4-BE49-F238E27FC236}">
                  <a16:creationId xmlns:a16="http://schemas.microsoft.com/office/drawing/2014/main" id="{182AF6B6-48A7-9DC3-1BD9-5179C6D5740A}"/>
                </a:ext>
              </a:extLst>
            </p:cNvPr>
            <p:cNvSpPr/>
            <p:nvPr/>
          </p:nvSpPr>
          <p:spPr>
            <a:xfrm>
              <a:off x="3350600" y="2000725"/>
              <a:ext cx="67700" cy="107825"/>
            </a:xfrm>
            <a:custGeom>
              <a:avLst/>
              <a:gdLst/>
              <a:ahLst/>
              <a:cxnLst/>
              <a:rect l="l" t="t" r="r" b="b"/>
              <a:pathLst>
                <a:path w="2708" h="4313" extrusionOk="0">
                  <a:moveTo>
                    <a:pt x="1923" y="0"/>
                  </a:moveTo>
                  <a:cubicBezTo>
                    <a:pt x="951" y="388"/>
                    <a:pt x="91" y="2577"/>
                    <a:pt x="1" y="4312"/>
                  </a:cubicBezTo>
                  <a:cubicBezTo>
                    <a:pt x="1" y="4312"/>
                    <a:pt x="1517" y="1377"/>
                    <a:pt x="2643" y="877"/>
                  </a:cubicBezTo>
                  <a:cubicBezTo>
                    <a:pt x="2643" y="877"/>
                    <a:pt x="2675" y="813"/>
                    <a:pt x="2708" y="720"/>
                  </a:cubicBezTo>
                  <a:lnTo>
                    <a:pt x="2708" y="720"/>
                  </a:lnTo>
                  <a:cubicBezTo>
                    <a:pt x="1612" y="1380"/>
                    <a:pt x="560" y="2759"/>
                    <a:pt x="560" y="2759"/>
                  </a:cubicBezTo>
                  <a:cubicBezTo>
                    <a:pt x="731" y="1578"/>
                    <a:pt x="1287" y="641"/>
                    <a:pt x="1923" y="0"/>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706;p45">
              <a:extLst>
                <a:ext uri="{FF2B5EF4-FFF2-40B4-BE49-F238E27FC236}">
                  <a16:creationId xmlns:a16="http://schemas.microsoft.com/office/drawing/2014/main" id="{C0569DE5-230D-6664-85E6-5381A1D723E4}"/>
                </a:ext>
              </a:extLst>
            </p:cNvPr>
            <p:cNvSpPr/>
            <p:nvPr/>
          </p:nvSpPr>
          <p:spPr>
            <a:xfrm>
              <a:off x="3297050" y="1955100"/>
              <a:ext cx="31275" cy="49475"/>
            </a:xfrm>
            <a:custGeom>
              <a:avLst/>
              <a:gdLst/>
              <a:ahLst/>
              <a:cxnLst/>
              <a:rect l="l" t="t" r="r" b="b"/>
              <a:pathLst>
                <a:path w="1251" h="1979" extrusionOk="0">
                  <a:moveTo>
                    <a:pt x="561" y="0"/>
                  </a:moveTo>
                  <a:cubicBezTo>
                    <a:pt x="363" y="0"/>
                    <a:pt x="184" y="79"/>
                    <a:pt x="131" y="242"/>
                  </a:cubicBezTo>
                  <a:cubicBezTo>
                    <a:pt x="0" y="648"/>
                    <a:pt x="697" y="1839"/>
                    <a:pt x="961" y="1969"/>
                  </a:cubicBezTo>
                  <a:cubicBezTo>
                    <a:pt x="975" y="1976"/>
                    <a:pt x="988" y="1979"/>
                    <a:pt x="1001" y="1979"/>
                  </a:cubicBezTo>
                  <a:cubicBezTo>
                    <a:pt x="1227" y="1979"/>
                    <a:pt x="1250" y="904"/>
                    <a:pt x="1224" y="517"/>
                  </a:cubicBezTo>
                  <a:cubicBezTo>
                    <a:pt x="1203" y="179"/>
                    <a:pt x="860" y="0"/>
                    <a:pt x="56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707;p45">
              <a:extLst>
                <a:ext uri="{FF2B5EF4-FFF2-40B4-BE49-F238E27FC236}">
                  <a16:creationId xmlns:a16="http://schemas.microsoft.com/office/drawing/2014/main" id="{D95B6B50-1CB2-84FB-5245-2A0D56A78631}"/>
                </a:ext>
              </a:extLst>
            </p:cNvPr>
            <p:cNvSpPr/>
            <p:nvPr/>
          </p:nvSpPr>
          <p:spPr>
            <a:xfrm>
              <a:off x="3304825" y="1963050"/>
              <a:ext cx="18800" cy="29775"/>
            </a:xfrm>
            <a:custGeom>
              <a:avLst/>
              <a:gdLst/>
              <a:ahLst/>
              <a:cxnLst/>
              <a:rect l="l" t="t" r="r" b="b"/>
              <a:pathLst>
                <a:path w="752" h="1191" extrusionOk="0">
                  <a:moveTo>
                    <a:pt x="339" y="1"/>
                  </a:moveTo>
                  <a:cubicBezTo>
                    <a:pt x="219" y="1"/>
                    <a:pt x="112" y="48"/>
                    <a:pt x="80" y="146"/>
                  </a:cubicBezTo>
                  <a:cubicBezTo>
                    <a:pt x="1" y="391"/>
                    <a:pt x="422" y="1106"/>
                    <a:pt x="580" y="1184"/>
                  </a:cubicBezTo>
                  <a:cubicBezTo>
                    <a:pt x="589" y="1188"/>
                    <a:pt x="597" y="1190"/>
                    <a:pt x="604" y="1190"/>
                  </a:cubicBezTo>
                  <a:cubicBezTo>
                    <a:pt x="740" y="1190"/>
                    <a:pt x="752" y="546"/>
                    <a:pt x="738" y="313"/>
                  </a:cubicBezTo>
                  <a:cubicBezTo>
                    <a:pt x="725" y="108"/>
                    <a:pt x="519" y="1"/>
                    <a:pt x="339" y="1"/>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708;p45">
              <a:extLst>
                <a:ext uri="{FF2B5EF4-FFF2-40B4-BE49-F238E27FC236}">
                  <a16:creationId xmlns:a16="http://schemas.microsoft.com/office/drawing/2014/main" id="{80E37BA6-1FE5-4BB6-3858-B62D491253EC}"/>
                </a:ext>
              </a:extLst>
            </p:cNvPr>
            <p:cNvSpPr/>
            <p:nvPr/>
          </p:nvSpPr>
          <p:spPr>
            <a:xfrm>
              <a:off x="3311075" y="1975350"/>
              <a:ext cx="12625" cy="20050"/>
            </a:xfrm>
            <a:custGeom>
              <a:avLst/>
              <a:gdLst/>
              <a:ahLst/>
              <a:cxnLst/>
              <a:rect l="l" t="t" r="r" b="b"/>
              <a:pathLst>
                <a:path w="505" h="802" extrusionOk="0">
                  <a:moveTo>
                    <a:pt x="226" y="1"/>
                  </a:moveTo>
                  <a:cubicBezTo>
                    <a:pt x="146" y="1"/>
                    <a:pt x="74" y="32"/>
                    <a:pt x="53" y="97"/>
                  </a:cubicBezTo>
                  <a:cubicBezTo>
                    <a:pt x="1" y="261"/>
                    <a:pt x="283" y="743"/>
                    <a:pt x="389" y="798"/>
                  </a:cubicBezTo>
                  <a:cubicBezTo>
                    <a:pt x="394" y="801"/>
                    <a:pt x="400" y="802"/>
                    <a:pt x="405" y="802"/>
                  </a:cubicBezTo>
                  <a:cubicBezTo>
                    <a:pt x="496" y="802"/>
                    <a:pt x="505" y="367"/>
                    <a:pt x="495" y="210"/>
                  </a:cubicBezTo>
                  <a:cubicBezTo>
                    <a:pt x="487" y="73"/>
                    <a:pt x="347" y="1"/>
                    <a:pt x="22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709;p45">
              <a:extLst>
                <a:ext uri="{FF2B5EF4-FFF2-40B4-BE49-F238E27FC236}">
                  <a16:creationId xmlns:a16="http://schemas.microsoft.com/office/drawing/2014/main" id="{8B7E1EEB-0060-AFF3-A022-DCF6B0E5CA33}"/>
                </a:ext>
              </a:extLst>
            </p:cNvPr>
            <p:cNvSpPr/>
            <p:nvPr/>
          </p:nvSpPr>
          <p:spPr>
            <a:xfrm>
              <a:off x="3281725" y="1835200"/>
              <a:ext cx="135875" cy="68875"/>
            </a:xfrm>
            <a:custGeom>
              <a:avLst/>
              <a:gdLst/>
              <a:ahLst/>
              <a:cxnLst/>
              <a:rect l="l" t="t" r="r" b="b"/>
              <a:pathLst>
                <a:path w="5435" h="2755" extrusionOk="0">
                  <a:moveTo>
                    <a:pt x="2837" y="0"/>
                  </a:moveTo>
                  <a:cubicBezTo>
                    <a:pt x="1407" y="0"/>
                    <a:pt x="0" y="1010"/>
                    <a:pt x="415" y="2754"/>
                  </a:cubicBezTo>
                  <a:cubicBezTo>
                    <a:pt x="415" y="2754"/>
                    <a:pt x="5434" y="1360"/>
                    <a:pt x="4614" y="635"/>
                  </a:cubicBezTo>
                  <a:cubicBezTo>
                    <a:pt x="4125" y="203"/>
                    <a:pt x="3479" y="0"/>
                    <a:pt x="2837"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710;p45">
              <a:extLst>
                <a:ext uri="{FF2B5EF4-FFF2-40B4-BE49-F238E27FC236}">
                  <a16:creationId xmlns:a16="http://schemas.microsoft.com/office/drawing/2014/main" id="{3A40438A-9D85-08EA-09B3-2A1E5E7CEF8D}"/>
                </a:ext>
              </a:extLst>
            </p:cNvPr>
            <p:cNvSpPr/>
            <p:nvPr/>
          </p:nvSpPr>
          <p:spPr>
            <a:xfrm>
              <a:off x="3279075" y="1838725"/>
              <a:ext cx="114850" cy="71425"/>
            </a:xfrm>
            <a:custGeom>
              <a:avLst/>
              <a:gdLst/>
              <a:ahLst/>
              <a:cxnLst/>
              <a:rect l="l" t="t" r="r" b="b"/>
              <a:pathLst>
                <a:path w="4594" h="2857" extrusionOk="0">
                  <a:moveTo>
                    <a:pt x="2033" y="1"/>
                  </a:moveTo>
                  <a:lnTo>
                    <a:pt x="2033" y="1"/>
                  </a:lnTo>
                  <a:cubicBezTo>
                    <a:pt x="988" y="336"/>
                    <a:pt x="1" y="1492"/>
                    <a:pt x="325" y="2856"/>
                  </a:cubicBezTo>
                  <a:cubicBezTo>
                    <a:pt x="325" y="2856"/>
                    <a:pt x="3725" y="1719"/>
                    <a:pt x="4593" y="992"/>
                  </a:cubicBezTo>
                  <a:lnTo>
                    <a:pt x="4593" y="992"/>
                  </a:lnTo>
                  <a:cubicBezTo>
                    <a:pt x="3284" y="1318"/>
                    <a:pt x="1637" y="1514"/>
                    <a:pt x="1637" y="1514"/>
                  </a:cubicBezTo>
                  <a:cubicBezTo>
                    <a:pt x="1587" y="884"/>
                    <a:pt x="1745" y="382"/>
                    <a:pt x="2033"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711;p45">
              <a:extLst>
                <a:ext uri="{FF2B5EF4-FFF2-40B4-BE49-F238E27FC236}">
                  <a16:creationId xmlns:a16="http://schemas.microsoft.com/office/drawing/2014/main" id="{8DC8F835-3EEA-7F4E-01FF-2D28D541493E}"/>
                </a:ext>
              </a:extLst>
            </p:cNvPr>
            <p:cNvSpPr/>
            <p:nvPr/>
          </p:nvSpPr>
          <p:spPr>
            <a:xfrm>
              <a:off x="3323875" y="1870875"/>
              <a:ext cx="55250" cy="45075"/>
            </a:xfrm>
            <a:custGeom>
              <a:avLst/>
              <a:gdLst/>
              <a:ahLst/>
              <a:cxnLst/>
              <a:rect l="l" t="t" r="r" b="b"/>
              <a:pathLst>
                <a:path w="2210" h="1803" extrusionOk="0">
                  <a:moveTo>
                    <a:pt x="2209" y="1"/>
                  </a:moveTo>
                  <a:lnTo>
                    <a:pt x="1133" y="336"/>
                  </a:lnTo>
                  <a:lnTo>
                    <a:pt x="1" y="1803"/>
                  </a:lnTo>
                  <a:cubicBezTo>
                    <a:pt x="552" y="1498"/>
                    <a:pt x="2209" y="1"/>
                    <a:pt x="2209" y="1"/>
                  </a:cubicBezTo>
                  <a:close/>
                </a:path>
              </a:pathLst>
            </a:custGeom>
            <a:solidFill>
              <a:srgbClr val="6D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712;p45">
              <a:extLst>
                <a:ext uri="{FF2B5EF4-FFF2-40B4-BE49-F238E27FC236}">
                  <a16:creationId xmlns:a16="http://schemas.microsoft.com/office/drawing/2014/main" id="{C9B460EA-243A-2A7F-00BA-D3F071AFD992}"/>
                </a:ext>
              </a:extLst>
            </p:cNvPr>
            <p:cNvSpPr/>
            <p:nvPr/>
          </p:nvSpPr>
          <p:spPr>
            <a:xfrm>
              <a:off x="3405425" y="2033625"/>
              <a:ext cx="10700" cy="3750"/>
            </a:xfrm>
            <a:custGeom>
              <a:avLst/>
              <a:gdLst/>
              <a:ahLst/>
              <a:cxnLst/>
              <a:rect l="l" t="t" r="r" b="b"/>
              <a:pathLst>
                <a:path w="428" h="150" extrusionOk="0">
                  <a:moveTo>
                    <a:pt x="263" y="0"/>
                  </a:moveTo>
                  <a:cubicBezTo>
                    <a:pt x="147" y="0"/>
                    <a:pt x="0" y="98"/>
                    <a:pt x="0" y="133"/>
                  </a:cubicBezTo>
                  <a:cubicBezTo>
                    <a:pt x="0" y="146"/>
                    <a:pt x="18" y="150"/>
                    <a:pt x="48" y="150"/>
                  </a:cubicBezTo>
                  <a:cubicBezTo>
                    <a:pt x="89" y="150"/>
                    <a:pt x="151" y="143"/>
                    <a:pt x="219" y="143"/>
                  </a:cubicBezTo>
                  <a:cubicBezTo>
                    <a:pt x="287" y="143"/>
                    <a:pt x="346" y="150"/>
                    <a:pt x="383" y="150"/>
                  </a:cubicBezTo>
                  <a:cubicBezTo>
                    <a:pt x="411" y="150"/>
                    <a:pt x="427" y="146"/>
                    <a:pt x="427" y="133"/>
                  </a:cubicBezTo>
                  <a:cubicBezTo>
                    <a:pt x="427" y="99"/>
                    <a:pt x="380" y="0"/>
                    <a:pt x="263" y="0"/>
                  </a:cubicBezTo>
                  <a:close/>
                </a:path>
              </a:pathLst>
            </a:custGeom>
            <a:solidFill>
              <a:srgbClr val="84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713;p45">
              <a:extLst>
                <a:ext uri="{FF2B5EF4-FFF2-40B4-BE49-F238E27FC236}">
                  <a16:creationId xmlns:a16="http://schemas.microsoft.com/office/drawing/2014/main" id="{5D946152-86DF-7833-599D-7E7C45DAB0B8}"/>
                </a:ext>
              </a:extLst>
            </p:cNvPr>
            <p:cNvSpPr/>
            <p:nvPr/>
          </p:nvSpPr>
          <p:spPr>
            <a:xfrm>
              <a:off x="3406675" y="2023550"/>
              <a:ext cx="22475" cy="12650"/>
            </a:xfrm>
            <a:custGeom>
              <a:avLst/>
              <a:gdLst/>
              <a:ahLst/>
              <a:cxnLst/>
              <a:rect l="l" t="t" r="r" b="b"/>
              <a:pathLst>
                <a:path w="899" h="506" extrusionOk="0">
                  <a:moveTo>
                    <a:pt x="350" y="1"/>
                  </a:moveTo>
                  <a:cubicBezTo>
                    <a:pt x="1" y="159"/>
                    <a:pt x="481" y="502"/>
                    <a:pt x="481" y="502"/>
                  </a:cubicBezTo>
                  <a:cubicBezTo>
                    <a:pt x="487" y="505"/>
                    <a:pt x="494" y="506"/>
                    <a:pt x="501" y="506"/>
                  </a:cubicBezTo>
                  <a:cubicBezTo>
                    <a:pt x="640" y="506"/>
                    <a:pt x="899" y="65"/>
                    <a:pt x="350" y="1"/>
                  </a:cubicBezTo>
                  <a:close/>
                </a:path>
              </a:pathLst>
            </a:custGeom>
            <a:solidFill>
              <a:srgbClr val="CE9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715;p45">
              <a:extLst>
                <a:ext uri="{FF2B5EF4-FFF2-40B4-BE49-F238E27FC236}">
                  <a16:creationId xmlns:a16="http://schemas.microsoft.com/office/drawing/2014/main" id="{98B3B06A-B393-E5FA-BC4A-C16AE211CC8F}"/>
                </a:ext>
              </a:extLst>
            </p:cNvPr>
            <p:cNvSpPr/>
            <p:nvPr/>
          </p:nvSpPr>
          <p:spPr>
            <a:xfrm>
              <a:off x="3306200" y="1791850"/>
              <a:ext cx="93250" cy="72475"/>
            </a:xfrm>
            <a:custGeom>
              <a:avLst/>
              <a:gdLst/>
              <a:ahLst/>
              <a:cxnLst/>
              <a:rect l="l" t="t" r="r" b="b"/>
              <a:pathLst>
                <a:path w="3730" h="2899" extrusionOk="0">
                  <a:moveTo>
                    <a:pt x="2820" y="0"/>
                  </a:moveTo>
                  <a:lnTo>
                    <a:pt x="2658" y="1585"/>
                  </a:lnTo>
                  <a:lnTo>
                    <a:pt x="1120" y="1631"/>
                  </a:lnTo>
                  <a:lnTo>
                    <a:pt x="1" y="256"/>
                  </a:lnTo>
                  <a:lnTo>
                    <a:pt x="18" y="401"/>
                  </a:lnTo>
                  <a:cubicBezTo>
                    <a:pt x="97" y="762"/>
                    <a:pt x="219" y="1129"/>
                    <a:pt x="391" y="1492"/>
                  </a:cubicBezTo>
                  <a:cubicBezTo>
                    <a:pt x="654" y="2047"/>
                    <a:pt x="995" y="2522"/>
                    <a:pt x="1377" y="2899"/>
                  </a:cubicBezTo>
                  <a:cubicBezTo>
                    <a:pt x="2211" y="2659"/>
                    <a:pt x="3001" y="2476"/>
                    <a:pt x="3730" y="2377"/>
                  </a:cubicBezTo>
                  <a:lnTo>
                    <a:pt x="2820" y="0"/>
                  </a:lnTo>
                  <a:close/>
                </a:path>
              </a:pathLst>
            </a:custGeom>
            <a:solidFill>
              <a:srgbClr val="FFFFFF">
                <a:alpha val="15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716;p45">
              <a:extLst>
                <a:ext uri="{FF2B5EF4-FFF2-40B4-BE49-F238E27FC236}">
                  <a16:creationId xmlns:a16="http://schemas.microsoft.com/office/drawing/2014/main" id="{CC4E9E39-8275-A866-3938-F84685EAF6BA}"/>
                </a:ext>
              </a:extLst>
            </p:cNvPr>
            <p:cNvSpPr/>
            <p:nvPr/>
          </p:nvSpPr>
          <p:spPr>
            <a:xfrm>
              <a:off x="3412750" y="1920900"/>
              <a:ext cx="26475" cy="24300"/>
            </a:xfrm>
            <a:custGeom>
              <a:avLst/>
              <a:gdLst/>
              <a:ahLst/>
              <a:cxnLst/>
              <a:rect l="l" t="t" r="r" b="b"/>
              <a:pathLst>
                <a:path w="1059" h="972" extrusionOk="0">
                  <a:moveTo>
                    <a:pt x="581" y="0"/>
                  </a:moveTo>
                  <a:cubicBezTo>
                    <a:pt x="320" y="0"/>
                    <a:pt x="1" y="119"/>
                    <a:pt x="1" y="119"/>
                  </a:cubicBezTo>
                  <a:lnTo>
                    <a:pt x="1" y="864"/>
                  </a:lnTo>
                  <a:cubicBezTo>
                    <a:pt x="1" y="864"/>
                    <a:pt x="509" y="972"/>
                    <a:pt x="717" y="972"/>
                  </a:cubicBezTo>
                  <a:cubicBezTo>
                    <a:pt x="755" y="972"/>
                    <a:pt x="783" y="968"/>
                    <a:pt x="797" y="960"/>
                  </a:cubicBezTo>
                  <a:cubicBezTo>
                    <a:pt x="884" y="907"/>
                    <a:pt x="1058" y="296"/>
                    <a:pt x="857" y="86"/>
                  </a:cubicBezTo>
                  <a:cubicBezTo>
                    <a:pt x="796" y="23"/>
                    <a:pt x="694" y="0"/>
                    <a:pt x="581" y="0"/>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717;p45">
              <a:extLst>
                <a:ext uri="{FF2B5EF4-FFF2-40B4-BE49-F238E27FC236}">
                  <a16:creationId xmlns:a16="http://schemas.microsoft.com/office/drawing/2014/main" id="{721063D7-F6FE-0AD6-487B-5F7B71AD7627}"/>
                </a:ext>
              </a:extLst>
            </p:cNvPr>
            <p:cNvSpPr/>
            <p:nvPr/>
          </p:nvSpPr>
          <p:spPr>
            <a:xfrm>
              <a:off x="3378925" y="1936975"/>
              <a:ext cx="14850" cy="21225"/>
            </a:xfrm>
            <a:custGeom>
              <a:avLst/>
              <a:gdLst/>
              <a:ahLst/>
              <a:cxnLst/>
              <a:rect l="l" t="t" r="r" b="b"/>
              <a:pathLst>
                <a:path w="594" h="849" extrusionOk="0">
                  <a:moveTo>
                    <a:pt x="354" y="1"/>
                  </a:moveTo>
                  <a:cubicBezTo>
                    <a:pt x="205" y="1"/>
                    <a:pt x="60" y="192"/>
                    <a:pt x="30" y="425"/>
                  </a:cubicBezTo>
                  <a:cubicBezTo>
                    <a:pt x="0" y="659"/>
                    <a:pt x="93" y="849"/>
                    <a:pt x="240" y="849"/>
                  </a:cubicBezTo>
                  <a:cubicBezTo>
                    <a:pt x="388" y="849"/>
                    <a:pt x="532" y="660"/>
                    <a:pt x="563" y="425"/>
                  </a:cubicBezTo>
                  <a:cubicBezTo>
                    <a:pt x="593" y="192"/>
                    <a:pt x="500" y="1"/>
                    <a:pt x="354" y="1"/>
                  </a:cubicBezTo>
                  <a:close/>
                </a:path>
              </a:pathLst>
            </a:custGeom>
            <a:solidFill>
              <a:srgbClr val="592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718;p45">
              <a:extLst>
                <a:ext uri="{FF2B5EF4-FFF2-40B4-BE49-F238E27FC236}">
                  <a16:creationId xmlns:a16="http://schemas.microsoft.com/office/drawing/2014/main" id="{48DC9001-AEC6-79F9-C919-16A8F6E90AB1}"/>
                </a:ext>
              </a:extLst>
            </p:cNvPr>
            <p:cNvSpPr/>
            <p:nvPr/>
          </p:nvSpPr>
          <p:spPr>
            <a:xfrm>
              <a:off x="3359450" y="1919075"/>
              <a:ext cx="49375" cy="26675"/>
            </a:xfrm>
            <a:custGeom>
              <a:avLst/>
              <a:gdLst/>
              <a:ahLst/>
              <a:cxnLst/>
              <a:rect l="l" t="t" r="r" b="b"/>
              <a:pathLst>
                <a:path w="1975" h="1067" extrusionOk="0">
                  <a:moveTo>
                    <a:pt x="1539" y="1"/>
                  </a:moveTo>
                  <a:cubicBezTo>
                    <a:pt x="1129" y="1"/>
                    <a:pt x="399" y="100"/>
                    <a:pt x="298" y="256"/>
                  </a:cubicBezTo>
                  <a:cubicBezTo>
                    <a:pt x="165" y="457"/>
                    <a:pt x="0" y="911"/>
                    <a:pt x="263" y="1016"/>
                  </a:cubicBezTo>
                  <a:cubicBezTo>
                    <a:pt x="352" y="1051"/>
                    <a:pt x="527" y="1066"/>
                    <a:pt x="725" y="1066"/>
                  </a:cubicBezTo>
                  <a:cubicBezTo>
                    <a:pt x="1108" y="1066"/>
                    <a:pt x="1578" y="1009"/>
                    <a:pt x="1670" y="928"/>
                  </a:cubicBezTo>
                  <a:cubicBezTo>
                    <a:pt x="1868" y="753"/>
                    <a:pt x="1975" y="106"/>
                    <a:pt x="1792" y="27"/>
                  </a:cubicBezTo>
                  <a:cubicBezTo>
                    <a:pt x="1751" y="9"/>
                    <a:pt x="1658" y="1"/>
                    <a:pt x="1539" y="1"/>
                  </a:cubicBezTo>
                  <a:close/>
                </a:path>
              </a:pathLst>
            </a:custGeom>
            <a:solidFill>
              <a:srgbClr val="823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719;p45">
              <a:extLst>
                <a:ext uri="{FF2B5EF4-FFF2-40B4-BE49-F238E27FC236}">
                  <a16:creationId xmlns:a16="http://schemas.microsoft.com/office/drawing/2014/main" id="{7AC81DA2-9673-3B35-3E0F-235D8FDA12F2}"/>
                </a:ext>
              </a:extLst>
            </p:cNvPr>
            <p:cNvSpPr/>
            <p:nvPr/>
          </p:nvSpPr>
          <p:spPr>
            <a:xfrm>
              <a:off x="3502050" y="2039875"/>
              <a:ext cx="44225" cy="27475"/>
            </a:xfrm>
            <a:custGeom>
              <a:avLst/>
              <a:gdLst/>
              <a:ahLst/>
              <a:cxnLst/>
              <a:rect l="l" t="t" r="r" b="b"/>
              <a:pathLst>
                <a:path w="1769" h="1099" extrusionOk="0">
                  <a:moveTo>
                    <a:pt x="123" y="0"/>
                  </a:moveTo>
                  <a:lnTo>
                    <a:pt x="1" y="989"/>
                  </a:lnTo>
                  <a:lnTo>
                    <a:pt x="1567" y="1098"/>
                  </a:lnTo>
                  <a:cubicBezTo>
                    <a:pt x="1689" y="821"/>
                    <a:pt x="1766" y="483"/>
                    <a:pt x="1768" y="117"/>
                  </a:cubicBez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720;p45">
              <a:extLst>
                <a:ext uri="{FF2B5EF4-FFF2-40B4-BE49-F238E27FC236}">
                  <a16:creationId xmlns:a16="http://schemas.microsoft.com/office/drawing/2014/main" id="{B310D731-626F-D646-8FC7-0C09F224DD50}"/>
                </a:ext>
              </a:extLst>
            </p:cNvPr>
            <p:cNvSpPr/>
            <p:nvPr/>
          </p:nvSpPr>
          <p:spPr>
            <a:xfrm>
              <a:off x="3426950" y="2146025"/>
              <a:ext cx="41700" cy="37575"/>
            </a:xfrm>
            <a:custGeom>
              <a:avLst/>
              <a:gdLst/>
              <a:ahLst/>
              <a:cxnLst/>
              <a:rect l="l" t="t" r="r" b="b"/>
              <a:pathLst>
                <a:path w="1668" h="1503" extrusionOk="0">
                  <a:moveTo>
                    <a:pt x="509" y="1"/>
                  </a:moveTo>
                  <a:lnTo>
                    <a:pt x="0" y="860"/>
                  </a:lnTo>
                  <a:lnTo>
                    <a:pt x="1230" y="1502"/>
                  </a:lnTo>
                  <a:cubicBezTo>
                    <a:pt x="1427" y="1287"/>
                    <a:pt x="1579" y="976"/>
                    <a:pt x="1667" y="610"/>
                  </a:cubicBezTo>
                  <a:lnTo>
                    <a:pt x="5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721;p45">
              <a:extLst>
                <a:ext uri="{FF2B5EF4-FFF2-40B4-BE49-F238E27FC236}">
                  <a16:creationId xmlns:a16="http://schemas.microsoft.com/office/drawing/2014/main" id="{5120F032-B409-2BD4-B7EC-6DE21CC62C1B}"/>
                </a:ext>
              </a:extLst>
            </p:cNvPr>
            <p:cNvSpPr/>
            <p:nvPr/>
          </p:nvSpPr>
          <p:spPr>
            <a:xfrm>
              <a:off x="3375400" y="2583575"/>
              <a:ext cx="43950" cy="89175"/>
            </a:xfrm>
            <a:custGeom>
              <a:avLst/>
              <a:gdLst/>
              <a:ahLst/>
              <a:cxnLst/>
              <a:rect l="l" t="t" r="r" b="b"/>
              <a:pathLst>
                <a:path w="1758" h="3567" extrusionOk="0">
                  <a:moveTo>
                    <a:pt x="0" y="1"/>
                  </a:moveTo>
                  <a:lnTo>
                    <a:pt x="1199" y="3566"/>
                  </a:lnTo>
                  <a:lnTo>
                    <a:pt x="1758" y="3566"/>
                  </a:lnTo>
                  <a:lnTo>
                    <a:pt x="13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722;p45">
              <a:extLst>
                <a:ext uri="{FF2B5EF4-FFF2-40B4-BE49-F238E27FC236}">
                  <a16:creationId xmlns:a16="http://schemas.microsoft.com/office/drawing/2014/main" id="{70F4D478-6EEA-20B9-9753-73438818A803}"/>
                </a:ext>
              </a:extLst>
            </p:cNvPr>
            <p:cNvSpPr/>
            <p:nvPr/>
          </p:nvSpPr>
          <p:spPr>
            <a:xfrm>
              <a:off x="3149575" y="2296375"/>
              <a:ext cx="253825" cy="45475"/>
            </a:xfrm>
            <a:custGeom>
              <a:avLst/>
              <a:gdLst/>
              <a:ahLst/>
              <a:cxnLst/>
              <a:rect l="l" t="t" r="r" b="b"/>
              <a:pathLst>
                <a:path w="10153" h="1819" extrusionOk="0">
                  <a:moveTo>
                    <a:pt x="848" y="0"/>
                  </a:moveTo>
                  <a:cubicBezTo>
                    <a:pt x="0" y="0"/>
                    <a:pt x="187" y="1818"/>
                    <a:pt x="500" y="1818"/>
                  </a:cubicBezTo>
                  <a:cubicBezTo>
                    <a:pt x="502" y="1818"/>
                    <a:pt x="503" y="1818"/>
                    <a:pt x="505" y="1818"/>
                  </a:cubicBezTo>
                  <a:lnTo>
                    <a:pt x="9111" y="1818"/>
                  </a:lnTo>
                  <a:lnTo>
                    <a:pt x="9111" y="1690"/>
                  </a:lnTo>
                  <a:cubicBezTo>
                    <a:pt x="10153" y="1689"/>
                    <a:pt x="10030" y="0"/>
                    <a:pt x="7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723;p45">
              <a:extLst>
                <a:ext uri="{FF2B5EF4-FFF2-40B4-BE49-F238E27FC236}">
                  <a16:creationId xmlns:a16="http://schemas.microsoft.com/office/drawing/2014/main" id="{ACD16F3F-CF7E-36DF-55D7-B995B84350A8}"/>
                </a:ext>
              </a:extLst>
            </p:cNvPr>
            <p:cNvSpPr/>
            <p:nvPr/>
          </p:nvSpPr>
          <p:spPr>
            <a:xfrm>
              <a:off x="3149575" y="2296325"/>
              <a:ext cx="227775" cy="45475"/>
            </a:xfrm>
            <a:custGeom>
              <a:avLst/>
              <a:gdLst/>
              <a:ahLst/>
              <a:cxnLst/>
              <a:rect l="l" t="t" r="r" b="b"/>
              <a:pathLst>
                <a:path w="9111" h="1819" extrusionOk="0">
                  <a:moveTo>
                    <a:pt x="848" y="1"/>
                  </a:moveTo>
                  <a:cubicBezTo>
                    <a:pt x="0" y="1"/>
                    <a:pt x="187" y="1819"/>
                    <a:pt x="500" y="1819"/>
                  </a:cubicBezTo>
                  <a:cubicBezTo>
                    <a:pt x="502" y="1819"/>
                    <a:pt x="503" y="1819"/>
                    <a:pt x="505" y="1819"/>
                  </a:cubicBezTo>
                  <a:lnTo>
                    <a:pt x="9111" y="1819"/>
                  </a:lnTo>
                  <a:lnTo>
                    <a:pt x="9111" y="1718"/>
                  </a:lnTo>
                  <a:cubicBezTo>
                    <a:pt x="8365" y="1656"/>
                    <a:pt x="7782" y="1209"/>
                    <a:pt x="7782" y="684"/>
                  </a:cubicBezTo>
                  <a:cubicBezTo>
                    <a:pt x="7782" y="439"/>
                    <a:pt x="7907" y="218"/>
                    <a:pt x="8118" y="47"/>
                  </a:cubicBezTo>
                  <a:cubicBezTo>
                    <a:pt x="7907" y="18"/>
                    <a:pt x="7677" y="1"/>
                    <a:pt x="7421"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724;p45">
              <a:extLst>
                <a:ext uri="{FF2B5EF4-FFF2-40B4-BE49-F238E27FC236}">
                  <a16:creationId xmlns:a16="http://schemas.microsoft.com/office/drawing/2014/main" id="{DB35C59C-B2C8-DD5B-D968-6F938EFCDF66}"/>
                </a:ext>
              </a:extLst>
            </p:cNvPr>
            <p:cNvSpPr/>
            <p:nvPr/>
          </p:nvSpPr>
          <p:spPr>
            <a:xfrm>
              <a:off x="3166675" y="2338900"/>
              <a:ext cx="241750" cy="293400"/>
            </a:xfrm>
            <a:custGeom>
              <a:avLst/>
              <a:gdLst/>
              <a:ahLst/>
              <a:cxnLst/>
              <a:rect l="l" t="t" r="r" b="b"/>
              <a:pathLst>
                <a:path w="9670" h="11736" extrusionOk="0">
                  <a:moveTo>
                    <a:pt x="0" y="1"/>
                  </a:moveTo>
                  <a:lnTo>
                    <a:pt x="512" y="11735"/>
                  </a:lnTo>
                  <a:lnTo>
                    <a:pt x="9670" y="11735"/>
                  </a:lnTo>
                  <a:lnTo>
                    <a:pt x="8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725;p45">
              <a:extLst>
                <a:ext uri="{FF2B5EF4-FFF2-40B4-BE49-F238E27FC236}">
                  <a16:creationId xmlns:a16="http://schemas.microsoft.com/office/drawing/2014/main" id="{27FD44FA-F7DD-11B2-4A19-7F19EF64048A}"/>
                </a:ext>
              </a:extLst>
            </p:cNvPr>
            <p:cNvSpPr/>
            <p:nvPr/>
          </p:nvSpPr>
          <p:spPr>
            <a:xfrm>
              <a:off x="3150075" y="2338900"/>
              <a:ext cx="241800" cy="293400"/>
            </a:xfrm>
            <a:custGeom>
              <a:avLst/>
              <a:gdLst/>
              <a:ahLst/>
              <a:cxnLst/>
              <a:rect l="l" t="t" r="r" b="b"/>
              <a:pathLst>
                <a:path w="9672" h="11736" extrusionOk="0">
                  <a:moveTo>
                    <a:pt x="0" y="1"/>
                  </a:moveTo>
                  <a:lnTo>
                    <a:pt x="512" y="11735"/>
                  </a:lnTo>
                  <a:lnTo>
                    <a:pt x="9671" y="11735"/>
                  </a:lnTo>
                  <a:lnTo>
                    <a:pt x="8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726;p45">
              <a:extLst>
                <a:ext uri="{FF2B5EF4-FFF2-40B4-BE49-F238E27FC236}">
                  <a16:creationId xmlns:a16="http://schemas.microsoft.com/office/drawing/2014/main" id="{E30D57E0-9B33-2BF8-FF85-78102FBE495A}"/>
                </a:ext>
              </a:extLst>
            </p:cNvPr>
            <p:cNvSpPr/>
            <p:nvPr/>
          </p:nvSpPr>
          <p:spPr>
            <a:xfrm>
              <a:off x="3161150" y="2593275"/>
              <a:ext cx="26675" cy="38975"/>
            </a:xfrm>
            <a:custGeom>
              <a:avLst/>
              <a:gdLst/>
              <a:ahLst/>
              <a:cxnLst/>
              <a:rect l="l" t="t" r="r" b="b"/>
              <a:pathLst>
                <a:path w="1067" h="1559" extrusionOk="0">
                  <a:moveTo>
                    <a:pt x="0" y="1"/>
                  </a:moveTo>
                  <a:lnTo>
                    <a:pt x="69" y="1559"/>
                  </a:lnTo>
                  <a:lnTo>
                    <a:pt x="1066" y="1559"/>
                  </a:lnTo>
                  <a:cubicBezTo>
                    <a:pt x="700" y="1072"/>
                    <a:pt x="343" y="551"/>
                    <a:pt x="0"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727;p45">
              <a:extLst>
                <a:ext uri="{FF2B5EF4-FFF2-40B4-BE49-F238E27FC236}">
                  <a16:creationId xmlns:a16="http://schemas.microsoft.com/office/drawing/2014/main" id="{70278D00-B4AD-FCD2-8263-5F2FA27C9551}"/>
                </a:ext>
              </a:extLst>
            </p:cNvPr>
            <p:cNvSpPr/>
            <p:nvPr/>
          </p:nvSpPr>
          <p:spPr>
            <a:xfrm>
              <a:off x="3150075" y="2338900"/>
              <a:ext cx="241800" cy="293400"/>
            </a:xfrm>
            <a:custGeom>
              <a:avLst/>
              <a:gdLst/>
              <a:ahLst/>
              <a:cxnLst/>
              <a:rect l="l" t="t" r="r" b="b"/>
              <a:pathLst>
                <a:path w="9672" h="11736" extrusionOk="0">
                  <a:moveTo>
                    <a:pt x="0" y="1"/>
                  </a:moveTo>
                  <a:lnTo>
                    <a:pt x="6" y="146"/>
                  </a:lnTo>
                  <a:cubicBezTo>
                    <a:pt x="1840" y="527"/>
                    <a:pt x="4400" y="2865"/>
                    <a:pt x="6425" y="6203"/>
                  </a:cubicBezTo>
                  <a:cubicBezTo>
                    <a:pt x="7604" y="8144"/>
                    <a:pt x="8397" y="10091"/>
                    <a:pt x="8755" y="11735"/>
                  </a:cubicBezTo>
                  <a:lnTo>
                    <a:pt x="9671" y="11735"/>
                  </a:lnTo>
                  <a:lnTo>
                    <a:pt x="843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728;p45">
              <a:extLst>
                <a:ext uri="{FF2B5EF4-FFF2-40B4-BE49-F238E27FC236}">
                  <a16:creationId xmlns:a16="http://schemas.microsoft.com/office/drawing/2014/main" id="{238868DF-01C7-0B9B-48B8-120CB7DB70FB}"/>
                </a:ext>
              </a:extLst>
            </p:cNvPr>
            <p:cNvSpPr/>
            <p:nvPr/>
          </p:nvSpPr>
          <p:spPr>
            <a:xfrm>
              <a:off x="3091800" y="2658775"/>
              <a:ext cx="619700" cy="36700"/>
            </a:xfrm>
            <a:custGeom>
              <a:avLst/>
              <a:gdLst/>
              <a:ahLst/>
              <a:cxnLst/>
              <a:rect l="l" t="t" r="r" b="b"/>
              <a:pathLst>
                <a:path w="24788" h="1468" extrusionOk="0">
                  <a:moveTo>
                    <a:pt x="1" y="1"/>
                  </a:moveTo>
                  <a:lnTo>
                    <a:pt x="1" y="1468"/>
                  </a:lnTo>
                  <a:lnTo>
                    <a:pt x="24787" y="1468"/>
                  </a:lnTo>
                  <a:lnTo>
                    <a:pt x="24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729;p45">
              <a:extLst>
                <a:ext uri="{FF2B5EF4-FFF2-40B4-BE49-F238E27FC236}">
                  <a16:creationId xmlns:a16="http://schemas.microsoft.com/office/drawing/2014/main" id="{94605286-0516-30A9-5AF4-1333FE9660C5}"/>
                </a:ext>
              </a:extLst>
            </p:cNvPr>
            <p:cNvSpPr/>
            <p:nvPr/>
          </p:nvSpPr>
          <p:spPr>
            <a:xfrm>
              <a:off x="3046350" y="2664875"/>
              <a:ext cx="870475" cy="131150"/>
            </a:xfrm>
            <a:custGeom>
              <a:avLst/>
              <a:gdLst/>
              <a:ahLst/>
              <a:cxnLst/>
              <a:rect l="l" t="t" r="r" b="b"/>
              <a:pathLst>
                <a:path w="34819" h="5246" extrusionOk="0">
                  <a:moveTo>
                    <a:pt x="1469" y="1"/>
                  </a:moveTo>
                  <a:lnTo>
                    <a:pt x="1" y="5246"/>
                  </a:lnTo>
                  <a:lnTo>
                    <a:pt x="34819" y="5246"/>
                  </a:lnTo>
                  <a:lnTo>
                    <a:pt x="30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730;p45">
              <a:extLst>
                <a:ext uri="{FF2B5EF4-FFF2-40B4-BE49-F238E27FC236}">
                  <a16:creationId xmlns:a16="http://schemas.microsoft.com/office/drawing/2014/main" id="{A2A87686-A1CA-3202-930A-5F6805049C82}"/>
                </a:ext>
              </a:extLst>
            </p:cNvPr>
            <p:cNvSpPr/>
            <p:nvPr/>
          </p:nvSpPr>
          <p:spPr>
            <a:xfrm>
              <a:off x="3063019" y="2664875"/>
              <a:ext cx="466775" cy="131150"/>
            </a:xfrm>
            <a:custGeom>
              <a:avLst/>
              <a:gdLst/>
              <a:ahLst/>
              <a:cxnLst/>
              <a:rect l="l" t="t" r="r" b="b"/>
              <a:pathLst>
                <a:path w="18671" h="5246" extrusionOk="0">
                  <a:moveTo>
                    <a:pt x="788" y="1"/>
                  </a:moveTo>
                  <a:lnTo>
                    <a:pt x="1" y="5246"/>
                  </a:lnTo>
                  <a:lnTo>
                    <a:pt x="18670" y="5246"/>
                  </a:lnTo>
                  <a:lnTo>
                    <a:pt x="1636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731;p45">
              <a:extLst>
                <a:ext uri="{FF2B5EF4-FFF2-40B4-BE49-F238E27FC236}">
                  <a16:creationId xmlns:a16="http://schemas.microsoft.com/office/drawing/2014/main" id="{071F6FE2-48FB-37AA-12CC-99BDDB733F53}"/>
                </a:ext>
              </a:extLst>
            </p:cNvPr>
            <p:cNvSpPr/>
            <p:nvPr/>
          </p:nvSpPr>
          <p:spPr>
            <a:xfrm>
              <a:off x="3528825" y="2658775"/>
              <a:ext cx="292775" cy="137250"/>
            </a:xfrm>
            <a:custGeom>
              <a:avLst/>
              <a:gdLst/>
              <a:ahLst/>
              <a:cxnLst/>
              <a:rect l="l" t="t" r="r" b="b"/>
              <a:pathLst>
                <a:path w="11711" h="5490" extrusionOk="0">
                  <a:moveTo>
                    <a:pt x="7306" y="1"/>
                  </a:moveTo>
                  <a:lnTo>
                    <a:pt x="1" y="127"/>
                  </a:lnTo>
                  <a:lnTo>
                    <a:pt x="2305" y="5490"/>
                  </a:lnTo>
                  <a:lnTo>
                    <a:pt x="11710" y="5490"/>
                  </a:lnTo>
                  <a:lnTo>
                    <a:pt x="7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732;p45">
              <a:extLst>
                <a:ext uri="{FF2B5EF4-FFF2-40B4-BE49-F238E27FC236}">
                  <a16:creationId xmlns:a16="http://schemas.microsoft.com/office/drawing/2014/main" id="{8F64E279-0C1C-655E-1EE4-BB74067F3C33}"/>
                </a:ext>
              </a:extLst>
            </p:cNvPr>
            <p:cNvSpPr/>
            <p:nvPr/>
          </p:nvSpPr>
          <p:spPr>
            <a:xfrm>
              <a:off x="3528825" y="2658775"/>
              <a:ext cx="234025" cy="68100"/>
            </a:xfrm>
            <a:custGeom>
              <a:avLst/>
              <a:gdLst/>
              <a:ahLst/>
              <a:cxnLst/>
              <a:rect l="l" t="t" r="r" b="b"/>
              <a:pathLst>
                <a:path w="9361" h="2724" extrusionOk="0">
                  <a:moveTo>
                    <a:pt x="7306" y="1"/>
                  </a:moveTo>
                  <a:lnTo>
                    <a:pt x="1" y="127"/>
                  </a:lnTo>
                  <a:lnTo>
                    <a:pt x="327" y="886"/>
                  </a:lnTo>
                  <a:cubicBezTo>
                    <a:pt x="1412" y="1568"/>
                    <a:pt x="2982" y="2153"/>
                    <a:pt x="4783" y="2475"/>
                  </a:cubicBezTo>
                  <a:cubicBezTo>
                    <a:pt x="5722" y="2644"/>
                    <a:pt x="6629" y="2724"/>
                    <a:pt x="7460" y="2724"/>
                  </a:cubicBezTo>
                  <a:cubicBezTo>
                    <a:pt x="8156" y="2724"/>
                    <a:pt x="8798" y="2668"/>
                    <a:pt x="9361" y="2561"/>
                  </a:cubicBezTo>
                  <a:lnTo>
                    <a:pt x="7306"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1" name="Google Shape;9733;p45">
            <a:extLst>
              <a:ext uri="{FF2B5EF4-FFF2-40B4-BE49-F238E27FC236}">
                <a16:creationId xmlns:a16="http://schemas.microsoft.com/office/drawing/2014/main" id="{675D6200-08A7-492B-3EF4-23631B87D35F}"/>
              </a:ext>
            </a:extLst>
          </p:cNvPr>
          <p:cNvGrpSpPr/>
          <p:nvPr/>
        </p:nvGrpSpPr>
        <p:grpSpPr>
          <a:xfrm flipH="1">
            <a:off x="4541147" y="3827247"/>
            <a:ext cx="1600045" cy="1127778"/>
            <a:chOff x="3999750" y="1922875"/>
            <a:chExt cx="934175" cy="914950"/>
          </a:xfrm>
        </p:grpSpPr>
        <p:sp>
          <p:nvSpPr>
            <p:cNvPr id="9452" name="Google Shape;9734;p45">
              <a:extLst>
                <a:ext uri="{FF2B5EF4-FFF2-40B4-BE49-F238E27FC236}">
                  <a16:creationId xmlns:a16="http://schemas.microsoft.com/office/drawing/2014/main" id="{907FEC1B-F582-2CE2-E7BF-843974E381A2}"/>
                </a:ext>
              </a:extLst>
            </p:cNvPr>
            <p:cNvSpPr/>
            <p:nvPr/>
          </p:nvSpPr>
          <p:spPr>
            <a:xfrm>
              <a:off x="3999750" y="1922875"/>
              <a:ext cx="934175" cy="914950"/>
            </a:xfrm>
            <a:custGeom>
              <a:avLst/>
              <a:gdLst/>
              <a:ahLst/>
              <a:cxnLst/>
              <a:rect l="l" t="t" r="r" b="b"/>
              <a:pathLst>
                <a:path w="37367" h="36598" extrusionOk="0">
                  <a:moveTo>
                    <a:pt x="19013" y="0"/>
                  </a:moveTo>
                  <a:cubicBezTo>
                    <a:pt x="18638" y="0"/>
                    <a:pt x="18249" y="95"/>
                    <a:pt x="17868" y="244"/>
                  </a:cubicBezTo>
                  <a:cubicBezTo>
                    <a:pt x="17611" y="137"/>
                    <a:pt x="17328" y="79"/>
                    <a:pt x="17030" y="79"/>
                  </a:cubicBezTo>
                  <a:cubicBezTo>
                    <a:pt x="15772" y="79"/>
                    <a:pt x="14085" y="1160"/>
                    <a:pt x="12834" y="2771"/>
                  </a:cubicBezTo>
                  <a:cubicBezTo>
                    <a:pt x="12231" y="3549"/>
                    <a:pt x="11836" y="4476"/>
                    <a:pt x="11625" y="5433"/>
                  </a:cubicBezTo>
                  <a:cubicBezTo>
                    <a:pt x="11383" y="6524"/>
                    <a:pt x="11409" y="7527"/>
                    <a:pt x="11554" y="8616"/>
                  </a:cubicBezTo>
                  <a:cubicBezTo>
                    <a:pt x="11632" y="9185"/>
                    <a:pt x="11547" y="9764"/>
                    <a:pt x="11498" y="10336"/>
                  </a:cubicBezTo>
                  <a:cubicBezTo>
                    <a:pt x="11400" y="11484"/>
                    <a:pt x="11439" y="12644"/>
                    <a:pt x="11613" y="13784"/>
                  </a:cubicBezTo>
                  <a:cubicBezTo>
                    <a:pt x="11589" y="13627"/>
                    <a:pt x="9961" y="13179"/>
                    <a:pt x="9723" y="13092"/>
                  </a:cubicBezTo>
                  <a:cubicBezTo>
                    <a:pt x="9295" y="12936"/>
                    <a:pt x="8864" y="12781"/>
                    <a:pt x="8433" y="12633"/>
                  </a:cubicBezTo>
                  <a:lnTo>
                    <a:pt x="8228" y="12561"/>
                  </a:lnTo>
                  <a:cubicBezTo>
                    <a:pt x="7884" y="12157"/>
                    <a:pt x="7506" y="11793"/>
                    <a:pt x="7161" y="11598"/>
                  </a:cubicBezTo>
                  <a:cubicBezTo>
                    <a:pt x="7043" y="11512"/>
                    <a:pt x="6799" y="11278"/>
                    <a:pt x="6691" y="11175"/>
                  </a:cubicBezTo>
                  <a:cubicBezTo>
                    <a:pt x="6572" y="11062"/>
                    <a:pt x="6486" y="10980"/>
                    <a:pt x="6394" y="10902"/>
                  </a:cubicBezTo>
                  <a:cubicBezTo>
                    <a:pt x="6029" y="10601"/>
                    <a:pt x="5562" y="10434"/>
                    <a:pt x="5081" y="10434"/>
                  </a:cubicBezTo>
                  <a:cubicBezTo>
                    <a:pt x="4575" y="10434"/>
                    <a:pt x="4073" y="10615"/>
                    <a:pt x="3672" y="10923"/>
                  </a:cubicBezTo>
                  <a:cubicBezTo>
                    <a:pt x="3592" y="10915"/>
                    <a:pt x="3508" y="10911"/>
                    <a:pt x="3425" y="10911"/>
                  </a:cubicBezTo>
                  <a:cubicBezTo>
                    <a:pt x="2438" y="10911"/>
                    <a:pt x="1878" y="11345"/>
                    <a:pt x="1580" y="11707"/>
                  </a:cubicBezTo>
                  <a:cubicBezTo>
                    <a:pt x="1559" y="11734"/>
                    <a:pt x="1537" y="11763"/>
                    <a:pt x="1515" y="11791"/>
                  </a:cubicBezTo>
                  <a:cubicBezTo>
                    <a:pt x="1137" y="11982"/>
                    <a:pt x="810" y="12273"/>
                    <a:pt x="589" y="12631"/>
                  </a:cubicBezTo>
                  <a:cubicBezTo>
                    <a:pt x="282" y="13124"/>
                    <a:pt x="198" y="13706"/>
                    <a:pt x="344" y="14248"/>
                  </a:cubicBezTo>
                  <a:cubicBezTo>
                    <a:pt x="1" y="14989"/>
                    <a:pt x="114" y="15830"/>
                    <a:pt x="639" y="16441"/>
                  </a:cubicBezTo>
                  <a:cubicBezTo>
                    <a:pt x="649" y="16452"/>
                    <a:pt x="1885" y="17744"/>
                    <a:pt x="2837" y="18027"/>
                  </a:cubicBezTo>
                  <a:cubicBezTo>
                    <a:pt x="3533" y="18232"/>
                    <a:pt x="4399" y="18179"/>
                    <a:pt x="5042" y="18508"/>
                  </a:cubicBezTo>
                  <a:cubicBezTo>
                    <a:pt x="5154" y="18566"/>
                    <a:pt x="5260" y="18641"/>
                    <a:pt x="5365" y="18714"/>
                  </a:cubicBezTo>
                  <a:cubicBezTo>
                    <a:pt x="6329" y="19394"/>
                    <a:pt x="7282" y="20082"/>
                    <a:pt x="8291" y="20693"/>
                  </a:cubicBezTo>
                  <a:cubicBezTo>
                    <a:pt x="7608" y="20911"/>
                    <a:pt x="7087" y="21458"/>
                    <a:pt x="6898" y="22180"/>
                  </a:cubicBezTo>
                  <a:cubicBezTo>
                    <a:pt x="6796" y="22571"/>
                    <a:pt x="6802" y="22980"/>
                    <a:pt x="6903" y="23358"/>
                  </a:cubicBezTo>
                  <a:cubicBezTo>
                    <a:pt x="6609" y="23561"/>
                    <a:pt x="6380" y="23822"/>
                    <a:pt x="6220" y="24200"/>
                  </a:cubicBezTo>
                  <a:cubicBezTo>
                    <a:pt x="5973" y="24781"/>
                    <a:pt x="5936" y="25682"/>
                    <a:pt x="6401" y="26386"/>
                  </a:cubicBezTo>
                  <a:cubicBezTo>
                    <a:pt x="6480" y="26507"/>
                    <a:pt x="6572" y="26616"/>
                    <a:pt x="6673" y="26715"/>
                  </a:cubicBezTo>
                  <a:cubicBezTo>
                    <a:pt x="6745" y="26923"/>
                    <a:pt x="6848" y="27130"/>
                    <a:pt x="6992" y="27320"/>
                  </a:cubicBezTo>
                  <a:cubicBezTo>
                    <a:pt x="7365" y="27814"/>
                    <a:pt x="7921" y="28107"/>
                    <a:pt x="8532" y="28130"/>
                  </a:cubicBezTo>
                  <a:cubicBezTo>
                    <a:pt x="8858" y="28342"/>
                    <a:pt x="9238" y="28457"/>
                    <a:pt x="9636" y="28457"/>
                  </a:cubicBezTo>
                  <a:cubicBezTo>
                    <a:pt x="9752" y="28457"/>
                    <a:pt x="9871" y="28447"/>
                    <a:pt x="9986" y="28426"/>
                  </a:cubicBezTo>
                  <a:cubicBezTo>
                    <a:pt x="10902" y="28267"/>
                    <a:pt x="11639" y="27692"/>
                    <a:pt x="12357" y="27139"/>
                  </a:cubicBezTo>
                  <a:cubicBezTo>
                    <a:pt x="13488" y="26268"/>
                    <a:pt x="14797" y="25608"/>
                    <a:pt x="16030" y="24891"/>
                  </a:cubicBezTo>
                  <a:lnTo>
                    <a:pt x="16030" y="24891"/>
                  </a:lnTo>
                  <a:cubicBezTo>
                    <a:pt x="14999" y="26244"/>
                    <a:pt x="14095" y="27688"/>
                    <a:pt x="13199" y="29136"/>
                  </a:cubicBezTo>
                  <a:cubicBezTo>
                    <a:pt x="12109" y="30904"/>
                    <a:pt x="11035" y="32680"/>
                    <a:pt x="9975" y="34466"/>
                  </a:cubicBezTo>
                  <a:cubicBezTo>
                    <a:pt x="9825" y="34717"/>
                    <a:pt x="9675" y="34976"/>
                    <a:pt x="9631" y="35265"/>
                  </a:cubicBezTo>
                  <a:cubicBezTo>
                    <a:pt x="9558" y="35764"/>
                    <a:pt x="9864" y="36295"/>
                    <a:pt x="10333" y="36482"/>
                  </a:cubicBezTo>
                  <a:cubicBezTo>
                    <a:pt x="10599" y="36588"/>
                    <a:pt x="10893" y="36590"/>
                    <a:pt x="11181" y="36590"/>
                  </a:cubicBezTo>
                  <a:cubicBezTo>
                    <a:pt x="13824" y="36588"/>
                    <a:pt x="16468" y="36588"/>
                    <a:pt x="19111" y="36588"/>
                  </a:cubicBezTo>
                  <a:cubicBezTo>
                    <a:pt x="21755" y="36588"/>
                    <a:pt x="24399" y="36588"/>
                    <a:pt x="27043" y="36590"/>
                  </a:cubicBezTo>
                  <a:cubicBezTo>
                    <a:pt x="28572" y="36593"/>
                    <a:pt x="30098" y="36593"/>
                    <a:pt x="31627" y="36594"/>
                  </a:cubicBezTo>
                  <a:cubicBezTo>
                    <a:pt x="32481" y="36596"/>
                    <a:pt x="33333" y="36596"/>
                    <a:pt x="34185" y="36597"/>
                  </a:cubicBezTo>
                  <a:cubicBezTo>
                    <a:pt x="34192" y="36597"/>
                    <a:pt x="34199" y="36597"/>
                    <a:pt x="34205" y="36597"/>
                  </a:cubicBezTo>
                  <a:cubicBezTo>
                    <a:pt x="35215" y="36597"/>
                    <a:pt x="36999" y="36383"/>
                    <a:pt x="37260" y="35139"/>
                  </a:cubicBezTo>
                  <a:cubicBezTo>
                    <a:pt x="37367" y="34633"/>
                    <a:pt x="37122" y="34108"/>
                    <a:pt x="36662" y="33867"/>
                  </a:cubicBezTo>
                  <a:cubicBezTo>
                    <a:pt x="36336" y="33697"/>
                    <a:pt x="35911" y="33623"/>
                    <a:pt x="35563" y="33510"/>
                  </a:cubicBezTo>
                  <a:cubicBezTo>
                    <a:pt x="34862" y="33282"/>
                    <a:pt x="34166" y="33041"/>
                    <a:pt x="33467" y="32809"/>
                  </a:cubicBezTo>
                  <a:cubicBezTo>
                    <a:pt x="32729" y="32563"/>
                    <a:pt x="31981" y="32344"/>
                    <a:pt x="31228" y="32142"/>
                  </a:cubicBezTo>
                  <a:cubicBezTo>
                    <a:pt x="29705" y="31736"/>
                    <a:pt x="28166" y="31398"/>
                    <a:pt x="26627" y="31043"/>
                  </a:cubicBezTo>
                  <a:lnTo>
                    <a:pt x="27252" y="29100"/>
                  </a:lnTo>
                  <a:lnTo>
                    <a:pt x="27456" y="28478"/>
                  </a:lnTo>
                  <a:lnTo>
                    <a:pt x="27233" y="27863"/>
                  </a:lnTo>
                  <a:cubicBezTo>
                    <a:pt x="27066" y="27400"/>
                    <a:pt x="26667" y="26219"/>
                    <a:pt x="26420" y="25223"/>
                  </a:cubicBezTo>
                  <a:cubicBezTo>
                    <a:pt x="26420" y="25223"/>
                    <a:pt x="26249" y="23904"/>
                    <a:pt x="26247" y="23893"/>
                  </a:cubicBezTo>
                  <a:cubicBezTo>
                    <a:pt x="26197" y="23499"/>
                    <a:pt x="26282" y="23032"/>
                    <a:pt x="26286" y="22634"/>
                  </a:cubicBezTo>
                  <a:cubicBezTo>
                    <a:pt x="26293" y="22076"/>
                    <a:pt x="26298" y="21520"/>
                    <a:pt x="26299" y="20961"/>
                  </a:cubicBezTo>
                  <a:cubicBezTo>
                    <a:pt x="26303" y="19874"/>
                    <a:pt x="26296" y="18786"/>
                    <a:pt x="26277" y="17698"/>
                  </a:cubicBezTo>
                  <a:cubicBezTo>
                    <a:pt x="26273" y="17326"/>
                    <a:pt x="26264" y="16952"/>
                    <a:pt x="26198" y="16586"/>
                  </a:cubicBezTo>
                  <a:cubicBezTo>
                    <a:pt x="26134" y="16231"/>
                    <a:pt x="26014" y="15886"/>
                    <a:pt x="25889" y="15545"/>
                  </a:cubicBezTo>
                  <a:cubicBezTo>
                    <a:pt x="25445" y="14331"/>
                    <a:pt x="24934" y="12995"/>
                    <a:pt x="24008" y="12059"/>
                  </a:cubicBezTo>
                  <a:cubicBezTo>
                    <a:pt x="23664" y="11711"/>
                    <a:pt x="23281" y="11469"/>
                    <a:pt x="22872" y="11335"/>
                  </a:cubicBezTo>
                  <a:cubicBezTo>
                    <a:pt x="22727" y="11289"/>
                    <a:pt x="22553" y="11239"/>
                    <a:pt x="22366" y="11191"/>
                  </a:cubicBezTo>
                  <a:cubicBezTo>
                    <a:pt x="21824" y="11038"/>
                    <a:pt x="21277" y="10953"/>
                    <a:pt x="20815" y="10907"/>
                  </a:cubicBezTo>
                  <a:cubicBezTo>
                    <a:pt x="21475" y="9294"/>
                    <a:pt x="21814" y="8177"/>
                    <a:pt x="21830" y="7567"/>
                  </a:cubicBezTo>
                  <a:cubicBezTo>
                    <a:pt x="21831" y="7455"/>
                    <a:pt x="21829" y="7346"/>
                    <a:pt x="21816" y="7242"/>
                  </a:cubicBezTo>
                  <a:cubicBezTo>
                    <a:pt x="21806" y="7146"/>
                    <a:pt x="21791" y="7057"/>
                    <a:pt x="21772" y="6974"/>
                  </a:cubicBezTo>
                  <a:cubicBezTo>
                    <a:pt x="21747" y="6843"/>
                    <a:pt x="21712" y="6715"/>
                    <a:pt x="21669" y="6593"/>
                  </a:cubicBezTo>
                  <a:cubicBezTo>
                    <a:pt x="22186" y="5392"/>
                    <a:pt x="22297" y="4673"/>
                    <a:pt x="22103" y="4009"/>
                  </a:cubicBezTo>
                  <a:cubicBezTo>
                    <a:pt x="22058" y="3853"/>
                    <a:pt x="21995" y="3702"/>
                    <a:pt x="21916" y="3561"/>
                  </a:cubicBezTo>
                  <a:cubicBezTo>
                    <a:pt x="21887" y="3509"/>
                    <a:pt x="21856" y="3457"/>
                    <a:pt x="21823" y="3409"/>
                  </a:cubicBezTo>
                  <a:cubicBezTo>
                    <a:pt x="21791" y="2821"/>
                    <a:pt x="21570" y="2390"/>
                    <a:pt x="21366" y="2110"/>
                  </a:cubicBezTo>
                  <a:cubicBezTo>
                    <a:pt x="21344" y="2079"/>
                    <a:pt x="21320" y="2049"/>
                    <a:pt x="21297" y="2021"/>
                  </a:cubicBezTo>
                  <a:cubicBezTo>
                    <a:pt x="21111" y="819"/>
                    <a:pt x="20249" y="331"/>
                    <a:pt x="19950" y="196"/>
                  </a:cubicBezTo>
                  <a:cubicBezTo>
                    <a:pt x="19660" y="65"/>
                    <a:pt x="19344" y="0"/>
                    <a:pt x="19013" y="0"/>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735;p45">
              <a:extLst>
                <a:ext uri="{FF2B5EF4-FFF2-40B4-BE49-F238E27FC236}">
                  <a16:creationId xmlns:a16="http://schemas.microsoft.com/office/drawing/2014/main" id="{679F7789-F34A-769C-D786-777743F5A13D}"/>
                </a:ext>
              </a:extLst>
            </p:cNvPr>
            <p:cNvSpPr/>
            <p:nvPr/>
          </p:nvSpPr>
          <p:spPr>
            <a:xfrm>
              <a:off x="4093600" y="2268500"/>
              <a:ext cx="117025" cy="79300"/>
            </a:xfrm>
            <a:custGeom>
              <a:avLst/>
              <a:gdLst/>
              <a:ahLst/>
              <a:cxnLst/>
              <a:rect l="l" t="t" r="r" b="b"/>
              <a:pathLst>
                <a:path w="4681" h="3172" extrusionOk="0">
                  <a:moveTo>
                    <a:pt x="2468" y="1"/>
                  </a:moveTo>
                  <a:cubicBezTo>
                    <a:pt x="2458" y="1"/>
                    <a:pt x="2448" y="1"/>
                    <a:pt x="2437" y="2"/>
                  </a:cubicBezTo>
                  <a:cubicBezTo>
                    <a:pt x="2270" y="13"/>
                    <a:pt x="1760" y="477"/>
                    <a:pt x="1330" y="477"/>
                  </a:cubicBezTo>
                  <a:cubicBezTo>
                    <a:pt x="1287" y="477"/>
                    <a:pt x="1246" y="473"/>
                    <a:pt x="1206" y="463"/>
                  </a:cubicBezTo>
                  <a:cubicBezTo>
                    <a:pt x="1142" y="447"/>
                    <a:pt x="1081" y="440"/>
                    <a:pt x="1023" y="440"/>
                  </a:cubicBezTo>
                  <a:cubicBezTo>
                    <a:pt x="677" y="440"/>
                    <a:pt x="448" y="724"/>
                    <a:pt x="256" y="1311"/>
                  </a:cubicBezTo>
                  <a:cubicBezTo>
                    <a:pt x="0" y="2087"/>
                    <a:pt x="364" y="2417"/>
                    <a:pt x="516" y="2529"/>
                  </a:cubicBezTo>
                  <a:cubicBezTo>
                    <a:pt x="658" y="2631"/>
                    <a:pt x="1817" y="2775"/>
                    <a:pt x="2071" y="2779"/>
                  </a:cubicBezTo>
                  <a:cubicBezTo>
                    <a:pt x="2834" y="2789"/>
                    <a:pt x="3698" y="2847"/>
                    <a:pt x="4144" y="3172"/>
                  </a:cubicBezTo>
                  <a:lnTo>
                    <a:pt x="4680" y="1729"/>
                  </a:lnTo>
                  <a:cubicBezTo>
                    <a:pt x="3726" y="1293"/>
                    <a:pt x="3100" y="1"/>
                    <a:pt x="246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736;p45">
              <a:extLst>
                <a:ext uri="{FF2B5EF4-FFF2-40B4-BE49-F238E27FC236}">
                  <a16:creationId xmlns:a16="http://schemas.microsoft.com/office/drawing/2014/main" id="{C2850211-1552-F0B5-7114-7614FAC9D337}"/>
                </a:ext>
              </a:extLst>
            </p:cNvPr>
            <p:cNvSpPr/>
            <p:nvPr/>
          </p:nvSpPr>
          <p:spPr>
            <a:xfrm>
              <a:off x="4115750" y="2231100"/>
              <a:ext cx="72875" cy="71125"/>
            </a:xfrm>
            <a:custGeom>
              <a:avLst/>
              <a:gdLst/>
              <a:ahLst/>
              <a:cxnLst/>
              <a:rect l="l" t="t" r="r" b="b"/>
              <a:pathLst>
                <a:path w="2915" h="2845" extrusionOk="0">
                  <a:moveTo>
                    <a:pt x="442" y="1"/>
                  </a:moveTo>
                  <a:cubicBezTo>
                    <a:pt x="260" y="1"/>
                    <a:pt x="0" y="202"/>
                    <a:pt x="83" y="321"/>
                  </a:cubicBezTo>
                  <a:cubicBezTo>
                    <a:pt x="186" y="467"/>
                    <a:pt x="906" y="1216"/>
                    <a:pt x="991" y="1419"/>
                  </a:cubicBezTo>
                  <a:cubicBezTo>
                    <a:pt x="1160" y="1821"/>
                    <a:pt x="622" y="1923"/>
                    <a:pt x="471" y="2002"/>
                  </a:cubicBezTo>
                  <a:cubicBezTo>
                    <a:pt x="606" y="2208"/>
                    <a:pt x="1943" y="2845"/>
                    <a:pt x="2575" y="2845"/>
                  </a:cubicBezTo>
                  <a:cubicBezTo>
                    <a:pt x="2783" y="2845"/>
                    <a:pt x="2915" y="2776"/>
                    <a:pt x="2904" y="2601"/>
                  </a:cubicBezTo>
                  <a:cubicBezTo>
                    <a:pt x="2888" y="2347"/>
                    <a:pt x="1918" y="1082"/>
                    <a:pt x="1597" y="921"/>
                  </a:cubicBezTo>
                  <a:cubicBezTo>
                    <a:pt x="1278" y="762"/>
                    <a:pt x="701" y="161"/>
                    <a:pt x="547" y="33"/>
                  </a:cubicBezTo>
                  <a:cubicBezTo>
                    <a:pt x="519" y="10"/>
                    <a:pt x="482" y="1"/>
                    <a:pt x="44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737;p45">
              <a:extLst>
                <a:ext uri="{FF2B5EF4-FFF2-40B4-BE49-F238E27FC236}">
                  <a16:creationId xmlns:a16="http://schemas.microsoft.com/office/drawing/2014/main" id="{7FB6DDEC-AC24-EFE3-075B-8BA1E4F0F9FE}"/>
                </a:ext>
              </a:extLst>
            </p:cNvPr>
            <p:cNvSpPr/>
            <p:nvPr/>
          </p:nvSpPr>
          <p:spPr>
            <a:xfrm>
              <a:off x="4074700" y="2243025"/>
              <a:ext cx="66400" cy="51225"/>
            </a:xfrm>
            <a:custGeom>
              <a:avLst/>
              <a:gdLst/>
              <a:ahLst/>
              <a:cxnLst/>
              <a:rect l="l" t="t" r="r" b="b"/>
              <a:pathLst>
                <a:path w="2656" h="2049" extrusionOk="0">
                  <a:moveTo>
                    <a:pt x="428" y="1"/>
                  </a:moveTo>
                  <a:cubicBezTo>
                    <a:pt x="246" y="1"/>
                    <a:pt x="0" y="42"/>
                    <a:pt x="29" y="186"/>
                  </a:cubicBezTo>
                  <a:cubicBezTo>
                    <a:pt x="69" y="381"/>
                    <a:pt x="554" y="1373"/>
                    <a:pt x="748" y="1539"/>
                  </a:cubicBezTo>
                  <a:cubicBezTo>
                    <a:pt x="944" y="1708"/>
                    <a:pt x="1535" y="2031"/>
                    <a:pt x="1628" y="2048"/>
                  </a:cubicBezTo>
                  <a:cubicBezTo>
                    <a:pt x="1630" y="2048"/>
                    <a:pt x="1632" y="2049"/>
                    <a:pt x="1635" y="2049"/>
                  </a:cubicBezTo>
                  <a:cubicBezTo>
                    <a:pt x="1758" y="2049"/>
                    <a:pt x="2655" y="1646"/>
                    <a:pt x="2481" y="1585"/>
                  </a:cubicBezTo>
                  <a:cubicBezTo>
                    <a:pt x="1973" y="1407"/>
                    <a:pt x="1285" y="1288"/>
                    <a:pt x="1199" y="1156"/>
                  </a:cubicBezTo>
                  <a:cubicBezTo>
                    <a:pt x="1113" y="1022"/>
                    <a:pt x="710" y="42"/>
                    <a:pt x="582" y="13"/>
                  </a:cubicBezTo>
                  <a:cubicBezTo>
                    <a:pt x="549" y="6"/>
                    <a:pt x="493" y="1"/>
                    <a:pt x="42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738;p45">
              <a:extLst>
                <a:ext uri="{FF2B5EF4-FFF2-40B4-BE49-F238E27FC236}">
                  <a16:creationId xmlns:a16="http://schemas.microsoft.com/office/drawing/2014/main" id="{7E234865-D70B-48C5-43C3-096E375D522B}"/>
                </a:ext>
              </a:extLst>
            </p:cNvPr>
            <p:cNvSpPr/>
            <p:nvPr/>
          </p:nvSpPr>
          <p:spPr>
            <a:xfrm>
              <a:off x="4052325" y="2258550"/>
              <a:ext cx="78175" cy="50950"/>
            </a:xfrm>
            <a:custGeom>
              <a:avLst/>
              <a:gdLst/>
              <a:ahLst/>
              <a:cxnLst/>
              <a:rect l="l" t="t" r="r" b="b"/>
              <a:pathLst>
                <a:path w="3127" h="2038" extrusionOk="0">
                  <a:moveTo>
                    <a:pt x="466" y="0"/>
                  </a:moveTo>
                  <a:cubicBezTo>
                    <a:pt x="298" y="0"/>
                    <a:pt x="1" y="183"/>
                    <a:pt x="83" y="355"/>
                  </a:cubicBezTo>
                  <a:cubicBezTo>
                    <a:pt x="184" y="558"/>
                    <a:pt x="858" y="1509"/>
                    <a:pt x="1101" y="1650"/>
                  </a:cubicBezTo>
                  <a:cubicBezTo>
                    <a:pt x="1345" y="1789"/>
                    <a:pt x="2141" y="2038"/>
                    <a:pt x="2238" y="2038"/>
                  </a:cubicBezTo>
                  <a:cubicBezTo>
                    <a:pt x="2337" y="2038"/>
                    <a:pt x="3127" y="1413"/>
                    <a:pt x="2933" y="1381"/>
                  </a:cubicBezTo>
                  <a:cubicBezTo>
                    <a:pt x="2378" y="1289"/>
                    <a:pt x="1526" y="1248"/>
                    <a:pt x="1401" y="1121"/>
                  </a:cubicBezTo>
                  <a:cubicBezTo>
                    <a:pt x="1275" y="996"/>
                    <a:pt x="640" y="91"/>
                    <a:pt x="542" y="20"/>
                  </a:cubicBezTo>
                  <a:cubicBezTo>
                    <a:pt x="523" y="7"/>
                    <a:pt x="497" y="0"/>
                    <a:pt x="46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739;p45">
              <a:extLst>
                <a:ext uri="{FF2B5EF4-FFF2-40B4-BE49-F238E27FC236}">
                  <a16:creationId xmlns:a16="http://schemas.microsoft.com/office/drawing/2014/main" id="{9FA1C584-CF19-67DC-E6C5-E3F652C16A7B}"/>
                </a:ext>
              </a:extLst>
            </p:cNvPr>
            <p:cNvSpPr/>
            <p:nvPr/>
          </p:nvSpPr>
          <p:spPr>
            <a:xfrm>
              <a:off x="4048425" y="2292550"/>
              <a:ext cx="127975" cy="44425"/>
            </a:xfrm>
            <a:custGeom>
              <a:avLst/>
              <a:gdLst/>
              <a:ahLst/>
              <a:cxnLst/>
              <a:rect l="l" t="t" r="r" b="b"/>
              <a:pathLst>
                <a:path w="5119" h="1777" extrusionOk="0">
                  <a:moveTo>
                    <a:pt x="472" y="1"/>
                  </a:moveTo>
                  <a:cubicBezTo>
                    <a:pt x="312" y="1"/>
                    <a:pt x="0" y="261"/>
                    <a:pt x="132" y="415"/>
                  </a:cubicBezTo>
                  <a:cubicBezTo>
                    <a:pt x="277" y="584"/>
                    <a:pt x="1158" y="1337"/>
                    <a:pt x="1431" y="1419"/>
                  </a:cubicBezTo>
                  <a:cubicBezTo>
                    <a:pt x="1704" y="1500"/>
                    <a:pt x="2360" y="1625"/>
                    <a:pt x="2832" y="1692"/>
                  </a:cubicBezTo>
                  <a:cubicBezTo>
                    <a:pt x="3229" y="1751"/>
                    <a:pt x="3528" y="1777"/>
                    <a:pt x="3748" y="1777"/>
                  </a:cubicBezTo>
                  <a:cubicBezTo>
                    <a:pt x="5119" y="1777"/>
                    <a:pt x="3378" y="786"/>
                    <a:pt x="3193" y="786"/>
                  </a:cubicBezTo>
                  <a:cubicBezTo>
                    <a:pt x="3193" y="786"/>
                    <a:pt x="3192" y="786"/>
                    <a:pt x="3191" y="786"/>
                  </a:cubicBezTo>
                  <a:cubicBezTo>
                    <a:pt x="2909" y="800"/>
                    <a:pt x="2525" y="815"/>
                    <a:pt x="2188" y="815"/>
                  </a:cubicBezTo>
                  <a:cubicBezTo>
                    <a:pt x="1838" y="815"/>
                    <a:pt x="1541" y="799"/>
                    <a:pt x="1462" y="753"/>
                  </a:cubicBezTo>
                  <a:cubicBezTo>
                    <a:pt x="1310" y="662"/>
                    <a:pt x="625" y="54"/>
                    <a:pt x="513" y="8"/>
                  </a:cubicBezTo>
                  <a:cubicBezTo>
                    <a:pt x="501" y="3"/>
                    <a:pt x="487" y="1"/>
                    <a:pt x="472"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740;p45">
              <a:extLst>
                <a:ext uri="{FF2B5EF4-FFF2-40B4-BE49-F238E27FC236}">
                  <a16:creationId xmlns:a16="http://schemas.microsoft.com/office/drawing/2014/main" id="{4A51592B-2D52-7B28-AD9E-311A9015AC63}"/>
                </a:ext>
              </a:extLst>
            </p:cNvPr>
            <p:cNvSpPr/>
            <p:nvPr/>
          </p:nvSpPr>
          <p:spPr>
            <a:xfrm>
              <a:off x="4265375" y="2249250"/>
              <a:ext cx="214550" cy="181800"/>
            </a:xfrm>
            <a:custGeom>
              <a:avLst/>
              <a:gdLst/>
              <a:ahLst/>
              <a:cxnLst/>
              <a:rect l="l" t="t" r="r" b="b"/>
              <a:pathLst>
                <a:path w="8582" h="7272" extrusionOk="0">
                  <a:moveTo>
                    <a:pt x="7350" y="1"/>
                  </a:moveTo>
                  <a:cubicBezTo>
                    <a:pt x="6398" y="1"/>
                    <a:pt x="4206" y="1470"/>
                    <a:pt x="3872" y="1920"/>
                  </a:cubicBezTo>
                  <a:cubicBezTo>
                    <a:pt x="3498" y="2418"/>
                    <a:pt x="1" y="5359"/>
                    <a:pt x="64" y="5716"/>
                  </a:cubicBezTo>
                  <a:cubicBezTo>
                    <a:pt x="126" y="6074"/>
                    <a:pt x="1491" y="7224"/>
                    <a:pt x="1740" y="7258"/>
                  </a:cubicBezTo>
                  <a:cubicBezTo>
                    <a:pt x="1806" y="7267"/>
                    <a:pt x="1879" y="7272"/>
                    <a:pt x="1956" y="7272"/>
                  </a:cubicBezTo>
                  <a:cubicBezTo>
                    <a:pt x="3433" y="7272"/>
                    <a:pt x="6795" y="5653"/>
                    <a:pt x="8242" y="3626"/>
                  </a:cubicBezTo>
                  <a:cubicBezTo>
                    <a:pt x="8581" y="3150"/>
                    <a:pt x="8574" y="598"/>
                    <a:pt x="7618" y="59"/>
                  </a:cubicBezTo>
                  <a:cubicBezTo>
                    <a:pt x="7547" y="19"/>
                    <a:pt x="7456" y="1"/>
                    <a:pt x="7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741;p45">
              <a:extLst>
                <a:ext uri="{FF2B5EF4-FFF2-40B4-BE49-F238E27FC236}">
                  <a16:creationId xmlns:a16="http://schemas.microsoft.com/office/drawing/2014/main" id="{45457BE8-2762-AF02-68CD-D778AE637354}"/>
                </a:ext>
              </a:extLst>
            </p:cNvPr>
            <p:cNvSpPr/>
            <p:nvPr/>
          </p:nvSpPr>
          <p:spPr>
            <a:xfrm>
              <a:off x="4170175" y="2283375"/>
              <a:ext cx="167900" cy="148650"/>
            </a:xfrm>
            <a:custGeom>
              <a:avLst/>
              <a:gdLst/>
              <a:ahLst/>
              <a:cxnLst/>
              <a:rect l="l" t="t" r="r" b="b"/>
              <a:pathLst>
                <a:path w="6716" h="5946" extrusionOk="0">
                  <a:moveTo>
                    <a:pt x="997" y="0"/>
                  </a:moveTo>
                  <a:lnTo>
                    <a:pt x="1" y="2999"/>
                  </a:lnTo>
                  <a:cubicBezTo>
                    <a:pt x="1040" y="3785"/>
                    <a:pt x="4245" y="5945"/>
                    <a:pt x="5436" y="5945"/>
                  </a:cubicBezTo>
                  <a:cubicBezTo>
                    <a:pt x="5533" y="5945"/>
                    <a:pt x="5616" y="5931"/>
                    <a:pt x="5684" y="5900"/>
                  </a:cubicBezTo>
                  <a:cubicBezTo>
                    <a:pt x="6025" y="5341"/>
                    <a:pt x="6716" y="2742"/>
                    <a:pt x="6525" y="2296"/>
                  </a:cubicBezTo>
                  <a:cubicBezTo>
                    <a:pt x="6332" y="1851"/>
                    <a:pt x="997" y="0"/>
                    <a:pt x="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742;p45">
              <a:extLst>
                <a:ext uri="{FF2B5EF4-FFF2-40B4-BE49-F238E27FC236}">
                  <a16:creationId xmlns:a16="http://schemas.microsoft.com/office/drawing/2014/main" id="{B6F9FCF0-5725-9DFE-1554-D947B945C5ED}"/>
                </a:ext>
              </a:extLst>
            </p:cNvPr>
            <p:cNvSpPr/>
            <p:nvPr/>
          </p:nvSpPr>
          <p:spPr>
            <a:xfrm>
              <a:off x="4170225" y="2278075"/>
              <a:ext cx="308600" cy="153950"/>
            </a:xfrm>
            <a:custGeom>
              <a:avLst/>
              <a:gdLst/>
              <a:ahLst/>
              <a:cxnLst/>
              <a:rect l="l" t="t" r="r" b="b"/>
              <a:pathLst>
                <a:path w="12344" h="6158" extrusionOk="0">
                  <a:moveTo>
                    <a:pt x="12095" y="1"/>
                  </a:moveTo>
                  <a:cubicBezTo>
                    <a:pt x="12059" y="244"/>
                    <a:pt x="12006" y="435"/>
                    <a:pt x="11934" y="533"/>
                  </a:cubicBezTo>
                  <a:cubicBezTo>
                    <a:pt x="10488" y="2559"/>
                    <a:pt x="7128" y="4178"/>
                    <a:pt x="5652" y="4178"/>
                  </a:cubicBezTo>
                  <a:cubicBezTo>
                    <a:pt x="5621" y="4178"/>
                    <a:pt x="5591" y="4177"/>
                    <a:pt x="5561" y="4175"/>
                  </a:cubicBezTo>
                  <a:cubicBezTo>
                    <a:pt x="5495" y="4204"/>
                    <a:pt x="5413" y="4217"/>
                    <a:pt x="5319" y="4217"/>
                  </a:cubicBezTo>
                  <a:cubicBezTo>
                    <a:pt x="4310" y="4217"/>
                    <a:pt x="1855" y="2667"/>
                    <a:pt x="497" y="1715"/>
                  </a:cubicBezTo>
                  <a:lnTo>
                    <a:pt x="0" y="3213"/>
                  </a:lnTo>
                  <a:cubicBezTo>
                    <a:pt x="1040" y="3998"/>
                    <a:pt x="4244" y="6158"/>
                    <a:pt x="5434" y="6158"/>
                  </a:cubicBezTo>
                  <a:cubicBezTo>
                    <a:pt x="5528" y="6158"/>
                    <a:pt x="5609" y="6144"/>
                    <a:pt x="5676" y="6115"/>
                  </a:cubicBezTo>
                  <a:cubicBezTo>
                    <a:pt x="5706" y="6117"/>
                    <a:pt x="5736" y="6117"/>
                    <a:pt x="5767" y="6117"/>
                  </a:cubicBezTo>
                  <a:cubicBezTo>
                    <a:pt x="7245" y="6117"/>
                    <a:pt x="10604" y="4499"/>
                    <a:pt x="12049" y="2473"/>
                  </a:cubicBezTo>
                  <a:cubicBezTo>
                    <a:pt x="12272" y="2161"/>
                    <a:pt x="12344" y="948"/>
                    <a:pt x="12095" y="1"/>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743;p45">
              <a:extLst>
                <a:ext uri="{FF2B5EF4-FFF2-40B4-BE49-F238E27FC236}">
                  <a16:creationId xmlns:a16="http://schemas.microsoft.com/office/drawing/2014/main" id="{3F6C1664-82B1-E14E-F7AD-B7D049303422}"/>
                </a:ext>
              </a:extLst>
            </p:cNvPr>
            <p:cNvSpPr/>
            <p:nvPr/>
          </p:nvSpPr>
          <p:spPr>
            <a:xfrm>
              <a:off x="4313200" y="2564375"/>
              <a:ext cx="305600" cy="225800"/>
            </a:xfrm>
            <a:custGeom>
              <a:avLst/>
              <a:gdLst/>
              <a:ahLst/>
              <a:cxnLst/>
              <a:rect l="l" t="t" r="r" b="b"/>
              <a:pathLst>
                <a:path w="12224" h="9032" extrusionOk="0">
                  <a:moveTo>
                    <a:pt x="6251" y="0"/>
                  </a:moveTo>
                  <a:lnTo>
                    <a:pt x="726" y="8062"/>
                  </a:lnTo>
                  <a:lnTo>
                    <a:pt x="0" y="9032"/>
                  </a:lnTo>
                  <a:lnTo>
                    <a:pt x="12048" y="9032"/>
                  </a:lnTo>
                  <a:lnTo>
                    <a:pt x="12223" y="8622"/>
                  </a:lnTo>
                  <a:lnTo>
                    <a:pt x="6428" y="7218"/>
                  </a:lnTo>
                  <a:lnTo>
                    <a:pt x="9178" y="1042"/>
                  </a:lnTo>
                  <a:lnTo>
                    <a:pt x="6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744;p45">
              <a:extLst>
                <a:ext uri="{FF2B5EF4-FFF2-40B4-BE49-F238E27FC236}">
                  <a16:creationId xmlns:a16="http://schemas.microsoft.com/office/drawing/2014/main" id="{26B7FB2D-3150-46B9-F28C-620B35D321F0}"/>
                </a:ext>
              </a:extLst>
            </p:cNvPr>
            <p:cNvSpPr/>
            <p:nvPr/>
          </p:nvSpPr>
          <p:spPr>
            <a:xfrm>
              <a:off x="4387050" y="2590375"/>
              <a:ext cx="231750" cy="199800"/>
            </a:xfrm>
            <a:custGeom>
              <a:avLst/>
              <a:gdLst/>
              <a:ahLst/>
              <a:cxnLst/>
              <a:rect l="l" t="t" r="r" b="b"/>
              <a:pathLst>
                <a:path w="9270" h="7992" extrusionOk="0">
                  <a:moveTo>
                    <a:pt x="6224" y="1"/>
                  </a:moveTo>
                  <a:lnTo>
                    <a:pt x="2863" y="3409"/>
                  </a:lnTo>
                  <a:lnTo>
                    <a:pt x="1" y="7157"/>
                  </a:lnTo>
                  <a:lnTo>
                    <a:pt x="492" y="7992"/>
                  </a:lnTo>
                  <a:lnTo>
                    <a:pt x="9094" y="7992"/>
                  </a:lnTo>
                  <a:lnTo>
                    <a:pt x="9269" y="7582"/>
                  </a:lnTo>
                  <a:lnTo>
                    <a:pt x="3474" y="6178"/>
                  </a:lnTo>
                  <a:lnTo>
                    <a:pt x="6224"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745;p45">
              <a:extLst>
                <a:ext uri="{FF2B5EF4-FFF2-40B4-BE49-F238E27FC236}">
                  <a16:creationId xmlns:a16="http://schemas.microsoft.com/office/drawing/2014/main" id="{0BF65116-A33B-54FA-2A1B-C52C21DD4011}"/>
                </a:ext>
              </a:extLst>
            </p:cNvPr>
            <p:cNvSpPr/>
            <p:nvPr/>
          </p:nvSpPr>
          <p:spPr>
            <a:xfrm>
              <a:off x="4449575" y="2567700"/>
              <a:ext cx="373200" cy="222475"/>
            </a:xfrm>
            <a:custGeom>
              <a:avLst/>
              <a:gdLst/>
              <a:ahLst/>
              <a:cxnLst/>
              <a:rect l="l" t="t" r="r" b="b"/>
              <a:pathLst>
                <a:path w="14928" h="8899" extrusionOk="0">
                  <a:moveTo>
                    <a:pt x="1423" y="1"/>
                  </a:moveTo>
                  <a:lnTo>
                    <a:pt x="0" y="4205"/>
                  </a:lnTo>
                  <a:lnTo>
                    <a:pt x="819" y="4789"/>
                  </a:lnTo>
                  <a:lnTo>
                    <a:pt x="837" y="8315"/>
                  </a:lnTo>
                  <a:lnTo>
                    <a:pt x="1054" y="8899"/>
                  </a:lnTo>
                  <a:lnTo>
                    <a:pt x="14928" y="8899"/>
                  </a:lnTo>
                  <a:lnTo>
                    <a:pt x="14916" y="8641"/>
                  </a:lnTo>
                  <a:lnTo>
                    <a:pt x="5708" y="6663"/>
                  </a:lnTo>
                  <a:lnTo>
                    <a:pt x="6645" y="4205"/>
                  </a:lnTo>
                  <a:lnTo>
                    <a:pt x="6059" y="458"/>
                  </a:lnTo>
                  <a:lnTo>
                    <a:pt x="1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746;p45">
              <a:extLst>
                <a:ext uri="{FF2B5EF4-FFF2-40B4-BE49-F238E27FC236}">
                  <a16:creationId xmlns:a16="http://schemas.microsoft.com/office/drawing/2014/main" id="{FA332C18-F9ED-55E0-8246-692A73540D3C}"/>
                </a:ext>
              </a:extLst>
            </p:cNvPr>
            <p:cNvSpPr/>
            <p:nvPr/>
          </p:nvSpPr>
          <p:spPr>
            <a:xfrm>
              <a:off x="4461075" y="2559800"/>
              <a:ext cx="361700" cy="230375"/>
            </a:xfrm>
            <a:custGeom>
              <a:avLst/>
              <a:gdLst/>
              <a:ahLst/>
              <a:cxnLst/>
              <a:rect l="l" t="t" r="r" b="b"/>
              <a:pathLst>
                <a:path w="14468" h="9215" extrusionOk="0">
                  <a:moveTo>
                    <a:pt x="1035" y="1"/>
                  </a:moveTo>
                  <a:lnTo>
                    <a:pt x="10" y="1548"/>
                  </a:lnTo>
                  <a:lnTo>
                    <a:pt x="0" y="8917"/>
                  </a:lnTo>
                  <a:lnTo>
                    <a:pt x="4397" y="7684"/>
                  </a:lnTo>
                  <a:lnTo>
                    <a:pt x="8835" y="9215"/>
                  </a:lnTo>
                  <a:lnTo>
                    <a:pt x="14468" y="9215"/>
                  </a:lnTo>
                  <a:lnTo>
                    <a:pt x="14456" y="8957"/>
                  </a:lnTo>
                  <a:lnTo>
                    <a:pt x="5479" y="6894"/>
                  </a:lnTo>
                  <a:lnTo>
                    <a:pt x="6334" y="4457"/>
                  </a:lnTo>
                  <a:lnTo>
                    <a:pt x="5599" y="774"/>
                  </a:lnTo>
                  <a:lnTo>
                    <a:pt x="1035" y="1"/>
                  </a:ln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747;p45">
              <a:extLst>
                <a:ext uri="{FF2B5EF4-FFF2-40B4-BE49-F238E27FC236}">
                  <a16:creationId xmlns:a16="http://schemas.microsoft.com/office/drawing/2014/main" id="{AA72710B-B503-CEBB-FCBA-CFE5101397A1}"/>
                </a:ext>
              </a:extLst>
            </p:cNvPr>
            <p:cNvSpPr/>
            <p:nvPr/>
          </p:nvSpPr>
          <p:spPr>
            <a:xfrm>
              <a:off x="4298250" y="2241575"/>
              <a:ext cx="337750" cy="547875"/>
            </a:xfrm>
            <a:custGeom>
              <a:avLst/>
              <a:gdLst/>
              <a:ahLst/>
              <a:cxnLst/>
              <a:rect l="l" t="t" r="r" b="b"/>
              <a:pathLst>
                <a:path w="13510" h="21915" extrusionOk="0">
                  <a:moveTo>
                    <a:pt x="7785" y="1"/>
                  </a:moveTo>
                  <a:cubicBezTo>
                    <a:pt x="6411" y="1"/>
                    <a:pt x="4941" y="400"/>
                    <a:pt x="4435" y="1916"/>
                  </a:cubicBezTo>
                  <a:cubicBezTo>
                    <a:pt x="3528" y="4637"/>
                    <a:pt x="6777" y="9146"/>
                    <a:pt x="6777" y="9146"/>
                  </a:cubicBezTo>
                  <a:lnTo>
                    <a:pt x="7092" y="11911"/>
                  </a:lnTo>
                  <a:cubicBezTo>
                    <a:pt x="5194" y="13161"/>
                    <a:pt x="2587" y="17479"/>
                    <a:pt x="1" y="21705"/>
                  </a:cubicBezTo>
                  <a:cubicBezTo>
                    <a:pt x="136" y="21851"/>
                    <a:pt x="390" y="21915"/>
                    <a:pt x="737" y="21915"/>
                  </a:cubicBezTo>
                  <a:cubicBezTo>
                    <a:pt x="3021" y="21915"/>
                    <a:pt x="9302" y="19169"/>
                    <a:pt x="11846" y="19169"/>
                  </a:cubicBezTo>
                  <a:cubicBezTo>
                    <a:pt x="12013" y="19169"/>
                    <a:pt x="12164" y="19181"/>
                    <a:pt x="12297" y="19206"/>
                  </a:cubicBezTo>
                  <a:lnTo>
                    <a:pt x="13510" y="15762"/>
                  </a:lnTo>
                  <a:cubicBezTo>
                    <a:pt x="13510" y="15762"/>
                    <a:pt x="12251" y="12279"/>
                    <a:pt x="12397" y="11195"/>
                  </a:cubicBezTo>
                  <a:cubicBezTo>
                    <a:pt x="12544" y="10112"/>
                    <a:pt x="12418" y="4181"/>
                    <a:pt x="12418" y="4181"/>
                  </a:cubicBezTo>
                  <a:cubicBezTo>
                    <a:pt x="12418" y="4181"/>
                    <a:pt x="11344" y="717"/>
                    <a:pt x="10348" y="395"/>
                  </a:cubicBezTo>
                  <a:cubicBezTo>
                    <a:pt x="9908" y="252"/>
                    <a:pt x="8877" y="1"/>
                    <a:pt x="7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748;p45">
              <a:extLst>
                <a:ext uri="{FF2B5EF4-FFF2-40B4-BE49-F238E27FC236}">
                  <a16:creationId xmlns:a16="http://schemas.microsoft.com/office/drawing/2014/main" id="{12B2333F-A936-DE17-52CA-3C216555267E}"/>
                </a:ext>
              </a:extLst>
            </p:cNvPr>
            <p:cNvSpPr/>
            <p:nvPr/>
          </p:nvSpPr>
          <p:spPr>
            <a:xfrm>
              <a:off x="4297575" y="2251375"/>
              <a:ext cx="338425" cy="538825"/>
            </a:xfrm>
            <a:custGeom>
              <a:avLst/>
              <a:gdLst/>
              <a:ahLst/>
              <a:cxnLst/>
              <a:rect l="l" t="t" r="r" b="b"/>
              <a:pathLst>
                <a:path w="13537" h="21553" extrusionOk="0">
                  <a:moveTo>
                    <a:pt x="10370" y="0"/>
                  </a:moveTo>
                  <a:cubicBezTo>
                    <a:pt x="10066" y="0"/>
                    <a:pt x="10808" y="9532"/>
                    <a:pt x="9999" y="9935"/>
                  </a:cubicBezTo>
                  <a:cubicBezTo>
                    <a:pt x="9913" y="9978"/>
                    <a:pt x="9804" y="9998"/>
                    <a:pt x="9678" y="9998"/>
                  </a:cubicBezTo>
                  <a:cubicBezTo>
                    <a:pt x="9082" y="9998"/>
                    <a:pt x="8099" y="9561"/>
                    <a:pt x="7292" y="9135"/>
                  </a:cubicBezTo>
                  <a:lnTo>
                    <a:pt x="7292" y="9135"/>
                  </a:lnTo>
                  <a:cubicBezTo>
                    <a:pt x="8648" y="10769"/>
                    <a:pt x="10114" y="13602"/>
                    <a:pt x="10437" y="14239"/>
                  </a:cubicBezTo>
                  <a:cubicBezTo>
                    <a:pt x="11113" y="15568"/>
                    <a:pt x="6690" y="20984"/>
                    <a:pt x="0" y="21307"/>
                  </a:cubicBezTo>
                  <a:cubicBezTo>
                    <a:pt x="282" y="21479"/>
                    <a:pt x="666" y="21552"/>
                    <a:pt x="1128" y="21552"/>
                  </a:cubicBezTo>
                  <a:cubicBezTo>
                    <a:pt x="3836" y="21552"/>
                    <a:pt x="9191" y="19026"/>
                    <a:pt x="11932" y="19026"/>
                  </a:cubicBezTo>
                  <a:cubicBezTo>
                    <a:pt x="12080" y="19026"/>
                    <a:pt x="12221" y="19033"/>
                    <a:pt x="12353" y="19048"/>
                  </a:cubicBezTo>
                  <a:lnTo>
                    <a:pt x="13537" y="15367"/>
                  </a:lnTo>
                  <a:cubicBezTo>
                    <a:pt x="13537" y="15367"/>
                    <a:pt x="12278" y="11885"/>
                    <a:pt x="12424" y="10802"/>
                  </a:cubicBezTo>
                  <a:cubicBezTo>
                    <a:pt x="12571" y="9718"/>
                    <a:pt x="12445" y="3788"/>
                    <a:pt x="12445" y="3788"/>
                  </a:cubicBezTo>
                  <a:cubicBezTo>
                    <a:pt x="12445" y="3788"/>
                    <a:pt x="11371" y="322"/>
                    <a:pt x="10375" y="1"/>
                  </a:cubicBezTo>
                  <a:cubicBezTo>
                    <a:pt x="10374" y="1"/>
                    <a:pt x="10372" y="0"/>
                    <a:pt x="10370"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749;p45">
              <a:extLst>
                <a:ext uri="{FF2B5EF4-FFF2-40B4-BE49-F238E27FC236}">
                  <a16:creationId xmlns:a16="http://schemas.microsoft.com/office/drawing/2014/main" id="{9213EE16-3C63-9995-CC46-E7EE5A7D6410}"/>
                </a:ext>
              </a:extLst>
            </p:cNvPr>
            <p:cNvSpPr/>
            <p:nvPr/>
          </p:nvSpPr>
          <p:spPr>
            <a:xfrm>
              <a:off x="4392725" y="2168325"/>
              <a:ext cx="86250" cy="154450"/>
            </a:xfrm>
            <a:custGeom>
              <a:avLst/>
              <a:gdLst/>
              <a:ahLst/>
              <a:cxnLst/>
              <a:rect l="l" t="t" r="r" b="b"/>
              <a:pathLst>
                <a:path w="3450" h="6178" extrusionOk="0">
                  <a:moveTo>
                    <a:pt x="2046" y="1"/>
                  </a:moveTo>
                  <a:lnTo>
                    <a:pt x="1" y="2579"/>
                  </a:lnTo>
                  <a:lnTo>
                    <a:pt x="1059" y="6177"/>
                  </a:lnTo>
                  <a:cubicBezTo>
                    <a:pt x="1059" y="6177"/>
                    <a:pt x="2807" y="4023"/>
                    <a:pt x="3450" y="3388"/>
                  </a:cubicBezTo>
                  <a:lnTo>
                    <a:pt x="2046" y="1"/>
                  </a:ln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750;p45">
              <a:extLst>
                <a:ext uri="{FF2B5EF4-FFF2-40B4-BE49-F238E27FC236}">
                  <a16:creationId xmlns:a16="http://schemas.microsoft.com/office/drawing/2014/main" id="{2AC69CDB-077D-3633-280E-86E91A3F7FCC}"/>
                </a:ext>
              </a:extLst>
            </p:cNvPr>
            <p:cNvSpPr/>
            <p:nvPr/>
          </p:nvSpPr>
          <p:spPr>
            <a:xfrm>
              <a:off x="4808375" y="2763250"/>
              <a:ext cx="79275" cy="26925"/>
            </a:xfrm>
            <a:custGeom>
              <a:avLst/>
              <a:gdLst/>
              <a:ahLst/>
              <a:cxnLst/>
              <a:rect l="l" t="t" r="r" b="b"/>
              <a:pathLst>
                <a:path w="3171" h="1077" extrusionOk="0">
                  <a:moveTo>
                    <a:pt x="277" y="0"/>
                  </a:moveTo>
                  <a:cubicBezTo>
                    <a:pt x="1" y="585"/>
                    <a:pt x="139" y="1077"/>
                    <a:pt x="139" y="1077"/>
                  </a:cubicBezTo>
                  <a:lnTo>
                    <a:pt x="3171" y="1077"/>
                  </a:lnTo>
                  <a:lnTo>
                    <a:pt x="277" y="0"/>
                  </a:lnTo>
                  <a:close/>
                </a:path>
              </a:pathLst>
            </a:custGeom>
            <a:solidFill>
              <a:srgbClr val="FF9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751;p45">
              <a:extLst>
                <a:ext uri="{FF2B5EF4-FFF2-40B4-BE49-F238E27FC236}">
                  <a16:creationId xmlns:a16="http://schemas.microsoft.com/office/drawing/2014/main" id="{0E013E5A-23AE-7B64-A9B5-721BB85C47E9}"/>
                </a:ext>
              </a:extLst>
            </p:cNvPr>
            <p:cNvSpPr/>
            <p:nvPr/>
          </p:nvSpPr>
          <p:spPr>
            <a:xfrm>
              <a:off x="4360550" y="2168325"/>
              <a:ext cx="185975" cy="226100"/>
            </a:xfrm>
            <a:custGeom>
              <a:avLst/>
              <a:gdLst/>
              <a:ahLst/>
              <a:cxnLst/>
              <a:rect l="l" t="t" r="r" b="b"/>
              <a:pathLst>
                <a:path w="7439" h="9044" extrusionOk="0">
                  <a:moveTo>
                    <a:pt x="3333" y="1"/>
                  </a:moveTo>
                  <a:lnTo>
                    <a:pt x="1613" y="2169"/>
                  </a:lnTo>
                  <a:cubicBezTo>
                    <a:pt x="1521" y="2414"/>
                    <a:pt x="1445" y="2662"/>
                    <a:pt x="1387" y="2914"/>
                  </a:cubicBezTo>
                  <a:cubicBezTo>
                    <a:pt x="1387" y="2914"/>
                    <a:pt x="910" y="4253"/>
                    <a:pt x="909" y="4259"/>
                  </a:cubicBezTo>
                  <a:cubicBezTo>
                    <a:pt x="0" y="6377"/>
                    <a:pt x="1891" y="8708"/>
                    <a:pt x="3147" y="9030"/>
                  </a:cubicBezTo>
                  <a:cubicBezTo>
                    <a:pt x="3185" y="9039"/>
                    <a:pt x="3223" y="9044"/>
                    <a:pt x="3260" y="9044"/>
                  </a:cubicBezTo>
                  <a:cubicBezTo>
                    <a:pt x="4394" y="9044"/>
                    <a:pt x="5276" y="4662"/>
                    <a:pt x="7438" y="3205"/>
                  </a:cubicBezTo>
                  <a:cubicBezTo>
                    <a:pt x="6782" y="3015"/>
                    <a:pt x="5986" y="2933"/>
                    <a:pt x="5313" y="2933"/>
                  </a:cubicBezTo>
                  <a:cubicBezTo>
                    <a:pt x="5037" y="2933"/>
                    <a:pt x="4782" y="2947"/>
                    <a:pt x="4566" y="2973"/>
                  </a:cubicBezTo>
                  <a:lnTo>
                    <a:pt x="3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752;p45">
              <a:extLst>
                <a:ext uri="{FF2B5EF4-FFF2-40B4-BE49-F238E27FC236}">
                  <a16:creationId xmlns:a16="http://schemas.microsoft.com/office/drawing/2014/main" id="{AE1F38BF-A940-C773-EA75-4753B7817559}"/>
                </a:ext>
              </a:extLst>
            </p:cNvPr>
            <p:cNvSpPr/>
            <p:nvPr/>
          </p:nvSpPr>
          <p:spPr>
            <a:xfrm>
              <a:off x="4327250" y="1970275"/>
              <a:ext cx="184600" cy="237075"/>
            </a:xfrm>
            <a:custGeom>
              <a:avLst/>
              <a:gdLst/>
              <a:ahLst/>
              <a:cxnLst/>
              <a:rect l="l" t="t" r="r" b="b"/>
              <a:pathLst>
                <a:path w="7384" h="9483" extrusionOk="0">
                  <a:moveTo>
                    <a:pt x="5918" y="0"/>
                  </a:moveTo>
                  <a:cubicBezTo>
                    <a:pt x="5351" y="0"/>
                    <a:pt x="4222" y="837"/>
                    <a:pt x="4222" y="837"/>
                  </a:cubicBezTo>
                  <a:cubicBezTo>
                    <a:pt x="4222" y="837"/>
                    <a:pt x="4245" y="433"/>
                    <a:pt x="4103" y="148"/>
                  </a:cubicBezTo>
                  <a:cubicBezTo>
                    <a:pt x="4080" y="101"/>
                    <a:pt x="4021" y="77"/>
                    <a:pt x="3933" y="77"/>
                  </a:cubicBezTo>
                  <a:cubicBezTo>
                    <a:pt x="3482" y="77"/>
                    <a:pt x="2271" y="702"/>
                    <a:pt x="1236" y="2036"/>
                  </a:cubicBezTo>
                  <a:cubicBezTo>
                    <a:pt x="0" y="3626"/>
                    <a:pt x="48" y="6173"/>
                    <a:pt x="641" y="7240"/>
                  </a:cubicBezTo>
                  <a:lnTo>
                    <a:pt x="5458" y="9482"/>
                  </a:lnTo>
                  <a:cubicBezTo>
                    <a:pt x="5458" y="9482"/>
                    <a:pt x="6908" y="6181"/>
                    <a:pt x="6836" y="5563"/>
                  </a:cubicBezTo>
                  <a:cubicBezTo>
                    <a:pt x="6766" y="4946"/>
                    <a:pt x="6362" y="4946"/>
                    <a:pt x="6362" y="4946"/>
                  </a:cubicBezTo>
                  <a:cubicBezTo>
                    <a:pt x="6362" y="4946"/>
                    <a:pt x="7384" y="2975"/>
                    <a:pt x="7169" y="2595"/>
                  </a:cubicBezTo>
                  <a:cubicBezTo>
                    <a:pt x="7047" y="2378"/>
                    <a:pt x="6894" y="2331"/>
                    <a:pt x="6785" y="2331"/>
                  </a:cubicBezTo>
                  <a:cubicBezTo>
                    <a:pt x="6703" y="2331"/>
                    <a:pt x="6646" y="2358"/>
                    <a:pt x="6646" y="2358"/>
                  </a:cubicBezTo>
                  <a:cubicBezTo>
                    <a:pt x="6646" y="2358"/>
                    <a:pt x="7003" y="1691"/>
                    <a:pt x="6743" y="1334"/>
                  </a:cubicBezTo>
                  <a:cubicBezTo>
                    <a:pt x="6636" y="1191"/>
                    <a:pt x="6534" y="1148"/>
                    <a:pt x="6450" y="1148"/>
                  </a:cubicBezTo>
                  <a:cubicBezTo>
                    <a:pt x="6326" y="1148"/>
                    <a:pt x="6243" y="1240"/>
                    <a:pt x="6243" y="1240"/>
                  </a:cubicBezTo>
                  <a:cubicBezTo>
                    <a:pt x="6243" y="1240"/>
                    <a:pt x="6551" y="242"/>
                    <a:pt x="6076" y="30"/>
                  </a:cubicBezTo>
                  <a:cubicBezTo>
                    <a:pt x="6031" y="9"/>
                    <a:pt x="5978" y="0"/>
                    <a:pt x="5918"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753;p45">
              <a:extLst>
                <a:ext uri="{FF2B5EF4-FFF2-40B4-BE49-F238E27FC236}">
                  <a16:creationId xmlns:a16="http://schemas.microsoft.com/office/drawing/2014/main" id="{FAE83B92-C2AB-B017-78B4-B12BA000F1B3}"/>
                </a:ext>
              </a:extLst>
            </p:cNvPr>
            <p:cNvSpPr/>
            <p:nvPr/>
          </p:nvSpPr>
          <p:spPr>
            <a:xfrm>
              <a:off x="4405450" y="1989100"/>
              <a:ext cx="106375" cy="218250"/>
            </a:xfrm>
            <a:custGeom>
              <a:avLst/>
              <a:gdLst/>
              <a:ahLst/>
              <a:cxnLst/>
              <a:rect l="l" t="t" r="r" b="b"/>
              <a:pathLst>
                <a:path w="4255" h="8730" extrusionOk="0">
                  <a:moveTo>
                    <a:pt x="3205" y="1"/>
                  </a:moveTo>
                  <a:lnTo>
                    <a:pt x="3205" y="1"/>
                  </a:lnTo>
                  <a:cubicBezTo>
                    <a:pt x="1890" y="633"/>
                    <a:pt x="564" y="2161"/>
                    <a:pt x="180" y="4474"/>
                  </a:cubicBezTo>
                  <a:cubicBezTo>
                    <a:pt x="1" y="5552"/>
                    <a:pt x="182" y="6904"/>
                    <a:pt x="350" y="7808"/>
                  </a:cubicBezTo>
                  <a:lnTo>
                    <a:pt x="2330" y="8729"/>
                  </a:lnTo>
                  <a:cubicBezTo>
                    <a:pt x="2327" y="8729"/>
                    <a:pt x="3777" y="5427"/>
                    <a:pt x="3705" y="4809"/>
                  </a:cubicBezTo>
                  <a:cubicBezTo>
                    <a:pt x="3633" y="4191"/>
                    <a:pt x="3231" y="4191"/>
                    <a:pt x="3231" y="4191"/>
                  </a:cubicBezTo>
                  <a:cubicBezTo>
                    <a:pt x="3231" y="4191"/>
                    <a:pt x="4254" y="2218"/>
                    <a:pt x="4040" y="1839"/>
                  </a:cubicBezTo>
                  <a:cubicBezTo>
                    <a:pt x="3918" y="1622"/>
                    <a:pt x="3765" y="1575"/>
                    <a:pt x="3656" y="1575"/>
                  </a:cubicBezTo>
                  <a:cubicBezTo>
                    <a:pt x="3574" y="1575"/>
                    <a:pt x="3517" y="1602"/>
                    <a:pt x="3517" y="1602"/>
                  </a:cubicBezTo>
                  <a:cubicBezTo>
                    <a:pt x="3517" y="1602"/>
                    <a:pt x="3872" y="938"/>
                    <a:pt x="3612" y="580"/>
                  </a:cubicBezTo>
                  <a:cubicBezTo>
                    <a:pt x="3506" y="436"/>
                    <a:pt x="3404" y="393"/>
                    <a:pt x="3321" y="393"/>
                  </a:cubicBezTo>
                  <a:cubicBezTo>
                    <a:pt x="3197" y="393"/>
                    <a:pt x="3113" y="485"/>
                    <a:pt x="3113" y="485"/>
                  </a:cubicBezTo>
                  <a:cubicBezTo>
                    <a:pt x="3113" y="485"/>
                    <a:pt x="3181" y="260"/>
                    <a:pt x="3205" y="1"/>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754;p45">
              <a:extLst>
                <a:ext uri="{FF2B5EF4-FFF2-40B4-BE49-F238E27FC236}">
                  <a16:creationId xmlns:a16="http://schemas.microsoft.com/office/drawing/2014/main" id="{87649F39-94BC-785D-6656-2B60FDBE09B9}"/>
                </a:ext>
              </a:extLst>
            </p:cNvPr>
            <p:cNvSpPr/>
            <p:nvPr/>
          </p:nvSpPr>
          <p:spPr>
            <a:xfrm>
              <a:off x="4328600" y="2046850"/>
              <a:ext cx="135050" cy="242825"/>
            </a:xfrm>
            <a:custGeom>
              <a:avLst/>
              <a:gdLst/>
              <a:ahLst/>
              <a:cxnLst/>
              <a:rect l="l" t="t" r="r" b="b"/>
              <a:pathLst>
                <a:path w="5402" h="9713" extrusionOk="0">
                  <a:moveTo>
                    <a:pt x="2702" y="0"/>
                  </a:moveTo>
                  <a:cubicBezTo>
                    <a:pt x="2097" y="0"/>
                    <a:pt x="1521" y="193"/>
                    <a:pt x="1173" y="719"/>
                  </a:cubicBezTo>
                  <a:cubicBezTo>
                    <a:pt x="201" y="2192"/>
                    <a:pt x="1" y="7557"/>
                    <a:pt x="492" y="9644"/>
                  </a:cubicBezTo>
                  <a:cubicBezTo>
                    <a:pt x="658" y="9692"/>
                    <a:pt x="851" y="9713"/>
                    <a:pt x="1060" y="9713"/>
                  </a:cubicBezTo>
                  <a:cubicBezTo>
                    <a:pt x="2202" y="9713"/>
                    <a:pt x="3838" y="9081"/>
                    <a:pt x="4239" y="8701"/>
                  </a:cubicBezTo>
                  <a:cubicBezTo>
                    <a:pt x="4714" y="8250"/>
                    <a:pt x="5401" y="2476"/>
                    <a:pt x="5069" y="1051"/>
                  </a:cubicBezTo>
                  <a:cubicBezTo>
                    <a:pt x="4970" y="625"/>
                    <a:pt x="3790" y="0"/>
                    <a:pt x="2702"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755;p45">
              <a:extLst>
                <a:ext uri="{FF2B5EF4-FFF2-40B4-BE49-F238E27FC236}">
                  <a16:creationId xmlns:a16="http://schemas.microsoft.com/office/drawing/2014/main" id="{55010256-FEDD-71FF-861B-3166C6ED3AB0}"/>
                </a:ext>
              </a:extLst>
            </p:cNvPr>
            <p:cNvSpPr/>
            <p:nvPr/>
          </p:nvSpPr>
          <p:spPr>
            <a:xfrm>
              <a:off x="4403550" y="2045525"/>
              <a:ext cx="67625" cy="140250"/>
            </a:xfrm>
            <a:custGeom>
              <a:avLst/>
              <a:gdLst/>
              <a:ahLst/>
              <a:cxnLst/>
              <a:rect l="l" t="t" r="r" b="b"/>
              <a:pathLst>
                <a:path w="2705" h="5610" extrusionOk="0">
                  <a:moveTo>
                    <a:pt x="1805" y="0"/>
                  </a:moveTo>
                  <a:cubicBezTo>
                    <a:pt x="1675" y="0"/>
                    <a:pt x="1526" y="35"/>
                    <a:pt x="1356" y="112"/>
                  </a:cubicBezTo>
                  <a:cubicBezTo>
                    <a:pt x="0" y="723"/>
                    <a:pt x="686" y="5610"/>
                    <a:pt x="686" y="5610"/>
                  </a:cubicBezTo>
                  <a:lnTo>
                    <a:pt x="1427" y="5515"/>
                  </a:lnTo>
                  <a:cubicBezTo>
                    <a:pt x="1427" y="5515"/>
                    <a:pt x="2491" y="3227"/>
                    <a:pt x="2594" y="2394"/>
                  </a:cubicBezTo>
                  <a:cubicBezTo>
                    <a:pt x="2685" y="1663"/>
                    <a:pt x="2705" y="0"/>
                    <a:pt x="1805" y="0"/>
                  </a:cubicBezTo>
                  <a:close/>
                </a:path>
              </a:pathLst>
            </a:custGeom>
            <a:solidFill>
              <a:srgbClr val="6D3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756;p45">
              <a:extLst>
                <a:ext uri="{FF2B5EF4-FFF2-40B4-BE49-F238E27FC236}">
                  <a16:creationId xmlns:a16="http://schemas.microsoft.com/office/drawing/2014/main" id="{B861203D-64F9-353E-863B-0170C8D2051A}"/>
                </a:ext>
              </a:extLst>
            </p:cNvPr>
            <p:cNvSpPr/>
            <p:nvPr/>
          </p:nvSpPr>
          <p:spPr>
            <a:xfrm>
              <a:off x="4425475" y="2134300"/>
              <a:ext cx="38800" cy="63350"/>
            </a:xfrm>
            <a:custGeom>
              <a:avLst/>
              <a:gdLst/>
              <a:ahLst/>
              <a:cxnLst/>
              <a:rect l="l" t="t" r="r" b="b"/>
              <a:pathLst>
                <a:path w="1552" h="2534" extrusionOk="0">
                  <a:moveTo>
                    <a:pt x="888" y="1"/>
                  </a:moveTo>
                  <a:cubicBezTo>
                    <a:pt x="872" y="1"/>
                    <a:pt x="856" y="2"/>
                    <a:pt x="839" y="4"/>
                  </a:cubicBezTo>
                  <a:cubicBezTo>
                    <a:pt x="341" y="73"/>
                    <a:pt x="0" y="1563"/>
                    <a:pt x="137" y="2430"/>
                  </a:cubicBezTo>
                  <a:lnTo>
                    <a:pt x="359" y="2533"/>
                  </a:lnTo>
                  <a:cubicBezTo>
                    <a:pt x="359" y="2533"/>
                    <a:pt x="1180" y="2065"/>
                    <a:pt x="1369" y="1494"/>
                  </a:cubicBezTo>
                  <a:cubicBezTo>
                    <a:pt x="1551" y="941"/>
                    <a:pt x="1349" y="1"/>
                    <a:pt x="888"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757;p45">
              <a:extLst>
                <a:ext uri="{FF2B5EF4-FFF2-40B4-BE49-F238E27FC236}">
                  <a16:creationId xmlns:a16="http://schemas.microsoft.com/office/drawing/2014/main" id="{BB0618CC-7293-B724-0964-B00D43D24D78}"/>
                </a:ext>
              </a:extLst>
            </p:cNvPr>
            <p:cNvSpPr/>
            <p:nvPr/>
          </p:nvSpPr>
          <p:spPr>
            <a:xfrm>
              <a:off x="4434325" y="2143325"/>
              <a:ext cx="23900" cy="38975"/>
            </a:xfrm>
            <a:custGeom>
              <a:avLst/>
              <a:gdLst/>
              <a:ahLst/>
              <a:cxnLst/>
              <a:rect l="l" t="t" r="r" b="b"/>
              <a:pathLst>
                <a:path w="956" h="1559" extrusionOk="0">
                  <a:moveTo>
                    <a:pt x="547" y="0"/>
                  </a:moveTo>
                  <a:cubicBezTo>
                    <a:pt x="537" y="0"/>
                    <a:pt x="527" y="1"/>
                    <a:pt x="517" y="2"/>
                  </a:cubicBezTo>
                  <a:cubicBezTo>
                    <a:pt x="212" y="45"/>
                    <a:pt x="1" y="962"/>
                    <a:pt x="86" y="1494"/>
                  </a:cubicBezTo>
                  <a:lnTo>
                    <a:pt x="222" y="1559"/>
                  </a:lnTo>
                  <a:cubicBezTo>
                    <a:pt x="222" y="1559"/>
                    <a:pt x="729" y="1271"/>
                    <a:pt x="844" y="919"/>
                  </a:cubicBezTo>
                  <a:cubicBezTo>
                    <a:pt x="956" y="579"/>
                    <a:pt x="832" y="0"/>
                    <a:pt x="547" y="0"/>
                  </a:cubicBezTo>
                  <a:close/>
                </a:path>
              </a:pathLst>
            </a:custGeom>
            <a:solidFill>
              <a:srgbClr val="EA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758;p45">
              <a:extLst>
                <a:ext uri="{FF2B5EF4-FFF2-40B4-BE49-F238E27FC236}">
                  <a16:creationId xmlns:a16="http://schemas.microsoft.com/office/drawing/2014/main" id="{F2E7802E-802E-4045-CE4F-D9FB9E05BDB1}"/>
                </a:ext>
              </a:extLst>
            </p:cNvPr>
            <p:cNvSpPr/>
            <p:nvPr/>
          </p:nvSpPr>
          <p:spPr>
            <a:xfrm>
              <a:off x="4433225" y="2160325"/>
              <a:ext cx="16625" cy="27050"/>
            </a:xfrm>
            <a:custGeom>
              <a:avLst/>
              <a:gdLst/>
              <a:ahLst/>
              <a:cxnLst/>
              <a:rect l="l" t="t" r="r" b="b"/>
              <a:pathLst>
                <a:path w="665" h="1082" extrusionOk="0">
                  <a:moveTo>
                    <a:pt x="380" y="1"/>
                  </a:moveTo>
                  <a:cubicBezTo>
                    <a:pt x="373" y="1"/>
                    <a:pt x="367" y="1"/>
                    <a:pt x="360" y="2"/>
                  </a:cubicBezTo>
                  <a:cubicBezTo>
                    <a:pt x="148" y="32"/>
                    <a:pt x="0" y="666"/>
                    <a:pt x="61" y="1037"/>
                  </a:cubicBezTo>
                  <a:lnTo>
                    <a:pt x="156" y="1081"/>
                  </a:lnTo>
                  <a:cubicBezTo>
                    <a:pt x="156" y="1081"/>
                    <a:pt x="506" y="881"/>
                    <a:pt x="587" y="637"/>
                  </a:cubicBezTo>
                  <a:cubicBezTo>
                    <a:pt x="665" y="401"/>
                    <a:pt x="578" y="1"/>
                    <a:pt x="380"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759;p45">
              <a:extLst>
                <a:ext uri="{FF2B5EF4-FFF2-40B4-BE49-F238E27FC236}">
                  <a16:creationId xmlns:a16="http://schemas.microsoft.com/office/drawing/2014/main" id="{46A9C97F-9CD1-115D-E55C-26A07B43B7BA}"/>
                </a:ext>
              </a:extLst>
            </p:cNvPr>
            <p:cNvSpPr/>
            <p:nvPr/>
          </p:nvSpPr>
          <p:spPr>
            <a:xfrm>
              <a:off x="4399175" y="2257200"/>
              <a:ext cx="209850" cy="152825"/>
            </a:xfrm>
            <a:custGeom>
              <a:avLst/>
              <a:gdLst/>
              <a:ahLst/>
              <a:cxnLst/>
              <a:rect l="l" t="t" r="r" b="b"/>
              <a:pathLst>
                <a:path w="8394" h="6113" extrusionOk="0">
                  <a:moveTo>
                    <a:pt x="5888" y="1"/>
                  </a:moveTo>
                  <a:cubicBezTo>
                    <a:pt x="3677" y="1"/>
                    <a:pt x="1" y="4565"/>
                    <a:pt x="25" y="4798"/>
                  </a:cubicBezTo>
                  <a:cubicBezTo>
                    <a:pt x="99" y="5534"/>
                    <a:pt x="1664" y="6113"/>
                    <a:pt x="1894" y="6113"/>
                  </a:cubicBezTo>
                  <a:cubicBezTo>
                    <a:pt x="1896" y="6113"/>
                    <a:pt x="1898" y="6113"/>
                    <a:pt x="1900" y="6113"/>
                  </a:cubicBezTo>
                  <a:cubicBezTo>
                    <a:pt x="2108" y="6101"/>
                    <a:pt x="7107" y="5825"/>
                    <a:pt x="8159" y="3717"/>
                  </a:cubicBezTo>
                  <a:cubicBezTo>
                    <a:pt x="8394" y="3249"/>
                    <a:pt x="7648" y="1122"/>
                    <a:pt x="6735" y="310"/>
                  </a:cubicBezTo>
                  <a:cubicBezTo>
                    <a:pt x="6493" y="95"/>
                    <a:pt x="6206" y="1"/>
                    <a:pt x="5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760;p45">
              <a:extLst>
                <a:ext uri="{FF2B5EF4-FFF2-40B4-BE49-F238E27FC236}">
                  <a16:creationId xmlns:a16="http://schemas.microsoft.com/office/drawing/2014/main" id="{4DE68AD5-40F6-D65A-B89D-C18CD12206A7}"/>
                </a:ext>
              </a:extLst>
            </p:cNvPr>
            <p:cNvSpPr/>
            <p:nvPr/>
          </p:nvSpPr>
          <p:spPr>
            <a:xfrm>
              <a:off x="4273725" y="2467525"/>
              <a:ext cx="72475" cy="64500"/>
            </a:xfrm>
            <a:custGeom>
              <a:avLst/>
              <a:gdLst/>
              <a:ahLst/>
              <a:cxnLst/>
              <a:rect l="l" t="t" r="r" b="b"/>
              <a:pathLst>
                <a:path w="2899" h="2580" extrusionOk="0">
                  <a:moveTo>
                    <a:pt x="2046" y="0"/>
                  </a:moveTo>
                  <a:cubicBezTo>
                    <a:pt x="2044" y="0"/>
                    <a:pt x="887" y="812"/>
                    <a:pt x="0" y="854"/>
                  </a:cubicBezTo>
                  <a:lnTo>
                    <a:pt x="1637" y="2580"/>
                  </a:lnTo>
                  <a:cubicBezTo>
                    <a:pt x="1952" y="2170"/>
                    <a:pt x="2633" y="1605"/>
                    <a:pt x="2899" y="1500"/>
                  </a:cubicBezTo>
                  <a:lnTo>
                    <a:pt x="2046" y="0"/>
                  </a:lnTo>
                  <a:cubicBezTo>
                    <a:pt x="2046" y="0"/>
                    <a:pt x="2046" y="0"/>
                    <a:pt x="2046"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761;p45">
              <a:extLst>
                <a:ext uri="{FF2B5EF4-FFF2-40B4-BE49-F238E27FC236}">
                  <a16:creationId xmlns:a16="http://schemas.microsoft.com/office/drawing/2014/main" id="{C90EE15B-D3A5-DD67-3C3A-B1DABEBF2602}"/>
                </a:ext>
              </a:extLst>
            </p:cNvPr>
            <p:cNvSpPr/>
            <p:nvPr/>
          </p:nvSpPr>
          <p:spPr>
            <a:xfrm>
              <a:off x="4216375" y="2484875"/>
              <a:ext cx="107850" cy="71875"/>
            </a:xfrm>
            <a:custGeom>
              <a:avLst/>
              <a:gdLst/>
              <a:ahLst/>
              <a:cxnLst/>
              <a:rect l="l" t="t" r="r" b="b"/>
              <a:pathLst>
                <a:path w="4314" h="2875" extrusionOk="0">
                  <a:moveTo>
                    <a:pt x="311" y="1"/>
                  </a:moveTo>
                  <a:cubicBezTo>
                    <a:pt x="290" y="1"/>
                    <a:pt x="268" y="2"/>
                    <a:pt x="247" y="6"/>
                  </a:cubicBezTo>
                  <a:cubicBezTo>
                    <a:pt x="1" y="48"/>
                    <a:pt x="28" y="423"/>
                    <a:pt x="139" y="513"/>
                  </a:cubicBezTo>
                  <a:cubicBezTo>
                    <a:pt x="452" y="765"/>
                    <a:pt x="1415" y="854"/>
                    <a:pt x="1383" y="1022"/>
                  </a:cubicBezTo>
                  <a:cubicBezTo>
                    <a:pt x="1329" y="1339"/>
                    <a:pt x="798" y="1604"/>
                    <a:pt x="765" y="1758"/>
                  </a:cubicBezTo>
                  <a:cubicBezTo>
                    <a:pt x="696" y="2094"/>
                    <a:pt x="2099" y="2735"/>
                    <a:pt x="2500" y="2858"/>
                  </a:cubicBezTo>
                  <a:cubicBezTo>
                    <a:pt x="2534" y="2869"/>
                    <a:pt x="2573" y="2874"/>
                    <a:pt x="2615" y="2874"/>
                  </a:cubicBezTo>
                  <a:cubicBezTo>
                    <a:pt x="3067" y="2874"/>
                    <a:pt x="3935" y="2286"/>
                    <a:pt x="4204" y="1544"/>
                  </a:cubicBezTo>
                  <a:cubicBezTo>
                    <a:pt x="4313" y="1247"/>
                    <a:pt x="3041" y="200"/>
                    <a:pt x="3041" y="200"/>
                  </a:cubicBezTo>
                  <a:cubicBezTo>
                    <a:pt x="2894" y="200"/>
                    <a:pt x="2574" y="97"/>
                    <a:pt x="2251" y="97"/>
                  </a:cubicBezTo>
                  <a:cubicBezTo>
                    <a:pt x="2159" y="97"/>
                    <a:pt x="2067" y="105"/>
                    <a:pt x="1978" y="127"/>
                  </a:cubicBezTo>
                  <a:cubicBezTo>
                    <a:pt x="1729" y="187"/>
                    <a:pt x="1521" y="210"/>
                    <a:pt x="1344" y="210"/>
                  </a:cubicBezTo>
                  <a:cubicBezTo>
                    <a:pt x="807" y="210"/>
                    <a:pt x="554" y="1"/>
                    <a:pt x="311"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762;p45">
              <a:extLst>
                <a:ext uri="{FF2B5EF4-FFF2-40B4-BE49-F238E27FC236}">
                  <a16:creationId xmlns:a16="http://schemas.microsoft.com/office/drawing/2014/main" id="{094A9148-1E52-1261-B4BA-C582B5CD9AC5}"/>
                </a:ext>
              </a:extLst>
            </p:cNvPr>
            <p:cNvSpPr/>
            <p:nvPr/>
          </p:nvSpPr>
          <p:spPr>
            <a:xfrm>
              <a:off x="4197075" y="2516450"/>
              <a:ext cx="61400" cy="41450"/>
            </a:xfrm>
            <a:custGeom>
              <a:avLst/>
              <a:gdLst/>
              <a:ahLst/>
              <a:cxnLst/>
              <a:rect l="l" t="t" r="r" b="b"/>
              <a:pathLst>
                <a:path w="2456" h="1658" extrusionOk="0">
                  <a:moveTo>
                    <a:pt x="2158" y="0"/>
                  </a:moveTo>
                  <a:cubicBezTo>
                    <a:pt x="2137" y="0"/>
                    <a:pt x="2116" y="8"/>
                    <a:pt x="2095" y="25"/>
                  </a:cubicBezTo>
                  <a:cubicBezTo>
                    <a:pt x="1740" y="302"/>
                    <a:pt x="1273" y="702"/>
                    <a:pt x="1125" y="755"/>
                  </a:cubicBezTo>
                  <a:cubicBezTo>
                    <a:pt x="977" y="808"/>
                    <a:pt x="118" y="1097"/>
                    <a:pt x="74" y="1196"/>
                  </a:cubicBezTo>
                  <a:cubicBezTo>
                    <a:pt x="33" y="1292"/>
                    <a:pt x="0" y="1657"/>
                    <a:pt x="205" y="1657"/>
                  </a:cubicBezTo>
                  <a:cubicBezTo>
                    <a:pt x="208" y="1657"/>
                    <a:pt x="210" y="1657"/>
                    <a:pt x="212" y="1657"/>
                  </a:cubicBezTo>
                  <a:cubicBezTo>
                    <a:pt x="424" y="1649"/>
                    <a:pt x="1368" y="1317"/>
                    <a:pt x="1562" y="1181"/>
                  </a:cubicBezTo>
                  <a:cubicBezTo>
                    <a:pt x="1754" y="1045"/>
                    <a:pt x="2408" y="650"/>
                    <a:pt x="2433" y="575"/>
                  </a:cubicBezTo>
                  <a:cubicBezTo>
                    <a:pt x="2456" y="511"/>
                    <a:pt x="2326" y="0"/>
                    <a:pt x="2158"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763;p45">
              <a:extLst>
                <a:ext uri="{FF2B5EF4-FFF2-40B4-BE49-F238E27FC236}">
                  <a16:creationId xmlns:a16="http://schemas.microsoft.com/office/drawing/2014/main" id="{13D11BA9-7D5B-6BAC-8377-EF4BD48B746A}"/>
                </a:ext>
              </a:extLst>
            </p:cNvPr>
            <p:cNvSpPr/>
            <p:nvPr/>
          </p:nvSpPr>
          <p:spPr>
            <a:xfrm>
              <a:off x="4210300" y="2531925"/>
              <a:ext cx="57375" cy="46875"/>
            </a:xfrm>
            <a:custGeom>
              <a:avLst/>
              <a:gdLst/>
              <a:ahLst/>
              <a:cxnLst/>
              <a:rect l="l" t="t" r="r" b="b"/>
              <a:pathLst>
                <a:path w="2295" h="1875" extrusionOk="0">
                  <a:moveTo>
                    <a:pt x="1951" y="0"/>
                  </a:moveTo>
                  <a:cubicBezTo>
                    <a:pt x="1927" y="0"/>
                    <a:pt x="1904" y="10"/>
                    <a:pt x="1882" y="32"/>
                  </a:cubicBezTo>
                  <a:cubicBezTo>
                    <a:pt x="1564" y="350"/>
                    <a:pt x="1151" y="801"/>
                    <a:pt x="1011" y="869"/>
                  </a:cubicBezTo>
                  <a:cubicBezTo>
                    <a:pt x="870" y="938"/>
                    <a:pt x="57" y="1321"/>
                    <a:pt x="28" y="1425"/>
                  </a:cubicBezTo>
                  <a:cubicBezTo>
                    <a:pt x="1" y="1523"/>
                    <a:pt x="9" y="1875"/>
                    <a:pt x="194" y="1875"/>
                  </a:cubicBezTo>
                  <a:cubicBezTo>
                    <a:pt x="201" y="1875"/>
                    <a:pt x="209" y="1874"/>
                    <a:pt x="217" y="1873"/>
                  </a:cubicBezTo>
                  <a:cubicBezTo>
                    <a:pt x="423" y="1843"/>
                    <a:pt x="1314" y="1407"/>
                    <a:pt x="1488" y="1249"/>
                  </a:cubicBezTo>
                  <a:cubicBezTo>
                    <a:pt x="1662" y="1094"/>
                    <a:pt x="2258" y="624"/>
                    <a:pt x="2277" y="550"/>
                  </a:cubicBezTo>
                  <a:cubicBezTo>
                    <a:pt x="2295" y="483"/>
                    <a:pt x="2115" y="0"/>
                    <a:pt x="195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764;p45">
              <a:extLst>
                <a:ext uri="{FF2B5EF4-FFF2-40B4-BE49-F238E27FC236}">
                  <a16:creationId xmlns:a16="http://schemas.microsoft.com/office/drawing/2014/main" id="{BFFA537B-58FC-0A24-6A82-ED467613B7B9}"/>
                </a:ext>
              </a:extLst>
            </p:cNvPr>
            <p:cNvSpPr/>
            <p:nvPr/>
          </p:nvSpPr>
          <p:spPr>
            <a:xfrm>
              <a:off x="4235750" y="2538975"/>
              <a:ext cx="56625" cy="47925"/>
            </a:xfrm>
            <a:custGeom>
              <a:avLst/>
              <a:gdLst/>
              <a:ahLst/>
              <a:cxnLst/>
              <a:rect l="l" t="t" r="r" b="b"/>
              <a:pathLst>
                <a:path w="2265" h="1917" extrusionOk="0">
                  <a:moveTo>
                    <a:pt x="1911" y="0"/>
                  </a:moveTo>
                  <a:cubicBezTo>
                    <a:pt x="1888" y="0"/>
                    <a:pt x="1864" y="10"/>
                    <a:pt x="1843" y="33"/>
                  </a:cubicBezTo>
                  <a:cubicBezTo>
                    <a:pt x="1534" y="360"/>
                    <a:pt x="1131" y="821"/>
                    <a:pt x="993" y="893"/>
                  </a:cubicBezTo>
                  <a:cubicBezTo>
                    <a:pt x="855" y="964"/>
                    <a:pt x="52" y="1367"/>
                    <a:pt x="25" y="1469"/>
                  </a:cubicBezTo>
                  <a:cubicBezTo>
                    <a:pt x="0" y="1569"/>
                    <a:pt x="16" y="1917"/>
                    <a:pt x="198" y="1917"/>
                  </a:cubicBezTo>
                  <a:cubicBezTo>
                    <a:pt x="206" y="1917"/>
                    <a:pt x="215" y="1916"/>
                    <a:pt x="225" y="1914"/>
                  </a:cubicBezTo>
                  <a:cubicBezTo>
                    <a:pt x="431" y="1878"/>
                    <a:pt x="1309" y="1424"/>
                    <a:pt x="1480" y="1262"/>
                  </a:cubicBezTo>
                  <a:cubicBezTo>
                    <a:pt x="1651" y="1101"/>
                    <a:pt x="2235" y="620"/>
                    <a:pt x="2251" y="542"/>
                  </a:cubicBezTo>
                  <a:cubicBezTo>
                    <a:pt x="2264" y="478"/>
                    <a:pt x="2075" y="0"/>
                    <a:pt x="1911" y="0"/>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765;p45">
              <a:extLst>
                <a:ext uri="{FF2B5EF4-FFF2-40B4-BE49-F238E27FC236}">
                  <a16:creationId xmlns:a16="http://schemas.microsoft.com/office/drawing/2014/main" id="{F5C4CDD6-27B9-7F01-F2F1-A888CBA011E3}"/>
                </a:ext>
              </a:extLst>
            </p:cNvPr>
            <p:cNvSpPr/>
            <p:nvPr/>
          </p:nvSpPr>
          <p:spPr>
            <a:xfrm>
              <a:off x="4290175" y="2347600"/>
              <a:ext cx="230075" cy="177250"/>
            </a:xfrm>
            <a:custGeom>
              <a:avLst/>
              <a:gdLst/>
              <a:ahLst/>
              <a:cxnLst/>
              <a:rect l="l" t="t" r="r" b="b"/>
              <a:pathLst>
                <a:path w="9203" h="7090" extrusionOk="0">
                  <a:moveTo>
                    <a:pt x="5662" y="0"/>
                  </a:moveTo>
                  <a:cubicBezTo>
                    <a:pt x="5639" y="0"/>
                    <a:pt x="5618" y="1"/>
                    <a:pt x="5600" y="2"/>
                  </a:cubicBezTo>
                  <a:cubicBezTo>
                    <a:pt x="5038" y="41"/>
                    <a:pt x="0" y="4991"/>
                    <a:pt x="0" y="4991"/>
                  </a:cubicBezTo>
                  <a:lnTo>
                    <a:pt x="2058" y="7089"/>
                  </a:lnTo>
                  <a:cubicBezTo>
                    <a:pt x="3656" y="6185"/>
                    <a:pt x="8740" y="2803"/>
                    <a:pt x="8974" y="1653"/>
                  </a:cubicBezTo>
                  <a:cubicBezTo>
                    <a:pt x="9202" y="542"/>
                    <a:pt x="6354" y="0"/>
                    <a:pt x="5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766;p45">
              <a:extLst>
                <a:ext uri="{FF2B5EF4-FFF2-40B4-BE49-F238E27FC236}">
                  <a16:creationId xmlns:a16="http://schemas.microsoft.com/office/drawing/2014/main" id="{690C8AFD-85EF-CD54-D4E3-F8CA0B90206C}"/>
                </a:ext>
              </a:extLst>
            </p:cNvPr>
            <p:cNvSpPr/>
            <p:nvPr/>
          </p:nvSpPr>
          <p:spPr>
            <a:xfrm>
              <a:off x="4336675" y="2143700"/>
              <a:ext cx="31475" cy="64925"/>
            </a:xfrm>
            <a:custGeom>
              <a:avLst/>
              <a:gdLst/>
              <a:ahLst/>
              <a:cxnLst/>
              <a:rect l="l" t="t" r="r" b="b"/>
              <a:pathLst>
                <a:path w="1259" h="2597" extrusionOk="0">
                  <a:moveTo>
                    <a:pt x="1206" y="1"/>
                  </a:moveTo>
                  <a:cubicBezTo>
                    <a:pt x="986" y="1"/>
                    <a:pt x="1" y="2054"/>
                    <a:pt x="21" y="2449"/>
                  </a:cubicBezTo>
                  <a:cubicBezTo>
                    <a:pt x="27" y="2571"/>
                    <a:pt x="433" y="2597"/>
                    <a:pt x="770" y="2597"/>
                  </a:cubicBezTo>
                  <a:cubicBezTo>
                    <a:pt x="1009" y="2597"/>
                    <a:pt x="1214" y="2584"/>
                    <a:pt x="1214" y="2584"/>
                  </a:cubicBezTo>
                  <a:cubicBezTo>
                    <a:pt x="1214" y="2584"/>
                    <a:pt x="1259" y="43"/>
                    <a:pt x="1230" y="12"/>
                  </a:cubicBezTo>
                  <a:cubicBezTo>
                    <a:pt x="1223" y="4"/>
                    <a:pt x="1216" y="1"/>
                    <a:pt x="1206" y="1"/>
                  </a:cubicBezTo>
                  <a:close/>
                </a:path>
              </a:pathLst>
            </a:custGeom>
            <a:solidFill>
              <a:srgbClr val="FFB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767;p45">
              <a:extLst>
                <a:ext uri="{FF2B5EF4-FFF2-40B4-BE49-F238E27FC236}">
                  <a16:creationId xmlns:a16="http://schemas.microsoft.com/office/drawing/2014/main" id="{87436580-E21B-EB81-90C0-4AA46B78906F}"/>
                </a:ext>
              </a:extLst>
            </p:cNvPr>
            <p:cNvSpPr/>
            <p:nvPr/>
          </p:nvSpPr>
          <p:spPr>
            <a:xfrm>
              <a:off x="4331925" y="2144625"/>
              <a:ext cx="33525" cy="66400"/>
            </a:xfrm>
            <a:custGeom>
              <a:avLst/>
              <a:gdLst/>
              <a:ahLst/>
              <a:cxnLst/>
              <a:rect l="l" t="t" r="r" b="b"/>
              <a:pathLst>
                <a:path w="1341" h="2656" extrusionOk="0">
                  <a:moveTo>
                    <a:pt x="1340" y="1"/>
                  </a:moveTo>
                  <a:cubicBezTo>
                    <a:pt x="1145" y="1"/>
                    <a:pt x="0" y="2141"/>
                    <a:pt x="10" y="2543"/>
                  </a:cubicBezTo>
                  <a:cubicBezTo>
                    <a:pt x="12" y="2630"/>
                    <a:pt x="229" y="2655"/>
                    <a:pt x="486" y="2655"/>
                  </a:cubicBezTo>
                  <a:cubicBezTo>
                    <a:pt x="863" y="2655"/>
                    <a:pt x="1325" y="2600"/>
                    <a:pt x="1325" y="2600"/>
                  </a:cubicBezTo>
                  <a:cubicBezTo>
                    <a:pt x="1325" y="2600"/>
                    <a:pt x="1325" y="2563"/>
                    <a:pt x="1326" y="2498"/>
                  </a:cubicBezTo>
                  <a:lnTo>
                    <a:pt x="1326" y="2498"/>
                  </a:lnTo>
                  <a:cubicBezTo>
                    <a:pt x="1255" y="2502"/>
                    <a:pt x="1151" y="2505"/>
                    <a:pt x="1037" y="2505"/>
                  </a:cubicBezTo>
                  <a:cubicBezTo>
                    <a:pt x="708" y="2505"/>
                    <a:pt x="289" y="2478"/>
                    <a:pt x="280" y="2362"/>
                  </a:cubicBezTo>
                  <a:cubicBezTo>
                    <a:pt x="257" y="2024"/>
                    <a:pt x="1088" y="345"/>
                    <a:pt x="1341" y="1"/>
                  </a:cubicBezTo>
                  <a:cubicBezTo>
                    <a:pt x="1340" y="1"/>
                    <a:pt x="1340" y="1"/>
                    <a:pt x="1340"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768;p45">
              <a:extLst>
                <a:ext uri="{FF2B5EF4-FFF2-40B4-BE49-F238E27FC236}">
                  <a16:creationId xmlns:a16="http://schemas.microsoft.com/office/drawing/2014/main" id="{7B35B390-885A-6575-30DA-65540E013A2E}"/>
                </a:ext>
              </a:extLst>
            </p:cNvPr>
            <p:cNvSpPr/>
            <p:nvPr/>
          </p:nvSpPr>
          <p:spPr>
            <a:xfrm>
              <a:off x="4368600" y="2101225"/>
              <a:ext cx="45775" cy="32425"/>
            </a:xfrm>
            <a:custGeom>
              <a:avLst/>
              <a:gdLst/>
              <a:ahLst/>
              <a:cxnLst/>
              <a:rect l="l" t="t" r="r" b="b"/>
              <a:pathLst>
                <a:path w="1831" h="1297" extrusionOk="0">
                  <a:moveTo>
                    <a:pt x="405" y="0"/>
                  </a:moveTo>
                  <a:cubicBezTo>
                    <a:pt x="395" y="0"/>
                    <a:pt x="386" y="1"/>
                    <a:pt x="378" y="4"/>
                  </a:cubicBezTo>
                  <a:cubicBezTo>
                    <a:pt x="207" y="52"/>
                    <a:pt x="0" y="254"/>
                    <a:pt x="186" y="432"/>
                  </a:cubicBezTo>
                  <a:cubicBezTo>
                    <a:pt x="371" y="609"/>
                    <a:pt x="1275" y="1295"/>
                    <a:pt x="1485" y="1297"/>
                  </a:cubicBezTo>
                  <a:cubicBezTo>
                    <a:pt x="1485" y="1297"/>
                    <a:pt x="1486" y="1297"/>
                    <a:pt x="1486" y="1297"/>
                  </a:cubicBezTo>
                  <a:cubicBezTo>
                    <a:pt x="1695" y="1297"/>
                    <a:pt x="1831" y="937"/>
                    <a:pt x="1781" y="798"/>
                  </a:cubicBezTo>
                  <a:cubicBezTo>
                    <a:pt x="1678" y="504"/>
                    <a:pt x="644" y="0"/>
                    <a:pt x="405"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769;p45">
              <a:extLst>
                <a:ext uri="{FF2B5EF4-FFF2-40B4-BE49-F238E27FC236}">
                  <a16:creationId xmlns:a16="http://schemas.microsoft.com/office/drawing/2014/main" id="{9F61DE79-25AB-4D23-F355-F1F4295B0056}"/>
                </a:ext>
              </a:extLst>
            </p:cNvPr>
            <p:cNvSpPr/>
            <p:nvPr/>
          </p:nvSpPr>
          <p:spPr>
            <a:xfrm>
              <a:off x="4330450" y="2096925"/>
              <a:ext cx="35600" cy="24400"/>
            </a:xfrm>
            <a:custGeom>
              <a:avLst/>
              <a:gdLst/>
              <a:ahLst/>
              <a:cxnLst/>
              <a:rect l="l" t="t" r="r" b="b"/>
              <a:pathLst>
                <a:path w="1424" h="976" extrusionOk="0">
                  <a:moveTo>
                    <a:pt x="1071" y="0"/>
                  </a:moveTo>
                  <a:cubicBezTo>
                    <a:pt x="845" y="0"/>
                    <a:pt x="178" y="504"/>
                    <a:pt x="92" y="605"/>
                  </a:cubicBezTo>
                  <a:cubicBezTo>
                    <a:pt x="0" y="713"/>
                    <a:pt x="130" y="838"/>
                    <a:pt x="286" y="953"/>
                  </a:cubicBezTo>
                  <a:cubicBezTo>
                    <a:pt x="307" y="969"/>
                    <a:pt x="345" y="976"/>
                    <a:pt x="393" y="976"/>
                  </a:cubicBezTo>
                  <a:cubicBezTo>
                    <a:pt x="694" y="976"/>
                    <a:pt x="1424" y="698"/>
                    <a:pt x="1411" y="469"/>
                  </a:cubicBezTo>
                  <a:cubicBezTo>
                    <a:pt x="1407" y="345"/>
                    <a:pt x="1279" y="84"/>
                    <a:pt x="1111" y="7"/>
                  </a:cubicBezTo>
                  <a:cubicBezTo>
                    <a:pt x="1100" y="3"/>
                    <a:pt x="1087" y="0"/>
                    <a:pt x="1071" y="0"/>
                  </a:cubicBezTo>
                  <a:close/>
                </a:path>
              </a:pathLst>
            </a:custGeom>
            <a:solidFill>
              <a:srgbClr val="7F4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770;p45">
              <a:extLst>
                <a:ext uri="{FF2B5EF4-FFF2-40B4-BE49-F238E27FC236}">
                  <a16:creationId xmlns:a16="http://schemas.microsoft.com/office/drawing/2014/main" id="{F3ABF1CE-AFF9-8121-80DA-EBC410B77936}"/>
                </a:ext>
              </a:extLst>
            </p:cNvPr>
            <p:cNvSpPr/>
            <p:nvPr/>
          </p:nvSpPr>
          <p:spPr>
            <a:xfrm>
              <a:off x="4363275" y="2220125"/>
              <a:ext cx="17050" cy="27275"/>
            </a:xfrm>
            <a:custGeom>
              <a:avLst/>
              <a:gdLst/>
              <a:ahLst/>
              <a:cxnLst/>
              <a:rect l="l" t="t" r="r" b="b"/>
              <a:pathLst>
                <a:path w="682" h="1091" extrusionOk="0">
                  <a:moveTo>
                    <a:pt x="162" y="1"/>
                  </a:moveTo>
                  <a:cubicBezTo>
                    <a:pt x="156" y="1"/>
                    <a:pt x="150" y="1"/>
                    <a:pt x="144" y="3"/>
                  </a:cubicBezTo>
                  <a:cubicBezTo>
                    <a:pt x="1" y="31"/>
                    <a:pt x="8" y="403"/>
                    <a:pt x="85" y="702"/>
                  </a:cubicBezTo>
                  <a:cubicBezTo>
                    <a:pt x="154" y="972"/>
                    <a:pt x="255" y="1090"/>
                    <a:pt x="380" y="1090"/>
                  </a:cubicBezTo>
                  <a:cubicBezTo>
                    <a:pt x="393" y="1090"/>
                    <a:pt x="407" y="1089"/>
                    <a:pt x="422" y="1086"/>
                  </a:cubicBezTo>
                  <a:cubicBezTo>
                    <a:pt x="564" y="1057"/>
                    <a:pt x="682" y="898"/>
                    <a:pt x="604" y="600"/>
                  </a:cubicBezTo>
                  <a:cubicBezTo>
                    <a:pt x="530" y="315"/>
                    <a:pt x="307" y="1"/>
                    <a:pt x="162" y="1"/>
                  </a:cubicBezTo>
                  <a:close/>
                </a:path>
              </a:pathLst>
            </a:custGeom>
            <a:solidFill>
              <a:srgbClr val="542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771;p45">
              <a:extLst>
                <a:ext uri="{FF2B5EF4-FFF2-40B4-BE49-F238E27FC236}">
                  <a16:creationId xmlns:a16="http://schemas.microsoft.com/office/drawing/2014/main" id="{2DE2BDDB-506B-D9FB-07F3-77E71DC303BA}"/>
                </a:ext>
              </a:extLst>
            </p:cNvPr>
            <p:cNvSpPr/>
            <p:nvPr/>
          </p:nvSpPr>
          <p:spPr>
            <a:xfrm>
              <a:off x="4380150" y="2131775"/>
              <a:ext cx="15025" cy="14250"/>
            </a:xfrm>
            <a:custGeom>
              <a:avLst/>
              <a:gdLst/>
              <a:ahLst/>
              <a:cxnLst/>
              <a:rect l="l" t="t" r="r" b="b"/>
              <a:pathLst>
                <a:path w="601" h="570" extrusionOk="0">
                  <a:moveTo>
                    <a:pt x="289" y="0"/>
                  </a:moveTo>
                  <a:cubicBezTo>
                    <a:pt x="128" y="0"/>
                    <a:pt x="1" y="178"/>
                    <a:pt x="1" y="405"/>
                  </a:cubicBezTo>
                  <a:cubicBezTo>
                    <a:pt x="1" y="411"/>
                    <a:pt x="2" y="415"/>
                    <a:pt x="2" y="421"/>
                  </a:cubicBezTo>
                  <a:lnTo>
                    <a:pt x="583" y="569"/>
                  </a:lnTo>
                  <a:cubicBezTo>
                    <a:pt x="593" y="525"/>
                    <a:pt x="600" y="477"/>
                    <a:pt x="600" y="425"/>
                  </a:cubicBezTo>
                  <a:cubicBezTo>
                    <a:pt x="599" y="196"/>
                    <a:pt x="464" y="4"/>
                    <a:pt x="297" y="0"/>
                  </a:cubicBezTo>
                  <a:cubicBezTo>
                    <a:pt x="294" y="0"/>
                    <a:pt x="292" y="0"/>
                    <a:pt x="28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772;p45">
              <a:extLst>
                <a:ext uri="{FF2B5EF4-FFF2-40B4-BE49-F238E27FC236}">
                  <a16:creationId xmlns:a16="http://schemas.microsoft.com/office/drawing/2014/main" id="{8E84355D-B865-A058-22CA-87E81B6CFCC0}"/>
                </a:ext>
              </a:extLst>
            </p:cNvPr>
            <p:cNvSpPr/>
            <p:nvPr/>
          </p:nvSpPr>
          <p:spPr>
            <a:xfrm>
              <a:off x="4340900" y="2126600"/>
              <a:ext cx="15225" cy="12675"/>
            </a:xfrm>
            <a:custGeom>
              <a:avLst/>
              <a:gdLst/>
              <a:ahLst/>
              <a:cxnLst/>
              <a:rect l="l" t="t" r="r" b="b"/>
              <a:pathLst>
                <a:path w="609" h="507" extrusionOk="0">
                  <a:moveTo>
                    <a:pt x="309" y="0"/>
                  </a:moveTo>
                  <a:cubicBezTo>
                    <a:pt x="147" y="0"/>
                    <a:pt x="12" y="179"/>
                    <a:pt x="3" y="405"/>
                  </a:cubicBezTo>
                  <a:cubicBezTo>
                    <a:pt x="0" y="441"/>
                    <a:pt x="5" y="474"/>
                    <a:pt x="8" y="506"/>
                  </a:cubicBezTo>
                  <a:lnTo>
                    <a:pt x="597" y="439"/>
                  </a:lnTo>
                  <a:cubicBezTo>
                    <a:pt x="597" y="434"/>
                    <a:pt x="600" y="431"/>
                    <a:pt x="600" y="427"/>
                  </a:cubicBezTo>
                  <a:cubicBezTo>
                    <a:pt x="608" y="197"/>
                    <a:pt x="480" y="6"/>
                    <a:pt x="317" y="0"/>
                  </a:cubicBezTo>
                  <a:cubicBezTo>
                    <a:pt x="314" y="0"/>
                    <a:pt x="311" y="0"/>
                    <a:pt x="309" y="0"/>
                  </a:cubicBezTo>
                  <a:close/>
                </a:path>
              </a:pathLst>
            </a:custGeom>
            <a:solidFill>
              <a:srgbClr val="4F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773;p45">
              <a:extLst>
                <a:ext uri="{FF2B5EF4-FFF2-40B4-BE49-F238E27FC236}">
                  <a16:creationId xmlns:a16="http://schemas.microsoft.com/office/drawing/2014/main" id="{504F0D80-72C6-12AF-1F0A-A1AE34ED1B67}"/>
                </a:ext>
              </a:extLst>
            </p:cNvPr>
            <p:cNvSpPr/>
            <p:nvPr/>
          </p:nvSpPr>
          <p:spPr>
            <a:xfrm>
              <a:off x="4472875" y="2530525"/>
              <a:ext cx="138675" cy="37625"/>
            </a:xfrm>
            <a:custGeom>
              <a:avLst/>
              <a:gdLst/>
              <a:ahLst/>
              <a:cxnLst/>
              <a:rect l="l" t="t" r="r" b="b"/>
              <a:pathLst>
                <a:path w="5547" h="1505" extrusionOk="0">
                  <a:moveTo>
                    <a:pt x="5454" y="1"/>
                  </a:moveTo>
                  <a:cubicBezTo>
                    <a:pt x="5454" y="1"/>
                    <a:pt x="4300" y="995"/>
                    <a:pt x="2641" y="995"/>
                  </a:cubicBezTo>
                  <a:cubicBezTo>
                    <a:pt x="1864" y="995"/>
                    <a:pt x="977" y="777"/>
                    <a:pt x="45" y="137"/>
                  </a:cubicBezTo>
                  <a:lnTo>
                    <a:pt x="1" y="320"/>
                  </a:lnTo>
                  <a:cubicBezTo>
                    <a:pt x="740" y="1161"/>
                    <a:pt x="1692" y="1504"/>
                    <a:pt x="2625" y="1504"/>
                  </a:cubicBezTo>
                  <a:cubicBezTo>
                    <a:pt x="3766" y="1504"/>
                    <a:pt x="4880" y="991"/>
                    <a:pt x="5546" y="251"/>
                  </a:cubicBezTo>
                  <a:lnTo>
                    <a:pt x="5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774;p45">
              <a:extLst>
                <a:ext uri="{FF2B5EF4-FFF2-40B4-BE49-F238E27FC236}">
                  <a16:creationId xmlns:a16="http://schemas.microsoft.com/office/drawing/2014/main" id="{E2547D5D-3659-0027-210E-497B8E6B44E6}"/>
                </a:ext>
              </a:extLst>
            </p:cNvPr>
            <p:cNvSpPr/>
            <p:nvPr/>
          </p:nvSpPr>
          <p:spPr>
            <a:xfrm>
              <a:off x="4438975" y="2559375"/>
              <a:ext cx="87775" cy="127525"/>
            </a:xfrm>
            <a:custGeom>
              <a:avLst/>
              <a:gdLst/>
              <a:ahLst/>
              <a:cxnLst/>
              <a:rect l="l" t="t" r="r" b="b"/>
              <a:pathLst>
                <a:path w="3511" h="5101" extrusionOk="0">
                  <a:moveTo>
                    <a:pt x="3475" y="0"/>
                  </a:moveTo>
                  <a:lnTo>
                    <a:pt x="3117" y="18"/>
                  </a:lnTo>
                  <a:cubicBezTo>
                    <a:pt x="3147" y="690"/>
                    <a:pt x="2412" y="1502"/>
                    <a:pt x="1699" y="2290"/>
                  </a:cubicBezTo>
                  <a:cubicBezTo>
                    <a:pt x="865" y="3211"/>
                    <a:pt x="0" y="4165"/>
                    <a:pt x="130" y="5100"/>
                  </a:cubicBezTo>
                  <a:lnTo>
                    <a:pt x="483" y="5050"/>
                  </a:lnTo>
                  <a:cubicBezTo>
                    <a:pt x="378" y="4280"/>
                    <a:pt x="1184" y="3389"/>
                    <a:pt x="1963" y="2528"/>
                  </a:cubicBezTo>
                  <a:cubicBezTo>
                    <a:pt x="2759" y="1650"/>
                    <a:pt x="3511" y="820"/>
                    <a:pt x="3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775;p45">
              <a:extLst>
                <a:ext uri="{FF2B5EF4-FFF2-40B4-BE49-F238E27FC236}">
                  <a16:creationId xmlns:a16="http://schemas.microsoft.com/office/drawing/2014/main" id="{A4EB4CB7-8DBE-01F2-80AE-D9B33ED9BB2D}"/>
                </a:ext>
              </a:extLst>
            </p:cNvPr>
            <p:cNvSpPr/>
            <p:nvPr/>
          </p:nvSpPr>
          <p:spPr>
            <a:xfrm>
              <a:off x="4490450" y="2562025"/>
              <a:ext cx="42950" cy="102450"/>
            </a:xfrm>
            <a:custGeom>
              <a:avLst/>
              <a:gdLst/>
              <a:ahLst/>
              <a:cxnLst/>
              <a:rect l="l" t="t" r="r" b="b"/>
              <a:pathLst>
                <a:path w="1718" h="4098" extrusionOk="0">
                  <a:moveTo>
                    <a:pt x="1103" y="1"/>
                  </a:moveTo>
                  <a:cubicBezTo>
                    <a:pt x="434" y="376"/>
                    <a:pt x="124" y="672"/>
                    <a:pt x="64" y="992"/>
                  </a:cubicBezTo>
                  <a:cubicBezTo>
                    <a:pt x="1" y="1329"/>
                    <a:pt x="225" y="1603"/>
                    <a:pt x="483" y="1919"/>
                  </a:cubicBezTo>
                  <a:cubicBezTo>
                    <a:pt x="868" y="2391"/>
                    <a:pt x="1347" y="2974"/>
                    <a:pt x="1242" y="4065"/>
                  </a:cubicBezTo>
                  <a:lnTo>
                    <a:pt x="1597" y="4098"/>
                  </a:lnTo>
                  <a:cubicBezTo>
                    <a:pt x="1718" y="2860"/>
                    <a:pt x="1164" y="2185"/>
                    <a:pt x="758" y="1695"/>
                  </a:cubicBezTo>
                  <a:cubicBezTo>
                    <a:pt x="548" y="1436"/>
                    <a:pt x="381" y="1234"/>
                    <a:pt x="413" y="1061"/>
                  </a:cubicBezTo>
                  <a:cubicBezTo>
                    <a:pt x="449" y="863"/>
                    <a:pt x="733" y="619"/>
                    <a:pt x="1278" y="314"/>
                  </a:cubicBez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776;p45">
              <a:extLst>
                <a:ext uri="{FF2B5EF4-FFF2-40B4-BE49-F238E27FC236}">
                  <a16:creationId xmlns:a16="http://schemas.microsoft.com/office/drawing/2014/main" id="{E2F04384-BA6E-3CB0-2DA5-E06AE90BAFE0}"/>
                </a:ext>
              </a:extLst>
            </p:cNvPr>
            <p:cNvSpPr/>
            <p:nvPr/>
          </p:nvSpPr>
          <p:spPr>
            <a:xfrm>
              <a:off x="4316025" y="2253625"/>
              <a:ext cx="293000" cy="271175"/>
            </a:xfrm>
            <a:custGeom>
              <a:avLst/>
              <a:gdLst/>
              <a:ahLst/>
              <a:cxnLst/>
              <a:rect l="l" t="t" r="r" b="b"/>
              <a:pathLst>
                <a:path w="11720" h="10847" extrusionOk="0">
                  <a:moveTo>
                    <a:pt x="9607" y="0"/>
                  </a:moveTo>
                  <a:cubicBezTo>
                    <a:pt x="9485" y="702"/>
                    <a:pt x="9955" y="1787"/>
                    <a:pt x="9836" y="2054"/>
                  </a:cubicBezTo>
                  <a:cubicBezTo>
                    <a:pt x="9218" y="3425"/>
                    <a:pt x="7637" y="5031"/>
                    <a:pt x="6046" y="5484"/>
                  </a:cubicBezTo>
                  <a:cubicBezTo>
                    <a:pt x="4993" y="6981"/>
                    <a:pt x="1546" y="8724"/>
                    <a:pt x="1" y="9802"/>
                  </a:cubicBezTo>
                  <a:lnTo>
                    <a:pt x="1024" y="10847"/>
                  </a:lnTo>
                  <a:cubicBezTo>
                    <a:pt x="2425" y="10053"/>
                    <a:pt x="5658" y="8142"/>
                    <a:pt x="6799" y="6717"/>
                  </a:cubicBezTo>
                  <a:cubicBezTo>
                    <a:pt x="8307" y="6402"/>
                    <a:pt x="10909" y="5010"/>
                    <a:pt x="11485" y="3859"/>
                  </a:cubicBezTo>
                  <a:cubicBezTo>
                    <a:pt x="11720" y="3392"/>
                    <a:pt x="10974" y="1265"/>
                    <a:pt x="10060" y="453"/>
                  </a:cubicBezTo>
                  <a:cubicBezTo>
                    <a:pt x="9981" y="383"/>
                    <a:pt x="9695" y="45"/>
                    <a:pt x="9607"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1" name="Google Shape;2830;p15">
            <a:extLst>
              <a:ext uri="{FF2B5EF4-FFF2-40B4-BE49-F238E27FC236}">
                <a16:creationId xmlns:a16="http://schemas.microsoft.com/office/drawing/2014/main" id="{70924EED-0233-553C-4600-C0A96F3D5239}"/>
              </a:ext>
            </a:extLst>
          </p:cNvPr>
          <p:cNvSpPr/>
          <p:nvPr/>
        </p:nvSpPr>
        <p:spPr>
          <a:xfrm>
            <a:off x="1625547" y="1214511"/>
            <a:ext cx="478940" cy="299989"/>
          </a:xfrm>
          <a:custGeom>
            <a:avLst/>
            <a:gdLst/>
            <a:ahLst/>
            <a:cxnLst/>
            <a:rect l="l" t="t" r="r" b="b"/>
            <a:pathLst>
              <a:path w="5516" h="3455" extrusionOk="0">
                <a:moveTo>
                  <a:pt x="525" y="1"/>
                </a:moveTo>
                <a:cubicBezTo>
                  <a:pt x="235" y="1"/>
                  <a:pt x="0" y="235"/>
                  <a:pt x="0" y="525"/>
                </a:cubicBezTo>
                <a:lnTo>
                  <a:pt x="0" y="2933"/>
                </a:lnTo>
                <a:cubicBezTo>
                  <a:pt x="0" y="3220"/>
                  <a:pt x="235" y="3454"/>
                  <a:pt x="525" y="3454"/>
                </a:cubicBezTo>
                <a:lnTo>
                  <a:pt x="4994" y="3454"/>
                </a:lnTo>
                <a:cubicBezTo>
                  <a:pt x="5284" y="3454"/>
                  <a:pt x="5516" y="3220"/>
                  <a:pt x="5516" y="2933"/>
                </a:cubicBezTo>
                <a:lnTo>
                  <a:pt x="5516" y="525"/>
                </a:lnTo>
                <a:cubicBezTo>
                  <a:pt x="5516" y="235"/>
                  <a:pt x="5284" y="1"/>
                  <a:pt x="4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9" name="Google Shape;2923;p15">
            <a:extLst>
              <a:ext uri="{FF2B5EF4-FFF2-40B4-BE49-F238E27FC236}">
                <a16:creationId xmlns:a16="http://schemas.microsoft.com/office/drawing/2014/main" id="{6672D8BB-A50E-7800-EDF4-8371843C24AD}"/>
              </a:ext>
            </a:extLst>
          </p:cNvPr>
          <p:cNvGrpSpPr/>
          <p:nvPr/>
        </p:nvGrpSpPr>
        <p:grpSpPr>
          <a:xfrm>
            <a:off x="587337" y="2290466"/>
            <a:ext cx="1189049" cy="2041348"/>
            <a:chOff x="6643175" y="3157775"/>
            <a:chExt cx="543825" cy="1075600"/>
          </a:xfrm>
        </p:grpSpPr>
        <p:sp>
          <p:nvSpPr>
            <p:cNvPr id="9870" name="Google Shape;2924;p15">
              <a:extLst>
                <a:ext uri="{FF2B5EF4-FFF2-40B4-BE49-F238E27FC236}">
                  <a16:creationId xmlns:a16="http://schemas.microsoft.com/office/drawing/2014/main" id="{07B05BF4-9FDF-176A-8989-C90604472509}"/>
                </a:ext>
              </a:extLst>
            </p:cNvPr>
            <p:cNvSpPr/>
            <p:nvPr/>
          </p:nvSpPr>
          <p:spPr>
            <a:xfrm>
              <a:off x="6643175" y="3257250"/>
              <a:ext cx="543825" cy="577975"/>
            </a:xfrm>
            <a:custGeom>
              <a:avLst/>
              <a:gdLst/>
              <a:ahLst/>
              <a:cxnLst/>
              <a:rect l="l" t="t" r="r" b="b"/>
              <a:pathLst>
                <a:path w="21753" h="23119" extrusionOk="0">
                  <a:moveTo>
                    <a:pt x="10876" y="0"/>
                  </a:moveTo>
                  <a:cubicBezTo>
                    <a:pt x="7992" y="0"/>
                    <a:pt x="5226" y="1219"/>
                    <a:pt x="3185" y="3386"/>
                  </a:cubicBezTo>
                  <a:cubicBezTo>
                    <a:pt x="1146" y="5554"/>
                    <a:pt x="1" y="8494"/>
                    <a:pt x="1" y="11559"/>
                  </a:cubicBezTo>
                  <a:cubicBezTo>
                    <a:pt x="1" y="14626"/>
                    <a:pt x="1146" y="17566"/>
                    <a:pt x="3185" y="19733"/>
                  </a:cubicBezTo>
                  <a:cubicBezTo>
                    <a:pt x="5226" y="21901"/>
                    <a:pt x="7992" y="23118"/>
                    <a:pt x="10876" y="23118"/>
                  </a:cubicBezTo>
                  <a:cubicBezTo>
                    <a:pt x="13761" y="23118"/>
                    <a:pt x="16528" y="21901"/>
                    <a:pt x="18567" y="19733"/>
                  </a:cubicBezTo>
                  <a:cubicBezTo>
                    <a:pt x="20607" y="17566"/>
                    <a:pt x="21752" y="14626"/>
                    <a:pt x="21752" y="11559"/>
                  </a:cubicBezTo>
                  <a:cubicBezTo>
                    <a:pt x="21752" y="8494"/>
                    <a:pt x="20607" y="5554"/>
                    <a:pt x="18567" y="3386"/>
                  </a:cubicBezTo>
                  <a:cubicBezTo>
                    <a:pt x="16528" y="1219"/>
                    <a:pt x="13761" y="0"/>
                    <a:pt x="10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2925;p15">
              <a:extLst>
                <a:ext uri="{FF2B5EF4-FFF2-40B4-BE49-F238E27FC236}">
                  <a16:creationId xmlns:a16="http://schemas.microsoft.com/office/drawing/2014/main" id="{20F75934-5019-8507-8D34-2C6B471849A9}"/>
                </a:ext>
              </a:extLst>
            </p:cNvPr>
            <p:cNvSpPr/>
            <p:nvPr/>
          </p:nvSpPr>
          <p:spPr>
            <a:xfrm>
              <a:off x="6783650" y="3406575"/>
              <a:ext cx="262875" cy="279350"/>
            </a:xfrm>
            <a:custGeom>
              <a:avLst/>
              <a:gdLst/>
              <a:ahLst/>
              <a:cxnLst/>
              <a:rect l="l" t="t" r="r" b="b"/>
              <a:pathLst>
                <a:path w="10515" h="11174" extrusionOk="0">
                  <a:moveTo>
                    <a:pt x="5257" y="1"/>
                  </a:moveTo>
                  <a:cubicBezTo>
                    <a:pt x="2354" y="1"/>
                    <a:pt x="0" y="2501"/>
                    <a:pt x="0" y="5586"/>
                  </a:cubicBezTo>
                  <a:cubicBezTo>
                    <a:pt x="0" y="8671"/>
                    <a:pt x="2354" y="11173"/>
                    <a:pt x="5257" y="11173"/>
                  </a:cubicBezTo>
                  <a:cubicBezTo>
                    <a:pt x="8161" y="11173"/>
                    <a:pt x="10515" y="8671"/>
                    <a:pt x="10515" y="5586"/>
                  </a:cubicBezTo>
                  <a:cubicBezTo>
                    <a:pt x="10515" y="2501"/>
                    <a:pt x="8161" y="1"/>
                    <a:pt x="5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2926;p15">
              <a:extLst>
                <a:ext uri="{FF2B5EF4-FFF2-40B4-BE49-F238E27FC236}">
                  <a16:creationId xmlns:a16="http://schemas.microsoft.com/office/drawing/2014/main" id="{DCB6B4C7-5A5F-A3DD-586C-3523953641C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2927;p15">
              <a:extLst>
                <a:ext uri="{FF2B5EF4-FFF2-40B4-BE49-F238E27FC236}">
                  <a16:creationId xmlns:a16="http://schemas.microsoft.com/office/drawing/2014/main" id="{87493004-E0B4-DADC-261B-8D8DB6444641}"/>
                </a:ext>
              </a:extLst>
            </p:cNvPr>
            <p:cNvSpPr/>
            <p:nvPr/>
          </p:nvSpPr>
          <p:spPr>
            <a:xfrm>
              <a:off x="6956725" y="3365350"/>
              <a:ext cx="8375" cy="38775"/>
            </a:xfrm>
            <a:custGeom>
              <a:avLst/>
              <a:gdLst/>
              <a:ahLst/>
              <a:cxnLst/>
              <a:rect l="l" t="t" r="r" b="b"/>
              <a:pathLst>
                <a:path w="335" h="1551" extrusionOk="0">
                  <a:moveTo>
                    <a:pt x="192" y="0"/>
                  </a:moveTo>
                  <a:cubicBezTo>
                    <a:pt x="159" y="190"/>
                    <a:pt x="80" y="400"/>
                    <a:pt x="53" y="586"/>
                  </a:cubicBezTo>
                  <a:cubicBezTo>
                    <a:pt x="1" y="941"/>
                    <a:pt x="149" y="1242"/>
                    <a:pt x="265" y="1551"/>
                  </a:cubicBezTo>
                  <a:cubicBezTo>
                    <a:pt x="297" y="1339"/>
                    <a:pt x="317" y="1128"/>
                    <a:pt x="324" y="920"/>
                  </a:cubicBezTo>
                  <a:cubicBezTo>
                    <a:pt x="334" y="596"/>
                    <a:pt x="314" y="273"/>
                    <a:pt x="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2928;p15">
              <a:extLst>
                <a:ext uri="{FF2B5EF4-FFF2-40B4-BE49-F238E27FC236}">
                  <a16:creationId xmlns:a16="http://schemas.microsoft.com/office/drawing/2014/main" id="{3915A0D6-B3EC-5924-E38E-CEE08314FBEB}"/>
                </a:ext>
              </a:extLst>
            </p:cNvPr>
            <p:cNvSpPr/>
            <p:nvPr/>
          </p:nvSpPr>
          <p:spPr>
            <a:xfrm>
              <a:off x="6867675" y="3233500"/>
              <a:ext cx="95875" cy="420850"/>
            </a:xfrm>
            <a:custGeom>
              <a:avLst/>
              <a:gdLst/>
              <a:ahLst/>
              <a:cxnLst/>
              <a:rect l="l" t="t" r="r" b="b"/>
              <a:pathLst>
                <a:path w="3835" h="16834" extrusionOk="0">
                  <a:moveTo>
                    <a:pt x="2334" y="0"/>
                  </a:moveTo>
                  <a:lnTo>
                    <a:pt x="2334" y="0"/>
                  </a:lnTo>
                  <a:cubicBezTo>
                    <a:pt x="2363" y="867"/>
                    <a:pt x="2297" y="1746"/>
                    <a:pt x="2136" y="2601"/>
                  </a:cubicBezTo>
                  <a:cubicBezTo>
                    <a:pt x="2002" y="3305"/>
                    <a:pt x="1785" y="4031"/>
                    <a:pt x="1360" y="4484"/>
                  </a:cubicBezTo>
                  <a:cubicBezTo>
                    <a:pt x="1583" y="5538"/>
                    <a:pt x="1665" y="6658"/>
                    <a:pt x="1604" y="7777"/>
                  </a:cubicBezTo>
                  <a:cubicBezTo>
                    <a:pt x="1591" y="8029"/>
                    <a:pt x="1489" y="8363"/>
                    <a:pt x="1326" y="8363"/>
                  </a:cubicBezTo>
                  <a:cubicBezTo>
                    <a:pt x="1312" y="8363"/>
                    <a:pt x="1297" y="8360"/>
                    <a:pt x="1282" y="8355"/>
                  </a:cubicBezTo>
                  <a:cubicBezTo>
                    <a:pt x="1177" y="8319"/>
                    <a:pt x="1133" y="8159"/>
                    <a:pt x="1108" y="8017"/>
                  </a:cubicBezTo>
                  <a:cubicBezTo>
                    <a:pt x="1070" y="7799"/>
                    <a:pt x="1051" y="7573"/>
                    <a:pt x="1044" y="7346"/>
                  </a:cubicBezTo>
                  <a:cubicBezTo>
                    <a:pt x="932" y="7507"/>
                    <a:pt x="893" y="7756"/>
                    <a:pt x="879" y="7978"/>
                  </a:cubicBezTo>
                  <a:cubicBezTo>
                    <a:pt x="815" y="9065"/>
                    <a:pt x="1087" y="10150"/>
                    <a:pt x="1613" y="10914"/>
                  </a:cubicBezTo>
                  <a:cubicBezTo>
                    <a:pt x="1496" y="10987"/>
                    <a:pt x="1372" y="11021"/>
                    <a:pt x="1250" y="11021"/>
                  </a:cubicBezTo>
                  <a:cubicBezTo>
                    <a:pt x="842" y="11021"/>
                    <a:pt x="445" y="10648"/>
                    <a:pt x="360" y="10101"/>
                  </a:cubicBezTo>
                  <a:lnTo>
                    <a:pt x="360" y="10101"/>
                  </a:lnTo>
                  <a:cubicBezTo>
                    <a:pt x="328" y="11233"/>
                    <a:pt x="726" y="12337"/>
                    <a:pt x="515" y="13448"/>
                  </a:cubicBezTo>
                  <a:cubicBezTo>
                    <a:pt x="449" y="13462"/>
                    <a:pt x="380" y="13476"/>
                    <a:pt x="314" y="13491"/>
                  </a:cubicBezTo>
                  <a:cubicBezTo>
                    <a:pt x="352" y="13411"/>
                    <a:pt x="289" y="13313"/>
                    <a:pt x="228" y="13313"/>
                  </a:cubicBezTo>
                  <a:cubicBezTo>
                    <a:pt x="211" y="13313"/>
                    <a:pt x="193" y="13321"/>
                    <a:pt x="179" y="13340"/>
                  </a:cubicBezTo>
                  <a:cubicBezTo>
                    <a:pt x="1" y="13903"/>
                    <a:pt x="140" y="14599"/>
                    <a:pt x="495" y="14920"/>
                  </a:cubicBezTo>
                  <a:cubicBezTo>
                    <a:pt x="708" y="15113"/>
                    <a:pt x="975" y="15178"/>
                    <a:pt x="1179" y="15382"/>
                  </a:cubicBezTo>
                  <a:cubicBezTo>
                    <a:pt x="1364" y="15567"/>
                    <a:pt x="1481" y="15849"/>
                    <a:pt x="1636" y="16079"/>
                  </a:cubicBezTo>
                  <a:cubicBezTo>
                    <a:pt x="1762" y="16268"/>
                    <a:pt x="1940" y="16427"/>
                    <a:pt x="2128" y="16427"/>
                  </a:cubicBezTo>
                  <a:cubicBezTo>
                    <a:pt x="2157" y="16427"/>
                    <a:pt x="2187" y="16423"/>
                    <a:pt x="2217" y="16414"/>
                  </a:cubicBezTo>
                  <a:lnTo>
                    <a:pt x="2217" y="16414"/>
                  </a:lnTo>
                  <a:cubicBezTo>
                    <a:pt x="2128" y="16465"/>
                    <a:pt x="2097" y="16670"/>
                    <a:pt x="2169" y="16766"/>
                  </a:cubicBezTo>
                  <a:cubicBezTo>
                    <a:pt x="2204" y="16812"/>
                    <a:pt x="2252" y="16833"/>
                    <a:pt x="2303" y="16833"/>
                  </a:cubicBezTo>
                  <a:cubicBezTo>
                    <a:pt x="2366" y="16833"/>
                    <a:pt x="2433" y="16802"/>
                    <a:pt x="2485" y="16748"/>
                  </a:cubicBezTo>
                  <a:cubicBezTo>
                    <a:pt x="2580" y="16653"/>
                    <a:pt x="2640" y="16507"/>
                    <a:pt x="2698" y="16366"/>
                  </a:cubicBezTo>
                  <a:cubicBezTo>
                    <a:pt x="2827" y="16043"/>
                    <a:pt x="2956" y="15721"/>
                    <a:pt x="3087" y="15398"/>
                  </a:cubicBezTo>
                  <a:cubicBezTo>
                    <a:pt x="3296" y="14880"/>
                    <a:pt x="3504" y="14359"/>
                    <a:pt x="3619" y="13795"/>
                  </a:cubicBezTo>
                  <a:cubicBezTo>
                    <a:pt x="3806" y="12879"/>
                    <a:pt x="3724" y="11919"/>
                    <a:pt x="3592" y="11008"/>
                  </a:cubicBezTo>
                  <a:cubicBezTo>
                    <a:pt x="3493" y="10306"/>
                    <a:pt x="3144" y="9263"/>
                    <a:pt x="3722" y="9263"/>
                  </a:cubicBezTo>
                  <a:cubicBezTo>
                    <a:pt x="3756" y="9263"/>
                    <a:pt x="3794" y="9267"/>
                    <a:pt x="3834" y="9275"/>
                  </a:cubicBezTo>
                  <a:cubicBezTo>
                    <a:pt x="3786" y="8881"/>
                    <a:pt x="3546" y="8790"/>
                    <a:pt x="3273" y="8619"/>
                  </a:cubicBezTo>
                  <a:cubicBezTo>
                    <a:pt x="3077" y="8343"/>
                    <a:pt x="3182" y="8095"/>
                    <a:pt x="3150" y="7705"/>
                  </a:cubicBezTo>
                  <a:cubicBezTo>
                    <a:pt x="3130" y="7483"/>
                    <a:pt x="3139" y="7246"/>
                    <a:pt x="3070" y="7047"/>
                  </a:cubicBezTo>
                  <a:cubicBezTo>
                    <a:pt x="3020" y="6904"/>
                    <a:pt x="2931" y="6793"/>
                    <a:pt x="2862" y="6665"/>
                  </a:cubicBezTo>
                  <a:cubicBezTo>
                    <a:pt x="2613" y="6218"/>
                    <a:pt x="2599" y="5541"/>
                    <a:pt x="2827" y="5034"/>
                  </a:cubicBezTo>
                  <a:cubicBezTo>
                    <a:pt x="2510" y="4852"/>
                    <a:pt x="2488" y="4252"/>
                    <a:pt x="2528" y="3767"/>
                  </a:cubicBezTo>
                  <a:cubicBezTo>
                    <a:pt x="2622" y="2641"/>
                    <a:pt x="2791" y="1452"/>
                    <a:pt x="2488" y="431"/>
                  </a:cubicBezTo>
                  <a:cubicBezTo>
                    <a:pt x="2445" y="285"/>
                    <a:pt x="2390" y="143"/>
                    <a:pt x="2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2929;p15">
              <a:extLst>
                <a:ext uri="{FF2B5EF4-FFF2-40B4-BE49-F238E27FC236}">
                  <a16:creationId xmlns:a16="http://schemas.microsoft.com/office/drawing/2014/main" id="{7B7711D9-5E23-4203-8449-F911CC2FA901}"/>
                </a:ext>
              </a:extLst>
            </p:cNvPr>
            <p:cNvSpPr/>
            <p:nvPr/>
          </p:nvSpPr>
          <p:spPr>
            <a:xfrm>
              <a:off x="6867750" y="3283325"/>
              <a:ext cx="92425" cy="371100"/>
            </a:xfrm>
            <a:custGeom>
              <a:avLst/>
              <a:gdLst/>
              <a:ahLst/>
              <a:cxnLst/>
              <a:rect l="l" t="t" r="r" b="b"/>
              <a:pathLst>
                <a:path w="3697" h="14844" extrusionOk="0">
                  <a:moveTo>
                    <a:pt x="1537" y="7065"/>
                  </a:moveTo>
                  <a:cubicBezTo>
                    <a:pt x="1535" y="7070"/>
                    <a:pt x="1534" y="7076"/>
                    <a:pt x="1532" y="7082"/>
                  </a:cubicBezTo>
                  <a:lnTo>
                    <a:pt x="1532" y="7082"/>
                  </a:lnTo>
                  <a:cubicBezTo>
                    <a:pt x="1534" y="7076"/>
                    <a:pt x="1535" y="7070"/>
                    <a:pt x="1537" y="7065"/>
                  </a:cubicBezTo>
                  <a:close/>
                  <a:moveTo>
                    <a:pt x="2653" y="0"/>
                  </a:moveTo>
                  <a:cubicBezTo>
                    <a:pt x="2192" y="1183"/>
                    <a:pt x="1827" y="2409"/>
                    <a:pt x="1857" y="3679"/>
                  </a:cubicBezTo>
                  <a:cubicBezTo>
                    <a:pt x="1881" y="4625"/>
                    <a:pt x="2123" y="5549"/>
                    <a:pt x="2241" y="6485"/>
                  </a:cubicBezTo>
                  <a:cubicBezTo>
                    <a:pt x="2277" y="6771"/>
                    <a:pt x="2285" y="7102"/>
                    <a:pt x="2091" y="7302"/>
                  </a:cubicBezTo>
                  <a:cubicBezTo>
                    <a:pt x="2031" y="7364"/>
                    <a:pt x="1948" y="7391"/>
                    <a:pt x="1864" y="7391"/>
                  </a:cubicBezTo>
                  <a:cubicBezTo>
                    <a:pt x="1682" y="7391"/>
                    <a:pt x="1496" y="7263"/>
                    <a:pt x="1532" y="7082"/>
                  </a:cubicBezTo>
                  <a:lnTo>
                    <a:pt x="1532" y="7082"/>
                  </a:lnTo>
                  <a:cubicBezTo>
                    <a:pt x="1494" y="7244"/>
                    <a:pt x="1456" y="7407"/>
                    <a:pt x="1417" y="7569"/>
                  </a:cubicBezTo>
                  <a:cubicBezTo>
                    <a:pt x="1170" y="7494"/>
                    <a:pt x="1048" y="7201"/>
                    <a:pt x="969" y="6938"/>
                  </a:cubicBezTo>
                  <a:cubicBezTo>
                    <a:pt x="937" y="6840"/>
                    <a:pt x="911" y="6740"/>
                    <a:pt x="883" y="6641"/>
                  </a:cubicBezTo>
                  <a:lnTo>
                    <a:pt x="883" y="6641"/>
                  </a:lnTo>
                  <a:cubicBezTo>
                    <a:pt x="936" y="7497"/>
                    <a:pt x="1192" y="8315"/>
                    <a:pt x="1611" y="8925"/>
                  </a:cubicBezTo>
                  <a:cubicBezTo>
                    <a:pt x="1496" y="8999"/>
                    <a:pt x="1373" y="9032"/>
                    <a:pt x="1251" y="9032"/>
                  </a:cubicBezTo>
                  <a:cubicBezTo>
                    <a:pt x="1184" y="9032"/>
                    <a:pt x="1118" y="9022"/>
                    <a:pt x="1052" y="9003"/>
                  </a:cubicBezTo>
                  <a:lnTo>
                    <a:pt x="1052" y="9003"/>
                  </a:lnTo>
                  <a:cubicBezTo>
                    <a:pt x="1271" y="9301"/>
                    <a:pt x="1501" y="9589"/>
                    <a:pt x="1669" y="9918"/>
                  </a:cubicBezTo>
                  <a:cubicBezTo>
                    <a:pt x="1864" y="10301"/>
                    <a:pt x="1976" y="10732"/>
                    <a:pt x="1991" y="11167"/>
                  </a:cubicBezTo>
                  <a:cubicBezTo>
                    <a:pt x="2005" y="11590"/>
                    <a:pt x="1927" y="12009"/>
                    <a:pt x="1798" y="12409"/>
                  </a:cubicBezTo>
                  <a:cubicBezTo>
                    <a:pt x="1139" y="12391"/>
                    <a:pt x="557" y="11935"/>
                    <a:pt x="190" y="11340"/>
                  </a:cubicBezTo>
                  <a:cubicBezTo>
                    <a:pt x="187" y="11342"/>
                    <a:pt x="182" y="11345"/>
                    <a:pt x="177" y="11350"/>
                  </a:cubicBezTo>
                  <a:cubicBezTo>
                    <a:pt x="0" y="11914"/>
                    <a:pt x="138" y="12610"/>
                    <a:pt x="493" y="12930"/>
                  </a:cubicBezTo>
                  <a:cubicBezTo>
                    <a:pt x="706" y="13123"/>
                    <a:pt x="973" y="13188"/>
                    <a:pt x="1179" y="13393"/>
                  </a:cubicBezTo>
                  <a:cubicBezTo>
                    <a:pt x="1363" y="13577"/>
                    <a:pt x="1481" y="13860"/>
                    <a:pt x="1634" y="14090"/>
                  </a:cubicBezTo>
                  <a:cubicBezTo>
                    <a:pt x="1762" y="14279"/>
                    <a:pt x="1941" y="14438"/>
                    <a:pt x="2128" y="14438"/>
                  </a:cubicBezTo>
                  <a:cubicBezTo>
                    <a:pt x="2158" y="14438"/>
                    <a:pt x="2187" y="14434"/>
                    <a:pt x="2217" y="14426"/>
                  </a:cubicBezTo>
                  <a:lnTo>
                    <a:pt x="2217" y="14426"/>
                  </a:lnTo>
                  <a:cubicBezTo>
                    <a:pt x="2126" y="14476"/>
                    <a:pt x="2095" y="14680"/>
                    <a:pt x="2169" y="14775"/>
                  </a:cubicBezTo>
                  <a:cubicBezTo>
                    <a:pt x="2204" y="14823"/>
                    <a:pt x="2251" y="14844"/>
                    <a:pt x="2302" y="14844"/>
                  </a:cubicBezTo>
                  <a:cubicBezTo>
                    <a:pt x="2365" y="14844"/>
                    <a:pt x="2432" y="14812"/>
                    <a:pt x="2485" y="14760"/>
                  </a:cubicBezTo>
                  <a:cubicBezTo>
                    <a:pt x="2580" y="14665"/>
                    <a:pt x="2639" y="14517"/>
                    <a:pt x="2696" y="14377"/>
                  </a:cubicBezTo>
                  <a:cubicBezTo>
                    <a:pt x="2826" y="14054"/>
                    <a:pt x="2955" y="13732"/>
                    <a:pt x="3086" y="13409"/>
                  </a:cubicBezTo>
                  <a:cubicBezTo>
                    <a:pt x="3294" y="12892"/>
                    <a:pt x="3502" y="12368"/>
                    <a:pt x="3617" y="11807"/>
                  </a:cubicBezTo>
                  <a:cubicBezTo>
                    <a:pt x="3656" y="11621"/>
                    <a:pt x="3679" y="11433"/>
                    <a:pt x="3696" y="11245"/>
                  </a:cubicBezTo>
                  <a:cubicBezTo>
                    <a:pt x="3255" y="11018"/>
                    <a:pt x="3020" y="10473"/>
                    <a:pt x="2975" y="9953"/>
                  </a:cubicBezTo>
                  <a:cubicBezTo>
                    <a:pt x="2928" y="9408"/>
                    <a:pt x="3040" y="8865"/>
                    <a:pt x="3061" y="8321"/>
                  </a:cubicBezTo>
                  <a:cubicBezTo>
                    <a:pt x="3106" y="7201"/>
                    <a:pt x="2780" y="6105"/>
                    <a:pt x="2639" y="4995"/>
                  </a:cubicBezTo>
                  <a:cubicBezTo>
                    <a:pt x="2542" y="4231"/>
                    <a:pt x="2535" y="3465"/>
                    <a:pt x="2581" y="2699"/>
                  </a:cubicBezTo>
                  <a:cubicBezTo>
                    <a:pt x="2498" y="2435"/>
                    <a:pt x="2498" y="2083"/>
                    <a:pt x="2524" y="1777"/>
                  </a:cubicBezTo>
                  <a:cubicBezTo>
                    <a:pt x="2573" y="1190"/>
                    <a:pt x="2640" y="587"/>
                    <a:pt x="2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2930;p15">
              <a:extLst>
                <a:ext uri="{FF2B5EF4-FFF2-40B4-BE49-F238E27FC236}">
                  <a16:creationId xmlns:a16="http://schemas.microsoft.com/office/drawing/2014/main" id="{E7C5B300-F3E1-123C-D136-116005F32676}"/>
                </a:ext>
              </a:extLst>
            </p:cNvPr>
            <p:cNvSpPr/>
            <p:nvPr/>
          </p:nvSpPr>
          <p:spPr>
            <a:xfrm>
              <a:off x="6950800" y="3664125"/>
              <a:ext cx="94825" cy="569250"/>
            </a:xfrm>
            <a:custGeom>
              <a:avLst/>
              <a:gdLst/>
              <a:ahLst/>
              <a:cxnLst/>
              <a:rect l="l" t="t" r="r" b="b"/>
              <a:pathLst>
                <a:path w="3793" h="22770" extrusionOk="0">
                  <a:moveTo>
                    <a:pt x="359" y="0"/>
                  </a:moveTo>
                  <a:lnTo>
                    <a:pt x="1" y="12"/>
                  </a:lnTo>
                  <a:cubicBezTo>
                    <a:pt x="157" y="5267"/>
                    <a:pt x="127" y="9380"/>
                    <a:pt x="101" y="12686"/>
                  </a:cubicBezTo>
                  <a:cubicBezTo>
                    <a:pt x="61" y="18346"/>
                    <a:pt x="40" y="21186"/>
                    <a:pt x="1048" y="22268"/>
                  </a:cubicBezTo>
                  <a:cubicBezTo>
                    <a:pt x="1363" y="22605"/>
                    <a:pt x="1775" y="22769"/>
                    <a:pt x="2311" y="22769"/>
                  </a:cubicBezTo>
                  <a:cubicBezTo>
                    <a:pt x="2875" y="22769"/>
                    <a:pt x="3309" y="22479"/>
                    <a:pt x="3526" y="21954"/>
                  </a:cubicBezTo>
                  <a:cubicBezTo>
                    <a:pt x="3793" y="21312"/>
                    <a:pt x="3668" y="20449"/>
                    <a:pt x="3232" y="19943"/>
                  </a:cubicBezTo>
                  <a:cubicBezTo>
                    <a:pt x="2994" y="19665"/>
                    <a:pt x="2692" y="19523"/>
                    <a:pt x="2356" y="19523"/>
                  </a:cubicBezTo>
                  <a:cubicBezTo>
                    <a:pt x="2204" y="19523"/>
                    <a:pt x="2046" y="19552"/>
                    <a:pt x="1883" y="19611"/>
                  </a:cubicBezTo>
                  <a:lnTo>
                    <a:pt x="1998" y="19970"/>
                  </a:lnTo>
                  <a:cubicBezTo>
                    <a:pt x="2129" y="19923"/>
                    <a:pt x="2247" y="19903"/>
                    <a:pt x="2353" y="19903"/>
                  </a:cubicBezTo>
                  <a:cubicBezTo>
                    <a:pt x="2643" y="19903"/>
                    <a:pt x="2842" y="20051"/>
                    <a:pt x="2968" y="20199"/>
                  </a:cubicBezTo>
                  <a:cubicBezTo>
                    <a:pt x="3306" y="20591"/>
                    <a:pt x="3409" y="21295"/>
                    <a:pt x="3198" y="21801"/>
                  </a:cubicBezTo>
                  <a:cubicBezTo>
                    <a:pt x="3087" y="22068"/>
                    <a:pt x="2843" y="22390"/>
                    <a:pt x="2311" y="22390"/>
                  </a:cubicBezTo>
                  <a:cubicBezTo>
                    <a:pt x="1872" y="22390"/>
                    <a:pt x="1550" y="22266"/>
                    <a:pt x="1301" y="22000"/>
                  </a:cubicBezTo>
                  <a:cubicBezTo>
                    <a:pt x="396" y="21031"/>
                    <a:pt x="420" y="18067"/>
                    <a:pt x="459" y="12689"/>
                  </a:cubicBezTo>
                  <a:cubicBezTo>
                    <a:pt x="485" y="9380"/>
                    <a:pt x="515" y="5261"/>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2931;p15">
              <a:extLst>
                <a:ext uri="{FF2B5EF4-FFF2-40B4-BE49-F238E27FC236}">
                  <a16:creationId xmlns:a16="http://schemas.microsoft.com/office/drawing/2014/main" id="{F419A1C6-1666-CB4F-0416-3BE7DD9C0D11}"/>
                </a:ext>
              </a:extLst>
            </p:cNvPr>
            <p:cNvSpPr/>
            <p:nvPr/>
          </p:nvSpPr>
          <p:spPr>
            <a:xfrm>
              <a:off x="6799325" y="3664025"/>
              <a:ext cx="94750" cy="569350"/>
            </a:xfrm>
            <a:custGeom>
              <a:avLst/>
              <a:gdLst/>
              <a:ahLst/>
              <a:cxnLst/>
              <a:rect l="l" t="t" r="r" b="b"/>
              <a:pathLst>
                <a:path w="3790" h="22774" extrusionOk="0">
                  <a:moveTo>
                    <a:pt x="3433" y="0"/>
                  </a:moveTo>
                  <a:cubicBezTo>
                    <a:pt x="3276" y="5261"/>
                    <a:pt x="3306" y="9381"/>
                    <a:pt x="3332" y="12689"/>
                  </a:cubicBezTo>
                  <a:cubicBezTo>
                    <a:pt x="3371" y="18069"/>
                    <a:pt x="3394" y="21032"/>
                    <a:pt x="2489" y="22000"/>
                  </a:cubicBezTo>
                  <a:cubicBezTo>
                    <a:pt x="2242" y="22266"/>
                    <a:pt x="1920" y="22390"/>
                    <a:pt x="1480" y="22390"/>
                  </a:cubicBezTo>
                  <a:cubicBezTo>
                    <a:pt x="948" y="22390"/>
                    <a:pt x="704" y="22071"/>
                    <a:pt x="592" y="21800"/>
                  </a:cubicBezTo>
                  <a:cubicBezTo>
                    <a:pt x="382" y="21296"/>
                    <a:pt x="484" y="20592"/>
                    <a:pt x="822" y="20198"/>
                  </a:cubicBezTo>
                  <a:cubicBezTo>
                    <a:pt x="948" y="20051"/>
                    <a:pt x="1147" y="19903"/>
                    <a:pt x="1435" y="19903"/>
                  </a:cubicBezTo>
                  <a:cubicBezTo>
                    <a:pt x="1542" y="19903"/>
                    <a:pt x="1660" y="19924"/>
                    <a:pt x="1792" y="19971"/>
                  </a:cubicBezTo>
                  <a:lnTo>
                    <a:pt x="1907" y="19612"/>
                  </a:lnTo>
                  <a:cubicBezTo>
                    <a:pt x="1744" y="19554"/>
                    <a:pt x="1585" y="19525"/>
                    <a:pt x="1434" y="19525"/>
                  </a:cubicBezTo>
                  <a:cubicBezTo>
                    <a:pt x="1098" y="19525"/>
                    <a:pt x="798" y="19667"/>
                    <a:pt x="559" y="19944"/>
                  </a:cubicBezTo>
                  <a:cubicBezTo>
                    <a:pt x="125" y="20448"/>
                    <a:pt x="0" y="21312"/>
                    <a:pt x="266" y="21956"/>
                  </a:cubicBezTo>
                  <a:cubicBezTo>
                    <a:pt x="484" y="22483"/>
                    <a:pt x="915" y="22773"/>
                    <a:pt x="1482" y="22773"/>
                  </a:cubicBezTo>
                  <a:cubicBezTo>
                    <a:pt x="2015" y="22773"/>
                    <a:pt x="2430" y="22609"/>
                    <a:pt x="2743" y="22267"/>
                  </a:cubicBezTo>
                  <a:cubicBezTo>
                    <a:pt x="3752" y="21187"/>
                    <a:pt x="3730" y="18347"/>
                    <a:pt x="3689" y="12687"/>
                  </a:cubicBezTo>
                  <a:cubicBezTo>
                    <a:pt x="3666" y="9381"/>
                    <a:pt x="3636" y="5267"/>
                    <a:pt x="3789" y="13"/>
                  </a:cubicBez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2932;p15">
              <a:extLst>
                <a:ext uri="{FF2B5EF4-FFF2-40B4-BE49-F238E27FC236}">
                  <a16:creationId xmlns:a16="http://schemas.microsoft.com/office/drawing/2014/main" id="{8724CEA6-2ADC-251B-7FED-733D9D3BA587}"/>
                </a:ext>
              </a:extLst>
            </p:cNvPr>
            <p:cNvSpPr/>
            <p:nvPr/>
          </p:nvSpPr>
          <p:spPr>
            <a:xfrm>
              <a:off x="6879850" y="3707875"/>
              <a:ext cx="83350" cy="23050"/>
            </a:xfrm>
            <a:custGeom>
              <a:avLst/>
              <a:gdLst/>
              <a:ahLst/>
              <a:cxnLst/>
              <a:rect l="l" t="t" r="r" b="b"/>
              <a:pathLst>
                <a:path w="3334" h="922" extrusionOk="0">
                  <a:moveTo>
                    <a:pt x="1" y="1"/>
                  </a:moveTo>
                  <a:lnTo>
                    <a:pt x="1" y="922"/>
                  </a:lnTo>
                  <a:lnTo>
                    <a:pt x="3333" y="922"/>
                  </a:lnTo>
                  <a:lnTo>
                    <a:pt x="3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2933;p15">
              <a:extLst>
                <a:ext uri="{FF2B5EF4-FFF2-40B4-BE49-F238E27FC236}">
                  <a16:creationId xmlns:a16="http://schemas.microsoft.com/office/drawing/2014/main" id="{91AAF9BD-8667-18D7-9CE8-511B167D77A3}"/>
                </a:ext>
              </a:extLst>
            </p:cNvPr>
            <p:cNvSpPr/>
            <p:nvPr/>
          </p:nvSpPr>
          <p:spPr>
            <a:xfrm>
              <a:off x="6876450" y="3666675"/>
              <a:ext cx="89025" cy="31525"/>
            </a:xfrm>
            <a:custGeom>
              <a:avLst/>
              <a:gdLst/>
              <a:ahLst/>
              <a:cxnLst/>
              <a:rect l="l" t="t" r="r" b="b"/>
              <a:pathLst>
                <a:path w="3561" h="1261" extrusionOk="0">
                  <a:moveTo>
                    <a:pt x="0" y="0"/>
                  </a:moveTo>
                  <a:lnTo>
                    <a:pt x="0" y="1261"/>
                  </a:lnTo>
                  <a:lnTo>
                    <a:pt x="3561" y="1261"/>
                  </a:ln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2934;p15">
              <a:extLst>
                <a:ext uri="{FF2B5EF4-FFF2-40B4-BE49-F238E27FC236}">
                  <a16:creationId xmlns:a16="http://schemas.microsoft.com/office/drawing/2014/main" id="{D6659969-AA99-A078-45B4-12EF1ECAFE5E}"/>
                </a:ext>
              </a:extLst>
            </p:cNvPr>
            <p:cNvSpPr/>
            <p:nvPr/>
          </p:nvSpPr>
          <p:spPr>
            <a:xfrm>
              <a:off x="6856250" y="3643650"/>
              <a:ext cx="130500" cy="41225"/>
            </a:xfrm>
            <a:custGeom>
              <a:avLst/>
              <a:gdLst/>
              <a:ahLst/>
              <a:cxnLst/>
              <a:rect l="l" t="t" r="r" b="b"/>
              <a:pathLst>
                <a:path w="5220" h="1649" extrusionOk="0">
                  <a:moveTo>
                    <a:pt x="1" y="0"/>
                  </a:moveTo>
                  <a:cubicBezTo>
                    <a:pt x="139" y="927"/>
                    <a:pt x="1254" y="1649"/>
                    <a:pt x="2610" y="1649"/>
                  </a:cubicBezTo>
                  <a:cubicBezTo>
                    <a:pt x="3967" y="1649"/>
                    <a:pt x="5082" y="927"/>
                    <a:pt x="5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2935;p15">
              <a:extLst>
                <a:ext uri="{FF2B5EF4-FFF2-40B4-BE49-F238E27FC236}">
                  <a16:creationId xmlns:a16="http://schemas.microsoft.com/office/drawing/2014/main" id="{C87B9075-6620-87DA-0949-6D10FB5F49A6}"/>
                </a:ext>
              </a:extLst>
            </p:cNvPr>
            <p:cNvSpPr/>
            <p:nvPr/>
          </p:nvSpPr>
          <p:spPr>
            <a:xfrm>
              <a:off x="6917575" y="3688975"/>
              <a:ext cx="8975" cy="539625"/>
            </a:xfrm>
            <a:custGeom>
              <a:avLst/>
              <a:gdLst/>
              <a:ahLst/>
              <a:cxnLst/>
              <a:rect l="l" t="t" r="r" b="b"/>
              <a:pathLst>
                <a:path w="359" h="21585" extrusionOk="0">
                  <a:moveTo>
                    <a:pt x="1" y="1"/>
                  </a:moveTo>
                  <a:lnTo>
                    <a:pt x="1" y="21584"/>
                  </a:lnTo>
                  <a:lnTo>
                    <a:pt x="358" y="21584"/>
                  </a:lnTo>
                  <a:lnTo>
                    <a:pt x="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2936;p15">
              <a:extLst>
                <a:ext uri="{FF2B5EF4-FFF2-40B4-BE49-F238E27FC236}">
                  <a16:creationId xmlns:a16="http://schemas.microsoft.com/office/drawing/2014/main" id="{C97CC1EE-C323-C6E4-ABD6-1521709273D0}"/>
                </a:ext>
              </a:extLst>
            </p:cNvPr>
            <p:cNvSpPr/>
            <p:nvPr/>
          </p:nvSpPr>
          <p:spPr>
            <a:xfrm>
              <a:off x="6879325" y="3646700"/>
              <a:ext cx="84375" cy="24275"/>
            </a:xfrm>
            <a:custGeom>
              <a:avLst/>
              <a:gdLst/>
              <a:ahLst/>
              <a:cxnLst/>
              <a:rect l="l" t="t" r="r" b="b"/>
              <a:pathLst>
                <a:path w="3375" h="971" extrusionOk="0">
                  <a:moveTo>
                    <a:pt x="0" y="0"/>
                  </a:moveTo>
                  <a:cubicBezTo>
                    <a:pt x="91" y="544"/>
                    <a:pt x="811" y="970"/>
                    <a:pt x="1687" y="970"/>
                  </a:cubicBezTo>
                  <a:cubicBezTo>
                    <a:pt x="2564" y="970"/>
                    <a:pt x="3284" y="545"/>
                    <a:pt x="3374" y="0"/>
                  </a:cubicBezTo>
                  <a:close/>
                </a:path>
              </a:pathLst>
            </a:custGeom>
            <a:solidFill>
              <a:srgbClr val="000000">
                <a:alpha val="1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2937;p15">
              <a:extLst>
                <a:ext uri="{FF2B5EF4-FFF2-40B4-BE49-F238E27FC236}">
                  <a16:creationId xmlns:a16="http://schemas.microsoft.com/office/drawing/2014/main" id="{5D0388F3-3007-4C50-26A0-E5BA6C7EAFF2}"/>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B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2938;p15">
              <a:extLst>
                <a:ext uri="{FF2B5EF4-FFF2-40B4-BE49-F238E27FC236}">
                  <a16:creationId xmlns:a16="http://schemas.microsoft.com/office/drawing/2014/main" id="{918540DF-3495-2DB4-5585-525472F3F2DF}"/>
                </a:ext>
              </a:extLst>
            </p:cNvPr>
            <p:cNvSpPr/>
            <p:nvPr/>
          </p:nvSpPr>
          <p:spPr>
            <a:xfrm>
              <a:off x="6900625" y="3220350"/>
              <a:ext cx="9150" cy="25500"/>
            </a:xfrm>
            <a:custGeom>
              <a:avLst/>
              <a:gdLst/>
              <a:ahLst/>
              <a:cxnLst/>
              <a:rect l="l" t="t" r="r" b="b"/>
              <a:pathLst>
                <a:path w="366" h="1020" extrusionOk="0">
                  <a:moveTo>
                    <a:pt x="180" y="0"/>
                  </a:moveTo>
                  <a:cubicBezTo>
                    <a:pt x="253" y="304"/>
                    <a:pt x="180" y="663"/>
                    <a:pt x="16" y="990"/>
                  </a:cubicBezTo>
                  <a:cubicBezTo>
                    <a:pt x="10" y="1001"/>
                    <a:pt x="6" y="1011"/>
                    <a:pt x="0" y="1019"/>
                  </a:cubicBezTo>
                  <a:cubicBezTo>
                    <a:pt x="176" y="881"/>
                    <a:pt x="318" y="728"/>
                    <a:pt x="365" y="536"/>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2939;p15">
              <a:extLst>
                <a:ext uri="{FF2B5EF4-FFF2-40B4-BE49-F238E27FC236}">
                  <a16:creationId xmlns:a16="http://schemas.microsoft.com/office/drawing/2014/main" id="{75AD213A-6D7B-7341-098E-1B21BACA0C3C}"/>
                </a:ext>
              </a:extLst>
            </p:cNvPr>
            <p:cNvSpPr/>
            <p:nvPr/>
          </p:nvSpPr>
          <p:spPr>
            <a:xfrm>
              <a:off x="6880675" y="3283325"/>
              <a:ext cx="8375" cy="56650"/>
            </a:xfrm>
            <a:custGeom>
              <a:avLst/>
              <a:gdLst/>
              <a:ahLst/>
              <a:cxnLst/>
              <a:rect l="l" t="t" r="r" b="b"/>
              <a:pathLst>
                <a:path w="335" h="2266" extrusionOk="0">
                  <a:moveTo>
                    <a:pt x="202" y="0"/>
                  </a:moveTo>
                  <a:cubicBezTo>
                    <a:pt x="166" y="269"/>
                    <a:pt x="87" y="561"/>
                    <a:pt x="57" y="828"/>
                  </a:cubicBezTo>
                  <a:cubicBezTo>
                    <a:pt x="1" y="1337"/>
                    <a:pt x="140" y="1794"/>
                    <a:pt x="252" y="2265"/>
                  </a:cubicBezTo>
                  <a:cubicBezTo>
                    <a:pt x="287" y="1963"/>
                    <a:pt x="310" y="1660"/>
                    <a:pt x="318" y="1360"/>
                  </a:cubicBezTo>
                  <a:cubicBezTo>
                    <a:pt x="334" y="890"/>
                    <a:pt x="318" y="419"/>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2940;p15">
              <a:extLst>
                <a:ext uri="{FF2B5EF4-FFF2-40B4-BE49-F238E27FC236}">
                  <a16:creationId xmlns:a16="http://schemas.microsoft.com/office/drawing/2014/main" id="{37DD87A6-7D76-87CC-6F57-218A2BB54A0D}"/>
                </a:ext>
              </a:extLst>
            </p:cNvPr>
            <p:cNvSpPr/>
            <p:nvPr/>
          </p:nvSpPr>
          <p:spPr>
            <a:xfrm>
              <a:off x="6895400" y="3157775"/>
              <a:ext cx="4375" cy="1300"/>
            </a:xfrm>
            <a:custGeom>
              <a:avLst/>
              <a:gdLst/>
              <a:ahLst/>
              <a:cxnLst/>
              <a:rect l="l" t="t" r="r" b="b"/>
              <a:pathLst>
                <a:path w="175" h="52" extrusionOk="0">
                  <a:moveTo>
                    <a:pt x="1" y="0"/>
                  </a:moveTo>
                  <a:lnTo>
                    <a:pt x="175" y="52"/>
                  </a:lnTo>
                  <a:cubicBezTo>
                    <a:pt x="117" y="29"/>
                    <a:pt x="60" y="9"/>
                    <a:pt x="1" y="0"/>
                  </a:cubicBezTo>
                  <a:close/>
                </a:path>
              </a:pathLst>
            </a:custGeom>
            <a:solidFill>
              <a:srgbClr val="FFC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6" name="Google Shape;9456;p42">
            <a:extLst>
              <a:ext uri="{FF2B5EF4-FFF2-40B4-BE49-F238E27FC236}">
                <a16:creationId xmlns:a16="http://schemas.microsoft.com/office/drawing/2014/main" id="{4E0E5CFF-9756-F220-3FB9-838332994B89}"/>
              </a:ext>
            </a:extLst>
          </p:cNvPr>
          <p:cNvSpPr txBox="1">
            <a:spLocks/>
          </p:cNvSpPr>
          <p:nvPr/>
        </p:nvSpPr>
        <p:spPr>
          <a:xfrm>
            <a:off x="3768490" y="958045"/>
            <a:ext cx="1514472" cy="889576"/>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200"/>
              <a:buFont typeface="Amarante"/>
              <a:buNone/>
              <a:defRPr sz="5500" b="0" i="0" u="none" strike="noStrike" cap="none">
                <a:solidFill>
                  <a:schemeClr val="lt1"/>
                </a:solidFill>
                <a:latin typeface="Amarante"/>
                <a:ea typeface="Amarante"/>
                <a:cs typeface="Amarante"/>
                <a:sym typeface="Amarante"/>
              </a:defRPr>
            </a:lvl1pPr>
            <a:lvl2pPr marR="0" lvl="1"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2pPr>
            <a:lvl3pPr marR="0" lvl="2"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3pPr>
            <a:lvl4pPr marR="0" lvl="3"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4pPr>
            <a:lvl5pPr marR="0" lvl="4"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5pPr>
            <a:lvl6pPr marR="0" lvl="5"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6pPr>
            <a:lvl7pPr marR="0" lvl="6"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7pPr>
            <a:lvl8pPr marR="0" lvl="7"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8pPr>
            <a:lvl9pPr marR="0" lvl="8" algn="ctr" rtl="0">
              <a:lnSpc>
                <a:spcPct val="100000"/>
              </a:lnSpc>
              <a:spcBef>
                <a:spcPts val="0"/>
              </a:spcBef>
              <a:spcAft>
                <a:spcPts val="0"/>
              </a:spcAft>
              <a:buClr>
                <a:schemeClr val="lt1"/>
              </a:buClr>
              <a:buSzPts val="5200"/>
              <a:buFont typeface="Amarante"/>
              <a:buNone/>
              <a:defRPr sz="5200" b="0" i="0" u="none" strike="noStrike" cap="none">
                <a:solidFill>
                  <a:schemeClr val="lt1"/>
                </a:solidFill>
                <a:latin typeface="Amarante"/>
                <a:ea typeface="Amarante"/>
                <a:cs typeface="Amarante"/>
                <a:sym typeface="Amarante"/>
              </a:defRPr>
            </a:lvl9pPr>
          </a:lstStyle>
          <a:p>
            <a:pPr>
              <a:buClr>
                <a:schemeClr val="dk1"/>
              </a:buClr>
              <a:buSzPts val="1100"/>
              <a:buFont typeface="Arial"/>
              <a:buNone/>
            </a:pPr>
            <a:r>
              <a:rPr lang="en-US" sz="6000" b="1"/>
              <a:t>02</a:t>
            </a:r>
            <a:endParaRPr lang="en-US" sz="6000"/>
          </a:p>
        </p:txBody>
      </p:sp>
    </p:spTree>
    <p:extLst>
      <p:ext uri="{BB962C8B-B14F-4D97-AF65-F5344CB8AC3E}">
        <p14:creationId xmlns:p14="http://schemas.microsoft.com/office/powerpoint/2010/main" val="3226331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856"/>
                                        </p:tgtEl>
                                        <p:attrNameLst>
                                          <p:attrName>style.visibility</p:attrName>
                                        </p:attrNameLst>
                                      </p:cBhvr>
                                      <p:to>
                                        <p:strVal val="visible"/>
                                      </p:to>
                                    </p:set>
                                    <p:animEffect transition="in" filter="randombar(horizontal)">
                                      <p:cBhvr>
                                        <p:cTn id="7" dur="500"/>
                                        <p:tgtEl>
                                          <p:spTgt spid="98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456"/>
                                        </p:tgtEl>
                                        <p:attrNameLst>
                                          <p:attrName>style.visibility</p:attrName>
                                        </p:attrNameLst>
                                      </p:cBhvr>
                                      <p:to>
                                        <p:strVal val="visible"/>
                                      </p:to>
                                    </p:set>
                                    <p:animEffect transition="in" filter="randombar(horizontal)">
                                      <p:cBhvr>
                                        <p:cTn id="10" dur="500"/>
                                        <p:tgtEl>
                                          <p:spTgt spid="9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6" grpId="0"/>
      <p:bldP spid="98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80"/>
        <p:cNvGrpSpPr/>
        <p:nvPr/>
      </p:nvGrpSpPr>
      <p:grpSpPr>
        <a:xfrm>
          <a:off x="0" y="0"/>
          <a:ext cx="0" cy="0"/>
          <a:chOff x="0" y="0"/>
          <a:chExt cx="0" cy="0"/>
        </a:xfrm>
      </p:grpSpPr>
      <p:sp>
        <p:nvSpPr>
          <p:cNvPr id="9781" name="Google Shape;9781;p46"/>
          <p:cNvSpPr txBox="1">
            <a:spLocks noGrp="1"/>
          </p:cNvSpPr>
          <p:nvPr>
            <p:ph type="title"/>
          </p:nvPr>
        </p:nvSpPr>
        <p:spPr>
          <a:xfrm>
            <a:off x="2473853" y="1683165"/>
            <a:ext cx="4769753" cy="99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a:t>Đọc văn bản và tìm hiểu chung</a:t>
            </a:r>
            <a:endParaRPr sz="5400" b="1"/>
          </a:p>
        </p:txBody>
      </p:sp>
      <p:sp>
        <p:nvSpPr>
          <p:cNvPr id="9782" name="Google Shape;9782;p46"/>
          <p:cNvSpPr txBox="1">
            <a:spLocks noGrp="1"/>
          </p:cNvSpPr>
          <p:nvPr>
            <p:ph type="title" idx="2"/>
          </p:nvPr>
        </p:nvSpPr>
        <p:spPr>
          <a:xfrm>
            <a:off x="3878805" y="324525"/>
            <a:ext cx="1550100" cy="12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a:t>
            </a:r>
            <a:endParaRPr b="1"/>
          </a:p>
        </p:txBody>
      </p:sp>
      <p:cxnSp>
        <p:nvCxnSpPr>
          <p:cNvPr id="9784" name="Google Shape;9784;p46"/>
          <p:cNvCxnSpPr/>
          <p:nvPr/>
        </p:nvCxnSpPr>
        <p:spPr>
          <a:xfrm>
            <a:off x="4230204" y="1636530"/>
            <a:ext cx="847500" cy="0"/>
          </a:xfrm>
          <a:prstGeom prst="straightConnector1">
            <a:avLst/>
          </a:prstGeom>
          <a:noFill/>
          <a:ln w="19050" cap="flat" cmpd="sng">
            <a:solidFill>
              <a:schemeClr val="lt1"/>
            </a:solidFill>
            <a:prstDash val="solid"/>
            <a:round/>
            <a:headEnd type="diamond" w="med" len="med"/>
            <a:tailEnd type="diamond" w="med" len="med"/>
          </a:ln>
        </p:spPr>
      </p:cxnSp>
      <p:grpSp>
        <p:nvGrpSpPr>
          <p:cNvPr id="9786" name="Google Shape;9786;p46"/>
          <p:cNvGrpSpPr/>
          <p:nvPr/>
        </p:nvGrpSpPr>
        <p:grpSpPr>
          <a:xfrm flipH="1">
            <a:off x="1393044" y="2477787"/>
            <a:ext cx="1340338" cy="2137734"/>
            <a:chOff x="355800" y="1418750"/>
            <a:chExt cx="812375" cy="1295675"/>
          </a:xfrm>
        </p:grpSpPr>
        <p:sp>
          <p:nvSpPr>
            <p:cNvPr id="9787" name="Google Shape;9787;p46"/>
            <p:cNvSpPr/>
            <p:nvPr/>
          </p:nvSpPr>
          <p:spPr>
            <a:xfrm>
              <a:off x="355800" y="1418750"/>
              <a:ext cx="812375" cy="1295675"/>
            </a:xfrm>
            <a:custGeom>
              <a:avLst/>
              <a:gdLst/>
              <a:ahLst/>
              <a:cxnLst/>
              <a:rect l="l" t="t" r="r" b="b"/>
              <a:pathLst>
                <a:path w="32495" h="51827" extrusionOk="0">
                  <a:moveTo>
                    <a:pt x="6470" y="1"/>
                  </a:moveTo>
                  <a:cubicBezTo>
                    <a:pt x="6018" y="1"/>
                    <a:pt x="5562" y="205"/>
                    <a:pt x="5260" y="654"/>
                  </a:cubicBezTo>
                  <a:lnTo>
                    <a:pt x="735" y="7395"/>
                  </a:lnTo>
                  <a:cubicBezTo>
                    <a:pt x="1" y="8487"/>
                    <a:pt x="829" y="9881"/>
                    <a:pt x="2040" y="9881"/>
                  </a:cubicBezTo>
                  <a:cubicBezTo>
                    <a:pt x="2168" y="9881"/>
                    <a:pt x="2301" y="9865"/>
                    <a:pt x="2436" y="9832"/>
                  </a:cubicBezTo>
                  <a:lnTo>
                    <a:pt x="3821" y="9493"/>
                  </a:lnTo>
                  <a:cubicBezTo>
                    <a:pt x="5063" y="9846"/>
                    <a:pt x="7579" y="10658"/>
                    <a:pt x="11009" y="12239"/>
                  </a:cubicBezTo>
                  <a:cubicBezTo>
                    <a:pt x="11094" y="12430"/>
                    <a:pt x="10683" y="13252"/>
                    <a:pt x="10620" y="13444"/>
                  </a:cubicBezTo>
                  <a:cubicBezTo>
                    <a:pt x="10434" y="14013"/>
                    <a:pt x="10233" y="14578"/>
                    <a:pt x="10064" y="15153"/>
                  </a:cubicBezTo>
                  <a:cubicBezTo>
                    <a:pt x="9643" y="16557"/>
                    <a:pt x="9025" y="18641"/>
                    <a:pt x="10317" y="19760"/>
                  </a:cubicBezTo>
                  <a:cubicBezTo>
                    <a:pt x="11121" y="20457"/>
                    <a:pt x="14788" y="21115"/>
                    <a:pt x="14547" y="22492"/>
                  </a:cubicBezTo>
                  <a:cubicBezTo>
                    <a:pt x="14142" y="24791"/>
                    <a:pt x="13208" y="26860"/>
                    <a:pt x="12574" y="29080"/>
                  </a:cubicBezTo>
                  <a:cubicBezTo>
                    <a:pt x="11926" y="31351"/>
                    <a:pt x="11710" y="33710"/>
                    <a:pt x="11379" y="36038"/>
                  </a:cubicBezTo>
                  <a:cubicBezTo>
                    <a:pt x="10952" y="39023"/>
                    <a:pt x="10317" y="42016"/>
                    <a:pt x="9529" y="44898"/>
                  </a:cubicBezTo>
                  <a:cubicBezTo>
                    <a:pt x="9391" y="45407"/>
                    <a:pt x="9291" y="45919"/>
                    <a:pt x="9242" y="46445"/>
                  </a:cubicBezTo>
                  <a:cubicBezTo>
                    <a:pt x="9206" y="46817"/>
                    <a:pt x="9227" y="47278"/>
                    <a:pt x="8851" y="47492"/>
                  </a:cubicBezTo>
                  <a:cubicBezTo>
                    <a:pt x="8729" y="47560"/>
                    <a:pt x="8585" y="47577"/>
                    <a:pt x="8444" y="47594"/>
                  </a:cubicBezTo>
                  <a:cubicBezTo>
                    <a:pt x="7693" y="47690"/>
                    <a:pt x="6921" y="47896"/>
                    <a:pt x="6346" y="48390"/>
                  </a:cubicBezTo>
                  <a:cubicBezTo>
                    <a:pt x="5268" y="49316"/>
                    <a:pt x="5439" y="51205"/>
                    <a:pt x="6888" y="51656"/>
                  </a:cubicBezTo>
                  <a:cubicBezTo>
                    <a:pt x="7234" y="51764"/>
                    <a:pt x="7596" y="51789"/>
                    <a:pt x="7959" y="51789"/>
                  </a:cubicBezTo>
                  <a:cubicBezTo>
                    <a:pt x="8171" y="51789"/>
                    <a:pt x="8384" y="51780"/>
                    <a:pt x="8595" y="51774"/>
                  </a:cubicBezTo>
                  <a:cubicBezTo>
                    <a:pt x="8822" y="51768"/>
                    <a:pt x="9049" y="51765"/>
                    <a:pt x="9276" y="51765"/>
                  </a:cubicBezTo>
                  <a:cubicBezTo>
                    <a:pt x="9758" y="51765"/>
                    <a:pt x="10239" y="51779"/>
                    <a:pt x="10719" y="51807"/>
                  </a:cubicBezTo>
                  <a:cubicBezTo>
                    <a:pt x="10875" y="51816"/>
                    <a:pt x="11032" y="51826"/>
                    <a:pt x="11188" y="51826"/>
                  </a:cubicBezTo>
                  <a:cubicBezTo>
                    <a:pt x="11366" y="51826"/>
                    <a:pt x="11542" y="51813"/>
                    <a:pt x="11715" y="51769"/>
                  </a:cubicBezTo>
                  <a:cubicBezTo>
                    <a:pt x="12154" y="51656"/>
                    <a:pt x="12390" y="51337"/>
                    <a:pt x="12567" y="50942"/>
                  </a:cubicBezTo>
                  <a:cubicBezTo>
                    <a:pt x="13370" y="49158"/>
                    <a:pt x="14283" y="47390"/>
                    <a:pt x="14977" y="45558"/>
                  </a:cubicBezTo>
                  <a:cubicBezTo>
                    <a:pt x="15337" y="44598"/>
                    <a:pt x="15700" y="43640"/>
                    <a:pt x="16063" y="42680"/>
                  </a:cubicBezTo>
                  <a:lnTo>
                    <a:pt x="15984" y="42141"/>
                  </a:lnTo>
                  <a:cubicBezTo>
                    <a:pt x="15980" y="42118"/>
                    <a:pt x="15922" y="41737"/>
                    <a:pt x="15826" y="41228"/>
                  </a:cubicBezTo>
                  <a:lnTo>
                    <a:pt x="17164" y="38007"/>
                  </a:lnTo>
                  <a:cubicBezTo>
                    <a:pt x="17730" y="38206"/>
                    <a:pt x="18312" y="38386"/>
                    <a:pt x="18910" y="38547"/>
                  </a:cubicBezTo>
                  <a:cubicBezTo>
                    <a:pt x="19114" y="39024"/>
                    <a:pt x="19318" y="39504"/>
                    <a:pt x="19522" y="39982"/>
                  </a:cubicBezTo>
                  <a:cubicBezTo>
                    <a:pt x="19651" y="40286"/>
                    <a:pt x="19815" y="40592"/>
                    <a:pt x="19916" y="40905"/>
                  </a:cubicBezTo>
                  <a:cubicBezTo>
                    <a:pt x="20066" y="41379"/>
                    <a:pt x="19855" y="41655"/>
                    <a:pt x="19824" y="42134"/>
                  </a:cubicBezTo>
                  <a:cubicBezTo>
                    <a:pt x="19812" y="42348"/>
                    <a:pt x="19880" y="42558"/>
                    <a:pt x="19946" y="42762"/>
                  </a:cubicBezTo>
                  <a:cubicBezTo>
                    <a:pt x="20636" y="44848"/>
                    <a:pt x="21445" y="46867"/>
                    <a:pt x="21673" y="49079"/>
                  </a:cubicBezTo>
                  <a:cubicBezTo>
                    <a:pt x="21712" y="49462"/>
                    <a:pt x="21728" y="49853"/>
                    <a:pt x="21812" y="50230"/>
                  </a:cubicBezTo>
                  <a:cubicBezTo>
                    <a:pt x="22050" y="51284"/>
                    <a:pt x="22558" y="51771"/>
                    <a:pt x="23623" y="51780"/>
                  </a:cubicBezTo>
                  <a:cubicBezTo>
                    <a:pt x="24211" y="51783"/>
                    <a:pt x="24796" y="51789"/>
                    <a:pt x="25382" y="51794"/>
                  </a:cubicBezTo>
                  <a:cubicBezTo>
                    <a:pt x="25454" y="51795"/>
                    <a:pt x="25527" y="51795"/>
                    <a:pt x="25600" y="51795"/>
                  </a:cubicBezTo>
                  <a:cubicBezTo>
                    <a:pt x="26028" y="51795"/>
                    <a:pt x="26460" y="51780"/>
                    <a:pt x="26869" y="51652"/>
                  </a:cubicBezTo>
                  <a:cubicBezTo>
                    <a:pt x="28172" y="51247"/>
                    <a:pt x="28575" y="49583"/>
                    <a:pt x="27662" y="48589"/>
                  </a:cubicBezTo>
                  <a:cubicBezTo>
                    <a:pt x="27294" y="48183"/>
                    <a:pt x="26779" y="47981"/>
                    <a:pt x="26302" y="47726"/>
                  </a:cubicBezTo>
                  <a:cubicBezTo>
                    <a:pt x="26261" y="47705"/>
                    <a:pt x="26221" y="47679"/>
                    <a:pt x="26199" y="47640"/>
                  </a:cubicBezTo>
                  <a:cubicBezTo>
                    <a:pt x="26179" y="47600"/>
                    <a:pt x="26185" y="47554"/>
                    <a:pt x="26188" y="47511"/>
                  </a:cubicBezTo>
                  <a:cubicBezTo>
                    <a:pt x="26304" y="46361"/>
                    <a:pt x="26129" y="45219"/>
                    <a:pt x="25949" y="44086"/>
                  </a:cubicBezTo>
                  <a:cubicBezTo>
                    <a:pt x="25801" y="43164"/>
                    <a:pt x="25855" y="42086"/>
                    <a:pt x="25570" y="41205"/>
                  </a:cubicBezTo>
                  <a:cubicBezTo>
                    <a:pt x="25411" y="40708"/>
                    <a:pt x="25153" y="40300"/>
                    <a:pt x="25086" y="39773"/>
                  </a:cubicBezTo>
                  <a:cubicBezTo>
                    <a:pt x="25007" y="39176"/>
                    <a:pt x="25046" y="38574"/>
                    <a:pt x="25064" y="37976"/>
                  </a:cubicBezTo>
                  <a:cubicBezTo>
                    <a:pt x="25097" y="36870"/>
                    <a:pt x="25059" y="35764"/>
                    <a:pt x="24944" y="34664"/>
                  </a:cubicBezTo>
                  <a:cubicBezTo>
                    <a:pt x="24918" y="34424"/>
                    <a:pt x="24444" y="31740"/>
                    <a:pt x="24669" y="31677"/>
                  </a:cubicBezTo>
                  <a:cubicBezTo>
                    <a:pt x="26014" y="31299"/>
                    <a:pt x="27451" y="30879"/>
                    <a:pt x="28733" y="30297"/>
                  </a:cubicBezTo>
                  <a:cubicBezTo>
                    <a:pt x="29782" y="29822"/>
                    <a:pt x="31038" y="29010"/>
                    <a:pt x="31726" y="28001"/>
                  </a:cubicBezTo>
                  <a:cubicBezTo>
                    <a:pt x="32328" y="27116"/>
                    <a:pt x="32495" y="26080"/>
                    <a:pt x="31700" y="24983"/>
                  </a:cubicBezTo>
                  <a:cubicBezTo>
                    <a:pt x="31347" y="24493"/>
                    <a:pt x="30942" y="24023"/>
                    <a:pt x="30623" y="23510"/>
                  </a:cubicBezTo>
                  <a:cubicBezTo>
                    <a:pt x="30239" y="22895"/>
                    <a:pt x="30002" y="22200"/>
                    <a:pt x="29664" y="21560"/>
                  </a:cubicBezTo>
                  <a:cubicBezTo>
                    <a:pt x="28980" y="20266"/>
                    <a:pt x="27938" y="19066"/>
                    <a:pt x="26843" y="18096"/>
                  </a:cubicBezTo>
                  <a:cubicBezTo>
                    <a:pt x="27680" y="17482"/>
                    <a:pt x="27684" y="16804"/>
                    <a:pt x="27976" y="15894"/>
                  </a:cubicBezTo>
                  <a:cubicBezTo>
                    <a:pt x="28046" y="15675"/>
                    <a:pt x="28154" y="15469"/>
                    <a:pt x="28244" y="15255"/>
                  </a:cubicBezTo>
                  <a:cubicBezTo>
                    <a:pt x="28930" y="13651"/>
                    <a:pt x="28553" y="11688"/>
                    <a:pt x="27181" y="10582"/>
                  </a:cubicBezTo>
                  <a:cubicBezTo>
                    <a:pt x="26800" y="10274"/>
                    <a:pt x="26376" y="10032"/>
                    <a:pt x="25935" y="9826"/>
                  </a:cubicBezTo>
                  <a:cubicBezTo>
                    <a:pt x="25829" y="9776"/>
                    <a:pt x="24829" y="9470"/>
                    <a:pt x="24806" y="9385"/>
                  </a:cubicBezTo>
                  <a:cubicBezTo>
                    <a:pt x="24774" y="9270"/>
                    <a:pt x="24734" y="9159"/>
                    <a:pt x="24685" y="9050"/>
                  </a:cubicBezTo>
                  <a:cubicBezTo>
                    <a:pt x="24284" y="8145"/>
                    <a:pt x="23363" y="7560"/>
                    <a:pt x="22337" y="7560"/>
                  </a:cubicBezTo>
                  <a:cubicBezTo>
                    <a:pt x="21805" y="7560"/>
                    <a:pt x="21274" y="7709"/>
                    <a:pt x="20762" y="8005"/>
                  </a:cubicBezTo>
                  <a:cubicBezTo>
                    <a:pt x="20056" y="8414"/>
                    <a:pt x="19572" y="9059"/>
                    <a:pt x="19397" y="9820"/>
                  </a:cubicBezTo>
                  <a:cubicBezTo>
                    <a:pt x="19303" y="10228"/>
                    <a:pt x="19303" y="10654"/>
                    <a:pt x="19391" y="11066"/>
                  </a:cubicBezTo>
                  <a:cubicBezTo>
                    <a:pt x="19319" y="11378"/>
                    <a:pt x="19303" y="11688"/>
                    <a:pt x="19342" y="11990"/>
                  </a:cubicBezTo>
                  <a:cubicBezTo>
                    <a:pt x="19306" y="11724"/>
                    <a:pt x="18615" y="11450"/>
                    <a:pt x="18417" y="11342"/>
                  </a:cubicBezTo>
                  <a:cubicBezTo>
                    <a:pt x="17927" y="11072"/>
                    <a:pt x="17473" y="10797"/>
                    <a:pt x="17019" y="10461"/>
                  </a:cubicBezTo>
                  <a:cubicBezTo>
                    <a:pt x="16008" y="9715"/>
                    <a:pt x="15044" y="8896"/>
                    <a:pt x="13946" y="8278"/>
                  </a:cubicBezTo>
                  <a:cubicBezTo>
                    <a:pt x="12919" y="7702"/>
                    <a:pt x="12027" y="6955"/>
                    <a:pt x="11130" y="6195"/>
                  </a:cubicBezTo>
                  <a:cubicBezTo>
                    <a:pt x="10541" y="5698"/>
                    <a:pt x="9966" y="5185"/>
                    <a:pt x="9414" y="4647"/>
                  </a:cubicBezTo>
                  <a:cubicBezTo>
                    <a:pt x="9160" y="4397"/>
                    <a:pt x="8157" y="3644"/>
                    <a:pt x="8125" y="3289"/>
                  </a:cubicBezTo>
                  <a:lnTo>
                    <a:pt x="7948" y="1342"/>
                  </a:lnTo>
                  <a:cubicBezTo>
                    <a:pt x="7872" y="500"/>
                    <a:pt x="7177" y="1"/>
                    <a:pt x="6470" y="1"/>
                  </a:cubicBezTo>
                  <a:close/>
                </a:path>
              </a:pathLst>
            </a:custGeom>
            <a:solidFill>
              <a:schemeClr val="lt1"/>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46"/>
            <p:cNvSpPr/>
            <p:nvPr/>
          </p:nvSpPr>
          <p:spPr>
            <a:xfrm>
              <a:off x="688000" y="2191475"/>
              <a:ext cx="248475" cy="163075"/>
            </a:xfrm>
            <a:custGeom>
              <a:avLst/>
              <a:gdLst/>
              <a:ahLst/>
              <a:cxnLst/>
              <a:rect l="l" t="t" r="r" b="b"/>
              <a:pathLst>
                <a:path w="9939" h="6523" extrusionOk="0">
                  <a:moveTo>
                    <a:pt x="5782" y="0"/>
                  </a:moveTo>
                  <a:cubicBezTo>
                    <a:pt x="5406" y="0"/>
                    <a:pt x="1919" y="82"/>
                    <a:pt x="0" y="3077"/>
                  </a:cubicBezTo>
                  <a:cubicBezTo>
                    <a:pt x="4400" y="6092"/>
                    <a:pt x="9938" y="6523"/>
                    <a:pt x="9938" y="6523"/>
                  </a:cubicBezTo>
                  <a:lnTo>
                    <a:pt x="5816" y="0"/>
                  </a:lnTo>
                  <a:cubicBezTo>
                    <a:pt x="5816" y="0"/>
                    <a:pt x="5804" y="0"/>
                    <a:pt x="5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46"/>
            <p:cNvSpPr/>
            <p:nvPr/>
          </p:nvSpPr>
          <p:spPr>
            <a:xfrm>
              <a:off x="652475" y="1858100"/>
              <a:ext cx="185950" cy="67950"/>
            </a:xfrm>
            <a:custGeom>
              <a:avLst/>
              <a:gdLst/>
              <a:ahLst/>
              <a:cxnLst/>
              <a:rect l="l" t="t" r="r" b="b"/>
              <a:pathLst>
                <a:path w="7438" h="2718" extrusionOk="0">
                  <a:moveTo>
                    <a:pt x="167" y="0"/>
                  </a:moveTo>
                  <a:lnTo>
                    <a:pt x="0" y="1663"/>
                  </a:lnTo>
                  <a:lnTo>
                    <a:pt x="5599" y="2718"/>
                  </a:lnTo>
                  <a:lnTo>
                    <a:pt x="7438" y="42"/>
                  </a:lnTo>
                  <a:lnTo>
                    <a:pt x="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46"/>
            <p:cNvSpPr/>
            <p:nvPr/>
          </p:nvSpPr>
          <p:spPr>
            <a:xfrm>
              <a:off x="652475" y="1858100"/>
              <a:ext cx="186000" cy="68025"/>
            </a:xfrm>
            <a:custGeom>
              <a:avLst/>
              <a:gdLst/>
              <a:ahLst/>
              <a:cxnLst/>
              <a:rect l="l" t="t" r="r" b="b"/>
              <a:pathLst>
                <a:path w="7440" h="2721" extrusionOk="0">
                  <a:moveTo>
                    <a:pt x="167" y="0"/>
                  </a:moveTo>
                  <a:lnTo>
                    <a:pt x="0" y="1666"/>
                  </a:lnTo>
                  <a:lnTo>
                    <a:pt x="5600" y="2720"/>
                  </a:lnTo>
                  <a:lnTo>
                    <a:pt x="7439" y="43"/>
                  </a:lnTo>
                  <a:lnTo>
                    <a:pt x="4084" y="23"/>
                  </a:lnTo>
                  <a:cubicBezTo>
                    <a:pt x="3889" y="529"/>
                    <a:pt x="3814" y="1276"/>
                    <a:pt x="2854" y="1276"/>
                  </a:cubicBezTo>
                  <a:cubicBezTo>
                    <a:pt x="1759" y="1276"/>
                    <a:pt x="869" y="890"/>
                    <a:pt x="869" y="414"/>
                  </a:cubicBezTo>
                  <a:cubicBezTo>
                    <a:pt x="869" y="266"/>
                    <a:pt x="954" y="127"/>
                    <a:pt x="1105" y="6"/>
                  </a:cubicBezTo>
                  <a:lnTo>
                    <a:pt x="167"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46"/>
            <p:cNvSpPr/>
            <p:nvPr/>
          </p:nvSpPr>
          <p:spPr>
            <a:xfrm>
              <a:off x="970600" y="1918625"/>
              <a:ext cx="146425" cy="175800"/>
            </a:xfrm>
            <a:custGeom>
              <a:avLst/>
              <a:gdLst/>
              <a:ahLst/>
              <a:cxnLst/>
              <a:rect l="l" t="t" r="r" b="b"/>
              <a:pathLst>
                <a:path w="5857" h="7032" extrusionOk="0">
                  <a:moveTo>
                    <a:pt x="1159" y="1"/>
                  </a:moveTo>
                  <a:lnTo>
                    <a:pt x="1" y="3041"/>
                  </a:lnTo>
                  <a:lnTo>
                    <a:pt x="4129" y="7032"/>
                  </a:lnTo>
                  <a:lnTo>
                    <a:pt x="5857" y="6489"/>
                  </a:lnTo>
                  <a:lnTo>
                    <a:pt x="1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46"/>
            <p:cNvSpPr/>
            <p:nvPr/>
          </p:nvSpPr>
          <p:spPr>
            <a:xfrm>
              <a:off x="970650" y="1918550"/>
              <a:ext cx="116550" cy="175925"/>
            </a:xfrm>
            <a:custGeom>
              <a:avLst/>
              <a:gdLst/>
              <a:ahLst/>
              <a:cxnLst/>
              <a:rect l="l" t="t" r="r" b="b"/>
              <a:pathLst>
                <a:path w="4662" h="7037" extrusionOk="0">
                  <a:moveTo>
                    <a:pt x="1164" y="1"/>
                  </a:moveTo>
                  <a:lnTo>
                    <a:pt x="0" y="3038"/>
                  </a:lnTo>
                  <a:lnTo>
                    <a:pt x="4122" y="7036"/>
                  </a:lnTo>
                  <a:lnTo>
                    <a:pt x="4662" y="6878"/>
                  </a:lnTo>
                  <a:cubicBezTo>
                    <a:pt x="4232" y="6552"/>
                    <a:pt x="3783" y="6083"/>
                    <a:pt x="3382" y="5509"/>
                  </a:cubicBezTo>
                  <a:cubicBezTo>
                    <a:pt x="2376" y="4066"/>
                    <a:pt x="2364" y="2928"/>
                    <a:pt x="3068" y="2642"/>
                  </a:cubicBezTo>
                  <a:lnTo>
                    <a:pt x="1164"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46"/>
            <p:cNvSpPr/>
            <p:nvPr/>
          </p:nvSpPr>
          <p:spPr>
            <a:xfrm>
              <a:off x="966775" y="1931700"/>
              <a:ext cx="80775" cy="96350"/>
            </a:xfrm>
            <a:custGeom>
              <a:avLst/>
              <a:gdLst/>
              <a:ahLst/>
              <a:cxnLst/>
              <a:rect l="l" t="t" r="r" b="b"/>
              <a:pathLst>
                <a:path w="3231" h="3854" extrusionOk="0">
                  <a:moveTo>
                    <a:pt x="1684" y="1"/>
                  </a:moveTo>
                  <a:lnTo>
                    <a:pt x="0" y="3219"/>
                  </a:lnTo>
                  <a:lnTo>
                    <a:pt x="957" y="3853"/>
                  </a:lnTo>
                  <a:lnTo>
                    <a:pt x="1327" y="3380"/>
                  </a:lnTo>
                  <a:lnTo>
                    <a:pt x="1118" y="3126"/>
                  </a:lnTo>
                  <a:lnTo>
                    <a:pt x="1351" y="2734"/>
                  </a:lnTo>
                  <a:lnTo>
                    <a:pt x="1556" y="3046"/>
                  </a:lnTo>
                  <a:lnTo>
                    <a:pt x="2157" y="2400"/>
                  </a:lnTo>
                  <a:lnTo>
                    <a:pt x="1870" y="2192"/>
                  </a:lnTo>
                  <a:lnTo>
                    <a:pt x="2272" y="1755"/>
                  </a:lnTo>
                  <a:lnTo>
                    <a:pt x="2584" y="2043"/>
                  </a:lnTo>
                  <a:lnTo>
                    <a:pt x="3231" y="1777"/>
                  </a:lnTo>
                  <a:lnTo>
                    <a:pt x="16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46"/>
            <p:cNvSpPr/>
            <p:nvPr/>
          </p:nvSpPr>
          <p:spPr>
            <a:xfrm>
              <a:off x="757800" y="1855950"/>
              <a:ext cx="53200" cy="85475"/>
            </a:xfrm>
            <a:custGeom>
              <a:avLst/>
              <a:gdLst/>
              <a:ahLst/>
              <a:cxnLst/>
              <a:rect l="l" t="t" r="r" b="b"/>
              <a:pathLst>
                <a:path w="2128" h="3419" extrusionOk="0">
                  <a:moveTo>
                    <a:pt x="2127" y="0"/>
                  </a:moveTo>
                  <a:lnTo>
                    <a:pt x="55" y="22"/>
                  </a:lnTo>
                  <a:lnTo>
                    <a:pt x="134" y="788"/>
                  </a:lnTo>
                  <a:lnTo>
                    <a:pt x="506" y="805"/>
                  </a:lnTo>
                  <a:lnTo>
                    <a:pt x="493" y="1390"/>
                  </a:lnTo>
                  <a:lnTo>
                    <a:pt x="144" y="1334"/>
                  </a:lnTo>
                  <a:lnTo>
                    <a:pt x="128" y="2203"/>
                  </a:lnTo>
                  <a:lnTo>
                    <a:pt x="489" y="2133"/>
                  </a:lnTo>
                  <a:lnTo>
                    <a:pt x="385" y="2566"/>
                  </a:lnTo>
                  <a:lnTo>
                    <a:pt x="62" y="2598"/>
                  </a:lnTo>
                  <a:lnTo>
                    <a:pt x="0" y="3184"/>
                  </a:lnTo>
                  <a:lnTo>
                    <a:pt x="1117" y="3419"/>
                  </a:lnTo>
                  <a:lnTo>
                    <a:pt x="2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46"/>
            <p:cNvSpPr/>
            <p:nvPr/>
          </p:nvSpPr>
          <p:spPr>
            <a:xfrm>
              <a:off x="899850" y="2411500"/>
              <a:ext cx="62850" cy="245250"/>
            </a:xfrm>
            <a:custGeom>
              <a:avLst/>
              <a:gdLst/>
              <a:ahLst/>
              <a:cxnLst/>
              <a:rect l="l" t="t" r="r" b="b"/>
              <a:pathLst>
                <a:path w="2514" h="9810" extrusionOk="0">
                  <a:moveTo>
                    <a:pt x="763" y="1"/>
                  </a:moveTo>
                  <a:cubicBezTo>
                    <a:pt x="596" y="1"/>
                    <a:pt x="0" y="2471"/>
                    <a:pt x="2" y="2471"/>
                  </a:cubicBezTo>
                  <a:lnTo>
                    <a:pt x="2406" y="9810"/>
                  </a:lnTo>
                  <a:lnTo>
                    <a:pt x="2513" y="9446"/>
                  </a:lnTo>
                  <a:lnTo>
                    <a:pt x="1999" y="2013"/>
                  </a:lnTo>
                  <a:cubicBezTo>
                    <a:pt x="1999" y="2013"/>
                    <a:pt x="931"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46"/>
            <p:cNvSpPr/>
            <p:nvPr/>
          </p:nvSpPr>
          <p:spPr>
            <a:xfrm>
              <a:off x="618325" y="2397350"/>
              <a:ext cx="90175" cy="267450"/>
            </a:xfrm>
            <a:custGeom>
              <a:avLst/>
              <a:gdLst/>
              <a:ahLst/>
              <a:cxnLst/>
              <a:rect l="l" t="t" r="r" b="b"/>
              <a:pathLst>
                <a:path w="3607" h="10698" extrusionOk="0">
                  <a:moveTo>
                    <a:pt x="2540" y="1"/>
                  </a:moveTo>
                  <a:cubicBezTo>
                    <a:pt x="2411" y="1"/>
                    <a:pt x="2278" y="157"/>
                    <a:pt x="2143" y="538"/>
                  </a:cubicBezTo>
                  <a:cubicBezTo>
                    <a:pt x="2087" y="696"/>
                    <a:pt x="2020" y="2492"/>
                    <a:pt x="2020" y="2492"/>
                  </a:cubicBezTo>
                  <a:cubicBezTo>
                    <a:pt x="2020" y="2492"/>
                    <a:pt x="2020" y="2492"/>
                    <a:pt x="2020" y="2492"/>
                  </a:cubicBezTo>
                  <a:lnTo>
                    <a:pt x="1" y="10511"/>
                  </a:lnTo>
                  <a:lnTo>
                    <a:pt x="342" y="10698"/>
                  </a:lnTo>
                  <a:lnTo>
                    <a:pt x="3606" y="3263"/>
                  </a:lnTo>
                  <a:cubicBezTo>
                    <a:pt x="3606" y="3263"/>
                    <a:pt x="3126" y="1"/>
                    <a:pt x="2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46"/>
            <p:cNvSpPr/>
            <p:nvPr/>
          </p:nvSpPr>
          <p:spPr>
            <a:xfrm>
              <a:off x="827025" y="2203675"/>
              <a:ext cx="110300" cy="253975"/>
            </a:xfrm>
            <a:custGeom>
              <a:avLst/>
              <a:gdLst/>
              <a:ahLst/>
              <a:cxnLst/>
              <a:rect l="l" t="t" r="r" b="b"/>
              <a:pathLst>
                <a:path w="4412" h="10159" extrusionOk="0">
                  <a:moveTo>
                    <a:pt x="3787" y="1"/>
                  </a:moveTo>
                  <a:lnTo>
                    <a:pt x="0" y="2165"/>
                  </a:lnTo>
                  <a:lnTo>
                    <a:pt x="3413" y="10159"/>
                  </a:lnTo>
                  <a:lnTo>
                    <a:pt x="4412" y="10076"/>
                  </a:lnTo>
                  <a:lnTo>
                    <a:pt x="3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46"/>
            <p:cNvSpPr/>
            <p:nvPr/>
          </p:nvSpPr>
          <p:spPr>
            <a:xfrm>
              <a:off x="826950" y="2203675"/>
              <a:ext cx="106725" cy="196900"/>
            </a:xfrm>
            <a:custGeom>
              <a:avLst/>
              <a:gdLst/>
              <a:ahLst/>
              <a:cxnLst/>
              <a:rect l="l" t="t" r="r" b="b"/>
              <a:pathLst>
                <a:path w="4269" h="7876" extrusionOk="0">
                  <a:moveTo>
                    <a:pt x="3790" y="1"/>
                  </a:moveTo>
                  <a:lnTo>
                    <a:pt x="0" y="2165"/>
                  </a:lnTo>
                  <a:lnTo>
                    <a:pt x="2440" y="7876"/>
                  </a:lnTo>
                  <a:cubicBezTo>
                    <a:pt x="2571" y="7403"/>
                    <a:pt x="2810" y="7080"/>
                    <a:pt x="3132" y="7013"/>
                  </a:cubicBezTo>
                  <a:cubicBezTo>
                    <a:pt x="3173" y="7005"/>
                    <a:pt x="3214" y="7001"/>
                    <a:pt x="3256" y="7001"/>
                  </a:cubicBezTo>
                  <a:cubicBezTo>
                    <a:pt x="3600" y="7001"/>
                    <a:pt x="3963" y="7284"/>
                    <a:pt x="4268" y="7748"/>
                  </a:cubicBezTo>
                  <a:lnTo>
                    <a:pt x="3790"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46"/>
            <p:cNvSpPr/>
            <p:nvPr/>
          </p:nvSpPr>
          <p:spPr>
            <a:xfrm>
              <a:off x="671100" y="2201925"/>
              <a:ext cx="116350" cy="253825"/>
            </a:xfrm>
            <a:custGeom>
              <a:avLst/>
              <a:gdLst/>
              <a:ahLst/>
              <a:cxnLst/>
              <a:rect l="l" t="t" r="r" b="b"/>
              <a:pathLst>
                <a:path w="4654" h="10153" extrusionOk="0">
                  <a:moveTo>
                    <a:pt x="1533" y="1"/>
                  </a:moveTo>
                  <a:lnTo>
                    <a:pt x="1" y="8607"/>
                  </a:lnTo>
                  <a:lnTo>
                    <a:pt x="1053" y="10153"/>
                  </a:lnTo>
                  <a:lnTo>
                    <a:pt x="4654" y="1486"/>
                  </a:lnTo>
                  <a:lnTo>
                    <a:pt x="15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46"/>
            <p:cNvSpPr/>
            <p:nvPr/>
          </p:nvSpPr>
          <p:spPr>
            <a:xfrm>
              <a:off x="689150" y="2202000"/>
              <a:ext cx="98300" cy="207375"/>
            </a:xfrm>
            <a:custGeom>
              <a:avLst/>
              <a:gdLst/>
              <a:ahLst/>
              <a:cxnLst/>
              <a:rect l="l" t="t" r="r" b="b"/>
              <a:pathLst>
                <a:path w="3932" h="8295" extrusionOk="0">
                  <a:moveTo>
                    <a:pt x="811" y="0"/>
                  </a:moveTo>
                  <a:lnTo>
                    <a:pt x="0" y="4548"/>
                  </a:lnTo>
                  <a:cubicBezTo>
                    <a:pt x="117" y="4452"/>
                    <a:pt x="236" y="4395"/>
                    <a:pt x="353" y="4395"/>
                  </a:cubicBezTo>
                  <a:cubicBezTo>
                    <a:pt x="367" y="4395"/>
                    <a:pt x="381" y="4396"/>
                    <a:pt x="395" y="4398"/>
                  </a:cubicBezTo>
                  <a:cubicBezTo>
                    <a:pt x="1013" y="4459"/>
                    <a:pt x="1364" y="5951"/>
                    <a:pt x="1180" y="7726"/>
                  </a:cubicBezTo>
                  <a:cubicBezTo>
                    <a:pt x="1158" y="7920"/>
                    <a:pt x="1134" y="8109"/>
                    <a:pt x="1102" y="8295"/>
                  </a:cubicBezTo>
                  <a:lnTo>
                    <a:pt x="3932" y="1485"/>
                  </a:lnTo>
                  <a:lnTo>
                    <a:pt x="811" y="0"/>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46"/>
            <p:cNvSpPr/>
            <p:nvPr/>
          </p:nvSpPr>
          <p:spPr>
            <a:xfrm>
              <a:off x="692725" y="2099225"/>
              <a:ext cx="243575" cy="252275"/>
            </a:xfrm>
            <a:custGeom>
              <a:avLst/>
              <a:gdLst/>
              <a:ahLst/>
              <a:cxnLst/>
              <a:rect l="l" t="t" r="r" b="b"/>
              <a:pathLst>
                <a:path w="9743" h="10091" extrusionOk="0">
                  <a:moveTo>
                    <a:pt x="1911" y="0"/>
                  </a:moveTo>
                  <a:cubicBezTo>
                    <a:pt x="918" y="1140"/>
                    <a:pt x="1" y="6551"/>
                    <a:pt x="1" y="6551"/>
                  </a:cubicBezTo>
                  <a:lnTo>
                    <a:pt x="4047" y="8021"/>
                  </a:lnTo>
                  <a:cubicBezTo>
                    <a:pt x="4207" y="7194"/>
                    <a:pt x="4450" y="6148"/>
                    <a:pt x="4652" y="6148"/>
                  </a:cubicBezTo>
                  <a:cubicBezTo>
                    <a:pt x="4659" y="6148"/>
                    <a:pt x="4666" y="6149"/>
                    <a:pt x="4673" y="6152"/>
                  </a:cubicBezTo>
                  <a:cubicBezTo>
                    <a:pt x="4901" y="6235"/>
                    <a:pt x="5088" y="7503"/>
                    <a:pt x="5186" y="8434"/>
                  </a:cubicBezTo>
                  <a:lnTo>
                    <a:pt x="9742" y="10091"/>
                  </a:lnTo>
                  <a:cubicBezTo>
                    <a:pt x="9742" y="10091"/>
                    <a:pt x="9160" y="2182"/>
                    <a:pt x="8952" y="2057"/>
                  </a:cubicBezTo>
                  <a:cubicBezTo>
                    <a:pt x="8744" y="1930"/>
                    <a:pt x="1911"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46"/>
            <p:cNvSpPr/>
            <p:nvPr/>
          </p:nvSpPr>
          <p:spPr>
            <a:xfrm>
              <a:off x="739175" y="2099900"/>
              <a:ext cx="150600" cy="85050"/>
            </a:xfrm>
            <a:custGeom>
              <a:avLst/>
              <a:gdLst/>
              <a:ahLst/>
              <a:cxnLst/>
              <a:rect l="l" t="t" r="r" b="b"/>
              <a:pathLst>
                <a:path w="6024" h="3402" extrusionOk="0">
                  <a:moveTo>
                    <a:pt x="199" y="1"/>
                  </a:moveTo>
                  <a:lnTo>
                    <a:pt x="1" y="610"/>
                  </a:lnTo>
                  <a:cubicBezTo>
                    <a:pt x="1339" y="1025"/>
                    <a:pt x="6023" y="3402"/>
                    <a:pt x="6023" y="3402"/>
                  </a:cubicBezTo>
                  <a:lnTo>
                    <a:pt x="5700" y="2132"/>
                  </a:lnTo>
                  <a:lnTo>
                    <a:pt x="199" y="1"/>
                  </a:ln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46"/>
            <p:cNvSpPr/>
            <p:nvPr/>
          </p:nvSpPr>
          <p:spPr>
            <a:xfrm>
              <a:off x="692725" y="2099225"/>
              <a:ext cx="55750" cy="168000"/>
            </a:xfrm>
            <a:custGeom>
              <a:avLst/>
              <a:gdLst/>
              <a:ahLst/>
              <a:cxnLst/>
              <a:rect l="l" t="t" r="r" b="b"/>
              <a:pathLst>
                <a:path w="2230" h="6720" extrusionOk="0">
                  <a:moveTo>
                    <a:pt x="1911" y="0"/>
                  </a:moveTo>
                  <a:cubicBezTo>
                    <a:pt x="918" y="1140"/>
                    <a:pt x="1" y="6551"/>
                    <a:pt x="1" y="6551"/>
                  </a:cubicBezTo>
                  <a:lnTo>
                    <a:pt x="462" y="6720"/>
                  </a:lnTo>
                  <a:cubicBezTo>
                    <a:pt x="472" y="6156"/>
                    <a:pt x="515" y="5571"/>
                    <a:pt x="594" y="4974"/>
                  </a:cubicBezTo>
                  <a:cubicBezTo>
                    <a:pt x="856" y="3002"/>
                    <a:pt x="1465" y="1275"/>
                    <a:pt x="2230" y="91"/>
                  </a:cubicBezTo>
                  <a:cubicBezTo>
                    <a:pt x="2029" y="35"/>
                    <a:pt x="1911" y="0"/>
                    <a:pt x="1911"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46"/>
            <p:cNvSpPr/>
            <p:nvPr/>
          </p:nvSpPr>
          <p:spPr>
            <a:xfrm>
              <a:off x="865000" y="2134900"/>
              <a:ext cx="71250" cy="216600"/>
            </a:xfrm>
            <a:custGeom>
              <a:avLst/>
              <a:gdLst/>
              <a:ahLst/>
              <a:cxnLst/>
              <a:rect l="l" t="t" r="r" b="b"/>
              <a:pathLst>
                <a:path w="2850" h="8664" extrusionOk="0">
                  <a:moveTo>
                    <a:pt x="0" y="0"/>
                  </a:moveTo>
                  <a:lnTo>
                    <a:pt x="0" y="0"/>
                  </a:lnTo>
                  <a:cubicBezTo>
                    <a:pt x="979" y="2344"/>
                    <a:pt x="1680" y="5576"/>
                    <a:pt x="1381" y="7817"/>
                  </a:cubicBezTo>
                  <a:cubicBezTo>
                    <a:pt x="1370" y="7919"/>
                    <a:pt x="1352" y="8017"/>
                    <a:pt x="1332" y="8112"/>
                  </a:cubicBezTo>
                  <a:lnTo>
                    <a:pt x="2850" y="8664"/>
                  </a:lnTo>
                  <a:cubicBezTo>
                    <a:pt x="2850" y="8664"/>
                    <a:pt x="2266" y="755"/>
                    <a:pt x="2059" y="630"/>
                  </a:cubicBezTo>
                  <a:cubicBezTo>
                    <a:pt x="1988" y="585"/>
                    <a:pt x="1111" y="323"/>
                    <a:pt x="0"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46"/>
            <p:cNvSpPr/>
            <p:nvPr/>
          </p:nvSpPr>
          <p:spPr>
            <a:xfrm>
              <a:off x="688000" y="2212225"/>
              <a:ext cx="248425" cy="142375"/>
            </a:xfrm>
            <a:custGeom>
              <a:avLst/>
              <a:gdLst/>
              <a:ahLst/>
              <a:cxnLst/>
              <a:rect l="l" t="t" r="r" b="b"/>
              <a:pathLst>
                <a:path w="9937" h="5695" extrusionOk="0">
                  <a:moveTo>
                    <a:pt x="4942" y="1"/>
                  </a:moveTo>
                  <a:cubicBezTo>
                    <a:pt x="4708" y="1"/>
                    <a:pt x="4001" y="2166"/>
                    <a:pt x="3827" y="3009"/>
                  </a:cubicBezTo>
                  <a:lnTo>
                    <a:pt x="232" y="1786"/>
                  </a:lnTo>
                  <a:cubicBezTo>
                    <a:pt x="204" y="1944"/>
                    <a:pt x="0" y="2250"/>
                    <a:pt x="0" y="2250"/>
                  </a:cubicBezTo>
                  <a:lnTo>
                    <a:pt x="4337" y="3695"/>
                  </a:lnTo>
                  <a:cubicBezTo>
                    <a:pt x="4498" y="2863"/>
                    <a:pt x="4645" y="1630"/>
                    <a:pt x="4843" y="1630"/>
                  </a:cubicBezTo>
                  <a:cubicBezTo>
                    <a:pt x="4848" y="1630"/>
                    <a:pt x="4854" y="1631"/>
                    <a:pt x="4860" y="1633"/>
                  </a:cubicBezTo>
                  <a:cubicBezTo>
                    <a:pt x="5089" y="1715"/>
                    <a:pt x="5225" y="3101"/>
                    <a:pt x="5321" y="4033"/>
                  </a:cubicBezTo>
                  <a:lnTo>
                    <a:pt x="9937" y="5694"/>
                  </a:lnTo>
                  <a:cubicBezTo>
                    <a:pt x="9937" y="5694"/>
                    <a:pt x="9915" y="5387"/>
                    <a:pt x="9891" y="5075"/>
                  </a:cubicBezTo>
                  <a:lnTo>
                    <a:pt x="5724" y="3655"/>
                  </a:lnTo>
                  <a:cubicBezTo>
                    <a:pt x="5622" y="2723"/>
                    <a:pt x="5196" y="84"/>
                    <a:pt x="4954" y="2"/>
                  </a:cubicBezTo>
                  <a:cubicBezTo>
                    <a:pt x="4950" y="1"/>
                    <a:pt x="4946" y="1"/>
                    <a:pt x="4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46"/>
            <p:cNvSpPr/>
            <p:nvPr/>
          </p:nvSpPr>
          <p:spPr>
            <a:xfrm>
              <a:off x="735800" y="1863950"/>
              <a:ext cx="300350" cy="296475"/>
            </a:xfrm>
            <a:custGeom>
              <a:avLst/>
              <a:gdLst/>
              <a:ahLst/>
              <a:cxnLst/>
              <a:rect l="l" t="t" r="r" b="b"/>
              <a:pathLst>
                <a:path w="12014" h="11859" extrusionOk="0">
                  <a:moveTo>
                    <a:pt x="2689" y="0"/>
                  </a:moveTo>
                  <a:cubicBezTo>
                    <a:pt x="2689" y="0"/>
                    <a:pt x="1" y="8983"/>
                    <a:pt x="334" y="9441"/>
                  </a:cubicBezTo>
                  <a:cubicBezTo>
                    <a:pt x="642" y="9861"/>
                    <a:pt x="5798" y="11859"/>
                    <a:pt x="6958" y="11859"/>
                  </a:cubicBezTo>
                  <a:cubicBezTo>
                    <a:pt x="7060" y="11859"/>
                    <a:pt x="7132" y="11843"/>
                    <a:pt x="7166" y="11810"/>
                  </a:cubicBezTo>
                  <a:cubicBezTo>
                    <a:pt x="7548" y="11427"/>
                    <a:pt x="9435" y="5182"/>
                    <a:pt x="10724" y="3227"/>
                  </a:cubicBezTo>
                  <a:cubicBezTo>
                    <a:pt x="12014" y="1269"/>
                    <a:pt x="2689" y="0"/>
                    <a:pt x="26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46"/>
            <p:cNvSpPr/>
            <p:nvPr/>
          </p:nvSpPr>
          <p:spPr>
            <a:xfrm>
              <a:off x="788650" y="1863875"/>
              <a:ext cx="220575" cy="130400"/>
            </a:xfrm>
            <a:custGeom>
              <a:avLst/>
              <a:gdLst/>
              <a:ahLst/>
              <a:cxnLst/>
              <a:rect l="l" t="t" r="r" b="b"/>
              <a:pathLst>
                <a:path w="8823" h="5216" extrusionOk="0">
                  <a:moveTo>
                    <a:pt x="575" y="1"/>
                  </a:moveTo>
                  <a:cubicBezTo>
                    <a:pt x="575" y="1"/>
                    <a:pt x="333" y="817"/>
                    <a:pt x="1" y="1968"/>
                  </a:cubicBezTo>
                  <a:cubicBezTo>
                    <a:pt x="725" y="3392"/>
                    <a:pt x="1988" y="3944"/>
                    <a:pt x="1988" y="3944"/>
                  </a:cubicBezTo>
                  <a:lnTo>
                    <a:pt x="3320" y="2987"/>
                  </a:lnTo>
                  <a:lnTo>
                    <a:pt x="3444" y="4901"/>
                  </a:lnTo>
                  <a:cubicBezTo>
                    <a:pt x="4463" y="5127"/>
                    <a:pt x="5350" y="5216"/>
                    <a:pt x="6115" y="5216"/>
                  </a:cubicBezTo>
                  <a:cubicBezTo>
                    <a:pt x="6706" y="5216"/>
                    <a:pt x="7224" y="5163"/>
                    <a:pt x="7674" y="5079"/>
                  </a:cubicBezTo>
                  <a:cubicBezTo>
                    <a:pt x="7999" y="4323"/>
                    <a:pt x="8321" y="3665"/>
                    <a:pt x="8610" y="3225"/>
                  </a:cubicBezTo>
                  <a:cubicBezTo>
                    <a:pt x="8822" y="2903"/>
                    <a:pt x="8745" y="2600"/>
                    <a:pt x="8470" y="2317"/>
                  </a:cubicBezTo>
                  <a:cubicBezTo>
                    <a:pt x="8394" y="2249"/>
                    <a:pt x="8318" y="2183"/>
                    <a:pt x="8236" y="2116"/>
                  </a:cubicBezTo>
                  <a:cubicBezTo>
                    <a:pt x="6467" y="804"/>
                    <a:pt x="575" y="1"/>
                    <a:pt x="5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46"/>
            <p:cNvSpPr/>
            <p:nvPr/>
          </p:nvSpPr>
          <p:spPr>
            <a:xfrm>
              <a:off x="766750" y="1861900"/>
              <a:ext cx="72750" cy="129600"/>
            </a:xfrm>
            <a:custGeom>
              <a:avLst/>
              <a:gdLst/>
              <a:ahLst/>
              <a:cxnLst/>
              <a:rect l="l" t="t" r="r" b="b"/>
              <a:pathLst>
                <a:path w="2910" h="5184" extrusionOk="0">
                  <a:moveTo>
                    <a:pt x="1358" y="1"/>
                  </a:moveTo>
                  <a:cubicBezTo>
                    <a:pt x="1358" y="1"/>
                    <a:pt x="668" y="2701"/>
                    <a:pt x="0" y="5184"/>
                  </a:cubicBezTo>
                  <a:cubicBezTo>
                    <a:pt x="569" y="4475"/>
                    <a:pt x="1157" y="3527"/>
                    <a:pt x="1621" y="2139"/>
                  </a:cubicBezTo>
                  <a:cubicBezTo>
                    <a:pt x="1875" y="1373"/>
                    <a:pt x="2337" y="769"/>
                    <a:pt x="2910" y="315"/>
                  </a:cubicBezTo>
                  <a:cubicBezTo>
                    <a:pt x="2045" y="164"/>
                    <a:pt x="1358" y="1"/>
                    <a:pt x="1358"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46"/>
            <p:cNvSpPr/>
            <p:nvPr/>
          </p:nvSpPr>
          <p:spPr>
            <a:xfrm>
              <a:off x="743250" y="1909500"/>
              <a:ext cx="270450" cy="250950"/>
            </a:xfrm>
            <a:custGeom>
              <a:avLst/>
              <a:gdLst/>
              <a:ahLst/>
              <a:cxnLst/>
              <a:rect l="l" t="t" r="r" b="b"/>
              <a:pathLst>
                <a:path w="10818" h="10038" extrusionOk="0">
                  <a:moveTo>
                    <a:pt x="9582" y="1"/>
                  </a:moveTo>
                  <a:cubicBezTo>
                    <a:pt x="8841" y="2339"/>
                    <a:pt x="6613" y="8533"/>
                    <a:pt x="5422" y="8730"/>
                  </a:cubicBezTo>
                  <a:cubicBezTo>
                    <a:pt x="5341" y="8744"/>
                    <a:pt x="5243" y="8750"/>
                    <a:pt x="5131" y="8750"/>
                  </a:cubicBezTo>
                  <a:cubicBezTo>
                    <a:pt x="3999" y="8750"/>
                    <a:pt x="1402" y="8086"/>
                    <a:pt x="31" y="7174"/>
                  </a:cubicBezTo>
                  <a:lnTo>
                    <a:pt x="31" y="7174"/>
                  </a:lnTo>
                  <a:cubicBezTo>
                    <a:pt x="3" y="7411"/>
                    <a:pt x="0" y="7569"/>
                    <a:pt x="39" y="7619"/>
                  </a:cubicBezTo>
                  <a:cubicBezTo>
                    <a:pt x="345" y="8039"/>
                    <a:pt x="5499" y="10037"/>
                    <a:pt x="6661" y="10037"/>
                  </a:cubicBezTo>
                  <a:cubicBezTo>
                    <a:pt x="6764" y="10037"/>
                    <a:pt x="6835" y="10022"/>
                    <a:pt x="6869" y="9988"/>
                  </a:cubicBezTo>
                  <a:cubicBezTo>
                    <a:pt x="7253" y="9605"/>
                    <a:pt x="9187" y="3398"/>
                    <a:pt x="10476" y="1442"/>
                  </a:cubicBezTo>
                  <a:cubicBezTo>
                    <a:pt x="10818" y="923"/>
                    <a:pt x="10364" y="413"/>
                    <a:pt x="9582"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46"/>
            <p:cNvSpPr/>
            <p:nvPr/>
          </p:nvSpPr>
          <p:spPr>
            <a:xfrm>
              <a:off x="777475" y="1852950"/>
              <a:ext cx="263925" cy="133875"/>
            </a:xfrm>
            <a:custGeom>
              <a:avLst/>
              <a:gdLst/>
              <a:ahLst/>
              <a:cxnLst/>
              <a:rect l="l" t="t" r="r" b="b"/>
              <a:pathLst>
                <a:path w="10557" h="5355" extrusionOk="0">
                  <a:moveTo>
                    <a:pt x="994" y="0"/>
                  </a:moveTo>
                  <a:cubicBezTo>
                    <a:pt x="392" y="0"/>
                    <a:pt x="1" y="19"/>
                    <a:pt x="1" y="19"/>
                  </a:cubicBezTo>
                  <a:cubicBezTo>
                    <a:pt x="41" y="3016"/>
                    <a:pt x="2481" y="4080"/>
                    <a:pt x="2481" y="4080"/>
                  </a:cubicBezTo>
                  <a:lnTo>
                    <a:pt x="3815" y="3123"/>
                  </a:lnTo>
                  <a:lnTo>
                    <a:pt x="3938" y="5039"/>
                  </a:lnTo>
                  <a:cubicBezTo>
                    <a:pt x="4961" y="5265"/>
                    <a:pt x="5853" y="5354"/>
                    <a:pt x="6621" y="5354"/>
                  </a:cubicBezTo>
                  <a:cubicBezTo>
                    <a:pt x="9385" y="5354"/>
                    <a:pt x="10557" y="4207"/>
                    <a:pt x="10557" y="4207"/>
                  </a:cubicBezTo>
                  <a:cubicBezTo>
                    <a:pt x="10557" y="4207"/>
                    <a:pt x="8725" y="1501"/>
                    <a:pt x="5729" y="544"/>
                  </a:cubicBezTo>
                  <a:cubicBezTo>
                    <a:pt x="4268" y="78"/>
                    <a:pt x="2205" y="0"/>
                    <a:pt x="9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46"/>
            <p:cNvSpPr/>
            <p:nvPr/>
          </p:nvSpPr>
          <p:spPr>
            <a:xfrm>
              <a:off x="834675" y="1853975"/>
              <a:ext cx="203075" cy="99175"/>
            </a:xfrm>
            <a:custGeom>
              <a:avLst/>
              <a:gdLst/>
              <a:ahLst/>
              <a:cxnLst/>
              <a:rect l="l" t="t" r="r" b="b"/>
              <a:pathLst>
                <a:path w="8123" h="3967" extrusionOk="0">
                  <a:moveTo>
                    <a:pt x="287" y="1"/>
                  </a:moveTo>
                  <a:cubicBezTo>
                    <a:pt x="124" y="1"/>
                    <a:pt x="25" y="13"/>
                    <a:pt x="25" y="40"/>
                  </a:cubicBezTo>
                  <a:cubicBezTo>
                    <a:pt x="0" y="1158"/>
                    <a:pt x="2986" y="2835"/>
                    <a:pt x="5760" y="3575"/>
                  </a:cubicBezTo>
                  <a:cubicBezTo>
                    <a:pt x="6611" y="3801"/>
                    <a:pt x="7415" y="3930"/>
                    <a:pt x="8122" y="3966"/>
                  </a:cubicBezTo>
                  <a:cubicBezTo>
                    <a:pt x="7635" y="3324"/>
                    <a:pt x="5993" y="1163"/>
                    <a:pt x="3485" y="364"/>
                  </a:cubicBezTo>
                  <a:cubicBezTo>
                    <a:pt x="3118" y="246"/>
                    <a:pt x="1030" y="1"/>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46"/>
            <p:cNvSpPr/>
            <p:nvPr/>
          </p:nvSpPr>
          <p:spPr>
            <a:xfrm>
              <a:off x="614400" y="1705200"/>
              <a:ext cx="88425" cy="194050"/>
            </a:xfrm>
            <a:custGeom>
              <a:avLst/>
              <a:gdLst/>
              <a:ahLst/>
              <a:cxnLst/>
              <a:rect l="l" t="t" r="r" b="b"/>
              <a:pathLst>
                <a:path w="3537" h="7762" extrusionOk="0">
                  <a:moveTo>
                    <a:pt x="3449" y="0"/>
                  </a:moveTo>
                  <a:lnTo>
                    <a:pt x="3449" y="0"/>
                  </a:lnTo>
                  <a:lnTo>
                    <a:pt x="3449" y="0"/>
                  </a:lnTo>
                  <a:cubicBezTo>
                    <a:pt x="3449" y="0"/>
                    <a:pt x="3449" y="0"/>
                    <a:pt x="3449" y="0"/>
                  </a:cubicBezTo>
                  <a:close/>
                  <a:moveTo>
                    <a:pt x="3449" y="0"/>
                  </a:moveTo>
                  <a:cubicBezTo>
                    <a:pt x="3449" y="4"/>
                    <a:pt x="0" y="5836"/>
                    <a:pt x="1533" y="7762"/>
                  </a:cubicBezTo>
                  <a:cubicBezTo>
                    <a:pt x="1533" y="7762"/>
                    <a:pt x="3207" y="7109"/>
                    <a:pt x="3105" y="6638"/>
                  </a:cubicBezTo>
                  <a:cubicBezTo>
                    <a:pt x="3003" y="6167"/>
                    <a:pt x="3536" y="266"/>
                    <a:pt x="3536" y="266"/>
                  </a:cubicBezTo>
                  <a:lnTo>
                    <a:pt x="34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46"/>
            <p:cNvSpPr/>
            <p:nvPr/>
          </p:nvSpPr>
          <p:spPr>
            <a:xfrm>
              <a:off x="626750" y="1742525"/>
              <a:ext cx="63975" cy="156725"/>
            </a:xfrm>
            <a:custGeom>
              <a:avLst/>
              <a:gdLst/>
              <a:ahLst/>
              <a:cxnLst/>
              <a:rect l="l" t="t" r="r" b="b"/>
              <a:pathLst>
                <a:path w="2559" h="6269" extrusionOk="0">
                  <a:moveTo>
                    <a:pt x="2164" y="1"/>
                  </a:moveTo>
                  <a:lnTo>
                    <a:pt x="2164" y="1"/>
                  </a:lnTo>
                  <a:cubicBezTo>
                    <a:pt x="1252" y="1863"/>
                    <a:pt x="0" y="4962"/>
                    <a:pt x="1039" y="6269"/>
                  </a:cubicBezTo>
                  <a:cubicBezTo>
                    <a:pt x="1039" y="6269"/>
                    <a:pt x="2115" y="6159"/>
                    <a:pt x="2558" y="5789"/>
                  </a:cubicBezTo>
                  <a:cubicBezTo>
                    <a:pt x="2446" y="5623"/>
                    <a:pt x="2279" y="5554"/>
                    <a:pt x="2235" y="5544"/>
                  </a:cubicBezTo>
                  <a:cubicBezTo>
                    <a:pt x="1538" y="5401"/>
                    <a:pt x="1337" y="3544"/>
                    <a:pt x="1782" y="1397"/>
                  </a:cubicBezTo>
                  <a:cubicBezTo>
                    <a:pt x="1886" y="899"/>
                    <a:pt x="2016" y="427"/>
                    <a:pt x="216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46"/>
            <p:cNvSpPr/>
            <p:nvPr/>
          </p:nvSpPr>
          <p:spPr>
            <a:xfrm>
              <a:off x="929950" y="2067325"/>
              <a:ext cx="186925" cy="97625"/>
            </a:xfrm>
            <a:custGeom>
              <a:avLst/>
              <a:gdLst/>
              <a:ahLst/>
              <a:cxnLst/>
              <a:rect l="l" t="t" r="r" b="b"/>
              <a:pathLst>
                <a:path w="7477" h="3905" extrusionOk="0">
                  <a:moveTo>
                    <a:pt x="5797" y="0"/>
                  </a:moveTo>
                  <a:cubicBezTo>
                    <a:pt x="5671" y="0"/>
                    <a:pt x="5573" y="27"/>
                    <a:pt x="5520" y="94"/>
                  </a:cubicBezTo>
                  <a:cubicBezTo>
                    <a:pt x="5228" y="456"/>
                    <a:pt x="0" y="3450"/>
                    <a:pt x="0" y="3450"/>
                  </a:cubicBezTo>
                  <a:lnTo>
                    <a:pt x="174" y="3904"/>
                  </a:lnTo>
                  <a:cubicBezTo>
                    <a:pt x="174" y="3904"/>
                    <a:pt x="174" y="3904"/>
                    <a:pt x="174" y="3904"/>
                  </a:cubicBezTo>
                  <a:cubicBezTo>
                    <a:pt x="193" y="3904"/>
                    <a:pt x="7064" y="2835"/>
                    <a:pt x="7477" y="546"/>
                  </a:cubicBezTo>
                  <a:cubicBezTo>
                    <a:pt x="7477" y="546"/>
                    <a:pt x="6362" y="0"/>
                    <a:pt x="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46"/>
            <p:cNvSpPr/>
            <p:nvPr/>
          </p:nvSpPr>
          <p:spPr>
            <a:xfrm>
              <a:off x="929975" y="2084100"/>
              <a:ext cx="186075" cy="80850"/>
            </a:xfrm>
            <a:custGeom>
              <a:avLst/>
              <a:gdLst/>
              <a:ahLst/>
              <a:cxnLst/>
              <a:rect l="l" t="t" r="r" b="b"/>
              <a:pathLst>
                <a:path w="7443" h="3234" extrusionOk="0">
                  <a:moveTo>
                    <a:pt x="7443" y="0"/>
                  </a:moveTo>
                  <a:cubicBezTo>
                    <a:pt x="7033" y="515"/>
                    <a:pt x="6065" y="1157"/>
                    <a:pt x="4853" y="1677"/>
                  </a:cubicBezTo>
                  <a:cubicBezTo>
                    <a:pt x="3755" y="2148"/>
                    <a:pt x="2719" y="2403"/>
                    <a:pt x="2049" y="2403"/>
                  </a:cubicBezTo>
                  <a:cubicBezTo>
                    <a:pt x="1654" y="2403"/>
                    <a:pt x="1386" y="2314"/>
                    <a:pt x="1307" y="2130"/>
                  </a:cubicBezTo>
                  <a:cubicBezTo>
                    <a:pt x="1294" y="2101"/>
                    <a:pt x="1288" y="2070"/>
                    <a:pt x="1285" y="2038"/>
                  </a:cubicBezTo>
                  <a:cubicBezTo>
                    <a:pt x="543" y="2469"/>
                    <a:pt x="3" y="2779"/>
                    <a:pt x="1" y="2779"/>
                  </a:cubicBezTo>
                  <a:lnTo>
                    <a:pt x="1" y="2779"/>
                  </a:lnTo>
                  <a:lnTo>
                    <a:pt x="1" y="2779"/>
                  </a:lnTo>
                  <a:cubicBezTo>
                    <a:pt x="1" y="2779"/>
                    <a:pt x="1" y="2779"/>
                    <a:pt x="1" y="2779"/>
                  </a:cubicBezTo>
                  <a:cubicBezTo>
                    <a:pt x="1" y="2779"/>
                    <a:pt x="1" y="2779"/>
                    <a:pt x="1" y="2779"/>
                  </a:cubicBezTo>
                  <a:lnTo>
                    <a:pt x="1" y="2779"/>
                  </a:lnTo>
                  <a:lnTo>
                    <a:pt x="175" y="3233"/>
                  </a:lnTo>
                  <a:cubicBezTo>
                    <a:pt x="175" y="3233"/>
                    <a:pt x="6801" y="2203"/>
                    <a:pt x="7443" y="0"/>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46"/>
            <p:cNvSpPr/>
            <p:nvPr/>
          </p:nvSpPr>
          <p:spPr>
            <a:xfrm>
              <a:off x="847675" y="1696050"/>
              <a:ext cx="184500" cy="162350"/>
            </a:xfrm>
            <a:custGeom>
              <a:avLst/>
              <a:gdLst/>
              <a:ahLst/>
              <a:cxnLst/>
              <a:rect l="l" t="t" r="r" b="b"/>
              <a:pathLst>
                <a:path w="7380" h="6494" extrusionOk="0">
                  <a:moveTo>
                    <a:pt x="3899" y="1"/>
                  </a:moveTo>
                  <a:cubicBezTo>
                    <a:pt x="2833" y="1"/>
                    <a:pt x="2213" y="960"/>
                    <a:pt x="1547" y="2838"/>
                  </a:cubicBezTo>
                  <a:cubicBezTo>
                    <a:pt x="1179" y="3876"/>
                    <a:pt x="347" y="4748"/>
                    <a:pt x="736" y="5425"/>
                  </a:cubicBezTo>
                  <a:cubicBezTo>
                    <a:pt x="1321" y="6439"/>
                    <a:pt x="162" y="6471"/>
                    <a:pt x="16" y="6471"/>
                  </a:cubicBezTo>
                  <a:cubicBezTo>
                    <a:pt x="6" y="6471"/>
                    <a:pt x="1" y="6471"/>
                    <a:pt x="1" y="6471"/>
                  </a:cubicBezTo>
                  <a:lnTo>
                    <a:pt x="1" y="6471"/>
                  </a:lnTo>
                  <a:cubicBezTo>
                    <a:pt x="1" y="6471"/>
                    <a:pt x="759" y="6494"/>
                    <a:pt x="1645" y="6494"/>
                  </a:cubicBezTo>
                  <a:cubicBezTo>
                    <a:pt x="2834" y="6494"/>
                    <a:pt x="4251" y="6452"/>
                    <a:pt x="4376" y="6258"/>
                  </a:cubicBezTo>
                  <a:cubicBezTo>
                    <a:pt x="4975" y="5320"/>
                    <a:pt x="7379" y="4212"/>
                    <a:pt x="6957" y="1888"/>
                  </a:cubicBezTo>
                  <a:cubicBezTo>
                    <a:pt x="6764" y="828"/>
                    <a:pt x="4980" y="180"/>
                    <a:pt x="4314" y="45"/>
                  </a:cubicBezTo>
                  <a:cubicBezTo>
                    <a:pt x="4169" y="15"/>
                    <a:pt x="4031" y="1"/>
                    <a:pt x="3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46"/>
            <p:cNvSpPr/>
            <p:nvPr/>
          </p:nvSpPr>
          <p:spPr>
            <a:xfrm>
              <a:off x="847675" y="1723025"/>
              <a:ext cx="184525" cy="178450"/>
            </a:xfrm>
            <a:custGeom>
              <a:avLst/>
              <a:gdLst/>
              <a:ahLst/>
              <a:cxnLst/>
              <a:rect l="l" t="t" r="r" b="b"/>
              <a:pathLst>
                <a:path w="7381" h="7138" extrusionOk="0">
                  <a:moveTo>
                    <a:pt x="6461" y="0"/>
                  </a:moveTo>
                  <a:cubicBezTo>
                    <a:pt x="6361" y="898"/>
                    <a:pt x="5214" y="1674"/>
                    <a:pt x="4800" y="2939"/>
                  </a:cubicBezTo>
                  <a:cubicBezTo>
                    <a:pt x="4211" y="4733"/>
                    <a:pt x="3327" y="5263"/>
                    <a:pt x="2530" y="5263"/>
                  </a:cubicBezTo>
                  <a:cubicBezTo>
                    <a:pt x="1680" y="5263"/>
                    <a:pt x="928" y="4660"/>
                    <a:pt x="736" y="4346"/>
                  </a:cubicBezTo>
                  <a:lnTo>
                    <a:pt x="736" y="4346"/>
                  </a:lnTo>
                  <a:cubicBezTo>
                    <a:pt x="1323" y="5364"/>
                    <a:pt x="156" y="5395"/>
                    <a:pt x="15" y="5395"/>
                  </a:cubicBezTo>
                  <a:cubicBezTo>
                    <a:pt x="5" y="5395"/>
                    <a:pt x="1" y="5395"/>
                    <a:pt x="1" y="5395"/>
                  </a:cubicBezTo>
                  <a:lnTo>
                    <a:pt x="1" y="5395"/>
                  </a:lnTo>
                  <a:lnTo>
                    <a:pt x="4323" y="7138"/>
                  </a:lnTo>
                  <a:cubicBezTo>
                    <a:pt x="4235" y="6622"/>
                    <a:pt x="4258" y="5570"/>
                    <a:pt x="4477" y="5231"/>
                  </a:cubicBezTo>
                  <a:cubicBezTo>
                    <a:pt x="5076" y="4292"/>
                    <a:pt x="7381" y="3129"/>
                    <a:pt x="6957" y="805"/>
                  </a:cubicBezTo>
                  <a:cubicBezTo>
                    <a:pt x="6901" y="503"/>
                    <a:pt x="6714" y="234"/>
                    <a:pt x="6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46"/>
            <p:cNvSpPr/>
            <p:nvPr/>
          </p:nvSpPr>
          <p:spPr>
            <a:xfrm>
              <a:off x="870625" y="1690975"/>
              <a:ext cx="54200" cy="32075"/>
            </a:xfrm>
            <a:custGeom>
              <a:avLst/>
              <a:gdLst/>
              <a:ahLst/>
              <a:cxnLst/>
              <a:rect l="l" t="t" r="r" b="b"/>
              <a:pathLst>
                <a:path w="2168" h="1283" extrusionOk="0">
                  <a:moveTo>
                    <a:pt x="1047" y="0"/>
                  </a:moveTo>
                  <a:cubicBezTo>
                    <a:pt x="900" y="0"/>
                    <a:pt x="1" y="1255"/>
                    <a:pt x="1389" y="1282"/>
                  </a:cubicBezTo>
                  <a:lnTo>
                    <a:pt x="2168" y="817"/>
                  </a:lnTo>
                  <a:cubicBezTo>
                    <a:pt x="1692" y="709"/>
                    <a:pt x="1034" y="331"/>
                    <a:pt x="1066" y="38"/>
                  </a:cubicBezTo>
                  <a:cubicBezTo>
                    <a:pt x="1068" y="12"/>
                    <a:pt x="1061" y="0"/>
                    <a:pt x="1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46"/>
            <p:cNvSpPr/>
            <p:nvPr/>
          </p:nvSpPr>
          <p:spPr>
            <a:xfrm>
              <a:off x="863600" y="1707075"/>
              <a:ext cx="139700" cy="136800"/>
            </a:xfrm>
            <a:custGeom>
              <a:avLst/>
              <a:gdLst/>
              <a:ahLst/>
              <a:cxnLst/>
              <a:rect l="l" t="t" r="r" b="b"/>
              <a:pathLst>
                <a:path w="5588" h="5472" extrusionOk="0">
                  <a:moveTo>
                    <a:pt x="2647" y="1"/>
                  </a:moveTo>
                  <a:cubicBezTo>
                    <a:pt x="2126" y="1"/>
                    <a:pt x="1134" y="1121"/>
                    <a:pt x="1167" y="1383"/>
                  </a:cubicBezTo>
                  <a:cubicBezTo>
                    <a:pt x="1203" y="1657"/>
                    <a:pt x="299" y="3387"/>
                    <a:pt x="94" y="3952"/>
                  </a:cubicBezTo>
                  <a:cubicBezTo>
                    <a:pt x="0" y="4213"/>
                    <a:pt x="161" y="4994"/>
                    <a:pt x="643" y="5281"/>
                  </a:cubicBezTo>
                  <a:cubicBezTo>
                    <a:pt x="877" y="5422"/>
                    <a:pt x="1181" y="5471"/>
                    <a:pt x="1486" y="5471"/>
                  </a:cubicBezTo>
                  <a:cubicBezTo>
                    <a:pt x="2043" y="5471"/>
                    <a:pt x="2599" y="5306"/>
                    <a:pt x="2719" y="5229"/>
                  </a:cubicBezTo>
                  <a:cubicBezTo>
                    <a:pt x="2903" y="5112"/>
                    <a:pt x="3583" y="3524"/>
                    <a:pt x="3892" y="3104"/>
                  </a:cubicBezTo>
                  <a:cubicBezTo>
                    <a:pt x="5587" y="808"/>
                    <a:pt x="3219" y="151"/>
                    <a:pt x="2729" y="12"/>
                  </a:cubicBezTo>
                  <a:cubicBezTo>
                    <a:pt x="2703" y="4"/>
                    <a:pt x="2676" y="1"/>
                    <a:pt x="264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46"/>
            <p:cNvSpPr/>
            <p:nvPr/>
          </p:nvSpPr>
          <p:spPr>
            <a:xfrm>
              <a:off x="543575" y="2635525"/>
              <a:ext cx="94375" cy="29925"/>
            </a:xfrm>
            <a:custGeom>
              <a:avLst/>
              <a:gdLst/>
              <a:ahLst/>
              <a:cxnLst/>
              <a:rect l="l" t="t" r="r" b="b"/>
              <a:pathLst>
                <a:path w="3775" h="1197" extrusionOk="0">
                  <a:moveTo>
                    <a:pt x="3221" y="1"/>
                  </a:moveTo>
                  <a:cubicBezTo>
                    <a:pt x="3221" y="1"/>
                    <a:pt x="1805" y="780"/>
                    <a:pt x="1333" y="780"/>
                  </a:cubicBezTo>
                  <a:cubicBezTo>
                    <a:pt x="555" y="780"/>
                    <a:pt x="1" y="1196"/>
                    <a:pt x="1" y="1196"/>
                  </a:cubicBezTo>
                  <a:lnTo>
                    <a:pt x="3497" y="1196"/>
                  </a:lnTo>
                  <a:cubicBezTo>
                    <a:pt x="3774" y="808"/>
                    <a:pt x="3221" y="1"/>
                    <a:pt x="3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46"/>
            <p:cNvSpPr/>
            <p:nvPr/>
          </p:nvSpPr>
          <p:spPr>
            <a:xfrm>
              <a:off x="941125" y="2635525"/>
              <a:ext cx="71475" cy="29925"/>
            </a:xfrm>
            <a:custGeom>
              <a:avLst/>
              <a:gdLst/>
              <a:ahLst/>
              <a:cxnLst/>
              <a:rect l="l" t="t" r="r" b="b"/>
              <a:pathLst>
                <a:path w="2859" h="1197" extrusionOk="0">
                  <a:moveTo>
                    <a:pt x="553" y="1"/>
                  </a:moveTo>
                  <a:cubicBezTo>
                    <a:pt x="553" y="1"/>
                    <a:pt x="0" y="808"/>
                    <a:pt x="276" y="1196"/>
                  </a:cubicBezTo>
                  <a:lnTo>
                    <a:pt x="2858" y="1196"/>
                  </a:lnTo>
                  <a:cubicBezTo>
                    <a:pt x="2858" y="1196"/>
                    <a:pt x="2549" y="860"/>
                    <a:pt x="1775" y="780"/>
                  </a:cubicBezTo>
                  <a:cubicBezTo>
                    <a:pt x="1246" y="724"/>
                    <a:pt x="553"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46"/>
            <p:cNvSpPr/>
            <p:nvPr/>
          </p:nvSpPr>
          <p:spPr>
            <a:xfrm>
              <a:off x="686525" y="1693925"/>
              <a:ext cx="27325" cy="36100"/>
            </a:xfrm>
            <a:custGeom>
              <a:avLst/>
              <a:gdLst/>
              <a:ahLst/>
              <a:cxnLst/>
              <a:rect l="l" t="t" r="r" b="b"/>
              <a:pathLst>
                <a:path w="1093" h="1444" extrusionOk="0">
                  <a:moveTo>
                    <a:pt x="528" y="0"/>
                  </a:moveTo>
                  <a:cubicBezTo>
                    <a:pt x="331" y="0"/>
                    <a:pt x="152" y="18"/>
                    <a:pt x="134" y="42"/>
                  </a:cubicBezTo>
                  <a:cubicBezTo>
                    <a:pt x="0" y="206"/>
                    <a:pt x="122" y="824"/>
                    <a:pt x="51" y="1443"/>
                  </a:cubicBezTo>
                  <a:lnTo>
                    <a:pt x="594" y="1437"/>
                  </a:lnTo>
                  <a:cubicBezTo>
                    <a:pt x="730" y="983"/>
                    <a:pt x="1082" y="588"/>
                    <a:pt x="1091" y="122"/>
                  </a:cubicBezTo>
                  <a:cubicBezTo>
                    <a:pt x="1093" y="32"/>
                    <a:pt x="793" y="0"/>
                    <a:pt x="528"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46"/>
            <p:cNvSpPr/>
            <p:nvPr/>
          </p:nvSpPr>
          <p:spPr>
            <a:xfrm>
              <a:off x="684425" y="1680275"/>
              <a:ext cx="11625" cy="23150"/>
            </a:xfrm>
            <a:custGeom>
              <a:avLst/>
              <a:gdLst/>
              <a:ahLst/>
              <a:cxnLst/>
              <a:rect l="l" t="t" r="r" b="b"/>
              <a:pathLst>
                <a:path w="465" h="926" extrusionOk="0">
                  <a:moveTo>
                    <a:pt x="116" y="0"/>
                  </a:moveTo>
                  <a:cubicBezTo>
                    <a:pt x="115" y="0"/>
                    <a:pt x="113" y="0"/>
                    <a:pt x="112" y="0"/>
                  </a:cubicBezTo>
                  <a:cubicBezTo>
                    <a:pt x="1" y="7"/>
                    <a:pt x="186" y="620"/>
                    <a:pt x="186" y="841"/>
                  </a:cubicBezTo>
                  <a:cubicBezTo>
                    <a:pt x="186" y="841"/>
                    <a:pt x="296" y="925"/>
                    <a:pt x="372" y="925"/>
                  </a:cubicBezTo>
                  <a:cubicBezTo>
                    <a:pt x="427" y="925"/>
                    <a:pt x="464" y="882"/>
                    <a:pt x="432" y="733"/>
                  </a:cubicBezTo>
                  <a:cubicBezTo>
                    <a:pt x="374" y="464"/>
                    <a:pt x="289" y="0"/>
                    <a:pt x="11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46"/>
            <p:cNvSpPr/>
            <p:nvPr/>
          </p:nvSpPr>
          <p:spPr>
            <a:xfrm>
              <a:off x="707075" y="1685625"/>
              <a:ext cx="9425" cy="17750"/>
            </a:xfrm>
            <a:custGeom>
              <a:avLst/>
              <a:gdLst/>
              <a:ahLst/>
              <a:cxnLst/>
              <a:rect l="l" t="t" r="r" b="b"/>
              <a:pathLst>
                <a:path w="377" h="710" extrusionOk="0">
                  <a:moveTo>
                    <a:pt x="169" y="0"/>
                  </a:moveTo>
                  <a:cubicBezTo>
                    <a:pt x="58" y="0"/>
                    <a:pt x="38" y="304"/>
                    <a:pt x="0" y="509"/>
                  </a:cubicBezTo>
                  <a:cubicBezTo>
                    <a:pt x="0" y="509"/>
                    <a:pt x="89" y="710"/>
                    <a:pt x="172" y="710"/>
                  </a:cubicBezTo>
                  <a:cubicBezTo>
                    <a:pt x="205" y="710"/>
                    <a:pt x="237" y="677"/>
                    <a:pt x="262" y="585"/>
                  </a:cubicBezTo>
                  <a:cubicBezTo>
                    <a:pt x="319" y="377"/>
                    <a:pt x="377" y="18"/>
                    <a:pt x="176" y="0"/>
                  </a:cubicBezTo>
                  <a:cubicBezTo>
                    <a:pt x="174" y="0"/>
                    <a:pt x="171" y="0"/>
                    <a:pt x="16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46"/>
            <p:cNvSpPr/>
            <p:nvPr/>
          </p:nvSpPr>
          <p:spPr>
            <a:xfrm>
              <a:off x="699425" y="1704550"/>
              <a:ext cx="32825" cy="20125"/>
            </a:xfrm>
            <a:custGeom>
              <a:avLst/>
              <a:gdLst/>
              <a:ahLst/>
              <a:cxnLst/>
              <a:rect l="l" t="t" r="r" b="b"/>
              <a:pathLst>
                <a:path w="1313" h="805" extrusionOk="0">
                  <a:moveTo>
                    <a:pt x="437" y="1"/>
                  </a:moveTo>
                  <a:cubicBezTo>
                    <a:pt x="437" y="1"/>
                    <a:pt x="0" y="804"/>
                    <a:pt x="111" y="804"/>
                  </a:cubicBezTo>
                  <a:cubicBezTo>
                    <a:pt x="122" y="804"/>
                    <a:pt x="140" y="795"/>
                    <a:pt x="165" y="775"/>
                  </a:cubicBezTo>
                  <a:cubicBezTo>
                    <a:pt x="480" y="531"/>
                    <a:pt x="1312" y="248"/>
                    <a:pt x="1025" y="85"/>
                  </a:cubicBezTo>
                  <a:cubicBezTo>
                    <a:pt x="997" y="70"/>
                    <a:pt x="970" y="63"/>
                    <a:pt x="945" y="63"/>
                  </a:cubicBezTo>
                  <a:cubicBezTo>
                    <a:pt x="846" y="63"/>
                    <a:pt x="764" y="160"/>
                    <a:pt x="662" y="160"/>
                  </a:cubicBezTo>
                  <a:cubicBezTo>
                    <a:pt x="598" y="160"/>
                    <a:pt x="526" y="122"/>
                    <a:pt x="437"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46"/>
            <p:cNvSpPr/>
            <p:nvPr/>
          </p:nvSpPr>
          <p:spPr>
            <a:xfrm>
              <a:off x="698350" y="1680200"/>
              <a:ext cx="8025" cy="20325"/>
            </a:xfrm>
            <a:custGeom>
              <a:avLst/>
              <a:gdLst/>
              <a:ahLst/>
              <a:cxnLst/>
              <a:rect l="l" t="t" r="r" b="b"/>
              <a:pathLst>
                <a:path w="321" h="813" extrusionOk="0">
                  <a:moveTo>
                    <a:pt x="150" y="0"/>
                  </a:moveTo>
                  <a:cubicBezTo>
                    <a:pt x="148" y="0"/>
                    <a:pt x="146" y="0"/>
                    <a:pt x="144" y="0"/>
                  </a:cubicBezTo>
                  <a:cubicBezTo>
                    <a:pt x="33" y="3"/>
                    <a:pt x="6" y="444"/>
                    <a:pt x="0" y="664"/>
                  </a:cubicBezTo>
                  <a:cubicBezTo>
                    <a:pt x="0" y="664"/>
                    <a:pt x="129" y="813"/>
                    <a:pt x="211" y="813"/>
                  </a:cubicBezTo>
                  <a:cubicBezTo>
                    <a:pt x="253" y="813"/>
                    <a:pt x="283" y="774"/>
                    <a:pt x="277" y="657"/>
                  </a:cubicBezTo>
                  <a:cubicBezTo>
                    <a:pt x="266" y="431"/>
                    <a:pt x="321" y="0"/>
                    <a:pt x="150"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46"/>
            <p:cNvSpPr/>
            <p:nvPr/>
          </p:nvSpPr>
          <p:spPr>
            <a:xfrm>
              <a:off x="440375" y="1511350"/>
              <a:ext cx="424750" cy="282975"/>
            </a:xfrm>
            <a:custGeom>
              <a:avLst/>
              <a:gdLst/>
              <a:ahLst/>
              <a:cxnLst/>
              <a:rect l="l" t="t" r="r" b="b"/>
              <a:pathLst>
                <a:path w="16990" h="11319" extrusionOk="0">
                  <a:moveTo>
                    <a:pt x="2634" y="1"/>
                  </a:moveTo>
                  <a:lnTo>
                    <a:pt x="0" y="3702"/>
                  </a:lnTo>
                  <a:cubicBezTo>
                    <a:pt x="0" y="3702"/>
                    <a:pt x="6867" y="5200"/>
                    <a:pt x="16817" y="11318"/>
                  </a:cubicBezTo>
                  <a:lnTo>
                    <a:pt x="16990" y="11090"/>
                  </a:lnTo>
                  <a:cubicBezTo>
                    <a:pt x="16990" y="11090"/>
                    <a:pt x="6816" y="5468"/>
                    <a:pt x="2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46"/>
            <p:cNvSpPr/>
            <p:nvPr/>
          </p:nvSpPr>
          <p:spPr>
            <a:xfrm>
              <a:off x="874125" y="1655250"/>
              <a:ext cx="107075" cy="90075"/>
            </a:xfrm>
            <a:custGeom>
              <a:avLst/>
              <a:gdLst/>
              <a:ahLst/>
              <a:cxnLst/>
              <a:rect l="l" t="t" r="r" b="b"/>
              <a:pathLst>
                <a:path w="4283" h="3603" extrusionOk="0">
                  <a:moveTo>
                    <a:pt x="1605" y="0"/>
                  </a:moveTo>
                  <a:cubicBezTo>
                    <a:pt x="1425" y="0"/>
                    <a:pt x="1213" y="56"/>
                    <a:pt x="979" y="191"/>
                  </a:cubicBezTo>
                  <a:cubicBezTo>
                    <a:pt x="0" y="756"/>
                    <a:pt x="608" y="2148"/>
                    <a:pt x="1696" y="2213"/>
                  </a:cubicBezTo>
                  <a:cubicBezTo>
                    <a:pt x="2782" y="2277"/>
                    <a:pt x="3847" y="2797"/>
                    <a:pt x="4065" y="3602"/>
                  </a:cubicBezTo>
                  <a:cubicBezTo>
                    <a:pt x="4065" y="3602"/>
                    <a:pt x="4282" y="2625"/>
                    <a:pt x="3238" y="2191"/>
                  </a:cubicBezTo>
                  <a:cubicBezTo>
                    <a:pt x="2195" y="1756"/>
                    <a:pt x="1717" y="1365"/>
                    <a:pt x="2130" y="908"/>
                  </a:cubicBezTo>
                  <a:cubicBezTo>
                    <a:pt x="2445" y="561"/>
                    <a:pt x="2181" y="0"/>
                    <a:pt x="1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46"/>
            <p:cNvSpPr/>
            <p:nvPr/>
          </p:nvSpPr>
          <p:spPr>
            <a:xfrm>
              <a:off x="737250" y="2091450"/>
              <a:ext cx="184625" cy="72350"/>
            </a:xfrm>
            <a:custGeom>
              <a:avLst/>
              <a:gdLst/>
              <a:ahLst/>
              <a:cxnLst/>
              <a:rect l="l" t="t" r="r" b="b"/>
              <a:pathLst>
                <a:path w="7385" h="2894" extrusionOk="0">
                  <a:moveTo>
                    <a:pt x="154" y="1"/>
                  </a:moveTo>
                  <a:lnTo>
                    <a:pt x="0" y="339"/>
                  </a:lnTo>
                  <a:cubicBezTo>
                    <a:pt x="0" y="339"/>
                    <a:pt x="2777" y="2307"/>
                    <a:pt x="7353" y="2893"/>
                  </a:cubicBezTo>
                  <a:lnTo>
                    <a:pt x="7385" y="2556"/>
                  </a:lnTo>
                  <a:cubicBezTo>
                    <a:pt x="7385" y="2556"/>
                    <a:pt x="3292" y="1754"/>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46"/>
            <p:cNvSpPr/>
            <p:nvPr/>
          </p:nvSpPr>
          <p:spPr>
            <a:xfrm>
              <a:off x="615675" y="2564550"/>
              <a:ext cx="43900" cy="93075"/>
            </a:xfrm>
            <a:custGeom>
              <a:avLst/>
              <a:gdLst/>
              <a:ahLst/>
              <a:cxnLst/>
              <a:rect l="l" t="t" r="r" b="b"/>
              <a:pathLst>
                <a:path w="1756" h="3723" extrusionOk="0">
                  <a:moveTo>
                    <a:pt x="771" y="0"/>
                  </a:moveTo>
                  <a:cubicBezTo>
                    <a:pt x="771" y="0"/>
                    <a:pt x="525" y="2677"/>
                    <a:pt x="1" y="3231"/>
                  </a:cubicBezTo>
                  <a:lnTo>
                    <a:pt x="617" y="3722"/>
                  </a:lnTo>
                  <a:lnTo>
                    <a:pt x="1755" y="1508"/>
                  </a:lnTo>
                  <a:lnTo>
                    <a:pt x="7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46"/>
            <p:cNvSpPr/>
            <p:nvPr/>
          </p:nvSpPr>
          <p:spPr>
            <a:xfrm>
              <a:off x="935700" y="2569150"/>
              <a:ext cx="30625" cy="84800"/>
            </a:xfrm>
            <a:custGeom>
              <a:avLst/>
              <a:gdLst/>
              <a:ahLst/>
              <a:cxnLst/>
              <a:rect l="l" t="t" r="r" b="b"/>
              <a:pathLst>
                <a:path w="1225" h="3392" extrusionOk="0">
                  <a:moveTo>
                    <a:pt x="1200" y="0"/>
                  </a:moveTo>
                  <a:lnTo>
                    <a:pt x="0" y="1202"/>
                  </a:lnTo>
                  <a:lnTo>
                    <a:pt x="555" y="3392"/>
                  </a:lnTo>
                  <a:lnTo>
                    <a:pt x="1225" y="3068"/>
                  </a:lnTo>
                  <a:cubicBezTo>
                    <a:pt x="920" y="2407"/>
                    <a:pt x="1200" y="0"/>
                    <a:pt x="1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46"/>
            <p:cNvSpPr/>
            <p:nvPr/>
          </p:nvSpPr>
          <p:spPr>
            <a:xfrm>
              <a:off x="737250" y="2091525"/>
              <a:ext cx="9625" cy="13750"/>
            </a:xfrm>
            <a:custGeom>
              <a:avLst/>
              <a:gdLst/>
              <a:ahLst/>
              <a:cxnLst/>
              <a:rect l="l" t="t" r="r" b="b"/>
              <a:pathLst>
                <a:path w="385" h="550" extrusionOk="0">
                  <a:moveTo>
                    <a:pt x="154" y="1"/>
                  </a:moveTo>
                  <a:lnTo>
                    <a:pt x="0" y="338"/>
                  </a:lnTo>
                  <a:cubicBezTo>
                    <a:pt x="0" y="338"/>
                    <a:pt x="115" y="419"/>
                    <a:pt x="331" y="550"/>
                  </a:cubicBezTo>
                  <a:cubicBezTo>
                    <a:pt x="342" y="405"/>
                    <a:pt x="361" y="262"/>
                    <a:pt x="384" y="126"/>
                  </a:cubicBezTo>
                  <a:cubicBezTo>
                    <a:pt x="306" y="84"/>
                    <a:pt x="230" y="44"/>
                    <a:pt x="154"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46"/>
            <p:cNvSpPr/>
            <p:nvPr/>
          </p:nvSpPr>
          <p:spPr>
            <a:xfrm>
              <a:off x="881450" y="2146125"/>
              <a:ext cx="40425" cy="17675"/>
            </a:xfrm>
            <a:custGeom>
              <a:avLst/>
              <a:gdLst/>
              <a:ahLst/>
              <a:cxnLst/>
              <a:rect l="l" t="t" r="r" b="b"/>
              <a:pathLst>
                <a:path w="1617" h="707" extrusionOk="0">
                  <a:moveTo>
                    <a:pt x="75" y="1"/>
                  </a:moveTo>
                  <a:cubicBezTo>
                    <a:pt x="55" y="149"/>
                    <a:pt x="31" y="297"/>
                    <a:pt x="0" y="436"/>
                  </a:cubicBezTo>
                  <a:cubicBezTo>
                    <a:pt x="500" y="543"/>
                    <a:pt x="1029" y="635"/>
                    <a:pt x="1585" y="706"/>
                  </a:cubicBezTo>
                  <a:lnTo>
                    <a:pt x="1617" y="369"/>
                  </a:lnTo>
                  <a:cubicBezTo>
                    <a:pt x="1617" y="369"/>
                    <a:pt x="1006" y="248"/>
                    <a:pt x="75" y="1"/>
                  </a:cubicBezTo>
                  <a:close/>
                </a:path>
              </a:pathLst>
            </a:custGeom>
            <a:solidFill>
              <a:srgbClr val="000000">
                <a:alpha val="18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46"/>
            <p:cNvSpPr/>
            <p:nvPr/>
          </p:nvSpPr>
          <p:spPr>
            <a:xfrm>
              <a:off x="816500" y="2135350"/>
              <a:ext cx="13850" cy="51950"/>
            </a:xfrm>
            <a:custGeom>
              <a:avLst/>
              <a:gdLst/>
              <a:ahLst/>
              <a:cxnLst/>
              <a:rect l="l" t="t" r="r" b="b"/>
              <a:pathLst>
                <a:path w="554" h="2078" extrusionOk="0">
                  <a:moveTo>
                    <a:pt x="69" y="1"/>
                  </a:moveTo>
                  <a:cubicBezTo>
                    <a:pt x="69" y="1"/>
                    <a:pt x="322" y="830"/>
                    <a:pt x="0" y="1962"/>
                  </a:cubicBezTo>
                  <a:lnTo>
                    <a:pt x="368" y="2077"/>
                  </a:lnTo>
                  <a:cubicBezTo>
                    <a:pt x="368" y="2077"/>
                    <a:pt x="554" y="324"/>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46"/>
            <p:cNvSpPr/>
            <p:nvPr/>
          </p:nvSpPr>
          <p:spPr>
            <a:xfrm>
              <a:off x="794725" y="2133850"/>
              <a:ext cx="21225" cy="53875"/>
            </a:xfrm>
            <a:custGeom>
              <a:avLst/>
              <a:gdLst/>
              <a:ahLst/>
              <a:cxnLst/>
              <a:rect l="l" t="t" r="r" b="b"/>
              <a:pathLst>
                <a:path w="849" h="2155" extrusionOk="0">
                  <a:moveTo>
                    <a:pt x="848" y="0"/>
                  </a:moveTo>
                  <a:cubicBezTo>
                    <a:pt x="236" y="252"/>
                    <a:pt x="1" y="2155"/>
                    <a:pt x="1" y="2155"/>
                  </a:cubicBezTo>
                  <a:lnTo>
                    <a:pt x="433" y="2103"/>
                  </a:lnTo>
                  <a:cubicBezTo>
                    <a:pt x="363" y="837"/>
                    <a:pt x="848" y="1"/>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46"/>
            <p:cNvSpPr/>
            <p:nvPr/>
          </p:nvSpPr>
          <p:spPr>
            <a:xfrm>
              <a:off x="446025" y="1572450"/>
              <a:ext cx="421500" cy="225175"/>
            </a:xfrm>
            <a:custGeom>
              <a:avLst/>
              <a:gdLst/>
              <a:ahLst/>
              <a:cxnLst/>
              <a:rect l="l" t="t" r="r" b="b"/>
              <a:pathLst>
                <a:path w="16860" h="9007" extrusionOk="0">
                  <a:moveTo>
                    <a:pt x="975" y="1"/>
                  </a:moveTo>
                  <a:lnTo>
                    <a:pt x="0" y="1366"/>
                  </a:lnTo>
                  <a:cubicBezTo>
                    <a:pt x="0" y="1366"/>
                    <a:pt x="6865" y="2875"/>
                    <a:pt x="16806" y="9006"/>
                  </a:cubicBezTo>
                  <a:lnTo>
                    <a:pt x="16859" y="8934"/>
                  </a:lnTo>
                  <a:cubicBezTo>
                    <a:pt x="8900" y="3688"/>
                    <a:pt x="3278" y="749"/>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46"/>
            <p:cNvSpPr/>
            <p:nvPr/>
          </p:nvSpPr>
          <p:spPr>
            <a:xfrm>
              <a:off x="424500" y="1486250"/>
              <a:ext cx="88600" cy="127250"/>
            </a:xfrm>
            <a:custGeom>
              <a:avLst/>
              <a:gdLst/>
              <a:ahLst/>
              <a:cxnLst/>
              <a:rect l="l" t="t" r="r" b="b"/>
              <a:pathLst>
                <a:path w="3544" h="5090" extrusionOk="0">
                  <a:moveTo>
                    <a:pt x="3421" y="0"/>
                  </a:moveTo>
                  <a:lnTo>
                    <a:pt x="0" y="5090"/>
                  </a:lnTo>
                  <a:lnTo>
                    <a:pt x="1128" y="4815"/>
                  </a:lnTo>
                  <a:lnTo>
                    <a:pt x="3544" y="1352"/>
                  </a:lnTo>
                  <a:lnTo>
                    <a:pt x="3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46"/>
            <p:cNvSpPr/>
            <p:nvPr/>
          </p:nvSpPr>
          <p:spPr>
            <a:xfrm>
              <a:off x="901400" y="2149075"/>
              <a:ext cx="44975" cy="31925"/>
            </a:xfrm>
            <a:custGeom>
              <a:avLst/>
              <a:gdLst/>
              <a:ahLst/>
              <a:cxnLst/>
              <a:rect l="l" t="t" r="r" b="b"/>
              <a:pathLst>
                <a:path w="1799" h="1277" extrusionOk="0">
                  <a:moveTo>
                    <a:pt x="1433" y="1"/>
                  </a:moveTo>
                  <a:cubicBezTo>
                    <a:pt x="1001" y="202"/>
                    <a:pt x="474" y="202"/>
                    <a:pt x="119" y="505"/>
                  </a:cubicBezTo>
                  <a:cubicBezTo>
                    <a:pt x="0" y="610"/>
                    <a:pt x="625" y="1277"/>
                    <a:pt x="699" y="1277"/>
                  </a:cubicBezTo>
                  <a:cubicBezTo>
                    <a:pt x="700" y="1277"/>
                    <a:pt x="700" y="1277"/>
                    <a:pt x="700" y="1277"/>
                  </a:cubicBezTo>
                  <a:cubicBezTo>
                    <a:pt x="910" y="1265"/>
                    <a:pt x="1289" y="762"/>
                    <a:pt x="1799" y="403"/>
                  </a:cubicBezTo>
                  <a:lnTo>
                    <a:pt x="1433" y="1"/>
                  </a:ln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46"/>
            <p:cNvSpPr/>
            <p:nvPr/>
          </p:nvSpPr>
          <p:spPr>
            <a:xfrm>
              <a:off x="906600" y="2171800"/>
              <a:ext cx="17525" cy="21075"/>
            </a:xfrm>
            <a:custGeom>
              <a:avLst/>
              <a:gdLst/>
              <a:ahLst/>
              <a:cxnLst/>
              <a:rect l="l" t="t" r="r" b="b"/>
              <a:pathLst>
                <a:path w="701" h="843" extrusionOk="0">
                  <a:moveTo>
                    <a:pt x="589" y="1"/>
                  </a:moveTo>
                  <a:cubicBezTo>
                    <a:pt x="556" y="1"/>
                    <a:pt x="512" y="29"/>
                    <a:pt x="456" y="106"/>
                  </a:cubicBezTo>
                  <a:cubicBezTo>
                    <a:pt x="292" y="332"/>
                    <a:pt x="0" y="713"/>
                    <a:pt x="122" y="835"/>
                  </a:cubicBezTo>
                  <a:cubicBezTo>
                    <a:pt x="128" y="840"/>
                    <a:pt x="134" y="843"/>
                    <a:pt x="142" y="843"/>
                  </a:cubicBezTo>
                  <a:cubicBezTo>
                    <a:pt x="247" y="843"/>
                    <a:pt x="547" y="358"/>
                    <a:pt x="700" y="220"/>
                  </a:cubicBezTo>
                  <a:cubicBezTo>
                    <a:pt x="700" y="220"/>
                    <a:pt x="683" y="1"/>
                    <a:pt x="58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46"/>
            <p:cNvSpPr/>
            <p:nvPr/>
          </p:nvSpPr>
          <p:spPr>
            <a:xfrm>
              <a:off x="886900" y="2158800"/>
              <a:ext cx="26150" cy="18175"/>
            </a:xfrm>
            <a:custGeom>
              <a:avLst/>
              <a:gdLst/>
              <a:ahLst/>
              <a:cxnLst/>
              <a:rect l="l" t="t" r="r" b="b"/>
              <a:pathLst>
                <a:path w="1046" h="727" extrusionOk="0">
                  <a:moveTo>
                    <a:pt x="909" y="0"/>
                  </a:moveTo>
                  <a:cubicBezTo>
                    <a:pt x="883" y="0"/>
                    <a:pt x="849" y="10"/>
                    <a:pt x="803" y="33"/>
                  </a:cubicBezTo>
                  <a:cubicBezTo>
                    <a:pt x="609" y="129"/>
                    <a:pt x="1" y="552"/>
                    <a:pt x="123" y="712"/>
                  </a:cubicBezTo>
                  <a:cubicBezTo>
                    <a:pt x="130" y="722"/>
                    <a:pt x="142" y="727"/>
                    <a:pt x="158" y="727"/>
                  </a:cubicBezTo>
                  <a:cubicBezTo>
                    <a:pt x="300" y="727"/>
                    <a:pt x="756" y="378"/>
                    <a:pt x="919" y="280"/>
                  </a:cubicBezTo>
                  <a:cubicBezTo>
                    <a:pt x="919" y="280"/>
                    <a:pt x="1046" y="0"/>
                    <a:pt x="909"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46"/>
            <p:cNvSpPr/>
            <p:nvPr/>
          </p:nvSpPr>
          <p:spPr>
            <a:xfrm>
              <a:off x="898675" y="2143025"/>
              <a:ext cx="40875" cy="16250"/>
            </a:xfrm>
            <a:custGeom>
              <a:avLst/>
              <a:gdLst/>
              <a:ahLst/>
              <a:cxnLst/>
              <a:rect l="l" t="t" r="r" b="b"/>
              <a:pathLst>
                <a:path w="1635" h="650" extrusionOk="0">
                  <a:moveTo>
                    <a:pt x="134" y="0"/>
                  </a:moveTo>
                  <a:cubicBezTo>
                    <a:pt x="48" y="0"/>
                    <a:pt x="1" y="31"/>
                    <a:pt x="18" y="112"/>
                  </a:cubicBezTo>
                  <a:cubicBezTo>
                    <a:pt x="69" y="345"/>
                    <a:pt x="641" y="204"/>
                    <a:pt x="547" y="649"/>
                  </a:cubicBezTo>
                  <a:cubicBezTo>
                    <a:pt x="547" y="649"/>
                    <a:pt x="1635" y="392"/>
                    <a:pt x="1304" y="332"/>
                  </a:cubicBezTo>
                  <a:cubicBezTo>
                    <a:pt x="1009" y="280"/>
                    <a:pt x="393" y="0"/>
                    <a:pt x="134"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46"/>
            <p:cNvSpPr/>
            <p:nvPr/>
          </p:nvSpPr>
          <p:spPr>
            <a:xfrm>
              <a:off x="891750" y="2166475"/>
              <a:ext cx="23725" cy="21750"/>
            </a:xfrm>
            <a:custGeom>
              <a:avLst/>
              <a:gdLst/>
              <a:ahLst/>
              <a:cxnLst/>
              <a:rect l="l" t="t" r="r" b="b"/>
              <a:pathLst>
                <a:path w="949" h="870" extrusionOk="0">
                  <a:moveTo>
                    <a:pt x="843" y="1"/>
                  </a:moveTo>
                  <a:cubicBezTo>
                    <a:pt x="814" y="1"/>
                    <a:pt x="774" y="21"/>
                    <a:pt x="721" y="74"/>
                  </a:cubicBezTo>
                  <a:cubicBezTo>
                    <a:pt x="558" y="233"/>
                    <a:pt x="1" y="733"/>
                    <a:pt x="127" y="861"/>
                  </a:cubicBezTo>
                  <a:cubicBezTo>
                    <a:pt x="133" y="867"/>
                    <a:pt x="141" y="869"/>
                    <a:pt x="151" y="869"/>
                  </a:cubicBezTo>
                  <a:cubicBezTo>
                    <a:pt x="280" y="869"/>
                    <a:pt x="757" y="407"/>
                    <a:pt x="912" y="275"/>
                  </a:cubicBezTo>
                  <a:cubicBezTo>
                    <a:pt x="912" y="275"/>
                    <a:pt x="948" y="1"/>
                    <a:pt x="843"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46"/>
            <p:cNvSpPr/>
            <p:nvPr/>
          </p:nvSpPr>
          <p:spPr>
            <a:xfrm>
              <a:off x="794575" y="1986525"/>
              <a:ext cx="62550" cy="95175"/>
            </a:xfrm>
            <a:custGeom>
              <a:avLst/>
              <a:gdLst/>
              <a:ahLst/>
              <a:cxnLst/>
              <a:rect l="l" t="t" r="r" b="b"/>
              <a:pathLst>
                <a:path w="2502" h="3807" extrusionOk="0">
                  <a:moveTo>
                    <a:pt x="1084" y="0"/>
                  </a:moveTo>
                  <a:lnTo>
                    <a:pt x="1084" y="0"/>
                  </a:lnTo>
                  <a:cubicBezTo>
                    <a:pt x="1" y="2663"/>
                    <a:pt x="1416" y="3807"/>
                    <a:pt x="1416" y="3807"/>
                  </a:cubicBezTo>
                  <a:cubicBezTo>
                    <a:pt x="2236" y="1340"/>
                    <a:pt x="2500" y="417"/>
                    <a:pt x="2501" y="416"/>
                  </a:cubicBezTo>
                  <a:lnTo>
                    <a:pt x="2501" y="416"/>
                  </a:lnTo>
                  <a:lnTo>
                    <a:pt x="2501" y="416"/>
                  </a:lnTo>
                  <a:cubicBezTo>
                    <a:pt x="2501" y="416"/>
                    <a:pt x="2501" y="416"/>
                    <a:pt x="2501" y="416"/>
                  </a:cubicBezTo>
                  <a:cubicBezTo>
                    <a:pt x="2501" y="416"/>
                    <a:pt x="2501" y="416"/>
                    <a:pt x="2501" y="416"/>
                  </a:cubicBezTo>
                  <a:lnTo>
                    <a:pt x="2501" y="416"/>
                  </a:lnTo>
                  <a:lnTo>
                    <a:pt x="10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p46"/>
            <p:cNvSpPr/>
            <p:nvPr/>
          </p:nvSpPr>
          <p:spPr>
            <a:xfrm>
              <a:off x="889250" y="1748250"/>
              <a:ext cx="15275" cy="12975"/>
            </a:xfrm>
            <a:custGeom>
              <a:avLst/>
              <a:gdLst/>
              <a:ahLst/>
              <a:cxnLst/>
              <a:rect l="l" t="t" r="r" b="b"/>
              <a:pathLst>
                <a:path w="611" h="519" extrusionOk="0">
                  <a:moveTo>
                    <a:pt x="254" y="0"/>
                  </a:moveTo>
                  <a:cubicBezTo>
                    <a:pt x="250" y="0"/>
                    <a:pt x="246" y="1"/>
                    <a:pt x="242" y="1"/>
                  </a:cubicBezTo>
                  <a:cubicBezTo>
                    <a:pt x="329" y="103"/>
                    <a:pt x="472" y="293"/>
                    <a:pt x="390" y="379"/>
                  </a:cubicBezTo>
                  <a:cubicBezTo>
                    <a:pt x="366" y="405"/>
                    <a:pt x="325" y="416"/>
                    <a:pt x="279" y="416"/>
                  </a:cubicBezTo>
                  <a:cubicBezTo>
                    <a:pt x="178" y="416"/>
                    <a:pt x="49" y="367"/>
                    <a:pt x="0" y="319"/>
                  </a:cubicBezTo>
                  <a:lnTo>
                    <a:pt x="0" y="319"/>
                  </a:lnTo>
                  <a:cubicBezTo>
                    <a:pt x="15" y="341"/>
                    <a:pt x="30" y="365"/>
                    <a:pt x="50" y="391"/>
                  </a:cubicBezTo>
                  <a:cubicBezTo>
                    <a:pt x="116" y="463"/>
                    <a:pt x="218" y="518"/>
                    <a:pt x="314" y="518"/>
                  </a:cubicBezTo>
                  <a:cubicBezTo>
                    <a:pt x="352" y="518"/>
                    <a:pt x="388" y="510"/>
                    <a:pt x="421" y="491"/>
                  </a:cubicBezTo>
                  <a:cubicBezTo>
                    <a:pt x="611" y="379"/>
                    <a:pt x="525" y="102"/>
                    <a:pt x="279" y="3"/>
                  </a:cubicBezTo>
                  <a:cubicBezTo>
                    <a:pt x="271" y="2"/>
                    <a:pt x="263" y="0"/>
                    <a:pt x="254"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46"/>
            <p:cNvSpPr/>
            <p:nvPr/>
          </p:nvSpPr>
          <p:spPr>
            <a:xfrm>
              <a:off x="911650" y="1762750"/>
              <a:ext cx="28225" cy="20400"/>
            </a:xfrm>
            <a:custGeom>
              <a:avLst/>
              <a:gdLst/>
              <a:ahLst/>
              <a:cxnLst/>
              <a:rect l="l" t="t" r="r" b="b"/>
              <a:pathLst>
                <a:path w="1129" h="816" extrusionOk="0">
                  <a:moveTo>
                    <a:pt x="490" y="0"/>
                  </a:moveTo>
                  <a:cubicBezTo>
                    <a:pt x="435" y="0"/>
                    <a:pt x="385" y="8"/>
                    <a:pt x="341" y="25"/>
                  </a:cubicBezTo>
                  <a:cubicBezTo>
                    <a:pt x="1" y="166"/>
                    <a:pt x="556" y="719"/>
                    <a:pt x="908" y="815"/>
                  </a:cubicBezTo>
                  <a:cubicBezTo>
                    <a:pt x="719" y="690"/>
                    <a:pt x="254" y="230"/>
                    <a:pt x="356" y="137"/>
                  </a:cubicBezTo>
                  <a:cubicBezTo>
                    <a:pt x="380" y="115"/>
                    <a:pt x="430" y="106"/>
                    <a:pt x="494" y="106"/>
                  </a:cubicBezTo>
                  <a:cubicBezTo>
                    <a:pt x="688" y="106"/>
                    <a:pt x="1012" y="189"/>
                    <a:pt x="1129" y="252"/>
                  </a:cubicBezTo>
                  <a:cubicBezTo>
                    <a:pt x="1094" y="228"/>
                    <a:pt x="1057" y="195"/>
                    <a:pt x="1013" y="166"/>
                  </a:cubicBezTo>
                  <a:cubicBezTo>
                    <a:pt x="868" y="73"/>
                    <a:pt x="660" y="0"/>
                    <a:pt x="490" y="0"/>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46"/>
            <p:cNvSpPr/>
            <p:nvPr/>
          </p:nvSpPr>
          <p:spPr>
            <a:xfrm>
              <a:off x="870775" y="1750025"/>
              <a:ext cx="48775" cy="41875"/>
            </a:xfrm>
            <a:custGeom>
              <a:avLst/>
              <a:gdLst/>
              <a:ahLst/>
              <a:cxnLst/>
              <a:rect l="l" t="t" r="r" b="b"/>
              <a:pathLst>
                <a:path w="1951" h="1675" extrusionOk="0">
                  <a:moveTo>
                    <a:pt x="1849" y="1"/>
                  </a:moveTo>
                  <a:cubicBezTo>
                    <a:pt x="1465" y="1"/>
                    <a:pt x="5" y="1069"/>
                    <a:pt x="3" y="1307"/>
                  </a:cubicBezTo>
                  <a:cubicBezTo>
                    <a:pt x="1" y="1428"/>
                    <a:pt x="989" y="1675"/>
                    <a:pt x="989" y="1675"/>
                  </a:cubicBezTo>
                  <a:cubicBezTo>
                    <a:pt x="989" y="1675"/>
                    <a:pt x="1951" y="117"/>
                    <a:pt x="1939" y="60"/>
                  </a:cubicBezTo>
                  <a:cubicBezTo>
                    <a:pt x="1931" y="19"/>
                    <a:pt x="1899" y="1"/>
                    <a:pt x="1849"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46"/>
            <p:cNvSpPr/>
            <p:nvPr/>
          </p:nvSpPr>
          <p:spPr>
            <a:xfrm>
              <a:off x="868475" y="1749900"/>
              <a:ext cx="48300" cy="42000"/>
            </a:xfrm>
            <a:custGeom>
              <a:avLst/>
              <a:gdLst/>
              <a:ahLst/>
              <a:cxnLst/>
              <a:rect l="l" t="t" r="r" b="b"/>
              <a:pathLst>
                <a:path w="1932" h="1680" extrusionOk="0">
                  <a:moveTo>
                    <a:pt x="1863" y="1"/>
                  </a:moveTo>
                  <a:cubicBezTo>
                    <a:pt x="1477" y="1"/>
                    <a:pt x="5" y="1076"/>
                    <a:pt x="4" y="1312"/>
                  </a:cubicBezTo>
                  <a:cubicBezTo>
                    <a:pt x="1" y="1433"/>
                    <a:pt x="998" y="1680"/>
                    <a:pt x="998" y="1680"/>
                  </a:cubicBezTo>
                  <a:cubicBezTo>
                    <a:pt x="998" y="1680"/>
                    <a:pt x="1007" y="1667"/>
                    <a:pt x="1024" y="1640"/>
                  </a:cubicBezTo>
                  <a:cubicBezTo>
                    <a:pt x="759" y="1568"/>
                    <a:pt x="186" y="1403"/>
                    <a:pt x="186" y="1311"/>
                  </a:cubicBezTo>
                  <a:cubicBezTo>
                    <a:pt x="189" y="1092"/>
                    <a:pt x="1463" y="139"/>
                    <a:pt x="1932" y="22"/>
                  </a:cubicBezTo>
                  <a:cubicBezTo>
                    <a:pt x="1916" y="8"/>
                    <a:pt x="1893" y="1"/>
                    <a:pt x="1863" y="1"/>
                  </a:cubicBezTo>
                  <a:close/>
                </a:path>
              </a:pathLst>
            </a:custGeom>
            <a:solidFill>
              <a:srgbClr val="F9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46"/>
            <p:cNvSpPr/>
            <p:nvPr/>
          </p:nvSpPr>
          <p:spPr>
            <a:xfrm>
              <a:off x="917725" y="1766075"/>
              <a:ext cx="16200" cy="8125"/>
            </a:xfrm>
            <a:custGeom>
              <a:avLst/>
              <a:gdLst/>
              <a:ahLst/>
              <a:cxnLst/>
              <a:rect l="l" t="t" r="r" b="b"/>
              <a:pathLst>
                <a:path w="648" h="325" extrusionOk="0">
                  <a:moveTo>
                    <a:pt x="134" y="1"/>
                  </a:moveTo>
                  <a:cubicBezTo>
                    <a:pt x="119" y="1"/>
                    <a:pt x="106" y="5"/>
                    <a:pt x="94" y="14"/>
                  </a:cubicBezTo>
                  <a:cubicBezTo>
                    <a:pt x="1" y="82"/>
                    <a:pt x="647" y="324"/>
                    <a:pt x="647" y="324"/>
                  </a:cubicBezTo>
                  <a:cubicBezTo>
                    <a:pt x="422" y="192"/>
                    <a:pt x="238" y="1"/>
                    <a:pt x="134"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46"/>
            <p:cNvSpPr/>
            <p:nvPr/>
          </p:nvSpPr>
          <p:spPr>
            <a:xfrm>
              <a:off x="869975" y="1784800"/>
              <a:ext cx="32575" cy="39000"/>
            </a:xfrm>
            <a:custGeom>
              <a:avLst/>
              <a:gdLst/>
              <a:ahLst/>
              <a:cxnLst/>
              <a:rect l="l" t="t" r="r" b="b"/>
              <a:pathLst>
                <a:path w="1303" h="1560" extrusionOk="0">
                  <a:moveTo>
                    <a:pt x="1303" y="1"/>
                  </a:moveTo>
                  <a:lnTo>
                    <a:pt x="1303" y="1"/>
                  </a:lnTo>
                  <a:cubicBezTo>
                    <a:pt x="1" y="333"/>
                    <a:pt x="521" y="1560"/>
                    <a:pt x="521" y="1560"/>
                  </a:cubicBezTo>
                  <a:cubicBezTo>
                    <a:pt x="388" y="320"/>
                    <a:pt x="1303" y="2"/>
                    <a:pt x="1303" y="1"/>
                  </a:cubicBezTo>
                  <a:close/>
                </a:path>
              </a:pathLst>
            </a:custGeom>
            <a:solidFill>
              <a:srgbClr val="EF8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46"/>
            <p:cNvSpPr/>
            <p:nvPr/>
          </p:nvSpPr>
          <p:spPr>
            <a:xfrm>
              <a:off x="859600" y="1786350"/>
              <a:ext cx="19175" cy="23375"/>
            </a:xfrm>
            <a:custGeom>
              <a:avLst/>
              <a:gdLst/>
              <a:ahLst/>
              <a:cxnLst/>
              <a:rect l="l" t="t" r="r" b="b"/>
              <a:pathLst>
                <a:path w="767" h="935" extrusionOk="0">
                  <a:moveTo>
                    <a:pt x="235" y="1"/>
                  </a:moveTo>
                  <a:lnTo>
                    <a:pt x="1" y="420"/>
                  </a:lnTo>
                  <a:cubicBezTo>
                    <a:pt x="1" y="420"/>
                    <a:pt x="336" y="528"/>
                    <a:pt x="488" y="935"/>
                  </a:cubicBezTo>
                  <a:lnTo>
                    <a:pt x="767" y="176"/>
                  </a:lnTo>
                  <a:lnTo>
                    <a:pt x="767" y="176"/>
                  </a:lnTo>
                  <a:cubicBezTo>
                    <a:pt x="767" y="176"/>
                    <a:pt x="735" y="180"/>
                    <a:pt x="686" y="180"/>
                  </a:cubicBezTo>
                  <a:cubicBezTo>
                    <a:pt x="570" y="180"/>
                    <a:pt x="358" y="157"/>
                    <a:pt x="235"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46"/>
            <p:cNvSpPr/>
            <p:nvPr/>
          </p:nvSpPr>
          <p:spPr>
            <a:xfrm>
              <a:off x="500325" y="1527875"/>
              <a:ext cx="94650" cy="82500"/>
            </a:xfrm>
            <a:custGeom>
              <a:avLst/>
              <a:gdLst/>
              <a:ahLst/>
              <a:cxnLst/>
              <a:rect l="l" t="t" r="r" b="b"/>
              <a:pathLst>
                <a:path w="3786" h="3300" extrusionOk="0">
                  <a:moveTo>
                    <a:pt x="462" y="1"/>
                  </a:moveTo>
                  <a:lnTo>
                    <a:pt x="0" y="738"/>
                  </a:lnTo>
                  <a:lnTo>
                    <a:pt x="3785" y="3300"/>
                  </a:lnTo>
                  <a:lnTo>
                    <a:pt x="462" y="1"/>
                  </a:lnTo>
                  <a:close/>
                </a:path>
              </a:pathLst>
            </a:custGeom>
            <a:solidFill>
              <a:srgbClr val="FFFFFF">
                <a:alpha val="26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46"/>
            <p:cNvSpPr/>
            <p:nvPr/>
          </p:nvSpPr>
          <p:spPr>
            <a:xfrm>
              <a:off x="967600" y="1808875"/>
              <a:ext cx="53450" cy="34025"/>
            </a:xfrm>
            <a:custGeom>
              <a:avLst/>
              <a:gdLst/>
              <a:ahLst/>
              <a:cxnLst/>
              <a:rect l="l" t="t" r="r" b="b"/>
              <a:pathLst>
                <a:path w="2138" h="1361" extrusionOk="0">
                  <a:moveTo>
                    <a:pt x="878" y="0"/>
                  </a:moveTo>
                  <a:cubicBezTo>
                    <a:pt x="235" y="0"/>
                    <a:pt x="0" y="1359"/>
                    <a:pt x="0" y="1359"/>
                  </a:cubicBezTo>
                  <a:cubicBezTo>
                    <a:pt x="20" y="1360"/>
                    <a:pt x="42" y="1361"/>
                    <a:pt x="64" y="1361"/>
                  </a:cubicBezTo>
                  <a:cubicBezTo>
                    <a:pt x="686" y="1361"/>
                    <a:pt x="2138" y="760"/>
                    <a:pt x="1248" y="136"/>
                  </a:cubicBezTo>
                  <a:cubicBezTo>
                    <a:pt x="1111" y="41"/>
                    <a:pt x="988" y="0"/>
                    <a:pt x="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46"/>
            <p:cNvSpPr/>
            <p:nvPr/>
          </p:nvSpPr>
          <p:spPr>
            <a:xfrm>
              <a:off x="919475" y="1744350"/>
              <a:ext cx="49100" cy="17825"/>
            </a:xfrm>
            <a:custGeom>
              <a:avLst/>
              <a:gdLst/>
              <a:ahLst/>
              <a:cxnLst/>
              <a:rect l="l" t="t" r="r" b="b"/>
              <a:pathLst>
                <a:path w="1964" h="713" extrusionOk="0">
                  <a:moveTo>
                    <a:pt x="262" y="0"/>
                  </a:moveTo>
                  <a:cubicBezTo>
                    <a:pt x="127" y="0"/>
                    <a:pt x="1" y="90"/>
                    <a:pt x="155" y="290"/>
                  </a:cubicBezTo>
                  <a:cubicBezTo>
                    <a:pt x="211" y="365"/>
                    <a:pt x="783" y="712"/>
                    <a:pt x="1232" y="712"/>
                  </a:cubicBezTo>
                  <a:cubicBezTo>
                    <a:pt x="1366" y="712"/>
                    <a:pt x="1488" y="681"/>
                    <a:pt x="1583" y="603"/>
                  </a:cubicBezTo>
                  <a:cubicBezTo>
                    <a:pt x="1964" y="287"/>
                    <a:pt x="1711" y="129"/>
                    <a:pt x="1539" y="129"/>
                  </a:cubicBezTo>
                  <a:cubicBezTo>
                    <a:pt x="1525" y="129"/>
                    <a:pt x="1512" y="130"/>
                    <a:pt x="1500" y="132"/>
                  </a:cubicBezTo>
                  <a:cubicBezTo>
                    <a:pt x="1435" y="142"/>
                    <a:pt x="1277" y="151"/>
                    <a:pt x="1101" y="151"/>
                  </a:cubicBezTo>
                  <a:cubicBezTo>
                    <a:pt x="825" y="151"/>
                    <a:pt x="505" y="129"/>
                    <a:pt x="431" y="58"/>
                  </a:cubicBezTo>
                  <a:cubicBezTo>
                    <a:pt x="392" y="20"/>
                    <a:pt x="326"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46"/>
            <p:cNvSpPr/>
            <p:nvPr/>
          </p:nvSpPr>
          <p:spPr>
            <a:xfrm>
              <a:off x="889550" y="1722950"/>
              <a:ext cx="31075" cy="22900"/>
            </a:xfrm>
            <a:custGeom>
              <a:avLst/>
              <a:gdLst/>
              <a:ahLst/>
              <a:cxnLst/>
              <a:rect l="l" t="t" r="r" b="b"/>
              <a:pathLst>
                <a:path w="1243" h="916" extrusionOk="0">
                  <a:moveTo>
                    <a:pt x="372" y="1"/>
                  </a:moveTo>
                  <a:cubicBezTo>
                    <a:pt x="280" y="1"/>
                    <a:pt x="169" y="77"/>
                    <a:pt x="105" y="327"/>
                  </a:cubicBezTo>
                  <a:cubicBezTo>
                    <a:pt x="0" y="737"/>
                    <a:pt x="745" y="915"/>
                    <a:pt x="904" y="915"/>
                  </a:cubicBezTo>
                  <a:cubicBezTo>
                    <a:pt x="911" y="915"/>
                    <a:pt x="918" y="915"/>
                    <a:pt x="922" y="914"/>
                  </a:cubicBezTo>
                  <a:cubicBezTo>
                    <a:pt x="1243" y="860"/>
                    <a:pt x="1144" y="623"/>
                    <a:pt x="1004" y="623"/>
                  </a:cubicBezTo>
                  <a:cubicBezTo>
                    <a:pt x="1002" y="623"/>
                    <a:pt x="1001" y="623"/>
                    <a:pt x="1000" y="623"/>
                  </a:cubicBezTo>
                  <a:cubicBezTo>
                    <a:pt x="999" y="623"/>
                    <a:pt x="998" y="623"/>
                    <a:pt x="997" y="623"/>
                  </a:cubicBezTo>
                  <a:cubicBezTo>
                    <a:pt x="852" y="623"/>
                    <a:pt x="560" y="194"/>
                    <a:pt x="514" y="87"/>
                  </a:cubicBezTo>
                  <a:cubicBezTo>
                    <a:pt x="495" y="42"/>
                    <a:pt x="439"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46"/>
            <p:cNvSpPr/>
            <p:nvPr/>
          </p:nvSpPr>
          <p:spPr>
            <a:xfrm>
              <a:off x="932650" y="2137225"/>
              <a:ext cx="24625" cy="30025"/>
            </a:xfrm>
            <a:custGeom>
              <a:avLst/>
              <a:gdLst/>
              <a:ahLst/>
              <a:cxnLst/>
              <a:rect l="l" t="t" r="r" b="b"/>
              <a:pathLst>
                <a:path w="985" h="1201" extrusionOk="0">
                  <a:moveTo>
                    <a:pt x="506" y="1"/>
                  </a:moveTo>
                  <a:lnTo>
                    <a:pt x="0" y="495"/>
                  </a:lnTo>
                  <a:lnTo>
                    <a:pt x="230" y="1200"/>
                  </a:lnTo>
                  <a:lnTo>
                    <a:pt x="984" y="1108"/>
                  </a:lnTo>
                  <a:lnTo>
                    <a:pt x="5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46"/>
            <p:cNvSpPr/>
            <p:nvPr/>
          </p:nvSpPr>
          <p:spPr>
            <a:xfrm>
              <a:off x="707650" y="1685100"/>
              <a:ext cx="7375" cy="14375"/>
            </a:xfrm>
            <a:custGeom>
              <a:avLst/>
              <a:gdLst/>
              <a:ahLst/>
              <a:cxnLst/>
              <a:rect l="l" t="t" r="r" b="b"/>
              <a:pathLst>
                <a:path w="295" h="575" extrusionOk="0">
                  <a:moveTo>
                    <a:pt x="170" y="1"/>
                  </a:moveTo>
                  <a:cubicBezTo>
                    <a:pt x="101" y="1"/>
                    <a:pt x="33" y="121"/>
                    <a:pt x="16" y="274"/>
                  </a:cubicBezTo>
                  <a:cubicBezTo>
                    <a:pt x="0" y="432"/>
                    <a:pt x="48" y="567"/>
                    <a:pt x="121" y="575"/>
                  </a:cubicBezTo>
                  <a:cubicBezTo>
                    <a:pt x="123" y="575"/>
                    <a:pt x="126" y="575"/>
                    <a:pt x="128" y="575"/>
                  </a:cubicBezTo>
                  <a:cubicBezTo>
                    <a:pt x="198" y="575"/>
                    <a:pt x="265" y="454"/>
                    <a:pt x="280" y="302"/>
                  </a:cubicBezTo>
                  <a:cubicBezTo>
                    <a:pt x="295" y="143"/>
                    <a:pt x="250" y="8"/>
                    <a:pt x="177" y="1"/>
                  </a:cubicBezTo>
                  <a:cubicBezTo>
                    <a:pt x="175" y="1"/>
                    <a:pt x="172"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46"/>
            <p:cNvSpPr/>
            <p:nvPr/>
          </p:nvSpPr>
          <p:spPr>
            <a:xfrm>
              <a:off x="697800" y="1678450"/>
              <a:ext cx="7475" cy="14400"/>
            </a:xfrm>
            <a:custGeom>
              <a:avLst/>
              <a:gdLst/>
              <a:ahLst/>
              <a:cxnLst/>
              <a:rect l="l" t="t" r="r" b="b"/>
              <a:pathLst>
                <a:path w="299" h="576" extrusionOk="0">
                  <a:moveTo>
                    <a:pt x="170" y="1"/>
                  </a:moveTo>
                  <a:cubicBezTo>
                    <a:pt x="101" y="1"/>
                    <a:pt x="33" y="122"/>
                    <a:pt x="16" y="274"/>
                  </a:cubicBezTo>
                  <a:cubicBezTo>
                    <a:pt x="1" y="432"/>
                    <a:pt x="48" y="568"/>
                    <a:pt x="121" y="575"/>
                  </a:cubicBezTo>
                  <a:cubicBezTo>
                    <a:pt x="124" y="575"/>
                    <a:pt x="126" y="575"/>
                    <a:pt x="128" y="575"/>
                  </a:cubicBezTo>
                  <a:cubicBezTo>
                    <a:pt x="198" y="575"/>
                    <a:pt x="265" y="455"/>
                    <a:pt x="281" y="302"/>
                  </a:cubicBezTo>
                  <a:cubicBezTo>
                    <a:pt x="298" y="144"/>
                    <a:pt x="251" y="9"/>
                    <a:pt x="177" y="1"/>
                  </a:cubicBezTo>
                  <a:cubicBezTo>
                    <a:pt x="175" y="1"/>
                    <a:pt x="173" y="1"/>
                    <a:pt x="170" y="1"/>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46"/>
            <p:cNvSpPr/>
            <p:nvPr/>
          </p:nvSpPr>
          <p:spPr>
            <a:xfrm>
              <a:off x="687825" y="1674125"/>
              <a:ext cx="7300" cy="12250"/>
            </a:xfrm>
            <a:custGeom>
              <a:avLst/>
              <a:gdLst/>
              <a:ahLst/>
              <a:cxnLst/>
              <a:rect l="l" t="t" r="r" b="b"/>
              <a:pathLst>
                <a:path w="292" h="490" extrusionOk="0">
                  <a:moveTo>
                    <a:pt x="166" y="0"/>
                  </a:moveTo>
                  <a:cubicBezTo>
                    <a:pt x="97" y="0"/>
                    <a:pt x="30" y="101"/>
                    <a:pt x="16" y="230"/>
                  </a:cubicBezTo>
                  <a:cubicBezTo>
                    <a:pt x="0" y="367"/>
                    <a:pt x="46" y="482"/>
                    <a:pt x="119" y="489"/>
                  </a:cubicBezTo>
                  <a:cubicBezTo>
                    <a:pt x="122" y="489"/>
                    <a:pt x="125" y="490"/>
                    <a:pt x="128" y="490"/>
                  </a:cubicBezTo>
                  <a:cubicBezTo>
                    <a:pt x="197" y="490"/>
                    <a:pt x="264" y="389"/>
                    <a:pt x="277" y="259"/>
                  </a:cubicBezTo>
                  <a:cubicBezTo>
                    <a:pt x="292" y="123"/>
                    <a:pt x="246" y="8"/>
                    <a:pt x="174" y="1"/>
                  </a:cubicBezTo>
                  <a:cubicBezTo>
                    <a:pt x="171" y="0"/>
                    <a:pt x="168" y="0"/>
                    <a:pt x="166" y="0"/>
                  </a:cubicBezTo>
                  <a:close/>
                </a:path>
              </a:pathLst>
            </a:custGeom>
            <a:solidFill>
              <a:srgbClr val="FFC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46"/>
            <p:cNvSpPr/>
            <p:nvPr/>
          </p:nvSpPr>
          <p:spPr>
            <a:xfrm>
              <a:off x="671100" y="1723125"/>
              <a:ext cx="33200" cy="26850"/>
            </a:xfrm>
            <a:custGeom>
              <a:avLst/>
              <a:gdLst/>
              <a:ahLst/>
              <a:cxnLst/>
              <a:rect l="l" t="t" r="r" b="b"/>
              <a:pathLst>
                <a:path w="1328" h="1074" extrusionOk="0">
                  <a:moveTo>
                    <a:pt x="600" y="1"/>
                  </a:moveTo>
                  <a:lnTo>
                    <a:pt x="1" y="1074"/>
                  </a:lnTo>
                  <a:lnTo>
                    <a:pt x="1327" y="1004"/>
                  </a:lnTo>
                  <a:cubicBezTo>
                    <a:pt x="1316" y="958"/>
                    <a:pt x="1281" y="161"/>
                    <a:pt x="1281" y="161"/>
                  </a:cubicBez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784"/>
                                        </p:tgtEl>
                                        <p:attrNameLst>
                                          <p:attrName>style.visibility</p:attrName>
                                        </p:attrNameLst>
                                      </p:cBhvr>
                                      <p:to>
                                        <p:strVal val="visible"/>
                                      </p:to>
                                    </p:set>
                                    <p:anim calcmode="lin" valueType="num">
                                      <p:cBhvr>
                                        <p:cTn id="7" dur="1000" fill="hold"/>
                                        <p:tgtEl>
                                          <p:spTgt spid="9784"/>
                                        </p:tgtEl>
                                        <p:attrNameLst>
                                          <p:attrName>ppt_w</p:attrName>
                                        </p:attrNameLst>
                                      </p:cBhvr>
                                      <p:tavLst>
                                        <p:tav tm="0">
                                          <p:val>
                                            <p:fltVal val="0"/>
                                          </p:val>
                                        </p:tav>
                                        <p:tav tm="100000">
                                          <p:val>
                                            <p:strVal val="#ppt_w"/>
                                          </p:val>
                                        </p:tav>
                                      </p:tavLst>
                                    </p:anim>
                                    <p:anim calcmode="lin" valueType="num">
                                      <p:cBhvr>
                                        <p:cTn id="8" dur="1000" fill="hold"/>
                                        <p:tgtEl>
                                          <p:spTgt spid="9784"/>
                                        </p:tgtEl>
                                        <p:attrNameLst>
                                          <p:attrName>ppt_h</p:attrName>
                                        </p:attrNameLst>
                                      </p:cBhvr>
                                      <p:tavLst>
                                        <p:tav tm="0">
                                          <p:val>
                                            <p:fltVal val="0"/>
                                          </p:val>
                                        </p:tav>
                                        <p:tav tm="100000">
                                          <p:val>
                                            <p:strVal val="#ppt_h"/>
                                          </p:val>
                                        </p:tav>
                                      </p:tavLst>
                                    </p:anim>
                                    <p:anim calcmode="lin" valueType="num">
                                      <p:cBhvr>
                                        <p:cTn id="9" dur="1000" fill="hold"/>
                                        <p:tgtEl>
                                          <p:spTgt spid="9784"/>
                                        </p:tgtEl>
                                        <p:attrNameLst>
                                          <p:attrName>style.rotation</p:attrName>
                                        </p:attrNameLst>
                                      </p:cBhvr>
                                      <p:tavLst>
                                        <p:tav tm="0">
                                          <p:val>
                                            <p:fltVal val="90"/>
                                          </p:val>
                                        </p:tav>
                                        <p:tav tm="100000">
                                          <p:val>
                                            <p:fltVal val="0"/>
                                          </p:val>
                                        </p:tav>
                                      </p:tavLst>
                                    </p:anim>
                                    <p:animEffect transition="in" filter="fade">
                                      <p:cBhvr>
                                        <p:cTn id="10" dur="1000"/>
                                        <p:tgtEl>
                                          <p:spTgt spid="9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782"/>
                                        </p:tgtEl>
                                        <p:attrNameLst>
                                          <p:attrName>style.visibility</p:attrName>
                                        </p:attrNameLst>
                                      </p:cBhvr>
                                      <p:to>
                                        <p:strVal val="visible"/>
                                      </p:to>
                                    </p:set>
                                    <p:anim calcmode="lin" valueType="num">
                                      <p:cBhvr>
                                        <p:cTn id="13" dur="1000" fill="hold"/>
                                        <p:tgtEl>
                                          <p:spTgt spid="9782"/>
                                        </p:tgtEl>
                                        <p:attrNameLst>
                                          <p:attrName>ppt_w</p:attrName>
                                        </p:attrNameLst>
                                      </p:cBhvr>
                                      <p:tavLst>
                                        <p:tav tm="0">
                                          <p:val>
                                            <p:fltVal val="0"/>
                                          </p:val>
                                        </p:tav>
                                        <p:tav tm="100000">
                                          <p:val>
                                            <p:strVal val="#ppt_w"/>
                                          </p:val>
                                        </p:tav>
                                      </p:tavLst>
                                    </p:anim>
                                    <p:anim calcmode="lin" valueType="num">
                                      <p:cBhvr>
                                        <p:cTn id="14" dur="1000" fill="hold"/>
                                        <p:tgtEl>
                                          <p:spTgt spid="9782"/>
                                        </p:tgtEl>
                                        <p:attrNameLst>
                                          <p:attrName>ppt_h</p:attrName>
                                        </p:attrNameLst>
                                      </p:cBhvr>
                                      <p:tavLst>
                                        <p:tav tm="0">
                                          <p:val>
                                            <p:fltVal val="0"/>
                                          </p:val>
                                        </p:tav>
                                        <p:tav tm="100000">
                                          <p:val>
                                            <p:strVal val="#ppt_h"/>
                                          </p:val>
                                        </p:tav>
                                      </p:tavLst>
                                    </p:anim>
                                    <p:anim calcmode="lin" valueType="num">
                                      <p:cBhvr>
                                        <p:cTn id="15" dur="1000" fill="hold"/>
                                        <p:tgtEl>
                                          <p:spTgt spid="9782"/>
                                        </p:tgtEl>
                                        <p:attrNameLst>
                                          <p:attrName>style.rotation</p:attrName>
                                        </p:attrNameLst>
                                      </p:cBhvr>
                                      <p:tavLst>
                                        <p:tav tm="0">
                                          <p:val>
                                            <p:fltVal val="90"/>
                                          </p:val>
                                        </p:tav>
                                        <p:tav tm="100000">
                                          <p:val>
                                            <p:fltVal val="0"/>
                                          </p:val>
                                        </p:tav>
                                      </p:tavLst>
                                    </p:anim>
                                    <p:animEffect transition="in" filter="fade">
                                      <p:cBhvr>
                                        <p:cTn id="16" dur="1000"/>
                                        <p:tgtEl>
                                          <p:spTgt spid="978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781"/>
                                        </p:tgtEl>
                                        <p:attrNameLst>
                                          <p:attrName>style.visibility</p:attrName>
                                        </p:attrNameLst>
                                      </p:cBhvr>
                                      <p:to>
                                        <p:strVal val="visible"/>
                                      </p:to>
                                    </p:set>
                                    <p:anim calcmode="lin" valueType="num">
                                      <p:cBhvr>
                                        <p:cTn id="19" dur="1000" fill="hold"/>
                                        <p:tgtEl>
                                          <p:spTgt spid="9781"/>
                                        </p:tgtEl>
                                        <p:attrNameLst>
                                          <p:attrName>ppt_w</p:attrName>
                                        </p:attrNameLst>
                                      </p:cBhvr>
                                      <p:tavLst>
                                        <p:tav tm="0">
                                          <p:val>
                                            <p:fltVal val="0"/>
                                          </p:val>
                                        </p:tav>
                                        <p:tav tm="100000">
                                          <p:val>
                                            <p:strVal val="#ppt_w"/>
                                          </p:val>
                                        </p:tav>
                                      </p:tavLst>
                                    </p:anim>
                                    <p:anim calcmode="lin" valueType="num">
                                      <p:cBhvr>
                                        <p:cTn id="20" dur="1000" fill="hold"/>
                                        <p:tgtEl>
                                          <p:spTgt spid="9781"/>
                                        </p:tgtEl>
                                        <p:attrNameLst>
                                          <p:attrName>ppt_h</p:attrName>
                                        </p:attrNameLst>
                                      </p:cBhvr>
                                      <p:tavLst>
                                        <p:tav tm="0">
                                          <p:val>
                                            <p:fltVal val="0"/>
                                          </p:val>
                                        </p:tav>
                                        <p:tav tm="100000">
                                          <p:val>
                                            <p:strVal val="#ppt_h"/>
                                          </p:val>
                                        </p:tav>
                                      </p:tavLst>
                                    </p:anim>
                                    <p:anim calcmode="lin" valueType="num">
                                      <p:cBhvr>
                                        <p:cTn id="21" dur="1000" fill="hold"/>
                                        <p:tgtEl>
                                          <p:spTgt spid="9781"/>
                                        </p:tgtEl>
                                        <p:attrNameLst>
                                          <p:attrName>style.rotation</p:attrName>
                                        </p:attrNameLst>
                                      </p:cBhvr>
                                      <p:tavLst>
                                        <p:tav tm="0">
                                          <p:val>
                                            <p:fltVal val="90"/>
                                          </p:val>
                                        </p:tav>
                                        <p:tav tm="100000">
                                          <p:val>
                                            <p:fltVal val="0"/>
                                          </p:val>
                                        </p:tav>
                                      </p:tavLst>
                                    </p:anim>
                                    <p:animEffect transition="in" filter="fade">
                                      <p:cBhvr>
                                        <p:cTn id="22" dur="1000"/>
                                        <p:tgtEl>
                                          <p:spTgt spid="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1" grpId="0"/>
      <p:bldP spid="9782" grpId="0"/>
    </p:bldLst>
  </p:timing>
</p:sld>
</file>

<file path=ppt/theme/theme1.xml><?xml version="1.0" encoding="utf-8"?>
<a:theme xmlns:a="http://schemas.openxmlformats.org/drawingml/2006/main" name="Medieval Theatre History Class by Slidesgo">
  <a:themeElements>
    <a:clrScheme name="Simple Light">
      <a:dk1>
        <a:srgbClr val="000000"/>
      </a:dk1>
      <a:lt1>
        <a:srgbClr val="FFFFFF"/>
      </a:lt1>
      <a:dk2>
        <a:srgbClr val="3E3F2F"/>
      </a:dk2>
      <a:lt2>
        <a:srgbClr val="747549"/>
      </a:lt2>
      <a:accent1>
        <a:srgbClr val="A66856"/>
      </a:accent1>
      <a:accent2>
        <a:srgbClr val="DF8964"/>
      </a:accent2>
      <a:accent3>
        <a:srgbClr val="EA9D6E"/>
      </a:accent3>
      <a:accent4>
        <a:srgbClr val="244D8D"/>
      </a:accent4>
      <a:accent5>
        <a:srgbClr val="496FAA"/>
      </a:accent5>
      <a:accent6>
        <a:srgbClr val="778DB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ional Library Workers Day by Slidesgo">
  <a:themeElements>
    <a:clrScheme name="Simple Light">
      <a:dk1>
        <a:srgbClr val="421B1A"/>
      </a:dk1>
      <a:lt1>
        <a:srgbClr val="FFF0D7"/>
      </a:lt1>
      <a:dk2>
        <a:srgbClr val="C13633"/>
      </a:dk2>
      <a:lt2>
        <a:srgbClr val="893128"/>
      </a:lt2>
      <a:accent1>
        <a:srgbClr val="722420"/>
      </a:accent1>
      <a:accent2>
        <a:srgbClr val="904D9E"/>
      </a:accent2>
      <a:accent3>
        <a:srgbClr val="3D7391"/>
      </a:accent3>
      <a:accent4>
        <a:srgbClr val="D88445"/>
      </a:accent4>
      <a:accent5>
        <a:srgbClr val="827423"/>
      </a:accent5>
      <a:accent6>
        <a:srgbClr val="C13633"/>
      </a:accent6>
      <a:hlink>
        <a:srgbClr val="FFBE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3470</Words>
  <Application>Microsoft Office PowerPoint</Application>
  <PresentationFormat>On-screen Show (16:9)</PresentationFormat>
  <Paragraphs>311</Paragraphs>
  <Slides>65</Slides>
  <Notes>48</Notes>
  <HiddenSlides>0</HiddenSlides>
  <MMClips>40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65</vt:i4>
      </vt:variant>
    </vt:vector>
  </HeadingPairs>
  <TitlesOfParts>
    <vt:vector size="88" baseType="lpstr">
      <vt:lpstr>.VnTime</vt:lpstr>
      <vt:lpstr>Abril Fatface</vt:lpstr>
      <vt:lpstr>Amarante</vt:lpstr>
      <vt:lpstr>Arial</vt:lpstr>
      <vt:lpstr>Bowlby One</vt:lpstr>
      <vt:lpstr>Calibri</vt:lpstr>
      <vt:lpstr>Calibri Light</vt:lpstr>
      <vt:lpstr>inpin heiti</vt:lpstr>
      <vt:lpstr>Inter</vt:lpstr>
      <vt:lpstr>Nunito Light</vt:lpstr>
      <vt:lpstr>PT Sans</vt:lpstr>
      <vt:lpstr>Quattrocento Sans</vt:lpstr>
      <vt:lpstr>Times New Roman</vt:lpstr>
      <vt:lpstr>Wingdings</vt:lpstr>
      <vt:lpstr>字魂100号-方方先锋体</vt:lpstr>
      <vt:lpstr>字魂189号-星岩乐黑体</vt:lpstr>
      <vt:lpstr>字魂58号-创中黑</vt:lpstr>
      <vt:lpstr>小考拉体</vt:lpstr>
      <vt:lpstr>思源黑体 CN Light</vt:lpstr>
      <vt:lpstr>思源黑体 CN Medium</vt:lpstr>
      <vt:lpstr>Medieval Theatre History Class by Slidesgo</vt:lpstr>
      <vt:lpstr>National Library Workers Day by Slidesgo</vt:lpstr>
      <vt:lpstr>Office Theme</vt:lpstr>
      <vt:lpstr>Huyện đường</vt:lpstr>
      <vt:lpstr>Hoạt động khởi động</vt:lpstr>
      <vt:lpstr>PowerPoint Presentation</vt:lpstr>
      <vt:lpstr>PowerPoint Presentation</vt:lpstr>
      <vt:lpstr>PowerPoint Presentation</vt:lpstr>
      <vt:lpstr>PowerPoint Presentation</vt:lpstr>
      <vt:lpstr>PowerPoint Presentation</vt:lpstr>
      <vt:lpstr>Hình thành kiến thức</vt:lpstr>
      <vt:lpstr>Đọc văn bản và tìm hiểu chung</vt:lpstr>
      <vt:lpstr>I. Đọc văn bản và tìm hiểu chung</vt:lpstr>
      <vt:lpstr>1. Đọc</vt:lpstr>
      <vt:lpstr>2. Tìm hiểu chung</vt:lpstr>
      <vt:lpstr>b) Văn bản Huyện Đường</vt:lpstr>
      <vt:lpstr>b) Văn bản Huyện Đường</vt:lpstr>
      <vt:lpstr>b) Văn bản Huyện Đường</vt:lpstr>
      <vt:lpstr>Khám phá  văn bản</vt:lpstr>
      <vt:lpstr>1. Các sự kiện chính</vt:lpstr>
      <vt:lpstr>PowerPoint Presentation</vt:lpstr>
      <vt:lpstr>1. Các sự kiện chính</vt:lpstr>
      <vt:lpstr>2. Nhân vật tri huyện</vt:lpstr>
      <vt:lpstr>2. Nhân vật tri huyện</vt:lpstr>
      <vt:lpstr>2. Nhân vật tri huyện</vt:lpstr>
      <vt:lpstr>2. Nhân vật tri huyện</vt:lpstr>
      <vt:lpstr>2. Nhân vật tri huyện</vt:lpstr>
      <vt:lpstr>2. Nhân vật tri huyện</vt:lpstr>
      <vt:lpstr>*Lời thoại với nhân vật Đề Lại</vt:lpstr>
      <vt:lpstr>*Lời thoại với nhân vật Đề Lại</vt:lpstr>
      <vt:lpstr>*Lời thoại với nhân vật Đề Lại</vt:lpstr>
      <vt:lpstr>2. Nhân vật tri huyện</vt:lpstr>
      <vt:lpstr>*Lời thoại mang tính chất xưng danh nhân vật tri huyện</vt:lpstr>
      <vt:lpstr>*Lời thoại mang tính chất xưng danh nhân vật tri huyện</vt:lpstr>
      <vt:lpstr>3. Nhân vật Đề Lại và lính lệ</vt:lpstr>
      <vt:lpstr>3. Nhân vật Đề Lại và lính lệ</vt:lpstr>
      <vt:lpstr>3. Nhân vật Đề Lại và lính lệ</vt:lpstr>
      <vt:lpstr>3. Nhân vật Đề Lại và lính lệ</vt:lpstr>
      <vt:lpstr>3. Nhân vật Đề Lại và lính lệ</vt:lpstr>
      <vt:lpstr>3. Nhân vật Đề Lại và lính lệ</vt:lpstr>
      <vt:lpstr>*Phân tích mối quan hệ đặc biệt giữa nhân vật tri huyện và đề lại qua các lời thoại</vt:lpstr>
      <vt:lpstr>*Phân tích mối quan hệ đặc biệt giữa nhân vật tri huyện và đề lại qua các lời thoại</vt:lpstr>
      <vt:lpstr>*Phân tích mối quan hệ đặc biệt giữa nhân vật tri huyện và đề lại qua các lời thoại</vt:lpstr>
      <vt:lpstr>4. Hình ảnh “bọn trọc đầu” trong lời thoại của nhân vật Tri huyện và Đề lại</vt:lpstr>
      <vt:lpstr>4. Hình ảnh “bọn trọc đầu” trong lời thoại của nhân vật Tri huyện và Đề lại</vt:lpstr>
      <vt:lpstr>4. Hình ảnh “bọn trọc đầu” trong lời thoại của nhân vật Tri huyện và Đề lại</vt:lpstr>
      <vt:lpstr>5. Thái độ và cách nhìn nhận của người dân xưa đối với chốn “cửa quan”</vt:lpstr>
      <vt:lpstr>5. Thái độ và cách nhìn nhận của người dân xưa đối với chốn “cửa quan”</vt:lpstr>
      <vt:lpstr>6. Mở rộng, kết nối</vt:lpstr>
      <vt:lpstr>6. Mở rộng, kết nối</vt:lpstr>
      <vt:lpstr>Tổng kết</vt:lpstr>
      <vt:lpstr>III. Tổng kết</vt:lpstr>
      <vt:lpstr>1. Nội dung</vt:lpstr>
      <vt:lpstr>2. Nghệ thuật</vt:lpstr>
      <vt:lpstr>III. Tổng kết</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MEDIEVAL THEATRE HISTORY CLASS</dc:title>
  <cp:lastModifiedBy>Nguyễn Chà</cp:lastModifiedBy>
  <cp:revision>5</cp:revision>
  <dcterms:modified xsi:type="dcterms:W3CDTF">2022-09-01T01:31:50Z</dcterms:modified>
</cp:coreProperties>
</file>